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 id="299" r:id="rId54"/>
    <p:sldId id="300" r:id="rId55"/>
    <p:sldId id="301" r:id="rId56"/>
    <p:sldId id="302" r:id="rId57"/>
    <p:sldId id="303" r:id="rId58"/>
    <p:sldId id="304" r:id="rId59"/>
    <p:sldId id="305" r:id="rId60"/>
    <p:sldId id="306" r:id="rId61"/>
    <p:sldId id="307" r:id="rId62"/>
    <p:sldId id="308" r:id="rId63"/>
    <p:sldId id="309" r:id="rId64"/>
    <p:sldId id="310" r:id="rId65"/>
    <p:sldId id="311" r:id="rId66"/>
    <p:sldId id="312" r:id="rId67"/>
    <p:sldId id="313" r:id="rId68"/>
    <p:sldId id="314" r:id="rId69"/>
    <p:sldId id="315" r:id="rId70"/>
    <p:sldId id="316" r:id="rId71"/>
    <p:sldId id="317" r:id="rId72"/>
    <p:sldId id="318" r:id="rId73"/>
    <p:sldId id="319" r:id="rId74"/>
    <p:sldId id="320" r:id="rId75"/>
    <p:sldId id="321" r:id="rId76"/>
    <p:sldId id="322" r:id="rId77"/>
    <p:sldId id="323" r:id="rId78"/>
    <p:sldId id="324" r:id="rId79"/>
    <p:sldId id="325" r:id="rId8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9" d="100"/>
          <a:sy n="89" d="100"/>
        </p:scale>
        <p:origin x="114" y="75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 Id="rId53" Type="http://schemas.openxmlformats.org/officeDocument/2006/relationships/slide" Target="slides/slide43.xml"/>
<Relationship Id="rId54" Type="http://schemas.openxmlformats.org/officeDocument/2006/relationships/slide" Target="slides/slide44.xml"/>
<Relationship Id="rId55" Type="http://schemas.openxmlformats.org/officeDocument/2006/relationships/slide" Target="slides/slide45.xml"/>
<Relationship Id="rId56" Type="http://schemas.openxmlformats.org/officeDocument/2006/relationships/slide" Target="slides/slide46.xml"/>
<Relationship Id="rId57" Type="http://schemas.openxmlformats.org/officeDocument/2006/relationships/slide" Target="slides/slide47.xml"/>
<Relationship Id="rId58" Type="http://schemas.openxmlformats.org/officeDocument/2006/relationships/slide" Target="slides/slide48.xml"/>
<Relationship Id="rId59" Type="http://schemas.openxmlformats.org/officeDocument/2006/relationships/slide" Target="slides/slide49.xml"/>
<Relationship Id="rId60" Type="http://schemas.openxmlformats.org/officeDocument/2006/relationships/slide" Target="slides/slide50.xml"/>
<Relationship Id="rId61" Type="http://schemas.openxmlformats.org/officeDocument/2006/relationships/slide" Target="slides/slide51.xml"/>
<Relationship Id="rId62" Type="http://schemas.openxmlformats.org/officeDocument/2006/relationships/slide" Target="slides/slide52.xml"/>
<Relationship Id="rId63" Type="http://schemas.openxmlformats.org/officeDocument/2006/relationships/slide" Target="slides/slide53.xml"/>
<Relationship Id="rId64" Type="http://schemas.openxmlformats.org/officeDocument/2006/relationships/slide" Target="slides/slide54.xml"/>
<Relationship Id="rId65" Type="http://schemas.openxmlformats.org/officeDocument/2006/relationships/slide" Target="slides/slide55.xml"/>
<Relationship Id="rId66" Type="http://schemas.openxmlformats.org/officeDocument/2006/relationships/slide" Target="slides/slide56.xml"/>
<Relationship Id="rId67" Type="http://schemas.openxmlformats.org/officeDocument/2006/relationships/slide" Target="slides/slide57.xml"/>
<Relationship Id="rId68" Type="http://schemas.openxmlformats.org/officeDocument/2006/relationships/slide" Target="slides/slide58.xml"/>
<Relationship Id="rId69" Type="http://schemas.openxmlformats.org/officeDocument/2006/relationships/slide" Target="slides/slide59.xml"/>
<Relationship Id="rId70" Type="http://schemas.openxmlformats.org/officeDocument/2006/relationships/slide" Target="slides/slide60.xml"/>
<Relationship Id="rId71" Type="http://schemas.openxmlformats.org/officeDocument/2006/relationships/slide" Target="slides/slide61.xml"/>
<Relationship Id="rId72" Type="http://schemas.openxmlformats.org/officeDocument/2006/relationships/slide" Target="slides/slide62.xml"/>
<Relationship Id="rId73" Type="http://schemas.openxmlformats.org/officeDocument/2006/relationships/slide" Target="slides/slide63.xml"/>
<Relationship Id="rId74" Type="http://schemas.openxmlformats.org/officeDocument/2006/relationships/slide" Target="slides/slide64.xml"/>
<Relationship Id="rId75" Type="http://schemas.openxmlformats.org/officeDocument/2006/relationships/slide" Target="slides/slide65.xml"/>
<Relationship Id="rId76" Type="http://schemas.openxmlformats.org/officeDocument/2006/relationships/slide" Target="slides/slide66.xml"/>
<Relationship Id="rId77" Type="http://schemas.openxmlformats.org/officeDocument/2006/relationships/slide" Target="slides/slide67.xml"/>
<Relationship Id="rId78" Type="http://schemas.openxmlformats.org/officeDocument/2006/relationships/slide" Target="slides/slide68.xml"/>
<Relationship Id="rId79" Type="http://schemas.openxmlformats.org/officeDocument/2006/relationships/slide" Target="slides/slide69.xml"/>
<Relationship Id="rId80" Type="http://schemas.openxmlformats.org/officeDocument/2006/relationships/slide" Target="slides/slide7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12T19:38:24.901" v="744" actId="14100"/>
      <pc:docMkLst>
        <pc:docMk/>
      </pc:docMkLst>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bed343f82e95c9c736d4254914f5773ce04d106.png"/>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7.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55cdb0e7159fc488bb638104f047346fc234ecd8.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ce37a0a6bb5dfea5525d4482f712d23968bdd01.png"/>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39b312866ca1e94cae9baeda2548af7517a623f8.png"/>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4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4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ea10d606efea1836a608a0f0e4f147acd061606.png"/>
</Relationships>

</file>

<file path=ppt/slides/_rels/slide4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217fdc93d57bfe16da09e1058fbf40b98dd6e0d0.png"/>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7df07a63222b858bc572aad057b3cc2ca53a6cbe.png"/>
</Relationships>

</file>

<file path=ppt/slides/_rels/slide5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2.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3561e6f29d9974d395b772c5089b8d211340fafb.png"/>
</Relationships>

</file>

<file path=ppt/slides/_rels/slide5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5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6664353e5666aa192f50fa101922fdd7e8902bd0.png"/>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6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6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c3cb48973388b35244122e4b0c0d3661f29b5e4.png"/>
</Relationships>

</file>

<file path=ppt/slides/_rels/slide6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7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731805"/>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2846057"/>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1960310"/>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417467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9" name="pl9"/>
            <p:cNvSpPr/>
            <p:nvPr/>
          </p:nvSpPr>
          <p:spPr>
            <a:xfrm>
              <a:off x="951297" y="328893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2403183"/>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1416393"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9044"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96"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47"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468"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699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52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05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59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12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65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454" y="3473971"/>
              <a:ext cx="239877" cy="700708"/>
            </a:xfrm>
            <a:prstGeom prst="rect">
              <a:avLst/>
            </a:prstGeom>
            <a:solidFill>
              <a:srgbClr val="1CABE2">
                <a:alpha val="100000"/>
              </a:srgbClr>
            </a:solidFill>
          </p:spPr>
          <p:txBody>
            <a:bodyPr/>
            <a:lstStyle/>
            <a:p/>
          </p:txBody>
        </p:sp>
        <p:sp>
          <p:nvSpPr>
            <p:cNvPr id="23" name="rc23"/>
            <p:cNvSpPr/>
            <p:nvPr/>
          </p:nvSpPr>
          <p:spPr>
            <a:xfrm>
              <a:off x="1562984" y="3495722"/>
              <a:ext cx="239877" cy="678957"/>
            </a:xfrm>
            <a:prstGeom prst="rect">
              <a:avLst/>
            </a:prstGeom>
            <a:solidFill>
              <a:srgbClr val="1CABE2">
                <a:alpha val="100000"/>
              </a:srgbClr>
            </a:solidFill>
          </p:spPr>
          <p:txBody>
            <a:bodyPr/>
            <a:lstStyle/>
            <a:p/>
          </p:txBody>
        </p:sp>
        <p:sp>
          <p:nvSpPr>
            <p:cNvPr id="24" name="rc24"/>
            <p:cNvSpPr/>
            <p:nvPr/>
          </p:nvSpPr>
          <p:spPr>
            <a:xfrm>
              <a:off x="1829515" y="3502986"/>
              <a:ext cx="239877" cy="671693"/>
            </a:xfrm>
            <a:prstGeom prst="rect">
              <a:avLst/>
            </a:prstGeom>
            <a:solidFill>
              <a:srgbClr val="1CABE2">
                <a:alpha val="100000"/>
              </a:srgbClr>
            </a:solidFill>
          </p:spPr>
          <p:txBody>
            <a:bodyPr/>
            <a:lstStyle/>
            <a:p/>
          </p:txBody>
        </p:sp>
        <p:sp>
          <p:nvSpPr>
            <p:cNvPr id="25" name="rc25"/>
            <p:cNvSpPr/>
            <p:nvPr/>
          </p:nvSpPr>
          <p:spPr>
            <a:xfrm>
              <a:off x="2096045" y="3527955"/>
              <a:ext cx="239877" cy="646724"/>
            </a:xfrm>
            <a:prstGeom prst="rect">
              <a:avLst/>
            </a:prstGeom>
            <a:solidFill>
              <a:srgbClr val="1CABE2">
                <a:alpha val="100000"/>
              </a:srgbClr>
            </a:solidFill>
          </p:spPr>
          <p:txBody>
            <a:bodyPr/>
            <a:lstStyle/>
            <a:p/>
          </p:txBody>
        </p:sp>
        <p:sp>
          <p:nvSpPr>
            <p:cNvPr id="26" name="rc26"/>
            <p:cNvSpPr/>
            <p:nvPr/>
          </p:nvSpPr>
          <p:spPr>
            <a:xfrm>
              <a:off x="2362575" y="3587265"/>
              <a:ext cx="239877" cy="587414"/>
            </a:xfrm>
            <a:prstGeom prst="rect">
              <a:avLst/>
            </a:prstGeom>
            <a:solidFill>
              <a:srgbClr val="1CABE2">
                <a:alpha val="100000"/>
              </a:srgbClr>
            </a:solidFill>
          </p:spPr>
          <p:txBody>
            <a:bodyPr/>
            <a:lstStyle/>
            <a:p/>
          </p:txBody>
        </p:sp>
        <p:sp>
          <p:nvSpPr>
            <p:cNvPr id="27" name="rc27"/>
            <p:cNvSpPr/>
            <p:nvPr/>
          </p:nvSpPr>
          <p:spPr>
            <a:xfrm>
              <a:off x="2629106" y="3699153"/>
              <a:ext cx="239877" cy="475526"/>
            </a:xfrm>
            <a:prstGeom prst="rect">
              <a:avLst/>
            </a:prstGeom>
            <a:solidFill>
              <a:srgbClr val="1CABE2">
                <a:alpha val="100000"/>
              </a:srgbClr>
            </a:solidFill>
          </p:spPr>
          <p:txBody>
            <a:bodyPr/>
            <a:lstStyle/>
            <a:p/>
          </p:txBody>
        </p:sp>
        <p:sp>
          <p:nvSpPr>
            <p:cNvPr id="28" name="rc28"/>
            <p:cNvSpPr/>
            <p:nvPr/>
          </p:nvSpPr>
          <p:spPr>
            <a:xfrm>
              <a:off x="2895636" y="3699841"/>
              <a:ext cx="239877" cy="474837"/>
            </a:xfrm>
            <a:prstGeom prst="rect">
              <a:avLst/>
            </a:prstGeom>
            <a:solidFill>
              <a:srgbClr val="1CABE2">
                <a:alpha val="100000"/>
              </a:srgbClr>
            </a:solidFill>
          </p:spPr>
          <p:txBody>
            <a:bodyPr/>
            <a:lstStyle/>
            <a:p/>
          </p:txBody>
        </p:sp>
        <p:sp>
          <p:nvSpPr>
            <p:cNvPr id="29" name="rc29"/>
            <p:cNvSpPr/>
            <p:nvPr/>
          </p:nvSpPr>
          <p:spPr>
            <a:xfrm>
              <a:off x="3162166" y="3706717"/>
              <a:ext cx="239877" cy="467962"/>
            </a:xfrm>
            <a:prstGeom prst="rect">
              <a:avLst/>
            </a:prstGeom>
            <a:solidFill>
              <a:srgbClr val="1CABE2">
                <a:alpha val="100000"/>
              </a:srgbClr>
            </a:solidFill>
          </p:spPr>
          <p:txBody>
            <a:bodyPr/>
            <a:lstStyle/>
            <a:p/>
          </p:txBody>
        </p:sp>
        <p:sp>
          <p:nvSpPr>
            <p:cNvPr id="30" name="rc30"/>
            <p:cNvSpPr/>
            <p:nvPr/>
          </p:nvSpPr>
          <p:spPr>
            <a:xfrm>
              <a:off x="3428696" y="3710344"/>
              <a:ext cx="239877" cy="464334"/>
            </a:xfrm>
            <a:prstGeom prst="rect">
              <a:avLst/>
            </a:prstGeom>
            <a:solidFill>
              <a:srgbClr val="1CABE2">
                <a:alpha val="100000"/>
              </a:srgbClr>
            </a:solidFill>
          </p:spPr>
          <p:txBody>
            <a:bodyPr/>
            <a:lstStyle/>
            <a:p/>
          </p:txBody>
        </p:sp>
        <p:sp>
          <p:nvSpPr>
            <p:cNvPr id="31" name="rc31"/>
            <p:cNvSpPr/>
            <p:nvPr/>
          </p:nvSpPr>
          <p:spPr>
            <a:xfrm>
              <a:off x="3695227" y="3788388"/>
              <a:ext cx="239877" cy="386290"/>
            </a:xfrm>
            <a:prstGeom prst="rect">
              <a:avLst/>
            </a:prstGeom>
            <a:solidFill>
              <a:srgbClr val="1CABE2">
                <a:alpha val="100000"/>
              </a:srgbClr>
            </a:solidFill>
          </p:spPr>
          <p:txBody>
            <a:bodyPr/>
            <a:lstStyle/>
            <a:p/>
          </p:txBody>
        </p:sp>
        <p:sp>
          <p:nvSpPr>
            <p:cNvPr id="32" name="rc32"/>
            <p:cNvSpPr/>
            <p:nvPr/>
          </p:nvSpPr>
          <p:spPr>
            <a:xfrm>
              <a:off x="3961757" y="3834869"/>
              <a:ext cx="239877" cy="339810"/>
            </a:xfrm>
            <a:prstGeom prst="rect">
              <a:avLst/>
            </a:prstGeom>
            <a:solidFill>
              <a:srgbClr val="1CABE2">
                <a:alpha val="100000"/>
              </a:srgbClr>
            </a:solidFill>
          </p:spPr>
          <p:txBody>
            <a:bodyPr/>
            <a:lstStyle/>
            <a:p/>
          </p:txBody>
        </p:sp>
        <p:sp>
          <p:nvSpPr>
            <p:cNvPr id="33" name="rc33"/>
            <p:cNvSpPr/>
            <p:nvPr/>
          </p:nvSpPr>
          <p:spPr>
            <a:xfrm>
              <a:off x="4228287" y="3906057"/>
              <a:ext cx="239877" cy="268622"/>
            </a:xfrm>
            <a:prstGeom prst="rect">
              <a:avLst/>
            </a:prstGeom>
            <a:solidFill>
              <a:srgbClr val="1CABE2">
                <a:alpha val="100000"/>
              </a:srgbClr>
            </a:solidFill>
          </p:spPr>
          <p:txBody>
            <a:bodyPr/>
            <a:lstStyle/>
            <a:p/>
          </p:txBody>
        </p:sp>
        <p:sp>
          <p:nvSpPr>
            <p:cNvPr id="34" name="rc34"/>
            <p:cNvSpPr/>
            <p:nvPr/>
          </p:nvSpPr>
          <p:spPr>
            <a:xfrm>
              <a:off x="4494818" y="3901128"/>
              <a:ext cx="239877" cy="273551"/>
            </a:xfrm>
            <a:prstGeom prst="rect">
              <a:avLst/>
            </a:prstGeom>
            <a:solidFill>
              <a:srgbClr val="1CABE2">
                <a:alpha val="100000"/>
              </a:srgbClr>
            </a:solidFill>
          </p:spPr>
          <p:txBody>
            <a:bodyPr/>
            <a:lstStyle/>
            <a:p/>
          </p:txBody>
        </p:sp>
        <p:sp>
          <p:nvSpPr>
            <p:cNvPr id="35" name="rc35"/>
            <p:cNvSpPr/>
            <p:nvPr/>
          </p:nvSpPr>
          <p:spPr>
            <a:xfrm>
              <a:off x="4761348" y="3932034"/>
              <a:ext cx="239877" cy="242645"/>
            </a:xfrm>
            <a:prstGeom prst="rect">
              <a:avLst/>
            </a:prstGeom>
            <a:solidFill>
              <a:srgbClr val="1CABE2">
                <a:alpha val="100000"/>
              </a:srgbClr>
            </a:solidFill>
          </p:spPr>
          <p:txBody>
            <a:bodyPr/>
            <a:lstStyle/>
            <a:p/>
          </p:txBody>
        </p:sp>
        <p:sp>
          <p:nvSpPr>
            <p:cNvPr id="36" name="rc36"/>
            <p:cNvSpPr/>
            <p:nvPr/>
          </p:nvSpPr>
          <p:spPr>
            <a:xfrm>
              <a:off x="5027878" y="3944021"/>
              <a:ext cx="239877" cy="230657"/>
            </a:xfrm>
            <a:prstGeom prst="rect">
              <a:avLst/>
            </a:prstGeom>
            <a:solidFill>
              <a:srgbClr val="1CABE2">
                <a:alpha val="100000"/>
              </a:srgbClr>
            </a:solidFill>
          </p:spPr>
          <p:txBody>
            <a:bodyPr/>
            <a:lstStyle/>
            <a:p/>
          </p:txBody>
        </p:sp>
        <p:sp>
          <p:nvSpPr>
            <p:cNvPr id="37" name="rc37"/>
            <p:cNvSpPr/>
            <p:nvPr/>
          </p:nvSpPr>
          <p:spPr>
            <a:xfrm>
              <a:off x="5294409" y="3945305"/>
              <a:ext cx="239877" cy="229374"/>
            </a:xfrm>
            <a:prstGeom prst="rect">
              <a:avLst/>
            </a:prstGeom>
            <a:solidFill>
              <a:srgbClr val="1CABE2">
                <a:alpha val="100000"/>
              </a:srgbClr>
            </a:solidFill>
          </p:spPr>
          <p:txBody>
            <a:bodyPr/>
            <a:lstStyle/>
            <a:p/>
          </p:txBody>
        </p:sp>
        <p:sp>
          <p:nvSpPr>
            <p:cNvPr id="38" name="rc38"/>
            <p:cNvSpPr/>
            <p:nvPr/>
          </p:nvSpPr>
          <p:spPr>
            <a:xfrm>
              <a:off x="5560939" y="3966848"/>
              <a:ext cx="239877" cy="207830"/>
            </a:xfrm>
            <a:prstGeom prst="rect">
              <a:avLst/>
            </a:prstGeom>
            <a:solidFill>
              <a:srgbClr val="1CABE2">
                <a:alpha val="100000"/>
              </a:srgbClr>
            </a:solidFill>
          </p:spPr>
          <p:txBody>
            <a:bodyPr/>
            <a:lstStyle/>
            <a:p/>
          </p:txBody>
        </p:sp>
        <p:sp>
          <p:nvSpPr>
            <p:cNvPr id="39" name="rc39"/>
            <p:cNvSpPr/>
            <p:nvPr/>
          </p:nvSpPr>
          <p:spPr>
            <a:xfrm>
              <a:off x="5827469" y="3994475"/>
              <a:ext cx="239877" cy="180204"/>
            </a:xfrm>
            <a:prstGeom prst="rect">
              <a:avLst/>
            </a:prstGeom>
            <a:solidFill>
              <a:srgbClr val="1CABE2">
                <a:alpha val="100000"/>
              </a:srgbClr>
            </a:solidFill>
          </p:spPr>
          <p:txBody>
            <a:bodyPr/>
            <a:lstStyle/>
            <a:p/>
          </p:txBody>
        </p:sp>
        <p:sp>
          <p:nvSpPr>
            <p:cNvPr id="40" name="rc40"/>
            <p:cNvSpPr/>
            <p:nvPr/>
          </p:nvSpPr>
          <p:spPr>
            <a:xfrm>
              <a:off x="6094000" y="4015604"/>
              <a:ext cx="239877" cy="159074"/>
            </a:xfrm>
            <a:prstGeom prst="rect">
              <a:avLst/>
            </a:prstGeom>
            <a:solidFill>
              <a:srgbClr val="1CABE2">
                <a:alpha val="100000"/>
              </a:srgbClr>
            </a:solidFill>
          </p:spPr>
          <p:txBody>
            <a:bodyPr/>
            <a:lstStyle/>
            <a:p/>
          </p:txBody>
        </p:sp>
        <p:sp>
          <p:nvSpPr>
            <p:cNvPr id="41" name="rc41"/>
            <p:cNvSpPr/>
            <p:nvPr/>
          </p:nvSpPr>
          <p:spPr>
            <a:xfrm>
              <a:off x="6360530" y="4037362"/>
              <a:ext cx="239877" cy="137317"/>
            </a:xfrm>
            <a:prstGeom prst="rect">
              <a:avLst/>
            </a:prstGeom>
            <a:solidFill>
              <a:srgbClr val="1CABE2">
                <a:alpha val="100000"/>
              </a:srgbClr>
            </a:solidFill>
          </p:spPr>
          <p:txBody>
            <a:bodyPr/>
            <a:lstStyle/>
            <a:p/>
          </p:txBody>
        </p:sp>
        <p:sp>
          <p:nvSpPr>
            <p:cNvPr id="42" name="rc42"/>
            <p:cNvSpPr/>
            <p:nvPr/>
          </p:nvSpPr>
          <p:spPr>
            <a:xfrm>
              <a:off x="6627060" y="3888012"/>
              <a:ext cx="239877" cy="286667"/>
            </a:xfrm>
            <a:prstGeom prst="rect">
              <a:avLst/>
            </a:prstGeom>
            <a:solidFill>
              <a:srgbClr val="1CABE2">
                <a:alpha val="100000"/>
              </a:srgbClr>
            </a:solidFill>
          </p:spPr>
          <p:txBody>
            <a:bodyPr/>
            <a:lstStyle/>
            <a:p/>
          </p:txBody>
        </p:sp>
        <p:sp>
          <p:nvSpPr>
            <p:cNvPr id="43" name="rc43"/>
            <p:cNvSpPr/>
            <p:nvPr/>
          </p:nvSpPr>
          <p:spPr>
            <a:xfrm>
              <a:off x="6893590" y="3877975"/>
              <a:ext cx="239877" cy="296704"/>
            </a:xfrm>
            <a:prstGeom prst="rect">
              <a:avLst/>
            </a:prstGeom>
            <a:solidFill>
              <a:srgbClr val="1CABE2">
                <a:alpha val="100000"/>
              </a:srgbClr>
            </a:solidFill>
          </p:spPr>
          <p:txBody>
            <a:bodyPr/>
            <a:lstStyle/>
            <a:p/>
          </p:txBody>
        </p:sp>
        <p:sp>
          <p:nvSpPr>
            <p:cNvPr id="44" name="rc44"/>
            <p:cNvSpPr/>
            <p:nvPr/>
          </p:nvSpPr>
          <p:spPr>
            <a:xfrm>
              <a:off x="7160121" y="4050019"/>
              <a:ext cx="239877" cy="124660"/>
            </a:xfrm>
            <a:prstGeom prst="rect">
              <a:avLst/>
            </a:prstGeom>
            <a:solidFill>
              <a:srgbClr val="1CABE2">
                <a:alpha val="100000"/>
              </a:srgbClr>
            </a:solidFill>
          </p:spPr>
          <p:txBody>
            <a:bodyPr/>
            <a:lstStyle/>
            <a:p/>
          </p:txBody>
        </p:sp>
        <p:sp>
          <p:nvSpPr>
            <p:cNvPr id="45" name="rc45"/>
            <p:cNvSpPr/>
            <p:nvPr/>
          </p:nvSpPr>
          <p:spPr>
            <a:xfrm>
              <a:off x="7426651" y="4009290"/>
              <a:ext cx="239877" cy="165389"/>
            </a:xfrm>
            <a:prstGeom prst="rect">
              <a:avLst/>
            </a:prstGeom>
            <a:solidFill>
              <a:srgbClr val="1CABE2">
                <a:alpha val="100000"/>
              </a:srgbClr>
            </a:solidFill>
          </p:spPr>
          <p:txBody>
            <a:bodyPr/>
            <a:lstStyle/>
            <a:p/>
          </p:txBody>
        </p:sp>
        <p:sp>
          <p:nvSpPr>
            <p:cNvPr id="46" name="rc46"/>
            <p:cNvSpPr/>
            <p:nvPr/>
          </p:nvSpPr>
          <p:spPr>
            <a:xfrm>
              <a:off x="7693181" y="4068442"/>
              <a:ext cx="239877" cy="106236"/>
            </a:xfrm>
            <a:prstGeom prst="rect">
              <a:avLst/>
            </a:prstGeom>
            <a:solidFill>
              <a:srgbClr val="1CABE2">
                <a:alpha val="100000"/>
              </a:srgbClr>
            </a:solidFill>
          </p:spPr>
          <p:txBody>
            <a:bodyPr/>
            <a:lstStyle/>
            <a:p/>
          </p:txBody>
        </p:sp>
        <p:sp>
          <p:nvSpPr>
            <p:cNvPr id="47" name="rc47"/>
            <p:cNvSpPr/>
            <p:nvPr/>
          </p:nvSpPr>
          <p:spPr>
            <a:xfrm>
              <a:off x="7959712" y="4070477"/>
              <a:ext cx="239877" cy="104202"/>
            </a:xfrm>
            <a:prstGeom prst="rect">
              <a:avLst/>
            </a:prstGeom>
            <a:solidFill>
              <a:srgbClr val="1CABE2">
                <a:alpha val="100000"/>
              </a:srgbClr>
            </a:solidFill>
          </p:spPr>
          <p:txBody>
            <a:bodyPr/>
            <a:lstStyle/>
            <a:p/>
          </p:txBody>
        </p:sp>
        <p:sp>
          <p:nvSpPr>
            <p:cNvPr id="48" name="rc48"/>
            <p:cNvSpPr/>
            <p:nvPr/>
          </p:nvSpPr>
          <p:spPr>
            <a:xfrm>
              <a:off x="1296454" y="3035318"/>
              <a:ext cx="239877" cy="438652"/>
            </a:xfrm>
            <a:prstGeom prst="rect">
              <a:avLst/>
            </a:prstGeom>
            <a:solidFill>
              <a:srgbClr val="B3B3B3">
                <a:alpha val="100000"/>
              </a:srgbClr>
            </a:solidFill>
          </p:spPr>
          <p:txBody>
            <a:bodyPr/>
            <a:lstStyle/>
            <a:p/>
          </p:txBody>
        </p:sp>
        <p:sp>
          <p:nvSpPr>
            <p:cNvPr id="49" name="rc49"/>
            <p:cNvSpPr/>
            <p:nvPr/>
          </p:nvSpPr>
          <p:spPr>
            <a:xfrm>
              <a:off x="1562984" y="3053344"/>
              <a:ext cx="239877" cy="442377"/>
            </a:xfrm>
            <a:prstGeom prst="rect">
              <a:avLst/>
            </a:prstGeom>
            <a:solidFill>
              <a:srgbClr val="B3B3B3">
                <a:alpha val="100000"/>
              </a:srgbClr>
            </a:solidFill>
          </p:spPr>
          <p:txBody>
            <a:bodyPr/>
            <a:lstStyle/>
            <a:p/>
          </p:txBody>
        </p:sp>
        <p:sp>
          <p:nvSpPr>
            <p:cNvPr id="50" name="rc50"/>
            <p:cNvSpPr/>
            <p:nvPr/>
          </p:nvSpPr>
          <p:spPr>
            <a:xfrm>
              <a:off x="1829515" y="3057950"/>
              <a:ext cx="239877" cy="445036"/>
            </a:xfrm>
            <a:prstGeom prst="rect">
              <a:avLst/>
            </a:prstGeom>
            <a:solidFill>
              <a:srgbClr val="B3B3B3">
                <a:alpha val="100000"/>
              </a:srgbClr>
            </a:solidFill>
          </p:spPr>
          <p:txBody>
            <a:bodyPr/>
            <a:lstStyle/>
            <a:p/>
          </p:txBody>
        </p:sp>
        <p:sp>
          <p:nvSpPr>
            <p:cNvPr id="51" name="rc51"/>
            <p:cNvSpPr/>
            <p:nvPr/>
          </p:nvSpPr>
          <p:spPr>
            <a:xfrm>
              <a:off x="2096045" y="3137569"/>
              <a:ext cx="239877" cy="390386"/>
            </a:xfrm>
            <a:prstGeom prst="rect">
              <a:avLst/>
            </a:prstGeom>
            <a:solidFill>
              <a:srgbClr val="B3B3B3">
                <a:alpha val="100000"/>
              </a:srgbClr>
            </a:solidFill>
          </p:spPr>
          <p:txBody>
            <a:bodyPr/>
            <a:lstStyle/>
            <a:p/>
          </p:txBody>
        </p:sp>
        <p:sp>
          <p:nvSpPr>
            <p:cNvPr id="52" name="rc52"/>
            <p:cNvSpPr/>
            <p:nvPr/>
          </p:nvSpPr>
          <p:spPr>
            <a:xfrm>
              <a:off x="2362575" y="3239062"/>
              <a:ext cx="239877" cy="348202"/>
            </a:xfrm>
            <a:prstGeom prst="rect">
              <a:avLst/>
            </a:prstGeom>
            <a:solidFill>
              <a:srgbClr val="B3B3B3">
                <a:alpha val="100000"/>
              </a:srgbClr>
            </a:solidFill>
          </p:spPr>
          <p:txBody>
            <a:bodyPr/>
            <a:lstStyle/>
            <a:p/>
          </p:txBody>
        </p:sp>
        <p:sp>
          <p:nvSpPr>
            <p:cNvPr id="53" name="rc53"/>
            <p:cNvSpPr/>
            <p:nvPr/>
          </p:nvSpPr>
          <p:spPr>
            <a:xfrm>
              <a:off x="2629106" y="3274278"/>
              <a:ext cx="239877" cy="424874"/>
            </a:xfrm>
            <a:prstGeom prst="rect">
              <a:avLst/>
            </a:prstGeom>
            <a:solidFill>
              <a:srgbClr val="B3B3B3">
                <a:alpha val="100000"/>
              </a:srgbClr>
            </a:solidFill>
          </p:spPr>
          <p:txBody>
            <a:bodyPr/>
            <a:lstStyle/>
            <a:p/>
          </p:txBody>
        </p:sp>
        <p:sp>
          <p:nvSpPr>
            <p:cNvPr id="54" name="rc54"/>
            <p:cNvSpPr/>
            <p:nvPr/>
          </p:nvSpPr>
          <p:spPr>
            <a:xfrm>
              <a:off x="2895636" y="3308014"/>
              <a:ext cx="239877" cy="391827"/>
            </a:xfrm>
            <a:prstGeom prst="rect">
              <a:avLst/>
            </a:prstGeom>
            <a:solidFill>
              <a:srgbClr val="B3B3B3">
                <a:alpha val="100000"/>
              </a:srgbClr>
            </a:solidFill>
          </p:spPr>
          <p:txBody>
            <a:bodyPr/>
            <a:lstStyle/>
            <a:p/>
          </p:txBody>
        </p:sp>
        <p:sp>
          <p:nvSpPr>
            <p:cNvPr id="55" name="rc55"/>
            <p:cNvSpPr/>
            <p:nvPr/>
          </p:nvSpPr>
          <p:spPr>
            <a:xfrm>
              <a:off x="3162166" y="3294530"/>
              <a:ext cx="239877" cy="412187"/>
            </a:xfrm>
            <a:prstGeom prst="rect">
              <a:avLst/>
            </a:prstGeom>
            <a:solidFill>
              <a:srgbClr val="B3B3B3">
                <a:alpha val="100000"/>
              </a:srgbClr>
            </a:solidFill>
          </p:spPr>
          <p:txBody>
            <a:bodyPr/>
            <a:lstStyle/>
            <a:p/>
          </p:txBody>
        </p:sp>
        <p:sp>
          <p:nvSpPr>
            <p:cNvPr id="56" name="rc56"/>
            <p:cNvSpPr/>
            <p:nvPr/>
          </p:nvSpPr>
          <p:spPr>
            <a:xfrm>
              <a:off x="3428696" y="3442679"/>
              <a:ext cx="239877" cy="267665"/>
            </a:xfrm>
            <a:prstGeom prst="rect">
              <a:avLst/>
            </a:prstGeom>
            <a:solidFill>
              <a:srgbClr val="B3B3B3">
                <a:alpha val="100000"/>
              </a:srgbClr>
            </a:solidFill>
          </p:spPr>
          <p:txBody>
            <a:bodyPr/>
            <a:lstStyle/>
            <a:p/>
          </p:txBody>
        </p:sp>
        <p:sp>
          <p:nvSpPr>
            <p:cNvPr id="57" name="rc57"/>
            <p:cNvSpPr/>
            <p:nvPr/>
          </p:nvSpPr>
          <p:spPr>
            <a:xfrm>
              <a:off x="3695227" y="3547809"/>
              <a:ext cx="239877" cy="240579"/>
            </a:xfrm>
            <a:prstGeom prst="rect">
              <a:avLst/>
            </a:prstGeom>
            <a:solidFill>
              <a:srgbClr val="B3B3B3">
                <a:alpha val="100000"/>
              </a:srgbClr>
            </a:solidFill>
          </p:spPr>
          <p:txBody>
            <a:bodyPr/>
            <a:lstStyle/>
            <a:p/>
          </p:txBody>
        </p:sp>
        <p:sp>
          <p:nvSpPr>
            <p:cNvPr id="58" name="rc58"/>
            <p:cNvSpPr/>
            <p:nvPr/>
          </p:nvSpPr>
          <p:spPr>
            <a:xfrm>
              <a:off x="3961757" y="3660020"/>
              <a:ext cx="239877" cy="174848"/>
            </a:xfrm>
            <a:prstGeom prst="rect">
              <a:avLst/>
            </a:prstGeom>
            <a:solidFill>
              <a:srgbClr val="B3B3B3">
                <a:alpha val="100000"/>
              </a:srgbClr>
            </a:solidFill>
          </p:spPr>
          <p:txBody>
            <a:bodyPr/>
            <a:lstStyle/>
            <a:p/>
          </p:txBody>
        </p:sp>
        <p:sp>
          <p:nvSpPr>
            <p:cNvPr id="59" name="rc59"/>
            <p:cNvSpPr/>
            <p:nvPr/>
          </p:nvSpPr>
          <p:spPr>
            <a:xfrm>
              <a:off x="4228287" y="3732430"/>
              <a:ext cx="239877" cy="173626"/>
            </a:xfrm>
            <a:prstGeom prst="rect">
              <a:avLst/>
            </a:prstGeom>
            <a:solidFill>
              <a:srgbClr val="B3B3B3">
                <a:alpha val="100000"/>
              </a:srgbClr>
            </a:solidFill>
          </p:spPr>
          <p:txBody>
            <a:bodyPr/>
            <a:lstStyle/>
            <a:p/>
          </p:txBody>
        </p:sp>
        <p:sp>
          <p:nvSpPr>
            <p:cNvPr id="60" name="rc60"/>
            <p:cNvSpPr/>
            <p:nvPr/>
          </p:nvSpPr>
          <p:spPr>
            <a:xfrm>
              <a:off x="4494818" y="3730264"/>
              <a:ext cx="239877" cy="170864"/>
            </a:xfrm>
            <a:prstGeom prst="rect">
              <a:avLst/>
            </a:prstGeom>
            <a:solidFill>
              <a:srgbClr val="B3B3B3">
                <a:alpha val="100000"/>
              </a:srgbClr>
            </a:solidFill>
          </p:spPr>
          <p:txBody>
            <a:bodyPr/>
            <a:lstStyle/>
            <a:p/>
          </p:txBody>
        </p:sp>
        <p:sp>
          <p:nvSpPr>
            <p:cNvPr id="61" name="rc61"/>
            <p:cNvSpPr/>
            <p:nvPr/>
          </p:nvSpPr>
          <p:spPr>
            <a:xfrm>
              <a:off x="4761348" y="3757086"/>
              <a:ext cx="239877" cy="174948"/>
            </a:xfrm>
            <a:prstGeom prst="rect">
              <a:avLst/>
            </a:prstGeom>
            <a:solidFill>
              <a:srgbClr val="B3B3B3">
                <a:alpha val="100000"/>
              </a:srgbClr>
            </a:solidFill>
          </p:spPr>
          <p:txBody>
            <a:bodyPr/>
            <a:lstStyle/>
            <a:p/>
          </p:txBody>
        </p:sp>
        <p:sp>
          <p:nvSpPr>
            <p:cNvPr id="62" name="rc62"/>
            <p:cNvSpPr/>
            <p:nvPr/>
          </p:nvSpPr>
          <p:spPr>
            <a:xfrm>
              <a:off x="5027878" y="3826340"/>
              <a:ext cx="239877" cy="117681"/>
            </a:xfrm>
            <a:prstGeom prst="rect">
              <a:avLst/>
            </a:prstGeom>
            <a:solidFill>
              <a:srgbClr val="B3B3B3">
                <a:alpha val="100000"/>
              </a:srgbClr>
            </a:solidFill>
          </p:spPr>
          <p:txBody>
            <a:bodyPr/>
            <a:lstStyle/>
            <a:p/>
          </p:txBody>
        </p:sp>
        <p:sp>
          <p:nvSpPr>
            <p:cNvPr id="63" name="rc63"/>
            <p:cNvSpPr/>
            <p:nvPr/>
          </p:nvSpPr>
          <p:spPr>
            <a:xfrm>
              <a:off x="5294409" y="3871627"/>
              <a:ext cx="239877" cy="73677"/>
            </a:xfrm>
            <a:prstGeom prst="rect">
              <a:avLst/>
            </a:prstGeom>
            <a:solidFill>
              <a:srgbClr val="B3B3B3">
                <a:alpha val="100000"/>
              </a:srgbClr>
            </a:solidFill>
          </p:spPr>
          <p:txBody>
            <a:bodyPr/>
            <a:lstStyle/>
            <a:p/>
          </p:txBody>
        </p:sp>
        <p:sp>
          <p:nvSpPr>
            <p:cNvPr id="64" name="rc64"/>
            <p:cNvSpPr/>
            <p:nvPr/>
          </p:nvSpPr>
          <p:spPr>
            <a:xfrm>
              <a:off x="5560939" y="3890949"/>
              <a:ext cx="239877" cy="75899"/>
            </a:xfrm>
            <a:prstGeom prst="rect">
              <a:avLst/>
            </a:prstGeom>
            <a:solidFill>
              <a:srgbClr val="B3B3B3">
                <a:alpha val="100000"/>
              </a:srgbClr>
            </a:solidFill>
          </p:spPr>
          <p:txBody>
            <a:bodyPr/>
            <a:lstStyle/>
            <a:p/>
          </p:txBody>
        </p:sp>
        <p:sp>
          <p:nvSpPr>
            <p:cNvPr id="65" name="rc65"/>
            <p:cNvSpPr/>
            <p:nvPr/>
          </p:nvSpPr>
          <p:spPr>
            <a:xfrm>
              <a:off x="5827469" y="3920652"/>
              <a:ext cx="239877" cy="73823"/>
            </a:xfrm>
            <a:prstGeom prst="rect">
              <a:avLst/>
            </a:prstGeom>
            <a:solidFill>
              <a:srgbClr val="B3B3B3">
                <a:alpha val="100000"/>
              </a:srgbClr>
            </a:solidFill>
          </p:spPr>
          <p:txBody>
            <a:bodyPr/>
            <a:lstStyle/>
            <a:p/>
          </p:txBody>
        </p:sp>
        <p:sp>
          <p:nvSpPr>
            <p:cNvPr id="66" name="rc66"/>
            <p:cNvSpPr/>
            <p:nvPr/>
          </p:nvSpPr>
          <p:spPr>
            <a:xfrm>
              <a:off x="6094000" y="3941189"/>
              <a:ext cx="239877" cy="74415"/>
            </a:xfrm>
            <a:prstGeom prst="rect">
              <a:avLst/>
            </a:prstGeom>
            <a:solidFill>
              <a:srgbClr val="B3B3B3">
                <a:alpha val="100000"/>
              </a:srgbClr>
            </a:solidFill>
          </p:spPr>
          <p:txBody>
            <a:bodyPr/>
            <a:lstStyle/>
            <a:p/>
          </p:txBody>
        </p:sp>
        <p:sp>
          <p:nvSpPr>
            <p:cNvPr id="67" name="rc67"/>
            <p:cNvSpPr/>
            <p:nvPr/>
          </p:nvSpPr>
          <p:spPr>
            <a:xfrm>
              <a:off x="6360530" y="3966354"/>
              <a:ext cx="239877" cy="71008"/>
            </a:xfrm>
            <a:prstGeom prst="rect">
              <a:avLst/>
            </a:prstGeom>
            <a:solidFill>
              <a:srgbClr val="B3B3B3">
                <a:alpha val="100000"/>
              </a:srgbClr>
            </a:solidFill>
          </p:spPr>
          <p:txBody>
            <a:bodyPr/>
            <a:lstStyle/>
            <a:p/>
          </p:txBody>
        </p:sp>
        <p:sp>
          <p:nvSpPr>
            <p:cNvPr id="68" name="rc68"/>
            <p:cNvSpPr/>
            <p:nvPr/>
          </p:nvSpPr>
          <p:spPr>
            <a:xfrm>
              <a:off x="6627060" y="3836125"/>
              <a:ext cx="239877" cy="51886"/>
            </a:xfrm>
            <a:prstGeom prst="rect">
              <a:avLst/>
            </a:prstGeom>
            <a:solidFill>
              <a:srgbClr val="B3B3B3">
                <a:alpha val="100000"/>
              </a:srgbClr>
            </a:solidFill>
          </p:spPr>
          <p:txBody>
            <a:bodyPr/>
            <a:lstStyle/>
            <a:p/>
          </p:txBody>
        </p:sp>
        <p:sp>
          <p:nvSpPr>
            <p:cNvPr id="69" name="rc69"/>
            <p:cNvSpPr/>
            <p:nvPr/>
          </p:nvSpPr>
          <p:spPr>
            <a:xfrm>
              <a:off x="6893590" y="3802300"/>
              <a:ext cx="239877" cy="75674"/>
            </a:xfrm>
            <a:prstGeom prst="rect">
              <a:avLst/>
            </a:prstGeom>
            <a:solidFill>
              <a:srgbClr val="B3B3B3">
                <a:alpha val="100000"/>
              </a:srgbClr>
            </a:solidFill>
          </p:spPr>
          <p:txBody>
            <a:bodyPr/>
            <a:lstStyle/>
            <a:p/>
          </p:txBody>
        </p:sp>
        <p:sp>
          <p:nvSpPr>
            <p:cNvPr id="70" name="rc70"/>
            <p:cNvSpPr/>
            <p:nvPr/>
          </p:nvSpPr>
          <p:spPr>
            <a:xfrm>
              <a:off x="7160121" y="3990963"/>
              <a:ext cx="239877" cy="59055"/>
            </a:xfrm>
            <a:prstGeom prst="rect">
              <a:avLst/>
            </a:prstGeom>
            <a:solidFill>
              <a:srgbClr val="B3B3B3">
                <a:alpha val="100000"/>
              </a:srgbClr>
            </a:solidFill>
          </p:spPr>
          <p:txBody>
            <a:bodyPr/>
            <a:lstStyle/>
            <a:p/>
          </p:txBody>
        </p:sp>
        <p:sp>
          <p:nvSpPr>
            <p:cNvPr id="71" name="rc71"/>
            <p:cNvSpPr/>
            <p:nvPr/>
          </p:nvSpPr>
          <p:spPr>
            <a:xfrm>
              <a:off x="7426651" y="3953463"/>
              <a:ext cx="239877" cy="55826"/>
            </a:xfrm>
            <a:prstGeom prst="rect">
              <a:avLst/>
            </a:prstGeom>
            <a:solidFill>
              <a:srgbClr val="B3B3B3">
                <a:alpha val="100000"/>
              </a:srgbClr>
            </a:solidFill>
          </p:spPr>
          <p:txBody>
            <a:bodyPr/>
            <a:lstStyle/>
            <a:p/>
          </p:txBody>
        </p:sp>
        <p:sp>
          <p:nvSpPr>
            <p:cNvPr id="72" name="rc72"/>
            <p:cNvSpPr/>
            <p:nvPr/>
          </p:nvSpPr>
          <p:spPr>
            <a:xfrm>
              <a:off x="7693181" y="4014715"/>
              <a:ext cx="239877" cy="53727"/>
            </a:xfrm>
            <a:prstGeom prst="rect">
              <a:avLst/>
            </a:prstGeom>
            <a:solidFill>
              <a:srgbClr val="B3B3B3">
                <a:alpha val="100000"/>
              </a:srgbClr>
            </a:solidFill>
          </p:spPr>
          <p:txBody>
            <a:bodyPr/>
            <a:lstStyle/>
            <a:p/>
          </p:txBody>
        </p:sp>
        <p:sp>
          <p:nvSpPr>
            <p:cNvPr id="73" name="rc73"/>
            <p:cNvSpPr/>
            <p:nvPr/>
          </p:nvSpPr>
          <p:spPr>
            <a:xfrm>
              <a:off x="7959712" y="4020436"/>
              <a:ext cx="239877" cy="50041"/>
            </a:xfrm>
            <a:prstGeom prst="rect">
              <a:avLst/>
            </a:prstGeom>
            <a:solidFill>
              <a:srgbClr val="B3B3B3">
                <a:alpha val="100000"/>
              </a:srgbClr>
            </a:solidFill>
          </p:spPr>
          <p:txBody>
            <a:bodyPr/>
            <a:lstStyle/>
            <a:p/>
          </p:txBody>
        </p:sp>
        <p:sp>
          <p:nvSpPr>
            <p:cNvPr id="74" name="pl74"/>
            <p:cNvSpPr/>
            <p:nvPr/>
          </p:nvSpPr>
          <p:spPr>
            <a:xfrm>
              <a:off x="1416393" y="1987106"/>
              <a:ext cx="6663257" cy="432957"/>
            </a:xfrm>
            <a:custGeom>
              <a:avLst/>
              <a:pathLst>
                <a:path w="6663257" h="432957">
                  <a:moveTo>
                    <a:pt x="0" y="432957"/>
                  </a:moveTo>
                  <a:lnTo>
                    <a:pt x="266530" y="410169"/>
                  </a:lnTo>
                  <a:lnTo>
                    <a:pt x="533060" y="410169"/>
                  </a:lnTo>
                  <a:lnTo>
                    <a:pt x="799590" y="387382"/>
                  </a:lnTo>
                  <a:lnTo>
                    <a:pt x="1066121" y="341808"/>
                  </a:lnTo>
                  <a:lnTo>
                    <a:pt x="1332651" y="273446"/>
                  </a:lnTo>
                  <a:lnTo>
                    <a:pt x="1599181" y="273446"/>
                  </a:lnTo>
                  <a:lnTo>
                    <a:pt x="1865712" y="273446"/>
                  </a:lnTo>
                  <a:lnTo>
                    <a:pt x="2132242" y="273446"/>
                  </a:lnTo>
                  <a:lnTo>
                    <a:pt x="2398772" y="205084"/>
                  </a:lnTo>
                  <a:lnTo>
                    <a:pt x="2665303" y="182297"/>
                  </a:lnTo>
                  <a:lnTo>
                    <a:pt x="2931833" y="113936"/>
                  </a:lnTo>
                  <a:lnTo>
                    <a:pt x="3198363" y="136723"/>
                  </a:lnTo>
                  <a:lnTo>
                    <a:pt x="3464893" y="113936"/>
                  </a:lnTo>
                  <a:lnTo>
                    <a:pt x="3731424" y="113936"/>
                  </a:lnTo>
                  <a:lnTo>
                    <a:pt x="3997954" y="91148"/>
                  </a:lnTo>
                  <a:lnTo>
                    <a:pt x="4264484" y="91148"/>
                  </a:lnTo>
                  <a:lnTo>
                    <a:pt x="4531015" y="68361"/>
                  </a:lnTo>
                  <a:lnTo>
                    <a:pt x="4797545" y="45574"/>
                  </a:lnTo>
                  <a:lnTo>
                    <a:pt x="5064075" y="22787"/>
                  </a:lnTo>
                  <a:lnTo>
                    <a:pt x="5330606" y="159510"/>
                  </a:lnTo>
                  <a:lnTo>
                    <a:pt x="5597136" y="182297"/>
                  </a:lnTo>
                  <a:lnTo>
                    <a:pt x="5863666" y="22787"/>
                  </a:lnTo>
                  <a:lnTo>
                    <a:pt x="6130197" y="45574"/>
                  </a:lnTo>
                  <a:lnTo>
                    <a:pt x="6396727" y="0"/>
                  </a:lnTo>
                  <a:lnTo>
                    <a:pt x="6663257" y="0"/>
                  </a:lnTo>
                </a:path>
              </a:pathLst>
            </a:custGeom>
            <a:ln w="27101" cap="flat">
              <a:solidFill>
                <a:srgbClr val="0058AB">
                  <a:alpha val="80000"/>
                </a:srgbClr>
              </a:solidFill>
              <a:prstDash val="solid"/>
              <a:round/>
            </a:ln>
          </p:spPr>
          <p:txBody>
            <a:bodyPr/>
            <a:lstStyle/>
            <a:p/>
          </p:txBody>
        </p:sp>
        <p:sp>
          <p:nvSpPr>
            <p:cNvPr id="75" name="pl75"/>
            <p:cNvSpPr/>
            <p:nvPr/>
          </p:nvSpPr>
          <p:spPr>
            <a:xfrm>
              <a:off x="1416393" y="2032681"/>
              <a:ext cx="6663257" cy="706403"/>
            </a:xfrm>
            <a:custGeom>
              <a:avLst/>
              <a:pathLst>
                <a:path w="6663257" h="706403">
                  <a:moveTo>
                    <a:pt x="0" y="706403"/>
                  </a:moveTo>
                  <a:lnTo>
                    <a:pt x="266530" y="683616"/>
                  </a:lnTo>
                  <a:lnTo>
                    <a:pt x="533060" y="683616"/>
                  </a:lnTo>
                  <a:lnTo>
                    <a:pt x="799590" y="638042"/>
                  </a:lnTo>
                  <a:lnTo>
                    <a:pt x="1066121" y="569680"/>
                  </a:lnTo>
                  <a:lnTo>
                    <a:pt x="1332651" y="546893"/>
                  </a:lnTo>
                  <a:lnTo>
                    <a:pt x="1599181" y="524106"/>
                  </a:lnTo>
                  <a:lnTo>
                    <a:pt x="1865712" y="546893"/>
                  </a:lnTo>
                  <a:lnTo>
                    <a:pt x="2132242" y="432957"/>
                  </a:lnTo>
                  <a:lnTo>
                    <a:pt x="2398772" y="364595"/>
                  </a:lnTo>
                  <a:lnTo>
                    <a:pt x="2665303" y="273446"/>
                  </a:lnTo>
                  <a:lnTo>
                    <a:pt x="2931833" y="227872"/>
                  </a:lnTo>
                  <a:lnTo>
                    <a:pt x="3198363" y="227872"/>
                  </a:lnTo>
                  <a:lnTo>
                    <a:pt x="3464893" y="205084"/>
                  </a:lnTo>
                  <a:lnTo>
                    <a:pt x="3731424" y="159510"/>
                  </a:lnTo>
                  <a:lnTo>
                    <a:pt x="3997954" y="113936"/>
                  </a:lnTo>
                  <a:lnTo>
                    <a:pt x="4264484" y="91148"/>
                  </a:lnTo>
                  <a:lnTo>
                    <a:pt x="4531015" y="91148"/>
                  </a:lnTo>
                  <a:lnTo>
                    <a:pt x="4797545" y="68361"/>
                  </a:lnTo>
                  <a:lnTo>
                    <a:pt x="5064075" y="45574"/>
                  </a:lnTo>
                  <a:lnTo>
                    <a:pt x="5330606" y="159510"/>
                  </a:lnTo>
                  <a:lnTo>
                    <a:pt x="5597136" y="205084"/>
                  </a:lnTo>
                  <a:lnTo>
                    <a:pt x="5863666" y="22787"/>
                  </a:lnTo>
                  <a:lnTo>
                    <a:pt x="6130197" y="68361"/>
                  </a:lnTo>
                  <a:lnTo>
                    <a:pt x="6396727" y="0"/>
                  </a:lnTo>
                  <a:lnTo>
                    <a:pt x="6663257" y="0"/>
                  </a:lnTo>
                </a:path>
              </a:pathLst>
            </a:custGeom>
            <a:ln w="27101" cap="flat">
              <a:solidFill>
                <a:srgbClr val="333333">
                  <a:alpha val="80000"/>
                </a:srgbClr>
              </a:solidFill>
              <a:prstDash val="solid"/>
              <a:round/>
            </a:ln>
          </p:spPr>
          <p:txBody>
            <a:bodyPr/>
            <a:lstStyle/>
            <a:p/>
          </p:txBody>
        </p:sp>
        <p:sp>
          <p:nvSpPr>
            <p:cNvPr id="76" name="tx76"/>
            <p:cNvSpPr/>
            <p:nvPr/>
          </p:nvSpPr>
          <p:spPr>
            <a:xfrm>
              <a:off x="1346075" y="223901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77" name="tx77"/>
            <p:cNvSpPr/>
            <p:nvPr/>
          </p:nvSpPr>
          <p:spPr>
            <a:xfrm>
              <a:off x="2678727" y="207950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78" name="tx78"/>
            <p:cNvSpPr/>
            <p:nvPr/>
          </p:nvSpPr>
          <p:spPr>
            <a:xfrm>
              <a:off x="4011378" y="19883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88</a:t>
              </a:r>
            </a:p>
          </p:txBody>
        </p:sp>
        <p:sp>
          <p:nvSpPr>
            <p:cNvPr id="79" name="tx79"/>
            <p:cNvSpPr/>
            <p:nvPr/>
          </p:nvSpPr>
          <p:spPr>
            <a:xfrm>
              <a:off x="5344030" y="189720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92</a:t>
              </a:r>
            </a:p>
          </p:txBody>
        </p:sp>
        <p:sp>
          <p:nvSpPr>
            <p:cNvPr id="80" name="tx80"/>
            <p:cNvSpPr/>
            <p:nvPr/>
          </p:nvSpPr>
          <p:spPr>
            <a:xfrm>
              <a:off x="6410151" y="182884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95</a:t>
              </a:r>
            </a:p>
          </p:txBody>
        </p:sp>
        <p:sp>
          <p:nvSpPr>
            <p:cNvPr id="81" name="tx81"/>
            <p:cNvSpPr/>
            <p:nvPr/>
          </p:nvSpPr>
          <p:spPr>
            <a:xfrm>
              <a:off x="6676681" y="196556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2" name="tx82"/>
            <p:cNvSpPr/>
            <p:nvPr/>
          </p:nvSpPr>
          <p:spPr>
            <a:xfrm>
              <a:off x="6943212" y="19883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88</a:t>
              </a:r>
            </a:p>
          </p:txBody>
        </p:sp>
        <p:sp>
          <p:nvSpPr>
            <p:cNvPr id="83" name="tx83"/>
            <p:cNvSpPr/>
            <p:nvPr/>
          </p:nvSpPr>
          <p:spPr>
            <a:xfrm>
              <a:off x="7209742" y="182884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95</a:t>
              </a:r>
            </a:p>
          </p:txBody>
        </p:sp>
        <p:sp>
          <p:nvSpPr>
            <p:cNvPr id="84" name="tx84"/>
            <p:cNvSpPr/>
            <p:nvPr/>
          </p:nvSpPr>
          <p:spPr>
            <a:xfrm>
              <a:off x="7476272" y="18516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94</a:t>
              </a:r>
            </a:p>
          </p:txBody>
        </p:sp>
        <p:sp>
          <p:nvSpPr>
            <p:cNvPr id="85" name="tx85"/>
            <p:cNvSpPr/>
            <p:nvPr/>
          </p:nvSpPr>
          <p:spPr>
            <a:xfrm>
              <a:off x="7742803" y="180605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96</a:t>
              </a:r>
            </a:p>
          </p:txBody>
        </p:sp>
        <p:sp>
          <p:nvSpPr>
            <p:cNvPr id="86" name="tx86"/>
            <p:cNvSpPr/>
            <p:nvPr/>
          </p:nvSpPr>
          <p:spPr>
            <a:xfrm>
              <a:off x="8009333" y="180605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96</a:t>
              </a:r>
            </a:p>
          </p:txBody>
        </p:sp>
        <p:sp>
          <p:nvSpPr>
            <p:cNvPr id="87" name="tx87"/>
            <p:cNvSpPr/>
            <p:nvPr/>
          </p:nvSpPr>
          <p:spPr>
            <a:xfrm>
              <a:off x="1346075" y="280245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63</a:t>
              </a:r>
            </a:p>
          </p:txBody>
        </p:sp>
        <p:sp>
          <p:nvSpPr>
            <p:cNvPr id="88" name="tx88"/>
            <p:cNvSpPr/>
            <p:nvPr/>
          </p:nvSpPr>
          <p:spPr>
            <a:xfrm>
              <a:off x="2678727" y="264294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70</a:t>
              </a:r>
            </a:p>
          </p:txBody>
        </p:sp>
        <p:sp>
          <p:nvSpPr>
            <p:cNvPr id="89" name="tx89"/>
            <p:cNvSpPr/>
            <p:nvPr/>
          </p:nvSpPr>
          <p:spPr>
            <a:xfrm>
              <a:off x="4011378" y="236949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82</a:t>
              </a:r>
            </a:p>
          </p:txBody>
        </p:sp>
        <p:sp>
          <p:nvSpPr>
            <p:cNvPr id="90" name="tx90"/>
            <p:cNvSpPr/>
            <p:nvPr/>
          </p:nvSpPr>
          <p:spPr>
            <a:xfrm>
              <a:off x="5344030" y="220998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89</a:t>
              </a:r>
            </a:p>
          </p:txBody>
        </p:sp>
        <p:sp>
          <p:nvSpPr>
            <p:cNvPr id="91" name="tx91"/>
            <p:cNvSpPr/>
            <p:nvPr/>
          </p:nvSpPr>
          <p:spPr>
            <a:xfrm>
              <a:off x="6410151" y="214162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92</a:t>
              </a:r>
            </a:p>
          </p:txBody>
        </p:sp>
        <p:sp>
          <p:nvSpPr>
            <p:cNvPr id="92" name="tx92"/>
            <p:cNvSpPr/>
            <p:nvPr/>
          </p:nvSpPr>
          <p:spPr>
            <a:xfrm>
              <a:off x="6676681" y="225555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87</a:t>
              </a:r>
            </a:p>
          </p:txBody>
        </p:sp>
        <p:sp>
          <p:nvSpPr>
            <p:cNvPr id="93" name="tx93"/>
            <p:cNvSpPr/>
            <p:nvPr/>
          </p:nvSpPr>
          <p:spPr>
            <a:xfrm>
              <a:off x="6943212" y="230113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85</a:t>
              </a:r>
            </a:p>
          </p:txBody>
        </p:sp>
        <p:sp>
          <p:nvSpPr>
            <p:cNvPr id="94" name="tx94"/>
            <p:cNvSpPr/>
            <p:nvPr/>
          </p:nvSpPr>
          <p:spPr>
            <a:xfrm>
              <a:off x="7209742" y="211883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93</a:t>
              </a:r>
            </a:p>
          </p:txBody>
        </p:sp>
        <p:sp>
          <p:nvSpPr>
            <p:cNvPr id="95" name="tx95"/>
            <p:cNvSpPr/>
            <p:nvPr/>
          </p:nvSpPr>
          <p:spPr>
            <a:xfrm>
              <a:off x="7476272" y="216441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91</a:t>
              </a:r>
            </a:p>
          </p:txBody>
        </p:sp>
        <p:sp>
          <p:nvSpPr>
            <p:cNvPr id="96" name="tx96"/>
            <p:cNvSpPr/>
            <p:nvPr/>
          </p:nvSpPr>
          <p:spPr>
            <a:xfrm>
              <a:off x="7742803" y="209604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94</a:t>
              </a:r>
            </a:p>
          </p:txBody>
        </p:sp>
        <p:sp>
          <p:nvSpPr>
            <p:cNvPr id="97" name="tx97"/>
            <p:cNvSpPr/>
            <p:nvPr/>
          </p:nvSpPr>
          <p:spPr>
            <a:xfrm>
              <a:off x="8009333" y="209604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94</a:t>
              </a:r>
            </a:p>
          </p:txBody>
        </p:sp>
        <p:sp>
          <p:nvSpPr>
            <p:cNvPr id="98" name="tx98"/>
            <p:cNvSpPr/>
            <p:nvPr/>
          </p:nvSpPr>
          <p:spPr>
            <a:xfrm>
              <a:off x="1341092" y="378550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7.9</a:t>
              </a:r>
            </a:p>
          </p:txBody>
        </p:sp>
        <p:sp>
          <p:nvSpPr>
            <p:cNvPr id="99" name="tx99"/>
            <p:cNvSpPr/>
            <p:nvPr/>
          </p:nvSpPr>
          <p:spPr>
            <a:xfrm>
              <a:off x="2673743" y="389810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00" name="tx100"/>
            <p:cNvSpPr/>
            <p:nvPr/>
          </p:nvSpPr>
          <p:spPr>
            <a:xfrm>
              <a:off x="4006395" y="396595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101" name="tx101"/>
            <p:cNvSpPr/>
            <p:nvPr/>
          </p:nvSpPr>
          <p:spPr>
            <a:xfrm>
              <a:off x="5339046" y="402117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02" name="tx102"/>
            <p:cNvSpPr/>
            <p:nvPr/>
          </p:nvSpPr>
          <p:spPr>
            <a:xfrm>
              <a:off x="6405168" y="406720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03" name="tx103"/>
            <p:cNvSpPr/>
            <p:nvPr/>
          </p:nvSpPr>
          <p:spPr>
            <a:xfrm>
              <a:off x="6671698" y="399252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104" name="tx104"/>
            <p:cNvSpPr/>
            <p:nvPr/>
          </p:nvSpPr>
          <p:spPr>
            <a:xfrm>
              <a:off x="6938228" y="398751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05" name="tx105"/>
            <p:cNvSpPr/>
            <p:nvPr/>
          </p:nvSpPr>
          <p:spPr>
            <a:xfrm>
              <a:off x="7204759" y="407353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06" name="tx106"/>
            <p:cNvSpPr/>
            <p:nvPr/>
          </p:nvSpPr>
          <p:spPr>
            <a:xfrm>
              <a:off x="7471289" y="405316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07" name="tx107"/>
            <p:cNvSpPr/>
            <p:nvPr/>
          </p:nvSpPr>
          <p:spPr>
            <a:xfrm>
              <a:off x="7737819" y="408274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08" name="tx108"/>
            <p:cNvSpPr/>
            <p:nvPr/>
          </p:nvSpPr>
          <p:spPr>
            <a:xfrm>
              <a:off x="8004349" y="408376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09" name="tx109"/>
            <p:cNvSpPr/>
            <p:nvPr/>
          </p:nvSpPr>
          <p:spPr>
            <a:xfrm>
              <a:off x="1386263" y="32158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110" name="tx110"/>
            <p:cNvSpPr/>
            <p:nvPr/>
          </p:nvSpPr>
          <p:spPr>
            <a:xfrm>
              <a:off x="2673743" y="344789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11" name="tx111"/>
            <p:cNvSpPr/>
            <p:nvPr/>
          </p:nvSpPr>
          <p:spPr>
            <a:xfrm>
              <a:off x="4051566" y="37086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12" name="tx112"/>
            <p:cNvSpPr/>
            <p:nvPr/>
          </p:nvSpPr>
          <p:spPr>
            <a:xfrm>
              <a:off x="5339046" y="386965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0.8</a:t>
              </a:r>
            </a:p>
          </p:txBody>
        </p:sp>
        <p:sp>
          <p:nvSpPr>
            <p:cNvPr id="113" name="tx113"/>
            <p:cNvSpPr/>
            <p:nvPr/>
          </p:nvSpPr>
          <p:spPr>
            <a:xfrm>
              <a:off x="6405168" y="396304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0.8</a:t>
              </a:r>
            </a:p>
          </p:txBody>
        </p:sp>
        <p:sp>
          <p:nvSpPr>
            <p:cNvPr id="114" name="tx114"/>
            <p:cNvSpPr/>
            <p:nvPr/>
          </p:nvSpPr>
          <p:spPr>
            <a:xfrm>
              <a:off x="6671698" y="382325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0.6</a:t>
              </a:r>
            </a:p>
          </p:txBody>
        </p:sp>
        <p:sp>
          <p:nvSpPr>
            <p:cNvPr id="115" name="tx115"/>
            <p:cNvSpPr/>
            <p:nvPr/>
          </p:nvSpPr>
          <p:spPr>
            <a:xfrm>
              <a:off x="6938228" y="380132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0.9</a:t>
              </a:r>
            </a:p>
          </p:txBody>
        </p:sp>
        <p:sp>
          <p:nvSpPr>
            <p:cNvPr id="116" name="tx116"/>
            <p:cNvSpPr/>
            <p:nvPr/>
          </p:nvSpPr>
          <p:spPr>
            <a:xfrm>
              <a:off x="7204759" y="398167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0.7</a:t>
              </a:r>
            </a:p>
          </p:txBody>
        </p:sp>
        <p:sp>
          <p:nvSpPr>
            <p:cNvPr id="117" name="tx117"/>
            <p:cNvSpPr/>
            <p:nvPr/>
          </p:nvSpPr>
          <p:spPr>
            <a:xfrm>
              <a:off x="7471289" y="394256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0.6</a:t>
              </a:r>
            </a:p>
          </p:txBody>
        </p:sp>
        <p:sp>
          <p:nvSpPr>
            <p:cNvPr id="118" name="tx118"/>
            <p:cNvSpPr/>
            <p:nvPr/>
          </p:nvSpPr>
          <p:spPr>
            <a:xfrm>
              <a:off x="7737819" y="400276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0.6</a:t>
              </a:r>
            </a:p>
          </p:txBody>
        </p:sp>
        <p:sp>
          <p:nvSpPr>
            <p:cNvPr id="119" name="tx119"/>
            <p:cNvSpPr/>
            <p:nvPr/>
          </p:nvSpPr>
          <p:spPr>
            <a:xfrm>
              <a:off x="8004349" y="40066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0.6</a:t>
              </a:r>
            </a:p>
          </p:txBody>
        </p:sp>
        <p:sp>
          <p:nvSpPr>
            <p:cNvPr id="120" name="tx120"/>
            <p:cNvSpPr/>
            <p:nvPr/>
          </p:nvSpPr>
          <p:spPr>
            <a:xfrm>
              <a:off x="1310962" y="291886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21" name="tx121"/>
            <p:cNvSpPr/>
            <p:nvPr/>
          </p:nvSpPr>
          <p:spPr>
            <a:xfrm>
              <a:off x="2643614" y="315782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10.2</a:t>
              </a:r>
            </a:p>
          </p:txBody>
        </p:sp>
        <p:sp>
          <p:nvSpPr>
            <p:cNvPr id="122" name="tx122"/>
            <p:cNvSpPr/>
            <p:nvPr/>
          </p:nvSpPr>
          <p:spPr>
            <a:xfrm>
              <a:off x="4006395" y="354357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123" name="tx123"/>
            <p:cNvSpPr/>
            <p:nvPr/>
          </p:nvSpPr>
          <p:spPr>
            <a:xfrm>
              <a:off x="5339046" y="375517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124" name="tx124"/>
            <p:cNvSpPr/>
            <p:nvPr/>
          </p:nvSpPr>
          <p:spPr>
            <a:xfrm>
              <a:off x="6405168" y="384990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125" name="tx125"/>
            <p:cNvSpPr/>
            <p:nvPr/>
          </p:nvSpPr>
          <p:spPr>
            <a:xfrm>
              <a:off x="6671698" y="37196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126" name="tx126"/>
            <p:cNvSpPr/>
            <p:nvPr/>
          </p:nvSpPr>
          <p:spPr>
            <a:xfrm>
              <a:off x="6938228" y="368585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127" name="tx127"/>
            <p:cNvSpPr/>
            <p:nvPr/>
          </p:nvSpPr>
          <p:spPr>
            <a:xfrm>
              <a:off x="7204759" y="387451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128" name="tx128"/>
            <p:cNvSpPr/>
            <p:nvPr/>
          </p:nvSpPr>
          <p:spPr>
            <a:xfrm>
              <a:off x="7471289" y="383701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129" name="tx129"/>
            <p:cNvSpPr/>
            <p:nvPr/>
          </p:nvSpPr>
          <p:spPr>
            <a:xfrm>
              <a:off x="7737819" y="389826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30" name="tx130"/>
            <p:cNvSpPr/>
            <p:nvPr/>
          </p:nvSpPr>
          <p:spPr>
            <a:xfrm>
              <a:off x="8004349" y="390398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131" name="tx131"/>
            <p:cNvSpPr/>
            <p:nvPr/>
          </p:nvSpPr>
          <p:spPr>
            <a:xfrm>
              <a:off x="694540" y="4124661"/>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32" name="tx132"/>
            <p:cNvSpPr/>
            <p:nvPr/>
          </p:nvSpPr>
          <p:spPr>
            <a:xfrm>
              <a:off x="616816" y="3238914"/>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10M</a:t>
              </a:r>
            </a:p>
          </p:txBody>
        </p:sp>
        <p:sp>
          <p:nvSpPr>
            <p:cNvPr id="133" name="tx133"/>
            <p:cNvSpPr/>
            <p:nvPr/>
          </p:nvSpPr>
          <p:spPr>
            <a:xfrm>
              <a:off x="616816" y="2353166"/>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34" name="tx134"/>
            <p:cNvSpPr/>
            <p:nvPr/>
          </p:nvSpPr>
          <p:spPr>
            <a:xfrm>
              <a:off x="8607376" y="412466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5" name="tx135"/>
            <p:cNvSpPr/>
            <p:nvPr/>
          </p:nvSpPr>
          <p:spPr>
            <a:xfrm>
              <a:off x="8607376" y="355498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36" name="tx136"/>
            <p:cNvSpPr/>
            <p:nvPr/>
          </p:nvSpPr>
          <p:spPr>
            <a:xfrm>
              <a:off x="8607376" y="298530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7" name="tx137"/>
            <p:cNvSpPr/>
            <p:nvPr/>
          </p:nvSpPr>
          <p:spPr>
            <a:xfrm>
              <a:off x="8607376" y="241562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8" name="tx138"/>
            <p:cNvSpPr/>
            <p:nvPr/>
          </p:nvSpPr>
          <p:spPr>
            <a:xfrm>
              <a:off x="8607376" y="1845940"/>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9" name="tx139"/>
            <p:cNvSpPr/>
            <p:nvPr/>
          </p:nvSpPr>
          <p:spPr>
            <a:xfrm rot="-5400000">
              <a:off x="1260945"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0" name="tx140"/>
            <p:cNvSpPr/>
            <p:nvPr/>
          </p:nvSpPr>
          <p:spPr>
            <a:xfrm rot="-5400000">
              <a:off x="2593596"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1" name="tx141"/>
            <p:cNvSpPr/>
            <p:nvPr/>
          </p:nvSpPr>
          <p:spPr>
            <a:xfrm rot="-5400000">
              <a:off x="3926248"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2" name="tx142"/>
            <p:cNvSpPr/>
            <p:nvPr/>
          </p:nvSpPr>
          <p:spPr>
            <a:xfrm rot="-5400000">
              <a:off x="5258899"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3" name="tx143"/>
            <p:cNvSpPr/>
            <p:nvPr/>
          </p:nvSpPr>
          <p:spPr>
            <a:xfrm rot="-5400000">
              <a:off x="6325020"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4" name="tx144"/>
            <p:cNvSpPr/>
            <p:nvPr/>
          </p:nvSpPr>
          <p:spPr>
            <a:xfrm rot="-5400000">
              <a:off x="659155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45" name="tx145"/>
            <p:cNvSpPr/>
            <p:nvPr/>
          </p:nvSpPr>
          <p:spPr>
            <a:xfrm rot="-5400000">
              <a:off x="685808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46" name="tx146"/>
            <p:cNvSpPr/>
            <p:nvPr/>
          </p:nvSpPr>
          <p:spPr>
            <a:xfrm rot="-5400000">
              <a:off x="712461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7" name="tx147"/>
            <p:cNvSpPr/>
            <p:nvPr/>
          </p:nvSpPr>
          <p:spPr>
            <a:xfrm rot="-5400000">
              <a:off x="739114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8" name="tx148"/>
            <p:cNvSpPr/>
            <p:nvPr/>
          </p:nvSpPr>
          <p:spPr>
            <a:xfrm rot="-5400000">
              <a:off x="765767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9" name="tx149"/>
            <p:cNvSpPr/>
            <p:nvPr/>
          </p:nvSpPr>
          <p:spPr>
            <a:xfrm rot="-5400000">
              <a:off x="792420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50" name="tx150"/>
            <p:cNvSpPr/>
            <p:nvPr/>
          </p:nvSpPr>
          <p:spPr>
            <a:xfrm rot="-5400000">
              <a:off x="-639342" y="2928333"/>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51" name="tx151"/>
            <p:cNvSpPr/>
            <p:nvPr/>
          </p:nvSpPr>
          <p:spPr>
            <a:xfrm rot="5400000">
              <a:off x="8365930" y="2928333"/>
              <a:ext cx="11777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 Coverage (%)</a:t>
              </a:r>
            </a:p>
          </p:txBody>
        </p:sp>
        <p:sp>
          <p:nvSpPr>
            <p:cNvPr id="152" name="pl152"/>
            <p:cNvSpPr/>
            <p:nvPr/>
          </p:nvSpPr>
          <p:spPr>
            <a:xfrm>
              <a:off x="3035746" y="5150607"/>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53" name="pl153"/>
            <p:cNvSpPr/>
            <p:nvPr/>
          </p:nvSpPr>
          <p:spPr>
            <a:xfrm>
              <a:off x="3751453" y="5150607"/>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54" name="tx154"/>
            <p:cNvSpPr/>
            <p:nvPr/>
          </p:nvSpPr>
          <p:spPr>
            <a:xfrm>
              <a:off x="3302845"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a:t>
              </a:r>
            </a:p>
          </p:txBody>
        </p:sp>
        <p:sp>
          <p:nvSpPr>
            <p:cNvPr id="155" name="tx155"/>
            <p:cNvSpPr/>
            <p:nvPr/>
          </p:nvSpPr>
          <p:spPr>
            <a:xfrm>
              <a:off x="4018552"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56" name="rc156"/>
            <p:cNvSpPr/>
            <p:nvPr/>
          </p:nvSpPr>
          <p:spPr>
            <a:xfrm>
              <a:off x="4662982" y="5049879"/>
              <a:ext cx="201456" cy="201456"/>
            </a:xfrm>
            <a:prstGeom prst="rect">
              <a:avLst/>
            </a:prstGeom>
            <a:solidFill>
              <a:srgbClr val="B3B3B3">
                <a:alpha val="100000"/>
              </a:srgbClr>
            </a:solidFill>
          </p:spPr>
          <p:txBody>
            <a:bodyPr/>
            <a:lstStyle/>
            <a:p/>
          </p:txBody>
        </p:sp>
        <p:sp>
          <p:nvSpPr>
            <p:cNvPr id="157" name="rc157"/>
            <p:cNvSpPr/>
            <p:nvPr/>
          </p:nvSpPr>
          <p:spPr>
            <a:xfrm>
              <a:off x="5565318" y="5049879"/>
              <a:ext cx="201456" cy="201456"/>
            </a:xfrm>
            <a:prstGeom prst="rect">
              <a:avLst/>
            </a:prstGeom>
            <a:solidFill>
              <a:srgbClr val="1CABE2">
                <a:alpha val="100000"/>
              </a:srgbClr>
            </a:solidFill>
          </p:spPr>
          <p:txBody>
            <a:bodyPr/>
            <a:lstStyle/>
            <a:p/>
          </p:txBody>
        </p:sp>
        <p:sp>
          <p:nvSpPr>
            <p:cNvPr id="158" name="tx158"/>
            <p:cNvSpPr/>
            <p:nvPr/>
          </p:nvSpPr>
          <p:spPr>
            <a:xfrm>
              <a:off x="4943027" y="5100589"/>
              <a:ext cx="5437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a:t>
              </a:r>
            </a:p>
          </p:txBody>
        </p:sp>
        <p:sp>
          <p:nvSpPr>
            <p:cNvPr id="159" name="tx159"/>
            <p:cNvSpPr/>
            <p:nvPr/>
          </p:nvSpPr>
          <p:spPr>
            <a:xfrm>
              <a:off x="5845363" y="5100589"/>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60" name="tx160"/>
            <p:cNvSpPr/>
            <p:nvPr/>
          </p:nvSpPr>
          <p:spPr>
            <a:xfrm>
              <a:off x="951297" y="1437626"/>
              <a:ext cx="723281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DTP, SEAR, 2000-2025</a:t>
              </a:r>
            </a:p>
          </p:txBody>
        </p:sp>
        <p:sp>
          <p:nvSpPr>
            <p:cNvPr id="161" name="pl161"/>
            <p:cNvSpPr/>
            <p:nvPr/>
          </p:nvSpPr>
          <p:spPr>
            <a:xfrm>
              <a:off x="2030215"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497737"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965259"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432781"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900303"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297" y="589679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7" name="pl167"/>
            <p:cNvSpPr/>
            <p:nvPr/>
          </p:nvSpPr>
          <p:spPr>
            <a:xfrm>
              <a:off x="951297" y="573229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8" name="pl168"/>
            <p:cNvSpPr/>
            <p:nvPr/>
          </p:nvSpPr>
          <p:spPr>
            <a:xfrm>
              <a:off x="951297" y="556779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9" name="pl169"/>
            <p:cNvSpPr/>
            <p:nvPr/>
          </p:nvSpPr>
          <p:spPr>
            <a:xfrm>
              <a:off x="1296454"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763976"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231498"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699020"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166542"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454" y="5830992"/>
              <a:ext cx="4550189" cy="131596"/>
            </a:xfrm>
            <a:prstGeom prst="rect">
              <a:avLst/>
            </a:prstGeom>
            <a:solidFill>
              <a:srgbClr val="1CABE2">
                <a:alpha val="100000"/>
              </a:srgbClr>
            </a:solidFill>
          </p:spPr>
          <p:txBody>
            <a:bodyPr/>
            <a:lstStyle/>
            <a:p/>
          </p:txBody>
        </p:sp>
        <p:sp>
          <p:nvSpPr>
            <p:cNvPr id="175" name="rc175"/>
            <p:cNvSpPr/>
            <p:nvPr/>
          </p:nvSpPr>
          <p:spPr>
            <a:xfrm>
              <a:off x="1296454" y="5666496"/>
              <a:ext cx="3520294" cy="131596"/>
            </a:xfrm>
            <a:prstGeom prst="rect">
              <a:avLst/>
            </a:prstGeom>
            <a:solidFill>
              <a:srgbClr val="1CABE2">
                <a:alpha val="100000"/>
              </a:srgbClr>
            </a:solidFill>
          </p:spPr>
          <p:txBody>
            <a:bodyPr/>
            <a:lstStyle/>
            <a:p/>
          </p:txBody>
        </p:sp>
        <p:sp>
          <p:nvSpPr>
            <p:cNvPr id="176" name="rc176"/>
            <p:cNvSpPr/>
            <p:nvPr/>
          </p:nvSpPr>
          <p:spPr>
            <a:xfrm>
              <a:off x="1296454" y="5502001"/>
              <a:ext cx="3452885" cy="131596"/>
            </a:xfrm>
            <a:prstGeom prst="rect">
              <a:avLst/>
            </a:prstGeom>
            <a:solidFill>
              <a:srgbClr val="1CABE2">
                <a:alpha val="100000"/>
              </a:srgbClr>
            </a:solidFill>
          </p:spPr>
          <p:txBody>
            <a:bodyPr/>
            <a:lstStyle/>
            <a:p/>
          </p:txBody>
        </p:sp>
        <p:sp>
          <p:nvSpPr>
            <p:cNvPr id="177" name="rc177"/>
            <p:cNvSpPr/>
            <p:nvPr/>
          </p:nvSpPr>
          <p:spPr>
            <a:xfrm>
              <a:off x="5846644" y="5830992"/>
              <a:ext cx="2352945" cy="131596"/>
            </a:xfrm>
            <a:prstGeom prst="rect">
              <a:avLst/>
            </a:prstGeom>
            <a:solidFill>
              <a:srgbClr val="B3B3B3">
                <a:alpha val="100000"/>
              </a:srgbClr>
            </a:solidFill>
          </p:spPr>
          <p:txBody>
            <a:bodyPr/>
            <a:lstStyle/>
            <a:p/>
          </p:txBody>
        </p:sp>
        <p:sp>
          <p:nvSpPr>
            <p:cNvPr id="178" name="rc178"/>
            <p:cNvSpPr/>
            <p:nvPr/>
          </p:nvSpPr>
          <p:spPr>
            <a:xfrm>
              <a:off x="4816748" y="5666496"/>
              <a:ext cx="1780341" cy="131596"/>
            </a:xfrm>
            <a:prstGeom prst="rect">
              <a:avLst/>
            </a:prstGeom>
            <a:solidFill>
              <a:srgbClr val="B3B3B3">
                <a:alpha val="100000"/>
              </a:srgbClr>
            </a:solidFill>
          </p:spPr>
          <p:txBody>
            <a:bodyPr/>
            <a:lstStyle/>
            <a:p/>
          </p:txBody>
        </p:sp>
        <p:sp>
          <p:nvSpPr>
            <p:cNvPr id="179" name="rc179"/>
            <p:cNvSpPr/>
            <p:nvPr/>
          </p:nvSpPr>
          <p:spPr>
            <a:xfrm>
              <a:off x="4749339" y="5502001"/>
              <a:ext cx="1658179" cy="131596"/>
            </a:xfrm>
            <a:prstGeom prst="rect">
              <a:avLst/>
            </a:prstGeom>
            <a:solidFill>
              <a:srgbClr val="B3B3B3">
                <a:alpha val="100000"/>
              </a:srgbClr>
            </a:solidFill>
          </p:spPr>
          <p:txBody>
            <a:bodyPr/>
            <a:lstStyle/>
            <a:p/>
          </p:txBody>
        </p:sp>
        <p:sp>
          <p:nvSpPr>
            <p:cNvPr id="180" name="tx180"/>
            <p:cNvSpPr/>
            <p:nvPr/>
          </p:nvSpPr>
          <p:spPr>
            <a:xfrm>
              <a:off x="3234227" y="5857973"/>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1.6</a:t>
              </a:r>
            </a:p>
          </p:txBody>
        </p:sp>
        <p:sp>
          <p:nvSpPr>
            <p:cNvPr id="181" name="tx181"/>
            <p:cNvSpPr/>
            <p:nvPr/>
          </p:nvSpPr>
          <p:spPr>
            <a:xfrm>
              <a:off x="2719279" y="5693478"/>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1.2</a:t>
              </a:r>
            </a:p>
          </p:txBody>
        </p:sp>
        <p:sp>
          <p:nvSpPr>
            <p:cNvPr id="182" name="tx182"/>
            <p:cNvSpPr/>
            <p:nvPr/>
          </p:nvSpPr>
          <p:spPr>
            <a:xfrm>
              <a:off x="2685575" y="5528983"/>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1.2</a:t>
              </a:r>
            </a:p>
          </p:txBody>
        </p:sp>
        <p:sp>
          <p:nvSpPr>
            <p:cNvPr id="183" name="tx183"/>
            <p:cNvSpPr/>
            <p:nvPr/>
          </p:nvSpPr>
          <p:spPr>
            <a:xfrm>
              <a:off x="6721959" y="585797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0.8</a:t>
              </a:r>
            </a:p>
          </p:txBody>
        </p:sp>
        <p:sp>
          <p:nvSpPr>
            <p:cNvPr id="184" name="tx184"/>
            <p:cNvSpPr/>
            <p:nvPr/>
          </p:nvSpPr>
          <p:spPr>
            <a:xfrm>
              <a:off x="5405762" y="5693478"/>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0.6</a:t>
              </a:r>
            </a:p>
          </p:txBody>
        </p:sp>
        <p:sp>
          <p:nvSpPr>
            <p:cNvPr id="185" name="tx185"/>
            <p:cNvSpPr/>
            <p:nvPr/>
          </p:nvSpPr>
          <p:spPr>
            <a:xfrm>
              <a:off x="5277271" y="552898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0.6</a:t>
              </a:r>
            </a:p>
          </p:txBody>
        </p:sp>
        <p:sp>
          <p:nvSpPr>
            <p:cNvPr id="186" name="tx186"/>
            <p:cNvSpPr/>
            <p:nvPr/>
          </p:nvSpPr>
          <p:spPr>
            <a:xfrm>
              <a:off x="8252313" y="585152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2.4</a:t>
              </a:r>
            </a:p>
          </p:txBody>
        </p:sp>
        <p:sp>
          <p:nvSpPr>
            <p:cNvPr id="187" name="tx187"/>
            <p:cNvSpPr/>
            <p:nvPr/>
          </p:nvSpPr>
          <p:spPr>
            <a:xfrm>
              <a:off x="6649815" y="5687032"/>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1.8</a:t>
              </a:r>
            </a:p>
          </p:txBody>
        </p:sp>
        <p:sp>
          <p:nvSpPr>
            <p:cNvPr id="188" name="tx188"/>
            <p:cNvSpPr/>
            <p:nvPr/>
          </p:nvSpPr>
          <p:spPr>
            <a:xfrm>
              <a:off x="6460243" y="552253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1.7</a:t>
              </a:r>
            </a:p>
          </p:txBody>
        </p:sp>
        <p:sp>
          <p:nvSpPr>
            <p:cNvPr id="189" name="tx189"/>
            <p:cNvSpPr/>
            <p:nvPr/>
          </p:nvSpPr>
          <p:spPr>
            <a:xfrm>
              <a:off x="577771" y="584677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0" name="tx190"/>
            <p:cNvSpPr/>
            <p:nvPr/>
          </p:nvSpPr>
          <p:spPr>
            <a:xfrm>
              <a:off x="577771" y="568227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1" name="tx191"/>
            <p:cNvSpPr/>
            <p:nvPr/>
          </p:nvSpPr>
          <p:spPr>
            <a:xfrm>
              <a:off x="577771" y="551778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2" name="tx192"/>
            <p:cNvSpPr/>
            <p:nvPr/>
          </p:nvSpPr>
          <p:spPr>
            <a:xfrm>
              <a:off x="1121666"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 M</a:t>
              </a:r>
            </a:p>
          </p:txBody>
        </p:sp>
        <p:sp>
          <p:nvSpPr>
            <p:cNvPr id="193" name="tx193"/>
            <p:cNvSpPr/>
            <p:nvPr/>
          </p:nvSpPr>
          <p:spPr>
            <a:xfrm>
              <a:off x="2589188"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0.5 M</a:t>
              </a:r>
            </a:p>
          </p:txBody>
        </p:sp>
        <p:sp>
          <p:nvSpPr>
            <p:cNvPr id="194" name="tx194"/>
            <p:cNvSpPr/>
            <p:nvPr/>
          </p:nvSpPr>
          <p:spPr>
            <a:xfrm>
              <a:off x="4056710"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95" name="tx195"/>
            <p:cNvSpPr/>
            <p:nvPr/>
          </p:nvSpPr>
          <p:spPr>
            <a:xfrm>
              <a:off x="5524232"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 M</a:t>
              </a:r>
            </a:p>
          </p:txBody>
        </p:sp>
        <p:sp>
          <p:nvSpPr>
            <p:cNvPr id="196" name="tx196"/>
            <p:cNvSpPr/>
            <p:nvPr/>
          </p:nvSpPr>
          <p:spPr>
            <a:xfrm>
              <a:off x="6991754"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197" name="tx197"/>
            <p:cNvSpPr/>
            <p:nvPr/>
          </p:nvSpPr>
          <p:spPr>
            <a:xfrm>
              <a:off x="3645164"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98" name="tx198"/>
            <p:cNvSpPr/>
            <p:nvPr/>
          </p:nvSpPr>
          <p:spPr>
            <a:xfrm>
              <a:off x="4382763"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99" name="tx199"/>
            <p:cNvSpPr/>
            <p:nvPr/>
          </p:nvSpPr>
          <p:spPr>
            <a:xfrm>
              <a:off x="6005183"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2025, DTP1 coverage remained constant at 96%. The number of children missing out on any vaccination (zero-dose children) improved from 1,199,000 in 2024 to 1,176,000 in 2025.
DTP3 coverage remained constant at 94% in 2025, leaving 1,741,000 children vulnerable to vaccine-preventable diseases.</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strike="noStrike">
                <a:solidFill>
                  <a:srgbClr val="000000">
                    <a:alpha val="100000"/>
                  </a:srgbClr>
                </a:solidFill>
                <a:latin typeface="Arial"/>
                <a:cs typeface="Arial"/>
                <a:ea typeface="Arial"/>
                <a:sym typeface="Arial"/>
              </a:rPr>
              <a:t>In 2025, DTP1 coverage was 96% and DTP3 was 94%, leaving 1.7 million children un- or under-vaccinated, including 1.2 million zero-dose and 565,000 with only partial protection.</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905524"/>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293146"/>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680768"/>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2068391"/>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21171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59933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98695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37458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14163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904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9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46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699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5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05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59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12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65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454" y="3387161"/>
              <a:ext cx="239877" cy="824551"/>
            </a:xfrm>
            <a:prstGeom prst="rect">
              <a:avLst/>
            </a:prstGeom>
            <a:solidFill>
              <a:srgbClr val="80BD41">
                <a:alpha val="100000"/>
              </a:srgbClr>
            </a:solidFill>
          </p:spPr>
          <p:txBody>
            <a:bodyPr/>
            <a:lstStyle/>
            <a:p/>
          </p:txBody>
        </p:sp>
        <p:sp>
          <p:nvSpPr>
            <p:cNvPr id="25" name="rc25"/>
            <p:cNvSpPr/>
            <p:nvPr/>
          </p:nvSpPr>
          <p:spPr>
            <a:xfrm>
              <a:off x="1296454" y="3144937"/>
              <a:ext cx="239877" cy="242223"/>
            </a:xfrm>
            <a:prstGeom prst="rect">
              <a:avLst/>
            </a:prstGeom>
            <a:solidFill>
              <a:srgbClr val="1CABE2">
                <a:alpha val="100000"/>
              </a:srgbClr>
            </a:solidFill>
          </p:spPr>
          <p:txBody>
            <a:bodyPr/>
            <a:lstStyle/>
            <a:p/>
          </p:txBody>
        </p:sp>
        <p:sp>
          <p:nvSpPr>
            <p:cNvPr id="26" name="rc26"/>
            <p:cNvSpPr/>
            <p:nvPr/>
          </p:nvSpPr>
          <p:spPr>
            <a:xfrm>
              <a:off x="1562984" y="3372370"/>
              <a:ext cx="239877" cy="839341"/>
            </a:xfrm>
            <a:prstGeom prst="rect">
              <a:avLst/>
            </a:prstGeom>
            <a:solidFill>
              <a:srgbClr val="80BD41">
                <a:alpha val="100000"/>
              </a:srgbClr>
            </a:solidFill>
          </p:spPr>
          <p:txBody>
            <a:bodyPr/>
            <a:lstStyle/>
            <a:p/>
          </p:txBody>
        </p:sp>
        <p:sp>
          <p:nvSpPr>
            <p:cNvPr id="27" name="rc27"/>
            <p:cNvSpPr/>
            <p:nvPr/>
          </p:nvSpPr>
          <p:spPr>
            <a:xfrm>
              <a:off x="1562984" y="3137666"/>
              <a:ext cx="239877" cy="234704"/>
            </a:xfrm>
            <a:prstGeom prst="rect">
              <a:avLst/>
            </a:prstGeom>
            <a:solidFill>
              <a:srgbClr val="1CABE2">
                <a:alpha val="100000"/>
              </a:srgbClr>
            </a:solidFill>
          </p:spPr>
          <p:txBody>
            <a:bodyPr/>
            <a:lstStyle/>
            <a:p/>
          </p:txBody>
        </p:sp>
        <p:sp>
          <p:nvSpPr>
            <p:cNvPr id="28" name="rc28"/>
            <p:cNvSpPr/>
            <p:nvPr/>
          </p:nvSpPr>
          <p:spPr>
            <a:xfrm>
              <a:off x="1829515" y="3375085"/>
              <a:ext cx="239877" cy="836627"/>
            </a:xfrm>
            <a:prstGeom prst="rect">
              <a:avLst/>
            </a:prstGeom>
            <a:solidFill>
              <a:srgbClr val="80BD41">
                <a:alpha val="100000"/>
              </a:srgbClr>
            </a:solidFill>
          </p:spPr>
          <p:txBody>
            <a:bodyPr/>
            <a:lstStyle/>
            <a:p/>
          </p:txBody>
        </p:sp>
        <p:sp>
          <p:nvSpPr>
            <p:cNvPr id="29" name="rc29"/>
            <p:cNvSpPr/>
            <p:nvPr/>
          </p:nvSpPr>
          <p:spPr>
            <a:xfrm>
              <a:off x="1829515" y="3142891"/>
              <a:ext cx="239877" cy="232193"/>
            </a:xfrm>
            <a:prstGeom prst="rect">
              <a:avLst/>
            </a:prstGeom>
            <a:solidFill>
              <a:srgbClr val="1CABE2">
                <a:alpha val="100000"/>
              </a:srgbClr>
            </a:solidFill>
          </p:spPr>
          <p:txBody>
            <a:bodyPr/>
            <a:lstStyle/>
            <a:p/>
          </p:txBody>
        </p:sp>
        <p:sp>
          <p:nvSpPr>
            <p:cNvPr id="30" name="rc30"/>
            <p:cNvSpPr/>
            <p:nvPr/>
          </p:nvSpPr>
          <p:spPr>
            <a:xfrm>
              <a:off x="2096045" y="3377677"/>
              <a:ext cx="239877" cy="834035"/>
            </a:xfrm>
            <a:prstGeom prst="rect">
              <a:avLst/>
            </a:prstGeom>
            <a:solidFill>
              <a:srgbClr val="80BD41">
                <a:alpha val="100000"/>
              </a:srgbClr>
            </a:solidFill>
          </p:spPr>
          <p:txBody>
            <a:bodyPr/>
            <a:lstStyle/>
            <a:p/>
          </p:txBody>
        </p:sp>
        <p:sp>
          <p:nvSpPr>
            <p:cNvPr id="31" name="rc31"/>
            <p:cNvSpPr/>
            <p:nvPr/>
          </p:nvSpPr>
          <p:spPr>
            <a:xfrm>
              <a:off x="2096045" y="3154114"/>
              <a:ext cx="239877" cy="223562"/>
            </a:xfrm>
            <a:prstGeom prst="rect">
              <a:avLst/>
            </a:prstGeom>
            <a:solidFill>
              <a:srgbClr val="1CABE2">
                <a:alpha val="100000"/>
              </a:srgbClr>
            </a:solidFill>
          </p:spPr>
          <p:txBody>
            <a:bodyPr/>
            <a:lstStyle/>
            <a:p/>
          </p:txBody>
        </p:sp>
        <p:sp>
          <p:nvSpPr>
            <p:cNvPr id="32" name="rc32"/>
            <p:cNvSpPr/>
            <p:nvPr/>
          </p:nvSpPr>
          <p:spPr>
            <a:xfrm>
              <a:off x="2362575" y="3366791"/>
              <a:ext cx="239877" cy="844921"/>
            </a:xfrm>
            <a:prstGeom prst="rect">
              <a:avLst/>
            </a:prstGeom>
            <a:solidFill>
              <a:srgbClr val="80BD41">
                <a:alpha val="100000"/>
              </a:srgbClr>
            </a:solidFill>
          </p:spPr>
          <p:txBody>
            <a:bodyPr/>
            <a:lstStyle/>
            <a:p/>
          </p:txBody>
        </p:sp>
        <p:sp>
          <p:nvSpPr>
            <p:cNvPr id="33" name="rc33"/>
            <p:cNvSpPr/>
            <p:nvPr/>
          </p:nvSpPr>
          <p:spPr>
            <a:xfrm>
              <a:off x="2362575" y="3163731"/>
              <a:ext cx="239877" cy="203059"/>
            </a:xfrm>
            <a:prstGeom prst="rect">
              <a:avLst/>
            </a:prstGeom>
            <a:solidFill>
              <a:srgbClr val="1CABE2">
                <a:alpha val="100000"/>
              </a:srgbClr>
            </a:solidFill>
          </p:spPr>
          <p:txBody>
            <a:bodyPr/>
            <a:lstStyle/>
            <a:p/>
          </p:txBody>
        </p:sp>
        <p:sp>
          <p:nvSpPr>
            <p:cNvPr id="34" name="rc34"/>
            <p:cNvSpPr/>
            <p:nvPr/>
          </p:nvSpPr>
          <p:spPr>
            <a:xfrm>
              <a:off x="2629106" y="3345005"/>
              <a:ext cx="239877" cy="866707"/>
            </a:xfrm>
            <a:prstGeom prst="rect">
              <a:avLst/>
            </a:prstGeom>
            <a:solidFill>
              <a:srgbClr val="80BD41">
                <a:alpha val="100000"/>
              </a:srgbClr>
            </a:solidFill>
          </p:spPr>
          <p:txBody>
            <a:bodyPr/>
            <a:lstStyle/>
            <a:p/>
          </p:txBody>
        </p:sp>
        <p:sp>
          <p:nvSpPr>
            <p:cNvPr id="35" name="rc35"/>
            <p:cNvSpPr/>
            <p:nvPr/>
          </p:nvSpPr>
          <p:spPr>
            <a:xfrm>
              <a:off x="2629106" y="3180623"/>
              <a:ext cx="239877" cy="164381"/>
            </a:xfrm>
            <a:prstGeom prst="rect">
              <a:avLst/>
            </a:prstGeom>
            <a:solidFill>
              <a:srgbClr val="1CABE2">
                <a:alpha val="100000"/>
              </a:srgbClr>
            </a:solidFill>
          </p:spPr>
          <p:txBody>
            <a:bodyPr/>
            <a:lstStyle/>
            <a:p/>
          </p:txBody>
        </p:sp>
        <p:sp>
          <p:nvSpPr>
            <p:cNvPr id="36" name="rc36"/>
            <p:cNvSpPr/>
            <p:nvPr/>
          </p:nvSpPr>
          <p:spPr>
            <a:xfrm>
              <a:off x="2895636" y="3358800"/>
              <a:ext cx="239877" cy="852912"/>
            </a:xfrm>
            <a:prstGeom prst="rect">
              <a:avLst/>
            </a:prstGeom>
            <a:solidFill>
              <a:srgbClr val="80BD41">
                <a:alpha val="100000"/>
              </a:srgbClr>
            </a:solidFill>
          </p:spPr>
          <p:txBody>
            <a:bodyPr/>
            <a:lstStyle/>
            <a:p/>
          </p:txBody>
        </p:sp>
        <p:sp>
          <p:nvSpPr>
            <p:cNvPr id="37" name="rc37"/>
            <p:cNvSpPr/>
            <p:nvPr/>
          </p:nvSpPr>
          <p:spPr>
            <a:xfrm>
              <a:off x="2895636" y="3194657"/>
              <a:ext cx="239877" cy="164143"/>
            </a:xfrm>
            <a:prstGeom prst="rect">
              <a:avLst/>
            </a:prstGeom>
            <a:solidFill>
              <a:srgbClr val="1CABE2">
                <a:alpha val="100000"/>
              </a:srgbClr>
            </a:solidFill>
          </p:spPr>
          <p:txBody>
            <a:bodyPr/>
            <a:lstStyle/>
            <a:p/>
          </p:txBody>
        </p:sp>
        <p:sp>
          <p:nvSpPr>
            <p:cNvPr id="38" name="rc38"/>
            <p:cNvSpPr/>
            <p:nvPr/>
          </p:nvSpPr>
          <p:spPr>
            <a:xfrm>
              <a:off x="3162166" y="3367534"/>
              <a:ext cx="239877" cy="844178"/>
            </a:xfrm>
            <a:prstGeom prst="rect">
              <a:avLst/>
            </a:prstGeom>
            <a:solidFill>
              <a:srgbClr val="80BD41">
                <a:alpha val="100000"/>
              </a:srgbClr>
            </a:solidFill>
          </p:spPr>
          <p:txBody>
            <a:bodyPr/>
            <a:lstStyle/>
            <a:p/>
          </p:txBody>
        </p:sp>
        <p:sp>
          <p:nvSpPr>
            <p:cNvPr id="39" name="rc39"/>
            <p:cNvSpPr/>
            <p:nvPr/>
          </p:nvSpPr>
          <p:spPr>
            <a:xfrm>
              <a:off x="3162166" y="3205767"/>
              <a:ext cx="239877" cy="161766"/>
            </a:xfrm>
            <a:prstGeom prst="rect">
              <a:avLst/>
            </a:prstGeom>
            <a:solidFill>
              <a:srgbClr val="1CABE2">
                <a:alpha val="100000"/>
              </a:srgbClr>
            </a:solidFill>
          </p:spPr>
          <p:txBody>
            <a:bodyPr/>
            <a:lstStyle/>
            <a:p/>
          </p:txBody>
        </p:sp>
        <p:sp>
          <p:nvSpPr>
            <p:cNvPr id="40" name="rc40"/>
            <p:cNvSpPr/>
            <p:nvPr/>
          </p:nvSpPr>
          <p:spPr>
            <a:xfrm>
              <a:off x="3428696" y="3372681"/>
              <a:ext cx="239877" cy="839031"/>
            </a:xfrm>
            <a:prstGeom prst="rect">
              <a:avLst/>
            </a:prstGeom>
            <a:solidFill>
              <a:srgbClr val="80BD41">
                <a:alpha val="100000"/>
              </a:srgbClr>
            </a:solidFill>
          </p:spPr>
          <p:txBody>
            <a:bodyPr/>
            <a:lstStyle/>
            <a:p/>
          </p:txBody>
        </p:sp>
        <p:sp>
          <p:nvSpPr>
            <p:cNvPr id="41" name="rc41"/>
            <p:cNvSpPr/>
            <p:nvPr/>
          </p:nvSpPr>
          <p:spPr>
            <a:xfrm>
              <a:off x="3428696" y="3212168"/>
              <a:ext cx="239877" cy="160513"/>
            </a:xfrm>
            <a:prstGeom prst="rect">
              <a:avLst/>
            </a:prstGeom>
            <a:solidFill>
              <a:srgbClr val="1CABE2">
                <a:alpha val="100000"/>
              </a:srgbClr>
            </a:solidFill>
          </p:spPr>
          <p:txBody>
            <a:bodyPr/>
            <a:lstStyle/>
            <a:p/>
          </p:txBody>
        </p:sp>
        <p:sp>
          <p:nvSpPr>
            <p:cNvPr id="42" name="rc42"/>
            <p:cNvSpPr/>
            <p:nvPr/>
          </p:nvSpPr>
          <p:spPr>
            <a:xfrm>
              <a:off x="3695227" y="3347621"/>
              <a:ext cx="239877" cy="864091"/>
            </a:xfrm>
            <a:prstGeom prst="rect">
              <a:avLst/>
            </a:prstGeom>
            <a:solidFill>
              <a:srgbClr val="80BD41">
                <a:alpha val="100000"/>
              </a:srgbClr>
            </a:solidFill>
          </p:spPr>
          <p:txBody>
            <a:bodyPr/>
            <a:lstStyle/>
            <a:p/>
          </p:txBody>
        </p:sp>
        <p:sp>
          <p:nvSpPr>
            <p:cNvPr id="43" name="rc43"/>
            <p:cNvSpPr/>
            <p:nvPr/>
          </p:nvSpPr>
          <p:spPr>
            <a:xfrm>
              <a:off x="3695227" y="3214086"/>
              <a:ext cx="239877" cy="133534"/>
            </a:xfrm>
            <a:prstGeom prst="rect">
              <a:avLst/>
            </a:prstGeom>
            <a:solidFill>
              <a:srgbClr val="1CABE2">
                <a:alpha val="100000"/>
              </a:srgbClr>
            </a:solidFill>
          </p:spPr>
          <p:txBody>
            <a:bodyPr/>
            <a:lstStyle/>
            <a:p/>
          </p:txBody>
        </p:sp>
        <p:sp>
          <p:nvSpPr>
            <p:cNvPr id="44" name="rc44"/>
            <p:cNvSpPr/>
            <p:nvPr/>
          </p:nvSpPr>
          <p:spPr>
            <a:xfrm>
              <a:off x="3961757" y="3343781"/>
              <a:ext cx="239877" cy="867931"/>
            </a:xfrm>
            <a:prstGeom prst="rect">
              <a:avLst/>
            </a:prstGeom>
            <a:solidFill>
              <a:srgbClr val="80BD41">
                <a:alpha val="100000"/>
              </a:srgbClr>
            </a:solidFill>
          </p:spPr>
          <p:txBody>
            <a:bodyPr/>
            <a:lstStyle/>
            <a:p/>
          </p:txBody>
        </p:sp>
        <p:sp>
          <p:nvSpPr>
            <p:cNvPr id="45" name="rc45"/>
            <p:cNvSpPr/>
            <p:nvPr/>
          </p:nvSpPr>
          <p:spPr>
            <a:xfrm>
              <a:off x="3961757" y="3226314"/>
              <a:ext cx="239877" cy="117466"/>
            </a:xfrm>
            <a:prstGeom prst="rect">
              <a:avLst/>
            </a:prstGeom>
            <a:solidFill>
              <a:srgbClr val="1CABE2">
                <a:alpha val="100000"/>
              </a:srgbClr>
            </a:solidFill>
          </p:spPr>
          <p:txBody>
            <a:bodyPr/>
            <a:lstStyle/>
            <a:p/>
          </p:txBody>
        </p:sp>
        <p:sp>
          <p:nvSpPr>
            <p:cNvPr id="46" name="rc46"/>
            <p:cNvSpPr/>
            <p:nvPr/>
          </p:nvSpPr>
          <p:spPr>
            <a:xfrm>
              <a:off x="4228287" y="3326930"/>
              <a:ext cx="239877" cy="884781"/>
            </a:xfrm>
            <a:prstGeom prst="rect">
              <a:avLst/>
            </a:prstGeom>
            <a:solidFill>
              <a:srgbClr val="80BD41">
                <a:alpha val="100000"/>
              </a:srgbClr>
            </a:solidFill>
          </p:spPr>
          <p:txBody>
            <a:bodyPr/>
            <a:lstStyle/>
            <a:p/>
          </p:txBody>
        </p:sp>
        <p:sp>
          <p:nvSpPr>
            <p:cNvPr id="47" name="rc47"/>
            <p:cNvSpPr/>
            <p:nvPr/>
          </p:nvSpPr>
          <p:spPr>
            <a:xfrm>
              <a:off x="4228287" y="3234072"/>
              <a:ext cx="239877" cy="92858"/>
            </a:xfrm>
            <a:prstGeom prst="rect">
              <a:avLst/>
            </a:prstGeom>
            <a:solidFill>
              <a:srgbClr val="1CABE2">
                <a:alpha val="100000"/>
              </a:srgbClr>
            </a:solidFill>
          </p:spPr>
          <p:txBody>
            <a:bodyPr/>
            <a:lstStyle/>
            <a:p/>
          </p:txBody>
        </p:sp>
        <p:sp>
          <p:nvSpPr>
            <p:cNvPr id="48" name="rc48"/>
            <p:cNvSpPr/>
            <p:nvPr/>
          </p:nvSpPr>
          <p:spPr>
            <a:xfrm>
              <a:off x="4494818" y="3335680"/>
              <a:ext cx="239877" cy="876032"/>
            </a:xfrm>
            <a:prstGeom prst="rect">
              <a:avLst/>
            </a:prstGeom>
            <a:solidFill>
              <a:srgbClr val="80BD41">
                <a:alpha val="100000"/>
              </a:srgbClr>
            </a:solidFill>
          </p:spPr>
          <p:txBody>
            <a:bodyPr/>
            <a:lstStyle/>
            <a:p/>
          </p:txBody>
        </p:sp>
        <p:sp>
          <p:nvSpPr>
            <p:cNvPr id="49" name="rc49"/>
            <p:cNvSpPr/>
            <p:nvPr/>
          </p:nvSpPr>
          <p:spPr>
            <a:xfrm>
              <a:off x="4494818" y="3241118"/>
              <a:ext cx="239877" cy="94562"/>
            </a:xfrm>
            <a:prstGeom prst="rect">
              <a:avLst/>
            </a:prstGeom>
            <a:solidFill>
              <a:srgbClr val="1CABE2">
                <a:alpha val="100000"/>
              </a:srgbClr>
            </a:solidFill>
          </p:spPr>
          <p:txBody>
            <a:bodyPr/>
            <a:lstStyle/>
            <a:p/>
          </p:txBody>
        </p:sp>
        <p:sp>
          <p:nvSpPr>
            <p:cNvPr id="50" name="rc50"/>
            <p:cNvSpPr/>
            <p:nvPr/>
          </p:nvSpPr>
          <p:spPr>
            <a:xfrm>
              <a:off x="4761348" y="3337073"/>
              <a:ext cx="239877" cy="874638"/>
            </a:xfrm>
            <a:prstGeom prst="rect">
              <a:avLst/>
            </a:prstGeom>
            <a:solidFill>
              <a:srgbClr val="80BD41">
                <a:alpha val="100000"/>
              </a:srgbClr>
            </a:solidFill>
          </p:spPr>
          <p:txBody>
            <a:bodyPr/>
            <a:lstStyle/>
            <a:p/>
          </p:txBody>
        </p:sp>
        <p:sp>
          <p:nvSpPr>
            <p:cNvPr id="51" name="rc51"/>
            <p:cNvSpPr/>
            <p:nvPr/>
          </p:nvSpPr>
          <p:spPr>
            <a:xfrm>
              <a:off x="4761348" y="3253195"/>
              <a:ext cx="239877" cy="83878"/>
            </a:xfrm>
            <a:prstGeom prst="rect">
              <a:avLst/>
            </a:prstGeom>
            <a:solidFill>
              <a:srgbClr val="1CABE2">
                <a:alpha val="100000"/>
              </a:srgbClr>
            </a:solidFill>
          </p:spPr>
          <p:txBody>
            <a:bodyPr/>
            <a:lstStyle/>
            <a:p/>
          </p:txBody>
        </p:sp>
        <p:sp>
          <p:nvSpPr>
            <p:cNvPr id="52" name="rc52"/>
            <p:cNvSpPr/>
            <p:nvPr/>
          </p:nvSpPr>
          <p:spPr>
            <a:xfrm>
              <a:off x="5027878" y="3360789"/>
              <a:ext cx="239877" cy="850923"/>
            </a:xfrm>
            <a:prstGeom prst="rect">
              <a:avLst/>
            </a:prstGeom>
            <a:solidFill>
              <a:srgbClr val="80BD41">
                <a:alpha val="100000"/>
              </a:srgbClr>
            </a:solidFill>
          </p:spPr>
          <p:txBody>
            <a:bodyPr/>
            <a:lstStyle/>
            <a:p/>
          </p:txBody>
        </p:sp>
        <p:sp>
          <p:nvSpPr>
            <p:cNvPr id="53" name="rc53"/>
            <p:cNvSpPr/>
            <p:nvPr/>
          </p:nvSpPr>
          <p:spPr>
            <a:xfrm>
              <a:off x="5027878" y="3281055"/>
              <a:ext cx="239877" cy="79734"/>
            </a:xfrm>
            <a:prstGeom prst="rect">
              <a:avLst/>
            </a:prstGeom>
            <a:solidFill>
              <a:srgbClr val="1CABE2">
                <a:alpha val="100000"/>
              </a:srgbClr>
            </a:solidFill>
          </p:spPr>
          <p:txBody>
            <a:bodyPr/>
            <a:lstStyle/>
            <a:p/>
          </p:txBody>
        </p:sp>
        <p:sp>
          <p:nvSpPr>
            <p:cNvPr id="54" name="rc54"/>
            <p:cNvSpPr/>
            <p:nvPr/>
          </p:nvSpPr>
          <p:spPr>
            <a:xfrm>
              <a:off x="5294409" y="3356215"/>
              <a:ext cx="239877" cy="855497"/>
            </a:xfrm>
            <a:prstGeom prst="rect">
              <a:avLst/>
            </a:prstGeom>
            <a:solidFill>
              <a:srgbClr val="80BD41">
                <a:alpha val="100000"/>
              </a:srgbClr>
            </a:solidFill>
          </p:spPr>
          <p:txBody>
            <a:bodyPr/>
            <a:lstStyle/>
            <a:p/>
          </p:txBody>
        </p:sp>
        <p:sp>
          <p:nvSpPr>
            <p:cNvPr id="55" name="rc55"/>
            <p:cNvSpPr/>
            <p:nvPr/>
          </p:nvSpPr>
          <p:spPr>
            <a:xfrm>
              <a:off x="5294409" y="3276924"/>
              <a:ext cx="239877" cy="79291"/>
            </a:xfrm>
            <a:prstGeom prst="rect">
              <a:avLst/>
            </a:prstGeom>
            <a:solidFill>
              <a:srgbClr val="1CABE2">
                <a:alpha val="100000"/>
              </a:srgbClr>
            </a:solidFill>
          </p:spPr>
          <p:txBody>
            <a:bodyPr/>
            <a:lstStyle/>
            <a:p/>
          </p:txBody>
        </p:sp>
        <p:sp>
          <p:nvSpPr>
            <p:cNvPr id="56" name="rc56"/>
            <p:cNvSpPr/>
            <p:nvPr/>
          </p:nvSpPr>
          <p:spPr>
            <a:xfrm>
              <a:off x="5560939" y="3345978"/>
              <a:ext cx="239877" cy="865734"/>
            </a:xfrm>
            <a:prstGeom prst="rect">
              <a:avLst/>
            </a:prstGeom>
            <a:solidFill>
              <a:srgbClr val="80BD41">
                <a:alpha val="100000"/>
              </a:srgbClr>
            </a:solidFill>
          </p:spPr>
          <p:txBody>
            <a:bodyPr/>
            <a:lstStyle/>
            <a:p/>
          </p:txBody>
        </p:sp>
        <p:sp>
          <p:nvSpPr>
            <p:cNvPr id="57" name="rc57"/>
            <p:cNvSpPr/>
            <p:nvPr/>
          </p:nvSpPr>
          <p:spPr>
            <a:xfrm>
              <a:off x="5560939" y="3274134"/>
              <a:ext cx="239877" cy="71843"/>
            </a:xfrm>
            <a:prstGeom prst="rect">
              <a:avLst/>
            </a:prstGeom>
            <a:solidFill>
              <a:srgbClr val="1CABE2">
                <a:alpha val="100000"/>
              </a:srgbClr>
            </a:solidFill>
          </p:spPr>
          <p:txBody>
            <a:bodyPr/>
            <a:lstStyle/>
            <a:p/>
          </p:txBody>
        </p:sp>
        <p:sp>
          <p:nvSpPr>
            <p:cNvPr id="58" name="rc58"/>
            <p:cNvSpPr/>
            <p:nvPr/>
          </p:nvSpPr>
          <p:spPr>
            <a:xfrm>
              <a:off x="5827469" y="3358733"/>
              <a:ext cx="239877" cy="852979"/>
            </a:xfrm>
            <a:prstGeom prst="rect">
              <a:avLst/>
            </a:prstGeom>
            <a:solidFill>
              <a:srgbClr val="80BD41">
                <a:alpha val="100000"/>
              </a:srgbClr>
            </a:solidFill>
          </p:spPr>
          <p:txBody>
            <a:bodyPr/>
            <a:lstStyle/>
            <a:p/>
          </p:txBody>
        </p:sp>
        <p:sp>
          <p:nvSpPr>
            <p:cNvPr id="59" name="rc59"/>
            <p:cNvSpPr/>
            <p:nvPr/>
          </p:nvSpPr>
          <p:spPr>
            <a:xfrm>
              <a:off x="5827469" y="3296439"/>
              <a:ext cx="239877" cy="62293"/>
            </a:xfrm>
            <a:prstGeom prst="rect">
              <a:avLst/>
            </a:prstGeom>
            <a:solidFill>
              <a:srgbClr val="1CABE2">
                <a:alpha val="100000"/>
              </a:srgbClr>
            </a:solidFill>
          </p:spPr>
          <p:txBody>
            <a:bodyPr/>
            <a:lstStyle/>
            <a:p/>
          </p:txBody>
        </p:sp>
        <p:sp>
          <p:nvSpPr>
            <p:cNvPr id="60" name="rc60"/>
            <p:cNvSpPr/>
            <p:nvPr/>
          </p:nvSpPr>
          <p:spPr>
            <a:xfrm>
              <a:off x="6094000" y="3345952"/>
              <a:ext cx="239877" cy="865760"/>
            </a:xfrm>
            <a:prstGeom prst="rect">
              <a:avLst/>
            </a:prstGeom>
            <a:solidFill>
              <a:srgbClr val="80BD41">
                <a:alpha val="100000"/>
              </a:srgbClr>
            </a:solidFill>
          </p:spPr>
          <p:txBody>
            <a:bodyPr/>
            <a:lstStyle/>
            <a:p/>
          </p:txBody>
        </p:sp>
        <p:sp>
          <p:nvSpPr>
            <p:cNvPr id="61" name="rc61"/>
            <p:cNvSpPr/>
            <p:nvPr/>
          </p:nvSpPr>
          <p:spPr>
            <a:xfrm>
              <a:off x="6094000" y="3290963"/>
              <a:ext cx="239877" cy="54989"/>
            </a:xfrm>
            <a:prstGeom prst="rect">
              <a:avLst/>
            </a:prstGeom>
            <a:solidFill>
              <a:srgbClr val="1CABE2">
                <a:alpha val="100000"/>
              </a:srgbClr>
            </a:solidFill>
          </p:spPr>
          <p:txBody>
            <a:bodyPr/>
            <a:lstStyle/>
            <a:p/>
          </p:txBody>
        </p:sp>
        <p:sp>
          <p:nvSpPr>
            <p:cNvPr id="62" name="rc62"/>
            <p:cNvSpPr/>
            <p:nvPr/>
          </p:nvSpPr>
          <p:spPr>
            <a:xfrm>
              <a:off x="6360530" y="3352249"/>
              <a:ext cx="239877" cy="859463"/>
            </a:xfrm>
            <a:prstGeom prst="rect">
              <a:avLst/>
            </a:prstGeom>
            <a:solidFill>
              <a:srgbClr val="80BD41">
                <a:alpha val="100000"/>
              </a:srgbClr>
            </a:solidFill>
          </p:spPr>
          <p:txBody>
            <a:bodyPr/>
            <a:lstStyle/>
            <a:p/>
          </p:txBody>
        </p:sp>
        <p:sp>
          <p:nvSpPr>
            <p:cNvPr id="63" name="rc63"/>
            <p:cNvSpPr/>
            <p:nvPr/>
          </p:nvSpPr>
          <p:spPr>
            <a:xfrm>
              <a:off x="6360530" y="3304781"/>
              <a:ext cx="239877" cy="47468"/>
            </a:xfrm>
            <a:prstGeom prst="rect">
              <a:avLst/>
            </a:prstGeom>
            <a:solidFill>
              <a:srgbClr val="1CABE2">
                <a:alpha val="100000"/>
              </a:srgbClr>
            </a:solidFill>
          </p:spPr>
          <p:txBody>
            <a:bodyPr/>
            <a:lstStyle/>
            <a:p/>
          </p:txBody>
        </p:sp>
        <p:sp>
          <p:nvSpPr>
            <p:cNvPr id="64" name="rc64"/>
            <p:cNvSpPr/>
            <p:nvPr/>
          </p:nvSpPr>
          <p:spPr>
            <a:xfrm>
              <a:off x="6627060" y="3421372"/>
              <a:ext cx="239877" cy="790340"/>
            </a:xfrm>
            <a:prstGeom prst="rect">
              <a:avLst/>
            </a:prstGeom>
            <a:solidFill>
              <a:srgbClr val="80BD41">
                <a:alpha val="100000"/>
              </a:srgbClr>
            </a:solidFill>
          </p:spPr>
          <p:txBody>
            <a:bodyPr/>
            <a:lstStyle/>
            <a:p/>
          </p:txBody>
        </p:sp>
        <p:sp>
          <p:nvSpPr>
            <p:cNvPr id="65" name="rc65"/>
            <p:cNvSpPr/>
            <p:nvPr/>
          </p:nvSpPr>
          <p:spPr>
            <a:xfrm>
              <a:off x="6627060" y="3322276"/>
              <a:ext cx="239877" cy="99096"/>
            </a:xfrm>
            <a:prstGeom prst="rect">
              <a:avLst/>
            </a:prstGeom>
            <a:solidFill>
              <a:srgbClr val="1CABE2">
                <a:alpha val="100000"/>
              </a:srgbClr>
            </a:solidFill>
          </p:spPr>
          <p:txBody>
            <a:bodyPr/>
            <a:lstStyle/>
            <a:p/>
          </p:txBody>
        </p:sp>
        <p:sp>
          <p:nvSpPr>
            <p:cNvPr id="66" name="rc66"/>
            <p:cNvSpPr/>
            <p:nvPr/>
          </p:nvSpPr>
          <p:spPr>
            <a:xfrm>
              <a:off x="6893590" y="3428374"/>
              <a:ext cx="239877" cy="783338"/>
            </a:xfrm>
            <a:prstGeom prst="rect">
              <a:avLst/>
            </a:prstGeom>
            <a:solidFill>
              <a:srgbClr val="80BD41">
                <a:alpha val="100000"/>
              </a:srgbClr>
            </a:solidFill>
          </p:spPr>
          <p:txBody>
            <a:bodyPr/>
            <a:lstStyle/>
            <a:p/>
          </p:txBody>
        </p:sp>
        <p:sp>
          <p:nvSpPr>
            <p:cNvPr id="67" name="rc67"/>
            <p:cNvSpPr/>
            <p:nvPr/>
          </p:nvSpPr>
          <p:spPr>
            <a:xfrm>
              <a:off x="6893590" y="3325808"/>
              <a:ext cx="239877" cy="102565"/>
            </a:xfrm>
            <a:prstGeom prst="rect">
              <a:avLst/>
            </a:prstGeom>
            <a:solidFill>
              <a:srgbClr val="1CABE2">
                <a:alpha val="100000"/>
              </a:srgbClr>
            </a:solidFill>
          </p:spPr>
          <p:txBody>
            <a:bodyPr/>
            <a:lstStyle/>
            <a:p/>
          </p:txBody>
        </p:sp>
        <p:sp>
          <p:nvSpPr>
            <p:cNvPr id="68" name="rc68"/>
            <p:cNvSpPr/>
            <p:nvPr/>
          </p:nvSpPr>
          <p:spPr>
            <a:xfrm>
              <a:off x="7160121" y="3367843"/>
              <a:ext cx="239877" cy="843869"/>
            </a:xfrm>
            <a:prstGeom prst="rect">
              <a:avLst/>
            </a:prstGeom>
            <a:solidFill>
              <a:srgbClr val="80BD41">
                <a:alpha val="100000"/>
              </a:srgbClr>
            </a:solidFill>
          </p:spPr>
          <p:txBody>
            <a:bodyPr/>
            <a:lstStyle/>
            <a:p/>
          </p:txBody>
        </p:sp>
        <p:sp>
          <p:nvSpPr>
            <p:cNvPr id="69" name="rc69"/>
            <p:cNvSpPr/>
            <p:nvPr/>
          </p:nvSpPr>
          <p:spPr>
            <a:xfrm>
              <a:off x="7160121" y="3324750"/>
              <a:ext cx="239877" cy="43093"/>
            </a:xfrm>
            <a:prstGeom prst="rect">
              <a:avLst/>
            </a:prstGeom>
            <a:solidFill>
              <a:srgbClr val="1CABE2">
                <a:alpha val="100000"/>
              </a:srgbClr>
            </a:solidFill>
          </p:spPr>
          <p:txBody>
            <a:bodyPr/>
            <a:lstStyle/>
            <a:p/>
          </p:txBody>
        </p:sp>
        <p:sp>
          <p:nvSpPr>
            <p:cNvPr id="70" name="rc70"/>
            <p:cNvSpPr/>
            <p:nvPr/>
          </p:nvSpPr>
          <p:spPr>
            <a:xfrm>
              <a:off x="7426651" y="3383911"/>
              <a:ext cx="239877" cy="827801"/>
            </a:xfrm>
            <a:prstGeom prst="rect">
              <a:avLst/>
            </a:prstGeom>
            <a:solidFill>
              <a:srgbClr val="80BD41">
                <a:alpha val="100000"/>
              </a:srgbClr>
            </a:solidFill>
          </p:spPr>
          <p:txBody>
            <a:bodyPr/>
            <a:lstStyle/>
            <a:p/>
          </p:txBody>
        </p:sp>
        <p:sp>
          <p:nvSpPr>
            <p:cNvPr id="71" name="rc71"/>
            <p:cNvSpPr/>
            <p:nvPr/>
          </p:nvSpPr>
          <p:spPr>
            <a:xfrm>
              <a:off x="7426651" y="3326739"/>
              <a:ext cx="239877" cy="57172"/>
            </a:xfrm>
            <a:prstGeom prst="rect">
              <a:avLst/>
            </a:prstGeom>
            <a:solidFill>
              <a:srgbClr val="1CABE2">
                <a:alpha val="100000"/>
              </a:srgbClr>
            </a:solidFill>
          </p:spPr>
          <p:txBody>
            <a:bodyPr/>
            <a:lstStyle/>
            <a:p/>
          </p:txBody>
        </p:sp>
        <p:sp>
          <p:nvSpPr>
            <p:cNvPr id="72" name="rc72"/>
            <p:cNvSpPr/>
            <p:nvPr/>
          </p:nvSpPr>
          <p:spPr>
            <a:xfrm>
              <a:off x="7693181" y="3365520"/>
              <a:ext cx="239877" cy="846192"/>
            </a:xfrm>
            <a:prstGeom prst="rect">
              <a:avLst/>
            </a:prstGeom>
            <a:solidFill>
              <a:srgbClr val="80BD41">
                <a:alpha val="100000"/>
              </a:srgbClr>
            </a:solidFill>
          </p:spPr>
          <p:txBody>
            <a:bodyPr/>
            <a:lstStyle/>
            <a:p/>
          </p:txBody>
        </p:sp>
        <p:sp>
          <p:nvSpPr>
            <p:cNvPr id="73" name="rc73"/>
            <p:cNvSpPr/>
            <p:nvPr/>
          </p:nvSpPr>
          <p:spPr>
            <a:xfrm>
              <a:off x="7693181" y="3328795"/>
              <a:ext cx="239877" cy="36724"/>
            </a:xfrm>
            <a:prstGeom prst="rect">
              <a:avLst/>
            </a:prstGeom>
            <a:solidFill>
              <a:srgbClr val="1CABE2">
                <a:alpha val="100000"/>
              </a:srgbClr>
            </a:solidFill>
          </p:spPr>
          <p:txBody>
            <a:bodyPr/>
            <a:lstStyle/>
            <a:p/>
          </p:txBody>
        </p:sp>
        <p:sp>
          <p:nvSpPr>
            <p:cNvPr id="74" name="rc74"/>
            <p:cNvSpPr/>
            <p:nvPr/>
          </p:nvSpPr>
          <p:spPr>
            <a:xfrm>
              <a:off x="7959712" y="3369450"/>
              <a:ext cx="239877" cy="842262"/>
            </a:xfrm>
            <a:prstGeom prst="rect">
              <a:avLst/>
            </a:prstGeom>
            <a:solidFill>
              <a:srgbClr val="80BD41">
                <a:alpha val="100000"/>
              </a:srgbClr>
            </a:solidFill>
          </p:spPr>
          <p:txBody>
            <a:bodyPr/>
            <a:lstStyle/>
            <a:p/>
          </p:txBody>
        </p:sp>
        <p:sp>
          <p:nvSpPr>
            <p:cNvPr id="75" name="rc75"/>
            <p:cNvSpPr/>
            <p:nvPr/>
          </p:nvSpPr>
          <p:spPr>
            <a:xfrm>
              <a:off x="7959712" y="3333429"/>
              <a:ext cx="239877" cy="36021"/>
            </a:xfrm>
            <a:prstGeom prst="rect">
              <a:avLst/>
            </a:prstGeom>
            <a:solidFill>
              <a:srgbClr val="1CABE2">
                <a:alpha val="100000"/>
              </a:srgbClr>
            </a:solidFill>
          </p:spPr>
          <p:txBody>
            <a:bodyPr/>
            <a:lstStyle/>
            <a:p/>
          </p:txBody>
        </p:sp>
        <p:sp>
          <p:nvSpPr>
            <p:cNvPr id="76" name="pl76"/>
            <p:cNvSpPr/>
            <p:nvPr/>
          </p:nvSpPr>
          <p:spPr>
            <a:xfrm>
              <a:off x="1416393" y="2149543"/>
              <a:ext cx="6663257" cy="408137"/>
            </a:xfrm>
            <a:custGeom>
              <a:avLst/>
              <a:pathLst>
                <a:path w="6663257" h="408137">
                  <a:moveTo>
                    <a:pt x="0" y="408137"/>
                  </a:moveTo>
                  <a:lnTo>
                    <a:pt x="266530" y="386656"/>
                  </a:lnTo>
                  <a:lnTo>
                    <a:pt x="533060" y="386656"/>
                  </a:lnTo>
                  <a:lnTo>
                    <a:pt x="799590" y="365175"/>
                  </a:lnTo>
                  <a:lnTo>
                    <a:pt x="1066121" y="322213"/>
                  </a:lnTo>
                  <a:lnTo>
                    <a:pt x="1332651" y="257771"/>
                  </a:lnTo>
                  <a:lnTo>
                    <a:pt x="1599181" y="257771"/>
                  </a:lnTo>
                  <a:lnTo>
                    <a:pt x="1865712" y="257771"/>
                  </a:lnTo>
                  <a:lnTo>
                    <a:pt x="2132242" y="257771"/>
                  </a:lnTo>
                  <a:lnTo>
                    <a:pt x="2398772" y="193328"/>
                  </a:lnTo>
                  <a:lnTo>
                    <a:pt x="2665303" y="171847"/>
                  </a:lnTo>
                  <a:lnTo>
                    <a:pt x="2931833" y="107404"/>
                  </a:lnTo>
                  <a:lnTo>
                    <a:pt x="3198363" y="128885"/>
                  </a:lnTo>
                  <a:lnTo>
                    <a:pt x="3464893" y="107404"/>
                  </a:lnTo>
                  <a:lnTo>
                    <a:pt x="3731424" y="107404"/>
                  </a:lnTo>
                  <a:lnTo>
                    <a:pt x="3997954" y="85923"/>
                  </a:lnTo>
                  <a:lnTo>
                    <a:pt x="4264484" y="85923"/>
                  </a:lnTo>
                  <a:lnTo>
                    <a:pt x="4531015" y="64442"/>
                  </a:lnTo>
                  <a:lnTo>
                    <a:pt x="4797545" y="42961"/>
                  </a:lnTo>
                  <a:lnTo>
                    <a:pt x="5064075" y="21480"/>
                  </a:lnTo>
                  <a:lnTo>
                    <a:pt x="5330606" y="150366"/>
                  </a:lnTo>
                  <a:lnTo>
                    <a:pt x="5597136" y="171847"/>
                  </a:lnTo>
                  <a:lnTo>
                    <a:pt x="5863666" y="21480"/>
                  </a:lnTo>
                  <a:lnTo>
                    <a:pt x="6130197" y="42961"/>
                  </a:lnTo>
                  <a:lnTo>
                    <a:pt x="6396727" y="0"/>
                  </a:lnTo>
                  <a:lnTo>
                    <a:pt x="6663257" y="0"/>
                  </a:lnTo>
                </a:path>
              </a:pathLst>
            </a:custGeom>
            <a:ln w="27101" cap="flat">
              <a:solidFill>
                <a:srgbClr val="0058AB">
                  <a:alpha val="100000"/>
                </a:srgbClr>
              </a:solidFill>
              <a:prstDash val="solid"/>
              <a:round/>
            </a:ln>
          </p:spPr>
          <p:txBody>
            <a:bodyPr/>
            <a:lstStyle/>
            <a:p/>
          </p:txBody>
        </p:sp>
        <p:sp>
          <p:nvSpPr>
            <p:cNvPr id="77" name="tx77"/>
            <p:cNvSpPr/>
            <p:nvPr/>
          </p:nvSpPr>
          <p:spPr>
            <a:xfrm>
              <a:off x="1346075" y="23766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78" name="tx78"/>
            <p:cNvSpPr/>
            <p:nvPr/>
          </p:nvSpPr>
          <p:spPr>
            <a:xfrm>
              <a:off x="2678727" y="22262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79" name="tx79"/>
            <p:cNvSpPr/>
            <p:nvPr/>
          </p:nvSpPr>
          <p:spPr>
            <a:xfrm>
              <a:off x="4011378" y="21403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88</a:t>
              </a:r>
            </a:p>
          </p:txBody>
        </p:sp>
        <p:sp>
          <p:nvSpPr>
            <p:cNvPr id="80" name="tx80"/>
            <p:cNvSpPr/>
            <p:nvPr/>
          </p:nvSpPr>
          <p:spPr>
            <a:xfrm>
              <a:off x="5344030" y="205441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92</a:t>
              </a:r>
            </a:p>
          </p:txBody>
        </p:sp>
        <p:sp>
          <p:nvSpPr>
            <p:cNvPr id="81" name="tx81"/>
            <p:cNvSpPr/>
            <p:nvPr/>
          </p:nvSpPr>
          <p:spPr>
            <a:xfrm>
              <a:off x="6410151" y="198997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95</a:t>
              </a:r>
            </a:p>
          </p:txBody>
        </p:sp>
        <p:sp>
          <p:nvSpPr>
            <p:cNvPr id="82" name="tx82"/>
            <p:cNvSpPr/>
            <p:nvPr/>
          </p:nvSpPr>
          <p:spPr>
            <a:xfrm>
              <a:off x="6676681" y="21188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3" name="tx83"/>
            <p:cNvSpPr/>
            <p:nvPr/>
          </p:nvSpPr>
          <p:spPr>
            <a:xfrm>
              <a:off x="6943212" y="21403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88</a:t>
              </a:r>
            </a:p>
          </p:txBody>
        </p:sp>
        <p:sp>
          <p:nvSpPr>
            <p:cNvPr id="84" name="tx84"/>
            <p:cNvSpPr/>
            <p:nvPr/>
          </p:nvSpPr>
          <p:spPr>
            <a:xfrm>
              <a:off x="7209742" y="198997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95</a:t>
              </a:r>
            </a:p>
          </p:txBody>
        </p:sp>
        <p:sp>
          <p:nvSpPr>
            <p:cNvPr id="85" name="tx85"/>
            <p:cNvSpPr/>
            <p:nvPr/>
          </p:nvSpPr>
          <p:spPr>
            <a:xfrm>
              <a:off x="7476272" y="20114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94</a:t>
              </a:r>
            </a:p>
          </p:txBody>
        </p:sp>
        <p:sp>
          <p:nvSpPr>
            <p:cNvPr id="86" name="tx86"/>
            <p:cNvSpPr/>
            <p:nvPr/>
          </p:nvSpPr>
          <p:spPr>
            <a:xfrm>
              <a:off x="7742803" y="196849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96</a:t>
              </a:r>
            </a:p>
          </p:txBody>
        </p:sp>
        <p:sp>
          <p:nvSpPr>
            <p:cNvPr id="87" name="tx87"/>
            <p:cNvSpPr/>
            <p:nvPr/>
          </p:nvSpPr>
          <p:spPr>
            <a:xfrm>
              <a:off x="8009333" y="196849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96</a:t>
              </a:r>
            </a:p>
          </p:txBody>
        </p:sp>
        <p:sp>
          <p:nvSpPr>
            <p:cNvPr id="88" name="tx88"/>
            <p:cNvSpPr/>
            <p:nvPr/>
          </p:nvSpPr>
          <p:spPr>
            <a:xfrm>
              <a:off x="1310962" y="376062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26.9</a:t>
              </a:r>
            </a:p>
          </p:txBody>
        </p:sp>
        <p:sp>
          <p:nvSpPr>
            <p:cNvPr id="89" name="tx89"/>
            <p:cNvSpPr/>
            <p:nvPr/>
          </p:nvSpPr>
          <p:spPr>
            <a:xfrm>
              <a:off x="1341092" y="322723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7.9</a:t>
              </a:r>
            </a:p>
          </p:txBody>
        </p:sp>
        <p:sp>
          <p:nvSpPr>
            <p:cNvPr id="90" name="tx90"/>
            <p:cNvSpPr/>
            <p:nvPr/>
          </p:nvSpPr>
          <p:spPr>
            <a:xfrm>
              <a:off x="2643614" y="373954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28.3</a:t>
              </a:r>
            </a:p>
          </p:txBody>
        </p:sp>
        <p:sp>
          <p:nvSpPr>
            <p:cNvPr id="91" name="tx91"/>
            <p:cNvSpPr/>
            <p:nvPr/>
          </p:nvSpPr>
          <p:spPr>
            <a:xfrm>
              <a:off x="2673743" y="32239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92" name="tx92"/>
            <p:cNvSpPr/>
            <p:nvPr/>
          </p:nvSpPr>
          <p:spPr>
            <a:xfrm>
              <a:off x="3976265" y="373893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28.3</a:t>
              </a:r>
            </a:p>
          </p:txBody>
        </p:sp>
        <p:sp>
          <p:nvSpPr>
            <p:cNvPr id="93" name="tx93"/>
            <p:cNvSpPr/>
            <p:nvPr/>
          </p:nvSpPr>
          <p:spPr>
            <a:xfrm>
              <a:off x="4006395" y="324623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94" name="tx94"/>
            <p:cNvSpPr/>
            <p:nvPr/>
          </p:nvSpPr>
          <p:spPr>
            <a:xfrm>
              <a:off x="5308917" y="374514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27.9</a:t>
              </a:r>
            </a:p>
          </p:txBody>
        </p:sp>
        <p:sp>
          <p:nvSpPr>
            <p:cNvPr id="95" name="tx95"/>
            <p:cNvSpPr/>
            <p:nvPr/>
          </p:nvSpPr>
          <p:spPr>
            <a:xfrm>
              <a:off x="5339046" y="327775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96" name="tx96"/>
            <p:cNvSpPr/>
            <p:nvPr/>
          </p:nvSpPr>
          <p:spPr>
            <a:xfrm>
              <a:off x="6375038" y="374316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28.1</a:t>
              </a:r>
            </a:p>
          </p:txBody>
        </p:sp>
        <p:sp>
          <p:nvSpPr>
            <p:cNvPr id="97" name="tx97"/>
            <p:cNvSpPr/>
            <p:nvPr/>
          </p:nvSpPr>
          <p:spPr>
            <a:xfrm>
              <a:off x="6405168" y="328969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98" name="tx98"/>
            <p:cNvSpPr/>
            <p:nvPr/>
          </p:nvSpPr>
          <p:spPr>
            <a:xfrm>
              <a:off x="6641568" y="377772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25.8</a:t>
              </a:r>
            </a:p>
          </p:txBody>
        </p:sp>
        <p:sp>
          <p:nvSpPr>
            <p:cNvPr id="99" name="tx99"/>
            <p:cNvSpPr/>
            <p:nvPr/>
          </p:nvSpPr>
          <p:spPr>
            <a:xfrm>
              <a:off x="6671698" y="333300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100" name="tx100"/>
            <p:cNvSpPr/>
            <p:nvPr/>
          </p:nvSpPr>
          <p:spPr>
            <a:xfrm>
              <a:off x="6908099" y="378122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25.6</a:t>
              </a:r>
            </a:p>
          </p:txBody>
        </p:sp>
        <p:sp>
          <p:nvSpPr>
            <p:cNvPr id="101" name="tx101"/>
            <p:cNvSpPr/>
            <p:nvPr/>
          </p:nvSpPr>
          <p:spPr>
            <a:xfrm>
              <a:off x="6938228" y="333827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02" name="tx102"/>
            <p:cNvSpPr/>
            <p:nvPr/>
          </p:nvSpPr>
          <p:spPr>
            <a:xfrm>
              <a:off x="7174629" y="375096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27.6</a:t>
              </a:r>
            </a:p>
          </p:txBody>
        </p:sp>
        <p:sp>
          <p:nvSpPr>
            <p:cNvPr id="103" name="tx103"/>
            <p:cNvSpPr/>
            <p:nvPr/>
          </p:nvSpPr>
          <p:spPr>
            <a:xfrm>
              <a:off x="7204759" y="330748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04" name="tx104"/>
            <p:cNvSpPr/>
            <p:nvPr/>
          </p:nvSpPr>
          <p:spPr>
            <a:xfrm>
              <a:off x="7486331" y="37589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05" name="tx105"/>
            <p:cNvSpPr/>
            <p:nvPr/>
          </p:nvSpPr>
          <p:spPr>
            <a:xfrm>
              <a:off x="7471289" y="331650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06" name="tx106"/>
            <p:cNvSpPr/>
            <p:nvPr/>
          </p:nvSpPr>
          <p:spPr>
            <a:xfrm>
              <a:off x="7707690" y="374980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27.6</a:t>
              </a:r>
            </a:p>
          </p:txBody>
        </p:sp>
        <p:sp>
          <p:nvSpPr>
            <p:cNvPr id="107" name="tx107"/>
            <p:cNvSpPr/>
            <p:nvPr/>
          </p:nvSpPr>
          <p:spPr>
            <a:xfrm>
              <a:off x="7737819" y="33083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08" name="tx108"/>
            <p:cNvSpPr/>
            <p:nvPr/>
          </p:nvSpPr>
          <p:spPr>
            <a:xfrm>
              <a:off x="7974220" y="375176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27.5</a:t>
              </a:r>
            </a:p>
          </p:txBody>
        </p:sp>
        <p:sp>
          <p:nvSpPr>
            <p:cNvPr id="109" name="tx109"/>
            <p:cNvSpPr/>
            <p:nvPr/>
          </p:nvSpPr>
          <p:spPr>
            <a:xfrm>
              <a:off x="8004349" y="331262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10" name="tx110"/>
            <p:cNvSpPr/>
            <p:nvPr/>
          </p:nvSpPr>
          <p:spPr>
            <a:xfrm>
              <a:off x="1310962" y="298967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34.8</a:t>
              </a:r>
            </a:p>
          </p:txBody>
        </p:sp>
        <p:sp>
          <p:nvSpPr>
            <p:cNvPr id="111" name="tx111"/>
            <p:cNvSpPr/>
            <p:nvPr/>
          </p:nvSpPr>
          <p:spPr>
            <a:xfrm>
              <a:off x="2643614" y="302535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33.7</a:t>
              </a:r>
            </a:p>
          </p:txBody>
        </p:sp>
        <p:sp>
          <p:nvSpPr>
            <p:cNvPr id="112" name="tx112"/>
            <p:cNvSpPr/>
            <p:nvPr/>
          </p:nvSpPr>
          <p:spPr>
            <a:xfrm>
              <a:off x="3976265" y="307104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32.2</a:t>
              </a:r>
            </a:p>
          </p:txBody>
        </p:sp>
        <p:sp>
          <p:nvSpPr>
            <p:cNvPr id="113" name="tx113"/>
            <p:cNvSpPr/>
            <p:nvPr/>
          </p:nvSpPr>
          <p:spPr>
            <a:xfrm>
              <a:off x="5308917" y="312165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30.5</a:t>
              </a:r>
            </a:p>
          </p:txBody>
        </p:sp>
        <p:sp>
          <p:nvSpPr>
            <p:cNvPr id="114" name="tx114"/>
            <p:cNvSpPr/>
            <p:nvPr/>
          </p:nvSpPr>
          <p:spPr>
            <a:xfrm>
              <a:off x="6375038" y="314951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29.6</a:t>
              </a:r>
            </a:p>
          </p:txBody>
        </p:sp>
        <p:sp>
          <p:nvSpPr>
            <p:cNvPr id="115" name="tx115"/>
            <p:cNvSpPr/>
            <p:nvPr/>
          </p:nvSpPr>
          <p:spPr>
            <a:xfrm>
              <a:off x="6686740" y="31670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116" name="tx116"/>
            <p:cNvSpPr/>
            <p:nvPr/>
          </p:nvSpPr>
          <p:spPr>
            <a:xfrm>
              <a:off x="6908099" y="317054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28.9</a:t>
              </a:r>
            </a:p>
          </p:txBody>
        </p:sp>
        <p:sp>
          <p:nvSpPr>
            <p:cNvPr id="117" name="tx117"/>
            <p:cNvSpPr/>
            <p:nvPr/>
          </p:nvSpPr>
          <p:spPr>
            <a:xfrm>
              <a:off x="7219800" y="31694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118" name="tx118"/>
            <p:cNvSpPr/>
            <p:nvPr/>
          </p:nvSpPr>
          <p:spPr>
            <a:xfrm>
              <a:off x="7441159" y="317147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28.9</a:t>
              </a:r>
            </a:p>
          </p:txBody>
        </p:sp>
        <p:sp>
          <p:nvSpPr>
            <p:cNvPr id="119" name="tx119"/>
            <p:cNvSpPr/>
            <p:nvPr/>
          </p:nvSpPr>
          <p:spPr>
            <a:xfrm>
              <a:off x="7707690" y="317353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28.8</a:t>
              </a:r>
            </a:p>
          </p:txBody>
        </p:sp>
        <p:sp>
          <p:nvSpPr>
            <p:cNvPr id="120" name="tx120"/>
            <p:cNvSpPr/>
            <p:nvPr/>
          </p:nvSpPr>
          <p:spPr>
            <a:xfrm>
              <a:off x="7974220" y="317816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28.7</a:t>
              </a:r>
            </a:p>
          </p:txBody>
        </p:sp>
        <p:sp>
          <p:nvSpPr>
            <p:cNvPr id="121" name="tx121"/>
            <p:cNvSpPr/>
            <p:nvPr/>
          </p:nvSpPr>
          <p:spPr>
            <a:xfrm>
              <a:off x="694540"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2" name="tx122"/>
            <p:cNvSpPr/>
            <p:nvPr/>
          </p:nvSpPr>
          <p:spPr>
            <a:xfrm>
              <a:off x="616816" y="3549317"/>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23" name="tx123"/>
            <p:cNvSpPr/>
            <p:nvPr/>
          </p:nvSpPr>
          <p:spPr>
            <a:xfrm>
              <a:off x="616816" y="2936939"/>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40M</a:t>
              </a:r>
            </a:p>
          </p:txBody>
        </p:sp>
        <p:sp>
          <p:nvSpPr>
            <p:cNvPr id="124" name="tx124"/>
            <p:cNvSpPr/>
            <p:nvPr/>
          </p:nvSpPr>
          <p:spPr>
            <a:xfrm>
              <a:off x="616816" y="2324562"/>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60M</a:t>
              </a:r>
            </a:p>
          </p:txBody>
        </p:sp>
        <p:sp>
          <p:nvSpPr>
            <p:cNvPr id="125" name="tx125"/>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6" name="tx126"/>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7" name="tx127"/>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28" name="tx128"/>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29" name="tx129"/>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0" name="tx130"/>
            <p:cNvSpPr/>
            <p:nvPr/>
          </p:nvSpPr>
          <p:spPr>
            <a:xfrm rot="-5400000">
              <a:off x="12609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1" name="tx131"/>
            <p:cNvSpPr/>
            <p:nvPr/>
          </p:nvSpPr>
          <p:spPr>
            <a:xfrm rot="-5400000">
              <a:off x="259359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2" name="tx132"/>
            <p:cNvSpPr/>
            <p:nvPr/>
          </p:nvSpPr>
          <p:spPr>
            <a:xfrm rot="-5400000">
              <a:off x="392624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3" name="tx133"/>
            <p:cNvSpPr/>
            <p:nvPr/>
          </p:nvSpPr>
          <p:spPr>
            <a:xfrm rot="-5400000">
              <a:off x="52588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4" name="tx134"/>
            <p:cNvSpPr/>
            <p:nvPr/>
          </p:nvSpPr>
          <p:spPr>
            <a:xfrm rot="-5400000">
              <a:off x="632502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5" name="tx135"/>
            <p:cNvSpPr/>
            <p:nvPr/>
          </p:nvSpPr>
          <p:spPr>
            <a:xfrm rot="-5400000">
              <a:off x="659155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6" name="tx136"/>
            <p:cNvSpPr/>
            <p:nvPr/>
          </p:nvSpPr>
          <p:spPr>
            <a:xfrm rot="-5400000">
              <a:off x="68580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7" name="tx137"/>
            <p:cNvSpPr/>
            <p:nvPr/>
          </p:nvSpPr>
          <p:spPr>
            <a:xfrm rot="-5400000">
              <a:off x="712461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38" name="tx138"/>
            <p:cNvSpPr/>
            <p:nvPr/>
          </p:nvSpPr>
          <p:spPr>
            <a:xfrm rot="-5400000">
              <a:off x="739114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39" name="tx139"/>
            <p:cNvSpPr/>
            <p:nvPr/>
          </p:nvSpPr>
          <p:spPr>
            <a:xfrm rot="-5400000">
              <a:off x="765767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0" name="tx140"/>
            <p:cNvSpPr/>
            <p:nvPr/>
          </p:nvSpPr>
          <p:spPr>
            <a:xfrm rot="-5400000">
              <a:off x="792420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1" name="tx141"/>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2" name="tx142"/>
            <p:cNvSpPr/>
            <p:nvPr/>
          </p:nvSpPr>
          <p:spPr>
            <a:xfrm rot="5400000">
              <a:off x="8325788" y="3033946"/>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143" name="pl143"/>
            <p:cNvSpPr/>
            <p:nvPr/>
          </p:nvSpPr>
          <p:spPr>
            <a:xfrm>
              <a:off x="2536487"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4" name="tx144"/>
            <p:cNvSpPr/>
            <p:nvPr/>
          </p:nvSpPr>
          <p:spPr>
            <a:xfrm>
              <a:off x="2803586" y="5130764"/>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45" name="rc145"/>
            <p:cNvSpPr/>
            <p:nvPr/>
          </p:nvSpPr>
          <p:spPr>
            <a:xfrm>
              <a:off x="4061761" y="5080054"/>
              <a:ext cx="201456" cy="201456"/>
            </a:xfrm>
            <a:prstGeom prst="rect">
              <a:avLst/>
            </a:prstGeom>
            <a:solidFill>
              <a:srgbClr val="1CABE2">
                <a:alpha val="100000"/>
              </a:srgbClr>
            </a:solidFill>
          </p:spPr>
          <p:txBody>
            <a:bodyPr/>
            <a:lstStyle/>
            <a:p/>
          </p:txBody>
        </p:sp>
        <p:sp>
          <p:nvSpPr>
            <p:cNvPr id="146" name="rc146"/>
            <p:cNvSpPr/>
            <p:nvPr/>
          </p:nvSpPr>
          <p:spPr>
            <a:xfrm>
              <a:off x="6020412" y="5080054"/>
              <a:ext cx="201456" cy="201456"/>
            </a:xfrm>
            <a:prstGeom prst="rect">
              <a:avLst/>
            </a:prstGeom>
            <a:solidFill>
              <a:srgbClr val="80BD41">
                <a:alpha val="100000"/>
              </a:srgbClr>
            </a:solidFill>
          </p:spPr>
          <p:txBody>
            <a:bodyPr/>
            <a:lstStyle/>
            <a:p/>
          </p:txBody>
        </p:sp>
        <p:sp>
          <p:nvSpPr>
            <p:cNvPr id="147" name="tx147"/>
            <p:cNvSpPr/>
            <p:nvPr/>
          </p:nvSpPr>
          <p:spPr>
            <a:xfrm>
              <a:off x="4341806" y="5130764"/>
              <a:ext cx="16000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 (zero-dose)</a:t>
              </a:r>
            </a:p>
          </p:txBody>
        </p:sp>
        <p:sp>
          <p:nvSpPr>
            <p:cNvPr id="148" name="tx148"/>
            <p:cNvSpPr/>
            <p:nvPr/>
          </p:nvSpPr>
          <p:spPr>
            <a:xfrm>
              <a:off x="6300457"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49" name="tx149"/>
            <p:cNvSpPr/>
            <p:nvPr/>
          </p:nvSpPr>
          <p:spPr>
            <a:xfrm>
              <a:off x="951297"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DTP1 coverage, and number of vaccinated and unvaccinated children,</a:t>
              </a:r>
            </a:p>
          </p:txBody>
        </p:sp>
        <p:sp>
          <p:nvSpPr>
            <p:cNvPr id="150" name="tx150"/>
            <p:cNvSpPr/>
            <p:nvPr/>
          </p:nvSpPr>
          <p:spPr>
            <a:xfrm>
              <a:off x="951297" y="1618677"/>
              <a:ext cx="135047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SEAR, 2000-2025</a:t>
              </a:r>
            </a:p>
          </p:txBody>
        </p:sp>
        <p:sp>
          <p:nvSpPr>
            <p:cNvPr id="151" name="pl151"/>
            <p:cNvSpPr/>
            <p:nvPr/>
          </p:nvSpPr>
          <p:spPr>
            <a:xfrm>
              <a:off x="2406247"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4625833"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6845419"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297" y="590244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5" name="pl155"/>
            <p:cNvSpPr/>
            <p:nvPr/>
          </p:nvSpPr>
          <p:spPr>
            <a:xfrm>
              <a:off x="951297" y="574738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6" name="pl156"/>
            <p:cNvSpPr/>
            <p:nvPr/>
          </p:nvSpPr>
          <p:spPr>
            <a:xfrm>
              <a:off x="951297" y="559231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7" name="pl157"/>
            <p:cNvSpPr/>
            <p:nvPr/>
          </p:nvSpPr>
          <p:spPr>
            <a:xfrm>
              <a:off x="129645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516040"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735626"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955212"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296454" y="5840421"/>
              <a:ext cx="6230312" cy="124052"/>
            </a:xfrm>
            <a:prstGeom prst="rect">
              <a:avLst/>
            </a:prstGeom>
            <a:solidFill>
              <a:srgbClr val="80BD41">
                <a:alpha val="100000"/>
              </a:srgbClr>
            </a:solidFill>
          </p:spPr>
          <p:txBody>
            <a:bodyPr/>
            <a:lstStyle/>
            <a:p/>
          </p:txBody>
        </p:sp>
        <p:sp>
          <p:nvSpPr>
            <p:cNvPr id="162" name="rc162"/>
            <p:cNvSpPr/>
            <p:nvPr/>
          </p:nvSpPr>
          <p:spPr>
            <a:xfrm>
              <a:off x="7526767" y="5840421"/>
              <a:ext cx="344101" cy="124052"/>
            </a:xfrm>
            <a:prstGeom prst="rect">
              <a:avLst/>
            </a:prstGeom>
            <a:solidFill>
              <a:srgbClr val="1CABE2">
                <a:alpha val="100000"/>
              </a:srgbClr>
            </a:solidFill>
          </p:spPr>
          <p:txBody>
            <a:bodyPr/>
            <a:lstStyle/>
            <a:p/>
          </p:txBody>
        </p:sp>
        <p:sp>
          <p:nvSpPr>
            <p:cNvPr id="163" name="rc163"/>
            <p:cNvSpPr/>
            <p:nvPr/>
          </p:nvSpPr>
          <p:spPr>
            <a:xfrm>
              <a:off x="1296454" y="5685356"/>
              <a:ext cx="6134115" cy="124052"/>
            </a:xfrm>
            <a:prstGeom prst="rect">
              <a:avLst/>
            </a:prstGeom>
            <a:solidFill>
              <a:srgbClr val="80BD41">
                <a:alpha val="100000"/>
              </a:srgbClr>
            </a:solidFill>
          </p:spPr>
          <p:txBody>
            <a:bodyPr/>
            <a:lstStyle/>
            <a:p/>
          </p:txBody>
        </p:sp>
        <p:sp>
          <p:nvSpPr>
            <p:cNvPr id="164" name="rc164"/>
            <p:cNvSpPr/>
            <p:nvPr/>
          </p:nvSpPr>
          <p:spPr>
            <a:xfrm>
              <a:off x="7430570" y="5685356"/>
              <a:ext cx="266217" cy="124052"/>
            </a:xfrm>
            <a:prstGeom prst="rect">
              <a:avLst/>
            </a:prstGeom>
            <a:solidFill>
              <a:srgbClr val="1CABE2">
                <a:alpha val="100000"/>
              </a:srgbClr>
            </a:solidFill>
          </p:spPr>
          <p:txBody>
            <a:bodyPr/>
            <a:lstStyle/>
            <a:p/>
          </p:txBody>
        </p:sp>
        <p:sp>
          <p:nvSpPr>
            <p:cNvPr id="165" name="rc165"/>
            <p:cNvSpPr/>
            <p:nvPr/>
          </p:nvSpPr>
          <p:spPr>
            <a:xfrm>
              <a:off x="1296454" y="5530290"/>
              <a:ext cx="6105623" cy="124052"/>
            </a:xfrm>
            <a:prstGeom prst="rect">
              <a:avLst/>
            </a:prstGeom>
            <a:solidFill>
              <a:srgbClr val="80BD41">
                <a:alpha val="100000"/>
              </a:srgbClr>
            </a:solidFill>
          </p:spPr>
          <p:txBody>
            <a:bodyPr/>
            <a:lstStyle/>
            <a:p/>
          </p:txBody>
        </p:sp>
        <p:sp>
          <p:nvSpPr>
            <p:cNvPr id="166" name="rc166"/>
            <p:cNvSpPr/>
            <p:nvPr/>
          </p:nvSpPr>
          <p:spPr>
            <a:xfrm>
              <a:off x="7402077" y="5530290"/>
              <a:ext cx="261119" cy="124052"/>
            </a:xfrm>
            <a:prstGeom prst="rect">
              <a:avLst/>
            </a:prstGeom>
            <a:solidFill>
              <a:srgbClr val="1CABE2">
                <a:alpha val="100000"/>
              </a:srgbClr>
            </a:solidFill>
          </p:spPr>
          <p:txBody>
            <a:bodyPr/>
            <a:lstStyle/>
            <a:p/>
          </p:txBody>
        </p:sp>
        <p:sp>
          <p:nvSpPr>
            <p:cNvPr id="167" name="tx167"/>
            <p:cNvSpPr/>
            <p:nvPr/>
          </p:nvSpPr>
          <p:spPr>
            <a:xfrm>
              <a:off x="4288578"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28.1</a:t>
              </a:r>
            </a:p>
          </p:txBody>
        </p:sp>
        <p:sp>
          <p:nvSpPr>
            <p:cNvPr id="168" name="tx168"/>
            <p:cNvSpPr/>
            <p:nvPr/>
          </p:nvSpPr>
          <p:spPr>
            <a:xfrm>
              <a:off x="7610944"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1.6</a:t>
              </a:r>
            </a:p>
          </p:txBody>
        </p:sp>
        <p:sp>
          <p:nvSpPr>
            <p:cNvPr id="169" name="tx169"/>
            <p:cNvSpPr/>
            <p:nvPr/>
          </p:nvSpPr>
          <p:spPr>
            <a:xfrm>
              <a:off x="4240479"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27.6</a:t>
              </a:r>
            </a:p>
          </p:txBody>
        </p:sp>
        <p:sp>
          <p:nvSpPr>
            <p:cNvPr id="170" name="tx170"/>
            <p:cNvSpPr/>
            <p:nvPr/>
          </p:nvSpPr>
          <p:spPr>
            <a:xfrm>
              <a:off x="7475805"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1.2</a:t>
              </a:r>
            </a:p>
          </p:txBody>
        </p:sp>
        <p:sp>
          <p:nvSpPr>
            <p:cNvPr id="171" name="tx171"/>
            <p:cNvSpPr/>
            <p:nvPr/>
          </p:nvSpPr>
          <p:spPr>
            <a:xfrm>
              <a:off x="4226233"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27.5</a:t>
              </a:r>
            </a:p>
          </p:txBody>
        </p:sp>
        <p:sp>
          <p:nvSpPr>
            <p:cNvPr id="172" name="tx172"/>
            <p:cNvSpPr/>
            <p:nvPr/>
          </p:nvSpPr>
          <p:spPr>
            <a:xfrm>
              <a:off x="7444763"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1.2</a:t>
              </a:r>
            </a:p>
          </p:txBody>
        </p:sp>
        <p:sp>
          <p:nvSpPr>
            <p:cNvPr id="173" name="tx173"/>
            <p:cNvSpPr/>
            <p:nvPr/>
          </p:nvSpPr>
          <p:spPr>
            <a:xfrm>
              <a:off x="8076556"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29.6</a:t>
              </a:r>
            </a:p>
          </p:txBody>
        </p:sp>
        <p:sp>
          <p:nvSpPr>
            <p:cNvPr id="174" name="tx174"/>
            <p:cNvSpPr/>
            <p:nvPr/>
          </p:nvSpPr>
          <p:spPr>
            <a:xfrm>
              <a:off x="7893771"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28.8</a:t>
              </a:r>
            </a:p>
          </p:txBody>
        </p:sp>
        <p:sp>
          <p:nvSpPr>
            <p:cNvPr id="175" name="tx175"/>
            <p:cNvSpPr/>
            <p:nvPr/>
          </p:nvSpPr>
          <p:spPr>
            <a:xfrm>
              <a:off x="7858501"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28.7</a:t>
              </a:r>
            </a:p>
          </p:txBody>
        </p:sp>
        <p:sp>
          <p:nvSpPr>
            <p:cNvPr id="176" name="tx176"/>
            <p:cNvSpPr/>
            <p:nvPr/>
          </p:nvSpPr>
          <p:spPr>
            <a:xfrm>
              <a:off x="577771"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7" name="tx177"/>
            <p:cNvSpPr/>
            <p:nvPr/>
          </p:nvSpPr>
          <p:spPr>
            <a:xfrm>
              <a:off x="577771"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8" name="tx178"/>
            <p:cNvSpPr/>
            <p:nvPr/>
          </p:nvSpPr>
          <p:spPr>
            <a:xfrm>
              <a:off x="577771"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9" name="tx179"/>
            <p:cNvSpPr/>
            <p:nvPr/>
          </p:nvSpPr>
          <p:spPr>
            <a:xfrm>
              <a:off x="117995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80" name="tx180"/>
            <p:cNvSpPr/>
            <p:nvPr/>
          </p:nvSpPr>
          <p:spPr>
            <a:xfrm>
              <a:off x="3360683"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81" name="tx181"/>
            <p:cNvSpPr/>
            <p:nvPr/>
          </p:nvSpPr>
          <p:spPr>
            <a:xfrm>
              <a:off x="5580269"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182" name="tx182"/>
            <p:cNvSpPr/>
            <p:nvPr/>
          </p:nvSpPr>
          <p:spPr>
            <a:xfrm>
              <a:off x="7799855"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 M</a:t>
              </a:r>
            </a:p>
          </p:txBody>
        </p:sp>
        <p:sp>
          <p:nvSpPr>
            <p:cNvPr id="183" name="tx183"/>
            <p:cNvSpPr/>
            <p:nvPr/>
          </p:nvSpPr>
          <p:spPr>
            <a:xfrm>
              <a:off x="3858905"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4" name="tx184"/>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5" name="tx185"/>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DTP1 coverage in 2025 (96%) was within 1% of coverage in 2019 (95%).
The number of children vaccinated with DTP1 decreased 2% from 28.1 million in 2019 to 27.5 million in 2025.
The number of surviving infants decreased approximately 3% from 29.6 million in 2019 to 28.7 million in 2025.
In 2025, 562,000 fewer children were vaccinated than in 2019.
In 2025, there were 936,000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8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coverage was 96%: 27.5 million children received at least one dose of DTP-containing vaccine, but 1.2 million remain unreached.</a:t>
            </a:r>
          </a:p>
        </p:txBody>
      </p:sp>
      <p:grpSp xmlns:pic="http://schemas.openxmlformats.org/drawingml/2006/picture">
        <p:nvGrpSpPr>
          <p:cNvPr id="188" name=""/>
          <p:cNvGrpSpPr/>
          <p:nvPr/>
        </p:nvGrpSpPr>
        <p:grpSpPr>
          <a:xfrm>
            <a:off x="292608" y="1097280"/>
            <a:ext cx="8595360" cy="28575"/>
            <a:chOff x="292608" y="1097280"/>
            <a:chExt cx="8595360" cy="28575"/>
          </a:xfrm>
        </p:grpSpPr>
        <p:sp>
          <p:nvSpPr>
            <p:cNvPr id="18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171" y="89947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5" name="pl5"/>
            <p:cNvSpPr/>
            <p:nvPr/>
          </p:nvSpPr>
          <p:spPr>
            <a:xfrm>
              <a:off x="695171" y="1431391"/>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6" name="pl6"/>
            <p:cNvSpPr/>
            <p:nvPr/>
          </p:nvSpPr>
          <p:spPr>
            <a:xfrm>
              <a:off x="695171" y="1963307"/>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7" name="pl7"/>
            <p:cNvSpPr/>
            <p:nvPr/>
          </p:nvSpPr>
          <p:spPr>
            <a:xfrm>
              <a:off x="695171" y="249522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8" name="pl8"/>
            <p:cNvSpPr/>
            <p:nvPr/>
          </p:nvSpPr>
          <p:spPr>
            <a:xfrm>
              <a:off x="695171" y="3027141"/>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9" name="pl9"/>
            <p:cNvSpPr/>
            <p:nvPr/>
          </p:nvSpPr>
          <p:spPr>
            <a:xfrm>
              <a:off x="695171" y="3559058"/>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0" name="pl10"/>
            <p:cNvSpPr/>
            <p:nvPr/>
          </p:nvSpPr>
          <p:spPr>
            <a:xfrm>
              <a:off x="695171" y="409097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1" name="pl11"/>
            <p:cNvSpPr/>
            <p:nvPr/>
          </p:nvSpPr>
          <p:spPr>
            <a:xfrm>
              <a:off x="695171" y="4622891"/>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2" name="pl12"/>
            <p:cNvSpPr/>
            <p:nvPr/>
          </p:nvSpPr>
          <p:spPr>
            <a:xfrm>
              <a:off x="695171" y="5154808"/>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3" name="pl13"/>
            <p:cNvSpPr/>
            <p:nvPr/>
          </p:nvSpPr>
          <p:spPr>
            <a:xfrm>
              <a:off x="695171" y="568672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4" name="pl14"/>
            <p:cNvSpPr/>
            <p:nvPr/>
          </p:nvSpPr>
          <p:spPr>
            <a:xfrm>
              <a:off x="2482351" y="1431569"/>
              <a:ext cx="4687686" cy="1063476"/>
            </a:xfrm>
            <a:custGeom>
              <a:avLst/>
              <a:pathLst>
                <a:path w="4687686" h="1063476">
                  <a:moveTo>
                    <a:pt x="0" y="1063476"/>
                  </a:moveTo>
                  <a:lnTo>
                    <a:pt x="11837" y="1063445"/>
                  </a:lnTo>
                  <a:lnTo>
                    <a:pt x="23675" y="1063408"/>
                  </a:lnTo>
                  <a:lnTo>
                    <a:pt x="35512" y="1063365"/>
                  </a:lnTo>
                  <a:lnTo>
                    <a:pt x="47350" y="1063314"/>
                  </a:lnTo>
                  <a:lnTo>
                    <a:pt x="59187" y="1063255"/>
                  </a:lnTo>
                  <a:lnTo>
                    <a:pt x="71025" y="1063184"/>
                  </a:lnTo>
                  <a:lnTo>
                    <a:pt x="82863" y="1063102"/>
                  </a:lnTo>
                  <a:lnTo>
                    <a:pt x="94700" y="1063005"/>
                  </a:lnTo>
                  <a:lnTo>
                    <a:pt x="106538" y="1062892"/>
                  </a:lnTo>
                  <a:lnTo>
                    <a:pt x="118375" y="1062758"/>
                  </a:lnTo>
                  <a:lnTo>
                    <a:pt x="130213" y="1062601"/>
                  </a:lnTo>
                  <a:lnTo>
                    <a:pt x="142051" y="1062417"/>
                  </a:lnTo>
                  <a:lnTo>
                    <a:pt x="153888" y="1062200"/>
                  </a:lnTo>
                  <a:lnTo>
                    <a:pt x="165726" y="1061946"/>
                  </a:lnTo>
                  <a:lnTo>
                    <a:pt x="177563" y="1061647"/>
                  </a:lnTo>
                  <a:lnTo>
                    <a:pt x="189401" y="1061296"/>
                  </a:lnTo>
                  <a:lnTo>
                    <a:pt x="201239" y="1060885"/>
                  </a:lnTo>
                  <a:lnTo>
                    <a:pt x="213076" y="1060402"/>
                  </a:lnTo>
                  <a:lnTo>
                    <a:pt x="224914" y="1059836"/>
                  </a:lnTo>
                  <a:lnTo>
                    <a:pt x="236751" y="1059171"/>
                  </a:lnTo>
                  <a:lnTo>
                    <a:pt x="248589" y="1058393"/>
                  </a:lnTo>
                  <a:lnTo>
                    <a:pt x="260427" y="1057480"/>
                  </a:lnTo>
                  <a:lnTo>
                    <a:pt x="272264" y="1056412"/>
                  </a:lnTo>
                  <a:lnTo>
                    <a:pt x="284102" y="1055162"/>
                  </a:lnTo>
                  <a:lnTo>
                    <a:pt x="295939" y="1053700"/>
                  </a:lnTo>
                  <a:lnTo>
                    <a:pt x="307777" y="1051993"/>
                  </a:lnTo>
                  <a:lnTo>
                    <a:pt x="319614" y="1049999"/>
                  </a:lnTo>
                  <a:lnTo>
                    <a:pt x="331452" y="1047676"/>
                  </a:lnTo>
                  <a:lnTo>
                    <a:pt x="343290" y="1044972"/>
                  </a:lnTo>
                  <a:lnTo>
                    <a:pt x="355127" y="1041829"/>
                  </a:lnTo>
                  <a:lnTo>
                    <a:pt x="366965" y="1038184"/>
                  </a:lnTo>
                  <a:lnTo>
                    <a:pt x="378802" y="1033966"/>
                  </a:lnTo>
                  <a:lnTo>
                    <a:pt x="390640" y="1029096"/>
                  </a:lnTo>
                  <a:lnTo>
                    <a:pt x="402478" y="1023492"/>
                  </a:lnTo>
                  <a:lnTo>
                    <a:pt x="414315" y="1017065"/>
                  </a:lnTo>
                  <a:lnTo>
                    <a:pt x="426153" y="1009721"/>
                  </a:lnTo>
                  <a:lnTo>
                    <a:pt x="437990" y="1001368"/>
                  </a:lnTo>
                  <a:lnTo>
                    <a:pt x="449828" y="991916"/>
                  </a:lnTo>
                  <a:lnTo>
                    <a:pt x="461666" y="981281"/>
                  </a:lnTo>
                  <a:lnTo>
                    <a:pt x="473503" y="969393"/>
                  </a:lnTo>
                  <a:lnTo>
                    <a:pt x="485341" y="956199"/>
                  </a:lnTo>
                  <a:lnTo>
                    <a:pt x="497178" y="941672"/>
                  </a:lnTo>
                  <a:lnTo>
                    <a:pt x="509016" y="925820"/>
                  </a:lnTo>
                  <a:lnTo>
                    <a:pt x="520854" y="908686"/>
                  </a:lnTo>
                  <a:lnTo>
                    <a:pt x="532691" y="890360"/>
                  </a:lnTo>
                  <a:lnTo>
                    <a:pt x="544529" y="870973"/>
                  </a:lnTo>
                  <a:lnTo>
                    <a:pt x="556366" y="850706"/>
                  </a:lnTo>
                  <a:lnTo>
                    <a:pt x="568204" y="829777"/>
                  </a:lnTo>
                  <a:lnTo>
                    <a:pt x="580042" y="808436"/>
                  </a:lnTo>
                  <a:lnTo>
                    <a:pt x="591879" y="786956"/>
                  </a:lnTo>
                  <a:lnTo>
                    <a:pt x="603717" y="765616"/>
                  </a:lnTo>
                  <a:lnTo>
                    <a:pt x="615554" y="744686"/>
                  </a:lnTo>
                  <a:lnTo>
                    <a:pt x="627392" y="724419"/>
                  </a:lnTo>
                  <a:lnTo>
                    <a:pt x="639229" y="705033"/>
                  </a:lnTo>
                  <a:lnTo>
                    <a:pt x="651067" y="686706"/>
                  </a:lnTo>
                  <a:lnTo>
                    <a:pt x="662905" y="669572"/>
                  </a:lnTo>
                  <a:lnTo>
                    <a:pt x="674742" y="653720"/>
                  </a:lnTo>
                  <a:lnTo>
                    <a:pt x="686580" y="639194"/>
                  </a:lnTo>
                  <a:lnTo>
                    <a:pt x="698417" y="626000"/>
                  </a:lnTo>
                  <a:lnTo>
                    <a:pt x="710255" y="614111"/>
                  </a:lnTo>
                  <a:lnTo>
                    <a:pt x="722093" y="603476"/>
                  </a:lnTo>
                  <a:lnTo>
                    <a:pt x="733930" y="594024"/>
                  </a:lnTo>
                  <a:lnTo>
                    <a:pt x="745768" y="585672"/>
                  </a:lnTo>
                  <a:lnTo>
                    <a:pt x="757605" y="578328"/>
                  </a:lnTo>
                  <a:lnTo>
                    <a:pt x="769443" y="571900"/>
                  </a:lnTo>
                  <a:lnTo>
                    <a:pt x="781281" y="566296"/>
                  </a:lnTo>
                  <a:lnTo>
                    <a:pt x="793118" y="561427"/>
                  </a:lnTo>
                  <a:lnTo>
                    <a:pt x="804956" y="557208"/>
                  </a:lnTo>
                  <a:lnTo>
                    <a:pt x="816793" y="553563"/>
                  </a:lnTo>
                  <a:lnTo>
                    <a:pt x="828631" y="550421"/>
                  </a:lnTo>
                  <a:lnTo>
                    <a:pt x="840469" y="547716"/>
                  </a:lnTo>
                  <a:lnTo>
                    <a:pt x="852306" y="545393"/>
                  </a:lnTo>
                  <a:lnTo>
                    <a:pt x="864144" y="543400"/>
                  </a:lnTo>
                  <a:lnTo>
                    <a:pt x="875981" y="541692"/>
                  </a:lnTo>
                  <a:lnTo>
                    <a:pt x="887819" y="540230"/>
                  </a:lnTo>
                  <a:lnTo>
                    <a:pt x="899657" y="538980"/>
                  </a:lnTo>
                  <a:lnTo>
                    <a:pt x="911494" y="537912"/>
                  </a:lnTo>
                  <a:lnTo>
                    <a:pt x="923332" y="537000"/>
                  </a:lnTo>
                  <a:lnTo>
                    <a:pt x="935169" y="536221"/>
                  </a:lnTo>
                  <a:lnTo>
                    <a:pt x="947007" y="535557"/>
                  </a:lnTo>
                  <a:lnTo>
                    <a:pt x="958844" y="534990"/>
                  </a:lnTo>
                  <a:lnTo>
                    <a:pt x="970682" y="534508"/>
                  </a:lnTo>
                  <a:lnTo>
                    <a:pt x="982520" y="534096"/>
                  </a:lnTo>
                  <a:lnTo>
                    <a:pt x="994357" y="533745"/>
                  </a:lnTo>
                  <a:lnTo>
                    <a:pt x="1006195" y="533447"/>
                  </a:lnTo>
                  <a:lnTo>
                    <a:pt x="1018032" y="533193"/>
                  </a:lnTo>
                  <a:lnTo>
                    <a:pt x="1029870" y="532976"/>
                  </a:lnTo>
                  <a:lnTo>
                    <a:pt x="1041708" y="532792"/>
                  </a:lnTo>
                  <a:lnTo>
                    <a:pt x="1053545" y="532635"/>
                  </a:lnTo>
                  <a:lnTo>
                    <a:pt x="1065383" y="532501"/>
                  </a:lnTo>
                  <a:lnTo>
                    <a:pt x="1077220" y="532387"/>
                  </a:lnTo>
                  <a:lnTo>
                    <a:pt x="1089058" y="532290"/>
                  </a:lnTo>
                  <a:lnTo>
                    <a:pt x="1100896" y="532208"/>
                  </a:lnTo>
                  <a:lnTo>
                    <a:pt x="1112733" y="532138"/>
                  </a:lnTo>
                  <a:lnTo>
                    <a:pt x="1124571" y="532078"/>
                  </a:lnTo>
                  <a:lnTo>
                    <a:pt x="1136408" y="532027"/>
                  </a:lnTo>
                  <a:lnTo>
                    <a:pt x="1148246" y="531984"/>
                  </a:lnTo>
                  <a:lnTo>
                    <a:pt x="1160084" y="531948"/>
                  </a:lnTo>
                  <a:lnTo>
                    <a:pt x="1171921" y="531916"/>
                  </a:lnTo>
                  <a:lnTo>
                    <a:pt x="1171921" y="531738"/>
                  </a:lnTo>
                  <a:lnTo>
                    <a:pt x="1183759" y="531738"/>
                  </a:lnTo>
                  <a:lnTo>
                    <a:pt x="1195596" y="531738"/>
                  </a:lnTo>
                  <a:lnTo>
                    <a:pt x="1207434" y="531738"/>
                  </a:lnTo>
                  <a:lnTo>
                    <a:pt x="1219272" y="531738"/>
                  </a:lnTo>
                  <a:lnTo>
                    <a:pt x="1231109" y="531738"/>
                  </a:lnTo>
                  <a:lnTo>
                    <a:pt x="1242947" y="531738"/>
                  </a:lnTo>
                  <a:lnTo>
                    <a:pt x="1254784" y="531738"/>
                  </a:lnTo>
                  <a:lnTo>
                    <a:pt x="1266622" y="531738"/>
                  </a:lnTo>
                  <a:lnTo>
                    <a:pt x="1278459" y="531738"/>
                  </a:lnTo>
                  <a:lnTo>
                    <a:pt x="1290297" y="531738"/>
                  </a:lnTo>
                  <a:lnTo>
                    <a:pt x="1302135" y="531738"/>
                  </a:lnTo>
                  <a:lnTo>
                    <a:pt x="1313972" y="531738"/>
                  </a:lnTo>
                  <a:lnTo>
                    <a:pt x="1325810" y="531738"/>
                  </a:lnTo>
                  <a:lnTo>
                    <a:pt x="1337647" y="531738"/>
                  </a:lnTo>
                  <a:lnTo>
                    <a:pt x="1349485" y="531738"/>
                  </a:lnTo>
                  <a:lnTo>
                    <a:pt x="1361323" y="531738"/>
                  </a:lnTo>
                  <a:lnTo>
                    <a:pt x="1373160" y="531738"/>
                  </a:lnTo>
                  <a:lnTo>
                    <a:pt x="1384998" y="531738"/>
                  </a:lnTo>
                  <a:lnTo>
                    <a:pt x="1396835" y="531738"/>
                  </a:lnTo>
                  <a:lnTo>
                    <a:pt x="1408673" y="531738"/>
                  </a:lnTo>
                  <a:lnTo>
                    <a:pt x="1420511" y="531738"/>
                  </a:lnTo>
                  <a:lnTo>
                    <a:pt x="1432348" y="531738"/>
                  </a:lnTo>
                  <a:lnTo>
                    <a:pt x="1444186" y="531738"/>
                  </a:lnTo>
                  <a:lnTo>
                    <a:pt x="1456023" y="531738"/>
                  </a:lnTo>
                  <a:lnTo>
                    <a:pt x="1467861" y="531738"/>
                  </a:lnTo>
                  <a:lnTo>
                    <a:pt x="1479699" y="531738"/>
                  </a:lnTo>
                  <a:lnTo>
                    <a:pt x="1491536" y="531738"/>
                  </a:lnTo>
                  <a:lnTo>
                    <a:pt x="1503374" y="531738"/>
                  </a:lnTo>
                  <a:lnTo>
                    <a:pt x="1515211" y="531738"/>
                  </a:lnTo>
                  <a:lnTo>
                    <a:pt x="1527049" y="531738"/>
                  </a:lnTo>
                  <a:lnTo>
                    <a:pt x="1538887" y="531738"/>
                  </a:lnTo>
                  <a:lnTo>
                    <a:pt x="1550724" y="531738"/>
                  </a:lnTo>
                  <a:lnTo>
                    <a:pt x="1562562" y="531738"/>
                  </a:lnTo>
                  <a:lnTo>
                    <a:pt x="1574399" y="531738"/>
                  </a:lnTo>
                  <a:lnTo>
                    <a:pt x="1586237" y="531738"/>
                  </a:lnTo>
                  <a:lnTo>
                    <a:pt x="1598074" y="531738"/>
                  </a:lnTo>
                  <a:lnTo>
                    <a:pt x="1609912" y="531738"/>
                  </a:lnTo>
                  <a:lnTo>
                    <a:pt x="1621750" y="531738"/>
                  </a:lnTo>
                  <a:lnTo>
                    <a:pt x="1633587" y="531738"/>
                  </a:lnTo>
                  <a:lnTo>
                    <a:pt x="1645425" y="531738"/>
                  </a:lnTo>
                  <a:lnTo>
                    <a:pt x="1657262" y="531738"/>
                  </a:lnTo>
                  <a:lnTo>
                    <a:pt x="1669100" y="531738"/>
                  </a:lnTo>
                  <a:lnTo>
                    <a:pt x="1680938" y="531738"/>
                  </a:lnTo>
                  <a:lnTo>
                    <a:pt x="1692775" y="531738"/>
                  </a:lnTo>
                  <a:lnTo>
                    <a:pt x="1704613" y="531738"/>
                  </a:lnTo>
                  <a:lnTo>
                    <a:pt x="1716450" y="531738"/>
                  </a:lnTo>
                  <a:lnTo>
                    <a:pt x="1728288" y="531738"/>
                  </a:lnTo>
                  <a:lnTo>
                    <a:pt x="1740126" y="531738"/>
                  </a:lnTo>
                  <a:lnTo>
                    <a:pt x="1751963" y="531738"/>
                  </a:lnTo>
                  <a:lnTo>
                    <a:pt x="1763801" y="531738"/>
                  </a:lnTo>
                  <a:lnTo>
                    <a:pt x="1775638" y="531738"/>
                  </a:lnTo>
                  <a:lnTo>
                    <a:pt x="1787476" y="531738"/>
                  </a:lnTo>
                  <a:lnTo>
                    <a:pt x="1799314" y="531738"/>
                  </a:lnTo>
                  <a:lnTo>
                    <a:pt x="1811151" y="531738"/>
                  </a:lnTo>
                  <a:lnTo>
                    <a:pt x="1822989" y="531738"/>
                  </a:lnTo>
                  <a:lnTo>
                    <a:pt x="1834826" y="531738"/>
                  </a:lnTo>
                  <a:lnTo>
                    <a:pt x="1846664" y="531738"/>
                  </a:lnTo>
                  <a:lnTo>
                    <a:pt x="1858502" y="531738"/>
                  </a:lnTo>
                  <a:lnTo>
                    <a:pt x="1870339" y="531738"/>
                  </a:lnTo>
                  <a:lnTo>
                    <a:pt x="1882177" y="531738"/>
                  </a:lnTo>
                  <a:lnTo>
                    <a:pt x="1894014" y="531738"/>
                  </a:lnTo>
                  <a:lnTo>
                    <a:pt x="1905852" y="531738"/>
                  </a:lnTo>
                  <a:lnTo>
                    <a:pt x="1917689" y="531738"/>
                  </a:lnTo>
                  <a:lnTo>
                    <a:pt x="1929527" y="531738"/>
                  </a:lnTo>
                  <a:lnTo>
                    <a:pt x="1941365" y="531738"/>
                  </a:lnTo>
                  <a:lnTo>
                    <a:pt x="1953202" y="531738"/>
                  </a:lnTo>
                  <a:lnTo>
                    <a:pt x="1965040" y="531738"/>
                  </a:lnTo>
                  <a:lnTo>
                    <a:pt x="1976877" y="531738"/>
                  </a:lnTo>
                  <a:lnTo>
                    <a:pt x="1988715" y="531738"/>
                  </a:lnTo>
                  <a:lnTo>
                    <a:pt x="2000553" y="531738"/>
                  </a:lnTo>
                  <a:lnTo>
                    <a:pt x="2012390" y="531738"/>
                  </a:lnTo>
                  <a:lnTo>
                    <a:pt x="2024228" y="531738"/>
                  </a:lnTo>
                  <a:lnTo>
                    <a:pt x="2036065" y="531738"/>
                  </a:lnTo>
                  <a:lnTo>
                    <a:pt x="2047903" y="531738"/>
                  </a:lnTo>
                  <a:lnTo>
                    <a:pt x="2059741" y="531738"/>
                  </a:lnTo>
                  <a:lnTo>
                    <a:pt x="2071578" y="531738"/>
                  </a:lnTo>
                  <a:lnTo>
                    <a:pt x="2083416" y="531738"/>
                  </a:lnTo>
                  <a:lnTo>
                    <a:pt x="2095253" y="531738"/>
                  </a:lnTo>
                  <a:lnTo>
                    <a:pt x="2107091" y="531738"/>
                  </a:lnTo>
                  <a:lnTo>
                    <a:pt x="2118929" y="531738"/>
                  </a:lnTo>
                  <a:lnTo>
                    <a:pt x="2130766" y="531738"/>
                  </a:lnTo>
                  <a:lnTo>
                    <a:pt x="2142604" y="531738"/>
                  </a:lnTo>
                  <a:lnTo>
                    <a:pt x="2154441" y="531738"/>
                  </a:lnTo>
                  <a:lnTo>
                    <a:pt x="2166279" y="531738"/>
                  </a:lnTo>
                  <a:lnTo>
                    <a:pt x="2178117" y="531738"/>
                  </a:lnTo>
                  <a:lnTo>
                    <a:pt x="2189954" y="531738"/>
                  </a:lnTo>
                  <a:lnTo>
                    <a:pt x="2201792" y="531738"/>
                  </a:lnTo>
                  <a:lnTo>
                    <a:pt x="2213629" y="531738"/>
                  </a:lnTo>
                  <a:lnTo>
                    <a:pt x="2225467" y="531738"/>
                  </a:lnTo>
                  <a:lnTo>
                    <a:pt x="2237304" y="531738"/>
                  </a:lnTo>
                  <a:lnTo>
                    <a:pt x="2249142" y="531738"/>
                  </a:lnTo>
                  <a:lnTo>
                    <a:pt x="2260980" y="531738"/>
                  </a:lnTo>
                  <a:lnTo>
                    <a:pt x="2272817" y="531738"/>
                  </a:lnTo>
                  <a:lnTo>
                    <a:pt x="2284655" y="531738"/>
                  </a:lnTo>
                  <a:lnTo>
                    <a:pt x="2296492" y="531738"/>
                  </a:lnTo>
                  <a:lnTo>
                    <a:pt x="2308330" y="531738"/>
                  </a:lnTo>
                  <a:lnTo>
                    <a:pt x="2320168" y="531738"/>
                  </a:lnTo>
                  <a:lnTo>
                    <a:pt x="2332005" y="531738"/>
                  </a:lnTo>
                  <a:lnTo>
                    <a:pt x="2343843" y="531738"/>
                  </a:lnTo>
                  <a:lnTo>
                    <a:pt x="2343843" y="531738"/>
                  </a:lnTo>
                  <a:lnTo>
                    <a:pt x="2355680" y="531738"/>
                  </a:lnTo>
                  <a:lnTo>
                    <a:pt x="2367518" y="531738"/>
                  </a:lnTo>
                  <a:lnTo>
                    <a:pt x="2379356" y="531738"/>
                  </a:lnTo>
                  <a:lnTo>
                    <a:pt x="2391193" y="531738"/>
                  </a:lnTo>
                  <a:lnTo>
                    <a:pt x="2403031" y="531738"/>
                  </a:lnTo>
                  <a:lnTo>
                    <a:pt x="2414868" y="531738"/>
                  </a:lnTo>
                  <a:lnTo>
                    <a:pt x="2426706" y="531738"/>
                  </a:lnTo>
                  <a:lnTo>
                    <a:pt x="2438544" y="531738"/>
                  </a:lnTo>
                  <a:lnTo>
                    <a:pt x="2450381" y="531738"/>
                  </a:lnTo>
                  <a:lnTo>
                    <a:pt x="2462219" y="531738"/>
                  </a:lnTo>
                  <a:lnTo>
                    <a:pt x="2474056" y="531738"/>
                  </a:lnTo>
                  <a:lnTo>
                    <a:pt x="2485894" y="531738"/>
                  </a:lnTo>
                  <a:lnTo>
                    <a:pt x="2497732" y="531738"/>
                  </a:lnTo>
                  <a:lnTo>
                    <a:pt x="2509569" y="531738"/>
                  </a:lnTo>
                  <a:lnTo>
                    <a:pt x="2521407" y="531738"/>
                  </a:lnTo>
                  <a:lnTo>
                    <a:pt x="2533244" y="531738"/>
                  </a:lnTo>
                  <a:lnTo>
                    <a:pt x="2545082" y="531738"/>
                  </a:lnTo>
                  <a:lnTo>
                    <a:pt x="2556919" y="531738"/>
                  </a:lnTo>
                  <a:lnTo>
                    <a:pt x="2568757" y="531738"/>
                  </a:lnTo>
                  <a:lnTo>
                    <a:pt x="2580595" y="531738"/>
                  </a:lnTo>
                  <a:lnTo>
                    <a:pt x="2592432" y="531738"/>
                  </a:lnTo>
                  <a:lnTo>
                    <a:pt x="2604270" y="531738"/>
                  </a:lnTo>
                  <a:lnTo>
                    <a:pt x="2616107" y="531738"/>
                  </a:lnTo>
                  <a:lnTo>
                    <a:pt x="2627945" y="531738"/>
                  </a:lnTo>
                  <a:lnTo>
                    <a:pt x="2639783" y="531738"/>
                  </a:lnTo>
                  <a:lnTo>
                    <a:pt x="2651620" y="531738"/>
                  </a:lnTo>
                  <a:lnTo>
                    <a:pt x="2663458" y="531738"/>
                  </a:lnTo>
                  <a:lnTo>
                    <a:pt x="2675295" y="531738"/>
                  </a:lnTo>
                  <a:lnTo>
                    <a:pt x="2687133" y="531738"/>
                  </a:lnTo>
                  <a:lnTo>
                    <a:pt x="2698971" y="531738"/>
                  </a:lnTo>
                  <a:lnTo>
                    <a:pt x="2710808" y="531738"/>
                  </a:lnTo>
                  <a:lnTo>
                    <a:pt x="2722646" y="531738"/>
                  </a:lnTo>
                  <a:lnTo>
                    <a:pt x="2734483" y="531738"/>
                  </a:lnTo>
                  <a:lnTo>
                    <a:pt x="2746321" y="531738"/>
                  </a:lnTo>
                  <a:lnTo>
                    <a:pt x="2758159" y="531738"/>
                  </a:lnTo>
                  <a:lnTo>
                    <a:pt x="2769996" y="531738"/>
                  </a:lnTo>
                  <a:lnTo>
                    <a:pt x="2781834" y="531738"/>
                  </a:lnTo>
                  <a:lnTo>
                    <a:pt x="2793671" y="531738"/>
                  </a:lnTo>
                  <a:lnTo>
                    <a:pt x="2805509" y="531738"/>
                  </a:lnTo>
                  <a:lnTo>
                    <a:pt x="2817347" y="531738"/>
                  </a:lnTo>
                  <a:lnTo>
                    <a:pt x="2829184" y="531738"/>
                  </a:lnTo>
                  <a:lnTo>
                    <a:pt x="2841022" y="531738"/>
                  </a:lnTo>
                  <a:lnTo>
                    <a:pt x="2852859" y="531738"/>
                  </a:lnTo>
                  <a:lnTo>
                    <a:pt x="2864697" y="531738"/>
                  </a:lnTo>
                  <a:lnTo>
                    <a:pt x="2876534" y="531738"/>
                  </a:lnTo>
                  <a:lnTo>
                    <a:pt x="2888372" y="531738"/>
                  </a:lnTo>
                  <a:lnTo>
                    <a:pt x="2900210" y="531738"/>
                  </a:lnTo>
                  <a:lnTo>
                    <a:pt x="2912047" y="531738"/>
                  </a:lnTo>
                  <a:lnTo>
                    <a:pt x="2923885" y="531738"/>
                  </a:lnTo>
                  <a:lnTo>
                    <a:pt x="2935722" y="531738"/>
                  </a:lnTo>
                  <a:lnTo>
                    <a:pt x="2947560" y="531738"/>
                  </a:lnTo>
                  <a:lnTo>
                    <a:pt x="2959398" y="531738"/>
                  </a:lnTo>
                  <a:lnTo>
                    <a:pt x="2971235" y="531738"/>
                  </a:lnTo>
                  <a:lnTo>
                    <a:pt x="2983073" y="531738"/>
                  </a:lnTo>
                  <a:lnTo>
                    <a:pt x="2994910" y="531738"/>
                  </a:lnTo>
                  <a:lnTo>
                    <a:pt x="3006748" y="531738"/>
                  </a:lnTo>
                  <a:lnTo>
                    <a:pt x="3018586" y="531738"/>
                  </a:lnTo>
                  <a:lnTo>
                    <a:pt x="3030423" y="531738"/>
                  </a:lnTo>
                  <a:lnTo>
                    <a:pt x="3042261" y="531738"/>
                  </a:lnTo>
                  <a:lnTo>
                    <a:pt x="3054098" y="531738"/>
                  </a:lnTo>
                  <a:lnTo>
                    <a:pt x="3065936" y="531738"/>
                  </a:lnTo>
                  <a:lnTo>
                    <a:pt x="3077774" y="531738"/>
                  </a:lnTo>
                  <a:lnTo>
                    <a:pt x="3089611" y="531738"/>
                  </a:lnTo>
                  <a:lnTo>
                    <a:pt x="3101449" y="531738"/>
                  </a:lnTo>
                  <a:lnTo>
                    <a:pt x="3113286" y="531738"/>
                  </a:lnTo>
                  <a:lnTo>
                    <a:pt x="3125124" y="531738"/>
                  </a:lnTo>
                  <a:lnTo>
                    <a:pt x="3136962" y="531738"/>
                  </a:lnTo>
                  <a:lnTo>
                    <a:pt x="3148799" y="531738"/>
                  </a:lnTo>
                  <a:lnTo>
                    <a:pt x="3160637" y="531738"/>
                  </a:lnTo>
                  <a:lnTo>
                    <a:pt x="3172474" y="531738"/>
                  </a:lnTo>
                  <a:lnTo>
                    <a:pt x="3184312" y="531738"/>
                  </a:lnTo>
                  <a:lnTo>
                    <a:pt x="3196149" y="531738"/>
                  </a:lnTo>
                  <a:lnTo>
                    <a:pt x="3207987" y="531738"/>
                  </a:lnTo>
                  <a:lnTo>
                    <a:pt x="3219825" y="531738"/>
                  </a:lnTo>
                  <a:lnTo>
                    <a:pt x="3231662" y="531738"/>
                  </a:lnTo>
                  <a:lnTo>
                    <a:pt x="3243500" y="531738"/>
                  </a:lnTo>
                  <a:lnTo>
                    <a:pt x="3255337" y="531738"/>
                  </a:lnTo>
                  <a:lnTo>
                    <a:pt x="3267175" y="531738"/>
                  </a:lnTo>
                  <a:lnTo>
                    <a:pt x="3279013" y="531738"/>
                  </a:lnTo>
                  <a:lnTo>
                    <a:pt x="3290850" y="531738"/>
                  </a:lnTo>
                  <a:lnTo>
                    <a:pt x="3302688" y="531738"/>
                  </a:lnTo>
                  <a:lnTo>
                    <a:pt x="3314525" y="531738"/>
                  </a:lnTo>
                  <a:lnTo>
                    <a:pt x="3326363" y="531738"/>
                  </a:lnTo>
                  <a:lnTo>
                    <a:pt x="3338201" y="531738"/>
                  </a:lnTo>
                  <a:lnTo>
                    <a:pt x="3350038" y="531738"/>
                  </a:lnTo>
                  <a:lnTo>
                    <a:pt x="3361876" y="531738"/>
                  </a:lnTo>
                  <a:lnTo>
                    <a:pt x="3373713" y="531738"/>
                  </a:lnTo>
                  <a:lnTo>
                    <a:pt x="3385551" y="531738"/>
                  </a:lnTo>
                  <a:lnTo>
                    <a:pt x="3397389" y="531738"/>
                  </a:lnTo>
                  <a:lnTo>
                    <a:pt x="3409226" y="531738"/>
                  </a:lnTo>
                  <a:lnTo>
                    <a:pt x="3421064" y="531738"/>
                  </a:lnTo>
                  <a:lnTo>
                    <a:pt x="3432901" y="531738"/>
                  </a:lnTo>
                  <a:lnTo>
                    <a:pt x="3444739" y="531738"/>
                  </a:lnTo>
                  <a:lnTo>
                    <a:pt x="3456576" y="531738"/>
                  </a:lnTo>
                  <a:lnTo>
                    <a:pt x="3468414" y="531738"/>
                  </a:lnTo>
                  <a:lnTo>
                    <a:pt x="3480252" y="531738"/>
                  </a:lnTo>
                  <a:lnTo>
                    <a:pt x="3492089" y="531738"/>
                  </a:lnTo>
                  <a:lnTo>
                    <a:pt x="3503927" y="531738"/>
                  </a:lnTo>
                  <a:lnTo>
                    <a:pt x="3515764" y="531738"/>
                  </a:lnTo>
                  <a:lnTo>
                    <a:pt x="3515764" y="531559"/>
                  </a:lnTo>
                  <a:lnTo>
                    <a:pt x="3527602" y="531528"/>
                  </a:lnTo>
                  <a:lnTo>
                    <a:pt x="3539440" y="531491"/>
                  </a:lnTo>
                  <a:lnTo>
                    <a:pt x="3551277" y="531448"/>
                  </a:lnTo>
                  <a:lnTo>
                    <a:pt x="3563115" y="531397"/>
                  </a:lnTo>
                  <a:lnTo>
                    <a:pt x="3574952" y="531338"/>
                  </a:lnTo>
                  <a:lnTo>
                    <a:pt x="3586790" y="531268"/>
                  </a:lnTo>
                  <a:lnTo>
                    <a:pt x="3598628" y="531185"/>
                  </a:lnTo>
                  <a:lnTo>
                    <a:pt x="3610465" y="531089"/>
                  </a:lnTo>
                  <a:lnTo>
                    <a:pt x="3622303" y="530975"/>
                  </a:lnTo>
                  <a:lnTo>
                    <a:pt x="3634140" y="530841"/>
                  </a:lnTo>
                  <a:lnTo>
                    <a:pt x="3645978" y="530684"/>
                  </a:lnTo>
                  <a:lnTo>
                    <a:pt x="3657816" y="530500"/>
                  </a:lnTo>
                  <a:lnTo>
                    <a:pt x="3669653" y="530283"/>
                  </a:lnTo>
                  <a:lnTo>
                    <a:pt x="3681491" y="530029"/>
                  </a:lnTo>
                  <a:lnTo>
                    <a:pt x="3693328" y="529730"/>
                  </a:lnTo>
                  <a:lnTo>
                    <a:pt x="3705166" y="529380"/>
                  </a:lnTo>
                  <a:lnTo>
                    <a:pt x="3717004" y="528968"/>
                  </a:lnTo>
                  <a:lnTo>
                    <a:pt x="3728841" y="528485"/>
                  </a:lnTo>
                  <a:lnTo>
                    <a:pt x="3740679" y="527919"/>
                  </a:lnTo>
                  <a:lnTo>
                    <a:pt x="3752516" y="527255"/>
                  </a:lnTo>
                  <a:lnTo>
                    <a:pt x="3764354" y="526476"/>
                  </a:lnTo>
                  <a:lnTo>
                    <a:pt x="3776191" y="525564"/>
                  </a:lnTo>
                  <a:lnTo>
                    <a:pt x="3788029" y="524495"/>
                  </a:lnTo>
                  <a:lnTo>
                    <a:pt x="3799867" y="523245"/>
                  </a:lnTo>
                  <a:lnTo>
                    <a:pt x="3811704" y="521784"/>
                  </a:lnTo>
                  <a:lnTo>
                    <a:pt x="3823542" y="520076"/>
                  </a:lnTo>
                  <a:lnTo>
                    <a:pt x="3835379" y="518083"/>
                  </a:lnTo>
                  <a:lnTo>
                    <a:pt x="3847217" y="515759"/>
                  </a:lnTo>
                  <a:lnTo>
                    <a:pt x="3859055" y="513055"/>
                  </a:lnTo>
                  <a:lnTo>
                    <a:pt x="3870892" y="509912"/>
                  </a:lnTo>
                  <a:lnTo>
                    <a:pt x="3882730" y="506267"/>
                  </a:lnTo>
                  <a:lnTo>
                    <a:pt x="3894567" y="502049"/>
                  </a:lnTo>
                  <a:lnTo>
                    <a:pt x="3906405" y="497180"/>
                  </a:lnTo>
                  <a:lnTo>
                    <a:pt x="3918243" y="491576"/>
                  </a:lnTo>
                  <a:lnTo>
                    <a:pt x="3930080" y="485148"/>
                  </a:lnTo>
                  <a:lnTo>
                    <a:pt x="3941918" y="477804"/>
                  </a:lnTo>
                  <a:lnTo>
                    <a:pt x="3953755" y="469451"/>
                  </a:lnTo>
                  <a:lnTo>
                    <a:pt x="3965593" y="459999"/>
                  </a:lnTo>
                  <a:lnTo>
                    <a:pt x="3977431" y="449364"/>
                  </a:lnTo>
                  <a:lnTo>
                    <a:pt x="3989268" y="437476"/>
                  </a:lnTo>
                  <a:lnTo>
                    <a:pt x="4001106" y="424282"/>
                  </a:lnTo>
                  <a:lnTo>
                    <a:pt x="4012943" y="409756"/>
                  </a:lnTo>
                  <a:lnTo>
                    <a:pt x="4024781" y="393903"/>
                  </a:lnTo>
                  <a:lnTo>
                    <a:pt x="4036619" y="376770"/>
                  </a:lnTo>
                  <a:lnTo>
                    <a:pt x="4048456" y="358443"/>
                  </a:lnTo>
                  <a:lnTo>
                    <a:pt x="4060294" y="339057"/>
                  </a:lnTo>
                  <a:lnTo>
                    <a:pt x="4072131" y="318789"/>
                  </a:lnTo>
                  <a:lnTo>
                    <a:pt x="4083969" y="297860"/>
                  </a:lnTo>
                  <a:lnTo>
                    <a:pt x="4095806" y="276519"/>
                  </a:lnTo>
                  <a:lnTo>
                    <a:pt x="4107644" y="255040"/>
                  </a:lnTo>
                  <a:lnTo>
                    <a:pt x="4119482" y="233699"/>
                  </a:lnTo>
                  <a:lnTo>
                    <a:pt x="4131319" y="212770"/>
                  </a:lnTo>
                  <a:lnTo>
                    <a:pt x="4143157" y="192502"/>
                  </a:lnTo>
                  <a:lnTo>
                    <a:pt x="4154994" y="173116"/>
                  </a:lnTo>
                  <a:lnTo>
                    <a:pt x="4166832" y="154789"/>
                  </a:lnTo>
                  <a:lnTo>
                    <a:pt x="4178670" y="137656"/>
                  </a:lnTo>
                  <a:lnTo>
                    <a:pt x="4190507" y="121803"/>
                  </a:lnTo>
                  <a:lnTo>
                    <a:pt x="4202345" y="107277"/>
                  </a:lnTo>
                  <a:lnTo>
                    <a:pt x="4214182" y="94083"/>
                  </a:lnTo>
                  <a:lnTo>
                    <a:pt x="4226020" y="82195"/>
                  </a:lnTo>
                  <a:lnTo>
                    <a:pt x="4237858" y="71560"/>
                  </a:lnTo>
                  <a:lnTo>
                    <a:pt x="4249695" y="62108"/>
                  </a:lnTo>
                  <a:lnTo>
                    <a:pt x="4261533" y="53755"/>
                  </a:lnTo>
                  <a:lnTo>
                    <a:pt x="4273370" y="46411"/>
                  </a:lnTo>
                  <a:lnTo>
                    <a:pt x="4285208" y="39983"/>
                  </a:lnTo>
                  <a:lnTo>
                    <a:pt x="4297046" y="34379"/>
                  </a:lnTo>
                  <a:lnTo>
                    <a:pt x="4308883" y="29510"/>
                  </a:lnTo>
                  <a:lnTo>
                    <a:pt x="4320721" y="25292"/>
                  </a:lnTo>
                  <a:lnTo>
                    <a:pt x="4332558" y="21647"/>
                  </a:lnTo>
                  <a:lnTo>
                    <a:pt x="4344396" y="18504"/>
                  </a:lnTo>
                  <a:lnTo>
                    <a:pt x="4356234" y="15800"/>
                  </a:lnTo>
                  <a:lnTo>
                    <a:pt x="4368071" y="13476"/>
                  </a:lnTo>
                  <a:lnTo>
                    <a:pt x="4379909" y="11483"/>
                  </a:lnTo>
                  <a:lnTo>
                    <a:pt x="4391746" y="9775"/>
                  </a:lnTo>
                  <a:lnTo>
                    <a:pt x="4403584" y="8314"/>
                  </a:lnTo>
                  <a:lnTo>
                    <a:pt x="4415421" y="7063"/>
                  </a:lnTo>
                  <a:lnTo>
                    <a:pt x="4427259" y="5995"/>
                  </a:lnTo>
                  <a:lnTo>
                    <a:pt x="4439097" y="5083"/>
                  </a:lnTo>
                  <a:lnTo>
                    <a:pt x="4450934" y="4304"/>
                  </a:lnTo>
                  <a:lnTo>
                    <a:pt x="4462772" y="3640"/>
                  </a:lnTo>
                  <a:lnTo>
                    <a:pt x="4474609" y="3074"/>
                  </a:lnTo>
                  <a:lnTo>
                    <a:pt x="4486447" y="2591"/>
                  </a:lnTo>
                  <a:lnTo>
                    <a:pt x="4498285" y="2179"/>
                  </a:lnTo>
                  <a:lnTo>
                    <a:pt x="4510122" y="1829"/>
                  </a:lnTo>
                  <a:lnTo>
                    <a:pt x="4521960" y="1530"/>
                  </a:lnTo>
                  <a:lnTo>
                    <a:pt x="4533797" y="1276"/>
                  </a:lnTo>
                  <a:lnTo>
                    <a:pt x="4545635" y="1059"/>
                  </a:lnTo>
                  <a:lnTo>
                    <a:pt x="4557473" y="875"/>
                  </a:lnTo>
                  <a:lnTo>
                    <a:pt x="4569310" y="718"/>
                  </a:lnTo>
                  <a:lnTo>
                    <a:pt x="4581148" y="584"/>
                  </a:lnTo>
                  <a:lnTo>
                    <a:pt x="4592985" y="470"/>
                  </a:lnTo>
                  <a:lnTo>
                    <a:pt x="4604823" y="374"/>
                  </a:lnTo>
                  <a:lnTo>
                    <a:pt x="4616661" y="291"/>
                  </a:lnTo>
                  <a:lnTo>
                    <a:pt x="4628498" y="221"/>
                  </a:lnTo>
                  <a:lnTo>
                    <a:pt x="4640336" y="162"/>
                  </a:lnTo>
                  <a:lnTo>
                    <a:pt x="4652173" y="111"/>
                  </a:lnTo>
                  <a:lnTo>
                    <a:pt x="4664011" y="68"/>
                  </a:lnTo>
                  <a:lnTo>
                    <a:pt x="4675849" y="31"/>
                  </a:lnTo>
                  <a:lnTo>
                    <a:pt x="4687686" y="0"/>
                  </a:lnTo>
                </a:path>
              </a:pathLst>
            </a:custGeom>
            <a:ln w="40651" cap="flat">
              <a:solidFill>
                <a:srgbClr val="F8766D">
                  <a:alpha val="100000"/>
                </a:srgbClr>
              </a:solidFill>
              <a:prstDash val="solid"/>
              <a:round/>
            </a:ln>
          </p:spPr>
          <p:txBody>
            <a:bodyPr/>
            <a:lstStyle/>
            <a:p/>
          </p:txBody>
        </p:sp>
        <p:sp>
          <p:nvSpPr>
            <p:cNvPr id="15" name="pl15"/>
            <p:cNvSpPr/>
            <p:nvPr/>
          </p:nvSpPr>
          <p:spPr>
            <a:xfrm>
              <a:off x="2482351" y="5154808"/>
              <a:ext cx="4687686" cy="531738"/>
            </a:xfrm>
            <a:custGeom>
              <a:avLst/>
              <a:pathLst>
                <a:path w="4687686" h="531738">
                  <a:moveTo>
                    <a:pt x="0" y="531738"/>
                  </a:moveTo>
                  <a:lnTo>
                    <a:pt x="11837" y="531707"/>
                  </a:lnTo>
                  <a:lnTo>
                    <a:pt x="23675" y="531670"/>
                  </a:lnTo>
                  <a:lnTo>
                    <a:pt x="35512" y="531627"/>
                  </a:lnTo>
                  <a:lnTo>
                    <a:pt x="47350" y="531576"/>
                  </a:lnTo>
                  <a:lnTo>
                    <a:pt x="59187" y="531516"/>
                  </a:lnTo>
                  <a:lnTo>
                    <a:pt x="71025" y="531446"/>
                  </a:lnTo>
                  <a:lnTo>
                    <a:pt x="82863" y="531364"/>
                  </a:lnTo>
                  <a:lnTo>
                    <a:pt x="94700" y="531267"/>
                  </a:lnTo>
                  <a:lnTo>
                    <a:pt x="106538" y="531153"/>
                  </a:lnTo>
                  <a:lnTo>
                    <a:pt x="118375" y="531020"/>
                  </a:lnTo>
                  <a:lnTo>
                    <a:pt x="130213" y="530863"/>
                  </a:lnTo>
                  <a:lnTo>
                    <a:pt x="142051" y="530678"/>
                  </a:lnTo>
                  <a:lnTo>
                    <a:pt x="153888" y="530462"/>
                  </a:lnTo>
                  <a:lnTo>
                    <a:pt x="165726" y="530207"/>
                  </a:lnTo>
                  <a:lnTo>
                    <a:pt x="177563" y="529909"/>
                  </a:lnTo>
                  <a:lnTo>
                    <a:pt x="189401" y="529558"/>
                  </a:lnTo>
                  <a:lnTo>
                    <a:pt x="201239" y="529147"/>
                  </a:lnTo>
                  <a:lnTo>
                    <a:pt x="213076" y="528664"/>
                  </a:lnTo>
                  <a:lnTo>
                    <a:pt x="224914" y="528097"/>
                  </a:lnTo>
                  <a:lnTo>
                    <a:pt x="236751" y="527433"/>
                  </a:lnTo>
                  <a:lnTo>
                    <a:pt x="248589" y="526654"/>
                  </a:lnTo>
                  <a:lnTo>
                    <a:pt x="260427" y="525742"/>
                  </a:lnTo>
                  <a:lnTo>
                    <a:pt x="272264" y="524674"/>
                  </a:lnTo>
                  <a:lnTo>
                    <a:pt x="284102" y="523424"/>
                  </a:lnTo>
                  <a:lnTo>
                    <a:pt x="295939" y="521962"/>
                  </a:lnTo>
                  <a:lnTo>
                    <a:pt x="307777" y="520254"/>
                  </a:lnTo>
                  <a:lnTo>
                    <a:pt x="319614" y="518261"/>
                  </a:lnTo>
                  <a:lnTo>
                    <a:pt x="331452" y="515938"/>
                  </a:lnTo>
                  <a:lnTo>
                    <a:pt x="343290" y="513233"/>
                  </a:lnTo>
                  <a:lnTo>
                    <a:pt x="355127" y="510091"/>
                  </a:lnTo>
                  <a:lnTo>
                    <a:pt x="366965" y="506446"/>
                  </a:lnTo>
                  <a:lnTo>
                    <a:pt x="378802" y="502227"/>
                  </a:lnTo>
                  <a:lnTo>
                    <a:pt x="390640" y="497358"/>
                  </a:lnTo>
                  <a:lnTo>
                    <a:pt x="402478" y="491754"/>
                  </a:lnTo>
                  <a:lnTo>
                    <a:pt x="414315" y="485326"/>
                  </a:lnTo>
                  <a:lnTo>
                    <a:pt x="426153" y="477982"/>
                  </a:lnTo>
                  <a:lnTo>
                    <a:pt x="437990" y="469630"/>
                  </a:lnTo>
                  <a:lnTo>
                    <a:pt x="449828" y="460178"/>
                  </a:lnTo>
                  <a:lnTo>
                    <a:pt x="461666" y="449543"/>
                  </a:lnTo>
                  <a:lnTo>
                    <a:pt x="473503" y="437654"/>
                  </a:lnTo>
                  <a:lnTo>
                    <a:pt x="485341" y="424460"/>
                  </a:lnTo>
                  <a:lnTo>
                    <a:pt x="497178" y="409934"/>
                  </a:lnTo>
                  <a:lnTo>
                    <a:pt x="509016" y="394082"/>
                  </a:lnTo>
                  <a:lnTo>
                    <a:pt x="520854" y="376948"/>
                  </a:lnTo>
                  <a:lnTo>
                    <a:pt x="532691" y="358621"/>
                  </a:lnTo>
                  <a:lnTo>
                    <a:pt x="544529" y="339235"/>
                  </a:lnTo>
                  <a:lnTo>
                    <a:pt x="556366" y="318968"/>
                  </a:lnTo>
                  <a:lnTo>
                    <a:pt x="568204" y="298038"/>
                  </a:lnTo>
                  <a:lnTo>
                    <a:pt x="580042" y="276698"/>
                  </a:lnTo>
                  <a:lnTo>
                    <a:pt x="591879" y="255218"/>
                  </a:lnTo>
                  <a:lnTo>
                    <a:pt x="603717" y="233877"/>
                  </a:lnTo>
                  <a:lnTo>
                    <a:pt x="615554" y="212948"/>
                  </a:lnTo>
                  <a:lnTo>
                    <a:pt x="627392" y="192681"/>
                  </a:lnTo>
                  <a:lnTo>
                    <a:pt x="639229" y="173295"/>
                  </a:lnTo>
                  <a:lnTo>
                    <a:pt x="651067" y="154968"/>
                  </a:lnTo>
                  <a:lnTo>
                    <a:pt x="662905" y="137834"/>
                  </a:lnTo>
                  <a:lnTo>
                    <a:pt x="674742" y="121982"/>
                  </a:lnTo>
                  <a:lnTo>
                    <a:pt x="686580" y="107456"/>
                  </a:lnTo>
                  <a:lnTo>
                    <a:pt x="698417" y="94261"/>
                  </a:lnTo>
                  <a:lnTo>
                    <a:pt x="710255" y="82373"/>
                  </a:lnTo>
                  <a:lnTo>
                    <a:pt x="722093" y="71738"/>
                  </a:lnTo>
                  <a:lnTo>
                    <a:pt x="733930" y="62286"/>
                  </a:lnTo>
                  <a:lnTo>
                    <a:pt x="745768" y="53933"/>
                  </a:lnTo>
                  <a:lnTo>
                    <a:pt x="757605" y="46590"/>
                  </a:lnTo>
                  <a:lnTo>
                    <a:pt x="769443" y="40162"/>
                  </a:lnTo>
                  <a:lnTo>
                    <a:pt x="781281" y="34558"/>
                  </a:lnTo>
                  <a:lnTo>
                    <a:pt x="793118" y="29688"/>
                  </a:lnTo>
                  <a:lnTo>
                    <a:pt x="804956" y="25470"/>
                  </a:lnTo>
                  <a:lnTo>
                    <a:pt x="816793" y="21825"/>
                  </a:lnTo>
                  <a:lnTo>
                    <a:pt x="828631" y="18682"/>
                  </a:lnTo>
                  <a:lnTo>
                    <a:pt x="840469" y="15978"/>
                  </a:lnTo>
                  <a:lnTo>
                    <a:pt x="852306" y="13655"/>
                  </a:lnTo>
                  <a:lnTo>
                    <a:pt x="864144" y="11662"/>
                  </a:lnTo>
                  <a:lnTo>
                    <a:pt x="875981" y="9954"/>
                  </a:lnTo>
                  <a:lnTo>
                    <a:pt x="887819" y="8492"/>
                  </a:lnTo>
                  <a:lnTo>
                    <a:pt x="899657" y="7242"/>
                  </a:lnTo>
                  <a:lnTo>
                    <a:pt x="911494" y="6174"/>
                  </a:lnTo>
                  <a:lnTo>
                    <a:pt x="923332" y="5261"/>
                  </a:lnTo>
                  <a:lnTo>
                    <a:pt x="935169" y="4483"/>
                  </a:lnTo>
                  <a:lnTo>
                    <a:pt x="947007" y="3818"/>
                  </a:lnTo>
                  <a:lnTo>
                    <a:pt x="958844" y="3252"/>
                  </a:lnTo>
                  <a:lnTo>
                    <a:pt x="970682" y="2769"/>
                  </a:lnTo>
                  <a:lnTo>
                    <a:pt x="982520" y="2358"/>
                  </a:lnTo>
                  <a:lnTo>
                    <a:pt x="994357" y="2007"/>
                  </a:lnTo>
                  <a:lnTo>
                    <a:pt x="1006195" y="1708"/>
                  </a:lnTo>
                  <a:lnTo>
                    <a:pt x="1018032" y="1454"/>
                  </a:lnTo>
                  <a:lnTo>
                    <a:pt x="1029870" y="1238"/>
                  </a:lnTo>
                  <a:lnTo>
                    <a:pt x="1041708" y="1053"/>
                  </a:lnTo>
                  <a:lnTo>
                    <a:pt x="1053545" y="896"/>
                  </a:lnTo>
                  <a:lnTo>
                    <a:pt x="1065383" y="763"/>
                  </a:lnTo>
                  <a:lnTo>
                    <a:pt x="1077220" y="649"/>
                  </a:lnTo>
                  <a:lnTo>
                    <a:pt x="1089058" y="552"/>
                  </a:lnTo>
                  <a:lnTo>
                    <a:pt x="1100896" y="470"/>
                  </a:lnTo>
                  <a:lnTo>
                    <a:pt x="1112733" y="400"/>
                  </a:lnTo>
                  <a:lnTo>
                    <a:pt x="1124571" y="340"/>
                  </a:lnTo>
                  <a:lnTo>
                    <a:pt x="1136408" y="289"/>
                  </a:lnTo>
                  <a:lnTo>
                    <a:pt x="1148246" y="246"/>
                  </a:lnTo>
                  <a:lnTo>
                    <a:pt x="1160084" y="209"/>
                  </a:lnTo>
                  <a:lnTo>
                    <a:pt x="1171921" y="178"/>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D89000">
                  <a:alpha val="100000"/>
                </a:srgbClr>
              </a:solidFill>
              <a:prstDash val="solid"/>
              <a:round/>
            </a:ln>
          </p:spPr>
          <p:txBody>
            <a:bodyPr/>
            <a:lstStyle/>
            <a:p/>
          </p:txBody>
        </p:sp>
        <p:sp>
          <p:nvSpPr>
            <p:cNvPr id="16" name="pl16"/>
            <p:cNvSpPr/>
            <p:nvPr/>
          </p:nvSpPr>
          <p:spPr>
            <a:xfrm>
              <a:off x="2482351" y="3559236"/>
              <a:ext cx="4687686" cy="531738"/>
            </a:xfrm>
            <a:custGeom>
              <a:avLst/>
              <a:pathLst>
                <a:path w="4687686" h="531738">
                  <a:moveTo>
                    <a:pt x="0" y="531738"/>
                  </a:moveTo>
                  <a:lnTo>
                    <a:pt x="11837" y="531738"/>
                  </a:lnTo>
                  <a:lnTo>
                    <a:pt x="23675" y="531738"/>
                  </a:lnTo>
                  <a:lnTo>
                    <a:pt x="35512" y="531738"/>
                  </a:lnTo>
                  <a:lnTo>
                    <a:pt x="47350" y="531738"/>
                  </a:lnTo>
                  <a:lnTo>
                    <a:pt x="59187" y="531738"/>
                  </a:lnTo>
                  <a:lnTo>
                    <a:pt x="71025" y="531738"/>
                  </a:lnTo>
                  <a:lnTo>
                    <a:pt x="82863" y="531738"/>
                  </a:lnTo>
                  <a:lnTo>
                    <a:pt x="94700" y="531738"/>
                  </a:lnTo>
                  <a:lnTo>
                    <a:pt x="106538" y="531738"/>
                  </a:lnTo>
                  <a:lnTo>
                    <a:pt x="118375" y="531738"/>
                  </a:lnTo>
                  <a:lnTo>
                    <a:pt x="130213" y="531738"/>
                  </a:lnTo>
                  <a:lnTo>
                    <a:pt x="142051" y="531738"/>
                  </a:lnTo>
                  <a:lnTo>
                    <a:pt x="153888" y="531738"/>
                  </a:lnTo>
                  <a:lnTo>
                    <a:pt x="165726" y="531738"/>
                  </a:lnTo>
                  <a:lnTo>
                    <a:pt x="177563" y="531738"/>
                  </a:lnTo>
                  <a:lnTo>
                    <a:pt x="189401" y="531738"/>
                  </a:lnTo>
                  <a:lnTo>
                    <a:pt x="201239" y="531738"/>
                  </a:lnTo>
                  <a:lnTo>
                    <a:pt x="213076" y="531738"/>
                  </a:lnTo>
                  <a:lnTo>
                    <a:pt x="224914" y="531738"/>
                  </a:lnTo>
                  <a:lnTo>
                    <a:pt x="236751" y="531738"/>
                  </a:lnTo>
                  <a:lnTo>
                    <a:pt x="248589" y="531738"/>
                  </a:lnTo>
                  <a:lnTo>
                    <a:pt x="260427" y="531738"/>
                  </a:lnTo>
                  <a:lnTo>
                    <a:pt x="272264" y="531738"/>
                  </a:lnTo>
                  <a:lnTo>
                    <a:pt x="284102" y="531738"/>
                  </a:lnTo>
                  <a:lnTo>
                    <a:pt x="295939" y="531738"/>
                  </a:lnTo>
                  <a:lnTo>
                    <a:pt x="307777" y="531738"/>
                  </a:lnTo>
                  <a:lnTo>
                    <a:pt x="319614" y="531738"/>
                  </a:lnTo>
                  <a:lnTo>
                    <a:pt x="331452" y="531738"/>
                  </a:lnTo>
                  <a:lnTo>
                    <a:pt x="343290" y="531738"/>
                  </a:lnTo>
                  <a:lnTo>
                    <a:pt x="355127" y="531738"/>
                  </a:lnTo>
                  <a:lnTo>
                    <a:pt x="366965" y="531738"/>
                  </a:lnTo>
                  <a:lnTo>
                    <a:pt x="378802" y="531738"/>
                  </a:lnTo>
                  <a:lnTo>
                    <a:pt x="390640" y="531738"/>
                  </a:lnTo>
                  <a:lnTo>
                    <a:pt x="402478" y="531738"/>
                  </a:lnTo>
                  <a:lnTo>
                    <a:pt x="414315" y="531738"/>
                  </a:lnTo>
                  <a:lnTo>
                    <a:pt x="426153" y="531738"/>
                  </a:lnTo>
                  <a:lnTo>
                    <a:pt x="437990" y="531738"/>
                  </a:lnTo>
                  <a:lnTo>
                    <a:pt x="449828" y="531738"/>
                  </a:lnTo>
                  <a:lnTo>
                    <a:pt x="461666" y="531738"/>
                  </a:lnTo>
                  <a:lnTo>
                    <a:pt x="473503" y="531738"/>
                  </a:lnTo>
                  <a:lnTo>
                    <a:pt x="485341" y="531738"/>
                  </a:lnTo>
                  <a:lnTo>
                    <a:pt x="497178" y="531738"/>
                  </a:lnTo>
                  <a:lnTo>
                    <a:pt x="509016" y="531738"/>
                  </a:lnTo>
                  <a:lnTo>
                    <a:pt x="520854" y="531738"/>
                  </a:lnTo>
                  <a:lnTo>
                    <a:pt x="532691" y="531738"/>
                  </a:lnTo>
                  <a:lnTo>
                    <a:pt x="544529" y="531738"/>
                  </a:lnTo>
                  <a:lnTo>
                    <a:pt x="556366" y="531738"/>
                  </a:lnTo>
                  <a:lnTo>
                    <a:pt x="568204" y="531738"/>
                  </a:lnTo>
                  <a:lnTo>
                    <a:pt x="580042" y="531738"/>
                  </a:lnTo>
                  <a:lnTo>
                    <a:pt x="591879" y="531738"/>
                  </a:lnTo>
                  <a:lnTo>
                    <a:pt x="603717" y="531738"/>
                  </a:lnTo>
                  <a:lnTo>
                    <a:pt x="615554" y="531738"/>
                  </a:lnTo>
                  <a:lnTo>
                    <a:pt x="627392" y="531738"/>
                  </a:lnTo>
                  <a:lnTo>
                    <a:pt x="639229" y="531738"/>
                  </a:lnTo>
                  <a:lnTo>
                    <a:pt x="651067" y="531738"/>
                  </a:lnTo>
                  <a:lnTo>
                    <a:pt x="662905" y="531738"/>
                  </a:lnTo>
                  <a:lnTo>
                    <a:pt x="674742" y="531738"/>
                  </a:lnTo>
                  <a:lnTo>
                    <a:pt x="686580" y="531738"/>
                  </a:lnTo>
                  <a:lnTo>
                    <a:pt x="698417" y="531738"/>
                  </a:lnTo>
                  <a:lnTo>
                    <a:pt x="710255" y="531738"/>
                  </a:lnTo>
                  <a:lnTo>
                    <a:pt x="722093" y="531738"/>
                  </a:lnTo>
                  <a:lnTo>
                    <a:pt x="733930" y="531738"/>
                  </a:lnTo>
                  <a:lnTo>
                    <a:pt x="745768" y="531738"/>
                  </a:lnTo>
                  <a:lnTo>
                    <a:pt x="757605" y="531738"/>
                  </a:lnTo>
                  <a:lnTo>
                    <a:pt x="769443" y="531738"/>
                  </a:lnTo>
                  <a:lnTo>
                    <a:pt x="781281" y="531738"/>
                  </a:lnTo>
                  <a:lnTo>
                    <a:pt x="793118" y="531738"/>
                  </a:lnTo>
                  <a:lnTo>
                    <a:pt x="804956" y="531738"/>
                  </a:lnTo>
                  <a:lnTo>
                    <a:pt x="816793" y="531738"/>
                  </a:lnTo>
                  <a:lnTo>
                    <a:pt x="828631" y="531738"/>
                  </a:lnTo>
                  <a:lnTo>
                    <a:pt x="840469" y="531738"/>
                  </a:lnTo>
                  <a:lnTo>
                    <a:pt x="852306" y="531738"/>
                  </a:lnTo>
                  <a:lnTo>
                    <a:pt x="864144" y="531738"/>
                  </a:lnTo>
                  <a:lnTo>
                    <a:pt x="875981" y="531738"/>
                  </a:lnTo>
                  <a:lnTo>
                    <a:pt x="887819" y="531738"/>
                  </a:lnTo>
                  <a:lnTo>
                    <a:pt x="899657" y="531738"/>
                  </a:lnTo>
                  <a:lnTo>
                    <a:pt x="911494" y="531738"/>
                  </a:lnTo>
                  <a:lnTo>
                    <a:pt x="923332" y="531738"/>
                  </a:lnTo>
                  <a:lnTo>
                    <a:pt x="935169" y="531738"/>
                  </a:lnTo>
                  <a:lnTo>
                    <a:pt x="947007" y="531738"/>
                  </a:lnTo>
                  <a:lnTo>
                    <a:pt x="958844" y="531738"/>
                  </a:lnTo>
                  <a:lnTo>
                    <a:pt x="970682" y="531738"/>
                  </a:lnTo>
                  <a:lnTo>
                    <a:pt x="982520" y="531738"/>
                  </a:lnTo>
                  <a:lnTo>
                    <a:pt x="994357" y="531738"/>
                  </a:lnTo>
                  <a:lnTo>
                    <a:pt x="1006195" y="531738"/>
                  </a:lnTo>
                  <a:lnTo>
                    <a:pt x="1018032" y="531738"/>
                  </a:lnTo>
                  <a:lnTo>
                    <a:pt x="1029870" y="531738"/>
                  </a:lnTo>
                  <a:lnTo>
                    <a:pt x="1041708" y="531738"/>
                  </a:lnTo>
                  <a:lnTo>
                    <a:pt x="1053545" y="531738"/>
                  </a:lnTo>
                  <a:lnTo>
                    <a:pt x="1065383" y="531738"/>
                  </a:lnTo>
                  <a:lnTo>
                    <a:pt x="1077220" y="531738"/>
                  </a:lnTo>
                  <a:lnTo>
                    <a:pt x="1089058" y="531738"/>
                  </a:lnTo>
                  <a:lnTo>
                    <a:pt x="1100896" y="531738"/>
                  </a:lnTo>
                  <a:lnTo>
                    <a:pt x="1112733" y="531738"/>
                  </a:lnTo>
                  <a:lnTo>
                    <a:pt x="1124571" y="531738"/>
                  </a:lnTo>
                  <a:lnTo>
                    <a:pt x="1136408" y="531738"/>
                  </a:lnTo>
                  <a:lnTo>
                    <a:pt x="1148246" y="531738"/>
                  </a:lnTo>
                  <a:lnTo>
                    <a:pt x="1160084" y="531738"/>
                  </a:lnTo>
                  <a:lnTo>
                    <a:pt x="1171921" y="531738"/>
                  </a:lnTo>
                  <a:lnTo>
                    <a:pt x="1171921" y="531559"/>
                  </a:lnTo>
                  <a:lnTo>
                    <a:pt x="1183759" y="531528"/>
                  </a:lnTo>
                  <a:lnTo>
                    <a:pt x="1195596" y="531491"/>
                  </a:lnTo>
                  <a:lnTo>
                    <a:pt x="1207434" y="531448"/>
                  </a:lnTo>
                  <a:lnTo>
                    <a:pt x="1219272" y="531397"/>
                  </a:lnTo>
                  <a:lnTo>
                    <a:pt x="1231109" y="531338"/>
                  </a:lnTo>
                  <a:lnTo>
                    <a:pt x="1242947" y="531268"/>
                  </a:lnTo>
                  <a:lnTo>
                    <a:pt x="1254784" y="531185"/>
                  </a:lnTo>
                  <a:lnTo>
                    <a:pt x="1266622" y="531089"/>
                  </a:lnTo>
                  <a:lnTo>
                    <a:pt x="1278459" y="530975"/>
                  </a:lnTo>
                  <a:lnTo>
                    <a:pt x="1290297" y="530841"/>
                  </a:lnTo>
                  <a:lnTo>
                    <a:pt x="1302135" y="530684"/>
                  </a:lnTo>
                  <a:lnTo>
                    <a:pt x="1313972" y="530500"/>
                  </a:lnTo>
                  <a:lnTo>
                    <a:pt x="1325810" y="530283"/>
                  </a:lnTo>
                  <a:lnTo>
                    <a:pt x="1337647" y="530029"/>
                  </a:lnTo>
                  <a:lnTo>
                    <a:pt x="1349485" y="529730"/>
                  </a:lnTo>
                  <a:lnTo>
                    <a:pt x="1361323" y="529380"/>
                  </a:lnTo>
                  <a:lnTo>
                    <a:pt x="1373160" y="528968"/>
                  </a:lnTo>
                  <a:lnTo>
                    <a:pt x="1384998" y="528485"/>
                  </a:lnTo>
                  <a:lnTo>
                    <a:pt x="1396835" y="527919"/>
                  </a:lnTo>
                  <a:lnTo>
                    <a:pt x="1408673" y="527255"/>
                  </a:lnTo>
                  <a:lnTo>
                    <a:pt x="1420511" y="526476"/>
                  </a:lnTo>
                  <a:lnTo>
                    <a:pt x="1432348" y="525564"/>
                  </a:lnTo>
                  <a:lnTo>
                    <a:pt x="1444186" y="524495"/>
                  </a:lnTo>
                  <a:lnTo>
                    <a:pt x="1456023" y="523245"/>
                  </a:lnTo>
                  <a:lnTo>
                    <a:pt x="1467861" y="521784"/>
                  </a:lnTo>
                  <a:lnTo>
                    <a:pt x="1479699" y="520076"/>
                  </a:lnTo>
                  <a:lnTo>
                    <a:pt x="1491536" y="518083"/>
                  </a:lnTo>
                  <a:lnTo>
                    <a:pt x="1503374" y="515759"/>
                  </a:lnTo>
                  <a:lnTo>
                    <a:pt x="1515211" y="513055"/>
                  </a:lnTo>
                  <a:lnTo>
                    <a:pt x="1527049" y="509912"/>
                  </a:lnTo>
                  <a:lnTo>
                    <a:pt x="1538887" y="506267"/>
                  </a:lnTo>
                  <a:lnTo>
                    <a:pt x="1550724" y="502049"/>
                  </a:lnTo>
                  <a:lnTo>
                    <a:pt x="1562562" y="497180"/>
                  </a:lnTo>
                  <a:lnTo>
                    <a:pt x="1574399" y="491576"/>
                  </a:lnTo>
                  <a:lnTo>
                    <a:pt x="1586237" y="485148"/>
                  </a:lnTo>
                  <a:lnTo>
                    <a:pt x="1598074" y="477804"/>
                  </a:lnTo>
                  <a:lnTo>
                    <a:pt x="1609912" y="469451"/>
                  </a:lnTo>
                  <a:lnTo>
                    <a:pt x="1621750" y="459999"/>
                  </a:lnTo>
                  <a:lnTo>
                    <a:pt x="1633587" y="449364"/>
                  </a:lnTo>
                  <a:lnTo>
                    <a:pt x="1645425" y="437476"/>
                  </a:lnTo>
                  <a:lnTo>
                    <a:pt x="1657262" y="424282"/>
                  </a:lnTo>
                  <a:lnTo>
                    <a:pt x="1669100" y="409756"/>
                  </a:lnTo>
                  <a:lnTo>
                    <a:pt x="1680938" y="393903"/>
                  </a:lnTo>
                  <a:lnTo>
                    <a:pt x="1692775" y="376770"/>
                  </a:lnTo>
                  <a:lnTo>
                    <a:pt x="1704613" y="358443"/>
                  </a:lnTo>
                  <a:lnTo>
                    <a:pt x="1716450" y="339057"/>
                  </a:lnTo>
                  <a:lnTo>
                    <a:pt x="1728288" y="318789"/>
                  </a:lnTo>
                  <a:lnTo>
                    <a:pt x="1740126" y="297860"/>
                  </a:lnTo>
                  <a:lnTo>
                    <a:pt x="1751963" y="276519"/>
                  </a:lnTo>
                  <a:lnTo>
                    <a:pt x="1763801" y="255040"/>
                  </a:lnTo>
                  <a:lnTo>
                    <a:pt x="1775638" y="233699"/>
                  </a:lnTo>
                  <a:lnTo>
                    <a:pt x="1787476" y="212770"/>
                  </a:lnTo>
                  <a:lnTo>
                    <a:pt x="1799314" y="192502"/>
                  </a:lnTo>
                  <a:lnTo>
                    <a:pt x="1811151" y="173116"/>
                  </a:lnTo>
                  <a:lnTo>
                    <a:pt x="1822989" y="154789"/>
                  </a:lnTo>
                  <a:lnTo>
                    <a:pt x="1834826" y="137656"/>
                  </a:lnTo>
                  <a:lnTo>
                    <a:pt x="1846664" y="121803"/>
                  </a:lnTo>
                  <a:lnTo>
                    <a:pt x="1858502" y="107277"/>
                  </a:lnTo>
                  <a:lnTo>
                    <a:pt x="1870339" y="94083"/>
                  </a:lnTo>
                  <a:lnTo>
                    <a:pt x="1882177" y="82195"/>
                  </a:lnTo>
                  <a:lnTo>
                    <a:pt x="1894014" y="71560"/>
                  </a:lnTo>
                  <a:lnTo>
                    <a:pt x="1905852" y="62108"/>
                  </a:lnTo>
                  <a:lnTo>
                    <a:pt x="1917689" y="53755"/>
                  </a:lnTo>
                  <a:lnTo>
                    <a:pt x="1929527" y="46411"/>
                  </a:lnTo>
                  <a:lnTo>
                    <a:pt x="1941365" y="39983"/>
                  </a:lnTo>
                  <a:lnTo>
                    <a:pt x="1953202" y="34379"/>
                  </a:lnTo>
                  <a:lnTo>
                    <a:pt x="1965040" y="29510"/>
                  </a:lnTo>
                  <a:lnTo>
                    <a:pt x="1976877" y="25292"/>
                  </a:lnTo>
                  <a:lnTo>
                    <a:pt x="1988715" y="21647"/>
                  </a:lnTo>
                  <a:lnTo>
                    <a:pt x="2000553" y="18504"/>
                  </a:lnTo>
                  <a:lnTo>
                    <a:pt x="2012390" y="15800"/>
                  </a:lnTo>
                  <a:lnTo>
                    <a:pt x="2024228" y="13476"/>
                  </a:lnTo>
                  <a:lnTo>
                    <a:pt x="2036065" y="11483"/>
                  </a:lnTo>
                  <a:lnTo>
                    <a:pt x="2047903" y="9775"/>
                  </a:lnTo>
                  <a:lnTo>
                    <a:pt x="2059741" y="8314"/>
                  </a:lnTo>
                  <a:lnTo>
                    <a:pt x="2071578" y="7063"/>
                  </a:lnTo>
                  <a:lnTo>
                    <a:pt x="2083416" y="5995"/>
                  </a:lnTo>
                  <a:lnTo>
                    <a:pt x="2095253" y="5083"/>
                  </a:lnTo>
                  <a:lnTo>
                    <a:pt x="2107091" y="4304"/>
                  </a:lnTo>
                  <a:lnTo>
                    <a:pt x="2118929" y="3640"/>
                  </a:lnTo>
                  <a:lnTo>
                    <a:pt x="2130766" y="3074"/>
                  </a:lnTo>
                  <a:lnTo>
                    <a:pt x="2142604" y="2591"/>
                  </a:lnTo>
                  <a:lnTo>
                    <a:pt x="2154441" y="2179"/>
                  </a:lnTo>
                  <a:lnTo>
                    <a:pt x="2166279" y="1829"/>
                  </a:lnTo>
                  <a:lnTo>
                    <a:pt x="2178117" y="1530"/>
                  </a:lnTo>
                  <a:lnTo>
                    <a:pt x="2189954" y="1276"/>
                  </a:lnTo>
                  <a:lnTo>
                    <a:pt x="2201792" y="1059"/>
                  </a:lnTo>
                  <a:lnTo>
                    <a:pt x="2213629" y="875"/>
                  </a:lnTo>
                  <a:lnTo>
                    <a:pt x="2225467" y="718"/>
                  </a:lnTo>
                  <a:lnTo>
                    <a:pt x="2237304" y="584"/>
                  </a:lnTo>
                  <a:lnTo>
                    <a:pt x="2249142" y="470"/>
                  </a:lnTo>
                  <a:lnTo>
                    <a:pt x="2260980" y="374"/>
                  </a:lnTo>
                  <a:lnTo>
                    <a:pt x="2272817" y="291"/>
                  </a:lnTo>
                  <a:lnTo>
                    <a:pt x="2284655" y="221"/>
                  </a:lnTo>
                  <a:lnTo>
                    <a:pt x="2296492" y="162"/>
                  </a:lnTo>
                  <a:lnTo>
                    <a:pt x="2308330" y="111"/>
                  </a:lnTo>
                  <a:lnTo>
                    <a:pt x="2320168" y="68"/>
                  </a:lnTo>
                  <a:lnTo>
                    <a:pt x="2332005" y="31"/>
                  </a:lnTo>
                  <a:lnTo>
                    <a:pt x="2343843" y="0"/>
                  </a:lnTo>
                  <a:lnTo>
                    <a:pt x="2343843" y="0"/>
                  </a:lnTo>
                  <a:lnTo>
                    <a:pt x="2355680" y="31"/>
                  </a:lnTo>
                  <a:lnTo>
                    <a:pt x="2367518" y="68"/>
                  </a:lnTo>
                  <a:lnTo>
                    <a:pt x="2379356" y="111"/>
                  </a:lnTo>
                  <a:lnTo>
                    <a:pt x="2391193" y="162"/>
                  </a:lnTo>
                  <a:lnTo>
                    <a:pt x="2403031" y="221"/>
                  </a:lnTo>
                  <a:lnTo>
                    <a:pt x="2414868" y="291"/>
                  </a:lnTo>
                  <a:lnTo>
                    <a:pt x="2426706" y="374"/>
                  </a:lnTo>
                  <a:lnTo>
                    <a:pt x="2438544" y="470"/>
                  </a:lnTo>
                  <a:lnTo>
                    <a:pt x="2450381" y="584"/>
                  </a:lnTo>
                  <a:lnTo>
                    <a:pt x="2462219" y="718"/>
                  </a:lnTo>
                  <a:lnTo>
                    <a:pt x="2474056" y="875"/>
                  </a:lnTo>
                  <a:lnTo>
                    <a:pt x="2485894" y="1059"/>
                  </a:lnTo>
                  <a:lnTo>
                    <a:pt x="2497732" y="1276"/>
                  </a:lnTo>
                  <a:lnTo>
                    <a:pt x="2509569" y="1530"/>
                  </a:lnTo>
                  <a:lnTo>
                    <a:pt x="2521407" y="1829"/>
                  </a:lnTo>
                  <a:lnTo>
                    <a:pt x="2533244" y="2179"/>
                  </a:lnTo>
                  <a:lnTo>
                    <a:pt x="2545082" y="2591"/>
                  </a:lnTo>
                  <a:lnTo>
                    <a:pt x="2556919" y="3074"/>
                  </a:lnTo>
                  <a:lnTo>
                    <a:pt x="2568757" y="3640"/>
                  </a:lnTo>
                  <a:lnTo>
                    <a:pt x="2580595" y="4304"/>
                  </a:lnTo>
                  <a:lnTo>
                    <a:pt x="2592432" y="5083"/>
                  </a:lnTo>
                  <a:lnTo>
                    <a:pt x="2604270" y="5995"/>
                  </a:lnTo>
                  <a:lnTo>
                    <a:pt x="2616107" y="7063"/>
                  </a:lnTo>
                  <a:lnTo>
                    <a:pt x="2627945" y="8314"/>
                  </a:lnTo>
                  <a:lnTo>
                    <a:pt x="2639783" y="9775"/>
                  </a:lnTo>
                  <a:lnTo>
                    <a:pt x="2651620" y="11483"/>
                  </a:lnTo>
                  <a:lnTo>
                    <a:pt x="2663458" y="13476"/>
                  </a:lnTo>
                  <a:lnTo>
                    <a:pt x="2675295" y="15800"/>
                  </a:lnTo>
                  <a:lnTo>
                    <a:pt x="2687133" y="18504"/>
                  </a:lnTo>
                  <a:lnTo>
                    <a:pt x="2698971" y="21647"/>
                  </a:lnTo>
                  <a:lnTo>
                    <a:pt x="2710808" y="25292"/>
                  </a:lnTo>
                  <a:lnTo>
                    <a:pt x="2722646" y="29510"/>
                  </a:lnTo>
                  <a:lnTo>
                    <a:pt x="2734483" y="34379"/>
                  </a:lnTo>
                  <a:lnTo>
                    <a:pt x="2746321" y="39983"/>
                  </a:lnTo>
                  <a:lnTo>
                    <a:pt x="2758159" y="46411"/>
                  </a:lnTo>
                  <a:lnTo>
                    <a:pt x="2769996" y="53755"/>
                  </a:lnTo>
                  <a:lnTo>
                    <a:pt x="2781834" y="62108"/>
                  </a:lnTo>
                  <a:lnTo>
                    <a:pt x="2793671" y="71560"/>
                  </a:lnTo>
                  <a:lnTo>
                    <a:pt x="2805509" y="82195"/>
                  </a:lnTo>
                  <a:lnTo>
                    <a:pt x="2817347" y="94083"/>
                  </a:lnTo>
                  <a:lnTo>
                    <a:pt x="2829184" y="107277"/>
                  </a:lnTo>
                  <a:lnTo>
                    <a:pt x="2841022" y="121803"/>
                  </a:lnTo>
                  <a:lnTo>
                    <a:pt x="2852859" y="137656"/>
                  </a:lnTo>
                  <a:lnTo>
                    <a:pt x="2864697" y="154789"/>
                  </a:lnTo>
                  <a:lnTo>
                    <a:pt x="2876534" y="173116"/>
                  </a:lnTo>
                  <a:lnTo>
                    <a:pt x="2888372" y="192502"/>
                  </a:lnTo>
                  <a:lnTo>
                    <a:pt x="2900210" y="212770"/>
                  </a:lnTo>
                  <a:lnTo>
                    <a:pt x="2912047" y="233699"/>
                  </a:lnTo>
                  <a:lnTo>
                    <a:pt x="2923885" y="255040"/>
                  </a:lnTo>
                  <a:lnTo>
                    <a:pt x="2935722" y="276519"/>
                  </a:lnTo>
                  <a:lnTo>
                    <a:pt x="2947560" y="297860"/>
                  </a:lnTo>
                  <a:lnTo>
                    <a:pt x="2959398" y="318789"/>
                  </a:lnTo>
                  <a:lnTo>
                    <a:pt x="2971235" y="339057"/>
                  </a:lnTo>
                  <a:lnTo>
                    <a:pt x="2983073" y="358443"/>
                  </a:lnTo>
                  <a:lnTo>
                    <a:pt x="2994910" y="376770"/>
                  </a:lnTo>
                  <a:lnTo>
                    <a:pt x="3006748" y="393903"/>
                  </a:lnTo>
                  <a:lnTo>
                    <a:pt x="3018586" y="409756"/>
                  </a:lnTo>
                  <a:lnTo>
                    <a:pt x="3030423" y="424282"/>
                  </a:lnTo>
                  <a:lnTo>
                    <a:pt x="3042261" y="437476"/>
                  </a:lnTo>
                  <a:lnTo>
                    <a:pt x="3054098" y="449364"/>
                  </a:lnTo>
                  <a:lnTo>
                    <a:pt x="3065936" y="459999"/>
                  </a:lnTo>
                  <a:lnTo>
                    <a:pt x="3077774" y="469451"/>
                  </a:lnTo>
                  <a:lnTo>
                    <a:pt x="3089611" y="477804"/>
                  </a:lnTo>
                  <a:lnTo>
                    <a:pt x="3101449" y="485148"/>
                  </a:lnTo>
                  <a:lnTo>
                    <a:pt x="3113286" y="491576"/>
                  </a:lnTo>
                  <a:lnTo>
                    <a:pt x="3125124" y="497180"/>
                  </a:lnTo>
                  <a:lnTo>
                    <a:pt x="3136962" y="502049"/>
                  </a:lnTo>
                  <a:lnTo>
                    <a:pt x="3148799" y="506267"/>
                  </a:lnTo>
                  <a:lnTo>
                    <a:pt x="3160637" y="509912"/>
                  </a:lnTo>
                  <a:lnTo>
                    <a:pt x="3172474" y="513055"/>
                  </a:lnTo>
                  <a:lnTo>
                    <a:pt x="3184312" y="515759"/>
                  </a:lnTo>
                  <a:lnTo>
                    <a:pt x="3196149" y="518083"/>
                  </a:lnTo>
                  <a:lnTo>
                    <a:pt x="3207987" y="520076"/>
                  </a:lnTo>
                  <a:lnTo>
                    <a:pt x="3219825" y="521784"/>
                  </a:lnTo>
                  <a:lnTo>
                    <a:pt x="3231662" y="523245"/>
                  </a:lnTo>
                  <a:lnTo>
                    <a:pt x="3243500" y="524495"/>
                  </a:lnTo>
                  <a:lnTo>
                    <a:pt x="3255337" y="525564"/>
                  </a:lnTo>
                  <a:lnTo>
                    <a:pt x="3267175" y="526476"/>
                  </a:lnTo>
                  <a:lnTo>
                    <a:pt x="3279013" y="527255"/>
                  </a:lnTo>
                  <a:lnTo>
                    <a:pt x="3290850" y="527919"/>
                  </a:lnTo>
                  <a:lnTo>
                    <a:pt x="3302688" y="528485"/>
                  </a:lnTo>
                  <a:lnTo>
                    <a:pt x="3314525" y="528968"/>
                  </a:lnTo>
                  <a:lnTo>
                    <a:pt x="3326363" y="529380"/>
                  </a:lnTo>
                  <a:lnTo>
                    <a:pt x="3338201" y="529730"/>
                  </a:lnTo>
                  <a:lnTo>
                    <a:pt x="3350038" y="530029"/>
                  </a:lnTo>
                  <a:lnTo>
                    <a:pt x="3361876" y="530283"/>
                  </a:lnTo>
                  <a:lnTo>
                    <a:pt x="3373713" y="530500"/>
                  </a:lnTo>
                  <a:lnTo>
                    <a:pt x="3385551" y="530684"/>
                  </a:lnTo>
                  <a:lnTo>
                    <a:pt x="3397389" y="530841"/>
                  </a:lnTo>
                  <a:lnTo>
                    <a:pt x="3409226" y="530975"/>
                  </a:lnTo>
                  <a:lnTo>
                    <a:pt x="3421064" y="531089"/>
                  </a:lnTo>
                  <a:lnTo>
                    <a:pt x="3432901" y="531185"/>
                  </a:lnTo>
                  <a:lnTo>
                    <a:pt x="3444739" y="531268"/>
                  </a:lnTo>
                  <a:lnTo>
                    <a:pt x="3456576" y="531338"/>
                  </a:lnTo>
                  <a:lnTo>
                    <a:pt x="3468414" y="531397"/>
                  </a:lnTo>
                  <a:lnTo>
                    <a:pt x="3480252" y="531448"/>
                  </a:lnTo>
                  <a:lnTo>
                    <a:pt x="3492089" y="531491"/>
                  </a:lnTo>
                  <a:lnTo>
                    <a:pt x="3503927" y="531528"/>
                  </a:lnTo>
                  <a:lnTo>
                    <a:pt x="3515764" y="531559"/>
                  </a:lnTo>
                  <a:lnTo>
                    <a:pt x="3515764" y="531738"/>
                  </a:lnTo>
                  <a:lnTo>
                    <a:pt x="3527602" y="531738"/>
                  </a:lnTo>
                  <a:lnTo>
                    <a:pt x="3539440" y="531738"/>
                  </a:lnTo>
                  <a:lnTo>
                    <a:pt x="3551277" y="531738"/>
                  </a:lnTo>
                  <a:lnTo>
                    <a:pt x="3563115" y="531738"/>
                  </a:lnTo>
                  <a:lnTo>
                    <a:pt x="3574952" y="531738"/>
                  </a:lnTo>
                  <a:lnTo>
                    <a:pt x="3586790" y="531738"/>
                  </a:lnTo>
                  <a:lnTo>
                    <a:pt x="3598628" y="531738"/>
                  </a:lnTo>
                  <a:lnTo>
                    <a:pt x="3610465" y="531738"/>
                  </a:lnTo>
                  <a:lnTo>
                    <a:pt x="3622303" y="531738"/>
                  </a:lnTo>
                  <a:lnTo>
                    <a:pt x="3634140" y="531738"/>
                  </a:lnTo>
                  <a:lnTo>
                    <a:pt x="3645978" y="531738"/>
                  </a:lnTo>
                  <a:lnTo>
                    <a:pt x="3657816" y="531738"/>
                  </a:lnTo>
                  <a:lnTo>
                    <a:pt x="3669653" y="531738"/>
                  </a:lnTo>
                  <a:lnTo>
                    <a:pt x="3681491" y="531738"/>
                  </a:lnTo>
                  <a:lnTo>
                    <a:pt x="3693328" y="531738"/>
                  </a:lnTo>
                  <a:lnTo>
                    <a:pt x="3705166" y="531738"/>
                  </a:lnTo>
                  <a:lnTo>
                    <a:pt x="3717004" y="531738"/>
                  </a:lnTo>
                  <a:lnTo>
                    <a:pt x="3728841" y="531738"/>
                  </a:lnTo>
                  <a:lnTo>
                    <a:pt x="3740679" y="531738"/>
                  </a:lnTo>
                  <a:lnTo>
                    <a:pt x="3752516" y="531738"/>
                  </a:lnTo>
                  <a:lnTo>
                    <a:pt x="3764354" y="531738"/>
                  </a:lnTo>
                  <a:lnTo>
                    <a:pt x="3776191" y="531738"/>
                  </a:lnTo>
                  <a:lnTo>
                    <a:pt x="3788029" y="531738"/>
                  </a:lnTo>
                  <a:lnTo>
                    <a:pt x="3799867" y="531738"/>
                  </a:lnTo>
                  <a:lnTo>
                    <a:pt x="3811704" y="531738"/>
                  </a:lnTo>
                  <a:lnTo>
                    <a:pt x="3823542" y="531738"/>
                  </a:lnTo>
                  <a:lnTo>
                    <a:pt x="3835379" y="531738"/>
                  </a:lnTo>
                  <a:lnTo>
                    <a:pt x="3847217" y="531738"/>
                  </a:lnTo>
                  <a:lnTo>
                    <a:pt x="3859055" y="531738"/>
                  </a:lnTo>
                  <a:lnTo>
                    <a:pt x="3870892" y="531738"/>
                  </a:lnTo>
                  <a:lnTo>
                    <a:pt x="3882730" y="531738"/>
                  </a:lnTo>
                  <a:lnTo>
                    <a:pt x="3894567" y="531738"/>
                  </a:lnTo>
                  <a:lnTo>
                    <a:pt x="3906405" y="531738"/>
                  </a:lnTo>
                  <a:lnTo>
                    <a:pt x="3918243" y="531738"/>
                  </a:lnTo>
                  <a:lnTo>
                    <a:pt x="3930080" y="531738"/>
                  </a:lnTo>
                  <a:lnTo>
                    <a:pt x="3941918" y="531738"/>
                  </a:lnTo>
                  <a:lnTo>
                    <a:pt x="3953755" y="531738"/>
                  </a:lnTo>
                  <a:lnTo>
                    <a:pt x="3965593" y="531738"/>
                  </a:lnTo>
                  <a:lnTo>
                    <a:pt x="3977431" y="531738"/>
                  </a:lnTo>
                  <a:lnTo>
                    <a:pt x="3989268" y="531738"/>
                  </a:lnTo>
                  <a:lnTo>
                    <a:pt x="4001106" y="531738"/>
                  </a:lnTo>
                  <a:lnTo>
                    <a:pt x="4012943" y="531738"/>
                  </a:lnTo>
                  <a:lnTo>
                    <a:pt x="4024781" y="531738"/>
                  </a:lnTo>
                  <a:lnTo>
                    <a:pt x="4036619" y="531738"/>
                  </a:lnTo>
                  <a:lnTo>
                    <a:pt x="4048456" y="531738"/>
                  </a:lnTo>
                  <a:lnTo>
                    <a:pt x="4060294" y="531738"/>
                  </a:lnTo>
                  <a:lnTo>
                    <a:pt x="4072131" y="531738"/>
                  </a:lnTo>
                  <a:lnTo>
                    <a:pt x="4083969" y="531738"/>
                  </a:lnTo>
                  <a:lnTo>
                    <a:pt x="4095806" y="531738"/>
                  </a:lnTo>
                  <a:lnTo>
                    <a:pt x="4107644" y="531738"/>
                  </a:lnTo>
                  <a:lnTo>
                    <a:pt x="4119482" y="531738"/>
                  </a:lnTo>
                  <a:lnTo>
                    <a:pt x="4131319" y="531738"/>
                  </a:lnTo>
                  <a:lnTo>
                    <a:pt x="4143157" y="531738"/>
                  </a:lnTo>
                  <a:lnTo>
                    <a:pt x="4154994" y="531738"/>
                  </a:lnTo>
                  <a:lnTo>
                    <a:pt x="4166832" y="531738"/>
                  </a:lnTo>
                  <a:lnTo>
                    <a:pt x="4178670" y="531738"/>
                  </a:lnTo>
                  <a:lnTo>
                    <a:pt x="4190507" y="531738"/>
                  </a:lnTo>
                  <a:lnTo>
                    <a:pt x="4202345" y="531738"/>
                  </a:lnTo>
                  <a:lnTo>
                    <a:pt x="4214182" y="531738"/>
                  </a:lnTo>
                  <a:lnTo>
                    <a:pt x="4226020" y="531738"/>
                  </a:lnTo>
                  <a:lnTo>
                    <a:pt x="4237858" y="531738"/>
                  </a:lnTo>
                  <a:lnTo>
                    <a:pt x="4249695" y="531738"/>
                  </a:lnTo>
                  <a:lnTo>
                    <a:pt x="4261533" y="531738"/>
                  </a:lnTo>
                  <a:lnTo>
                    <a:pt x="4273370" y="531738"/>
                  </a:lnTo>
                  <a:lnTo>
                    <a:pt x="4285208" y="531738"/>
                  </a:lnTo>
                  <a:lnTo>
                    <a:pt x="4297046" y="531738"/>
                  </a:lnTo>
                  <a:lnTo>
                    <a:pt x="4308883" y="531738"/>
                  </a:lnTo>
                  <a:lnTo>
                    <a:pt x="4320721" y="531738"/>
                  </a:lnTo>
                  <a:lnTo>
                    <a:pt x="4332558" y="531738"/>
                  </a:lnTo>
                  <a:lnTo>
                    <a:pt x="4344396" y="531738"/>
                  </a:lnTo>
                  <a:lnTo>
                    <a:pt x="4356234" y="531738"/>
                  </a:lnTo>
                  <a:lnTo>
                    <a:pt x="4368071" y="531738"/>
                  </a:lnTo>
                  <a:lnTo>
                    <a:pt x="4379909" y="531738"/>
                  </a:lnTo>
                  <a:lnTo>
                    <a:pt x="4391746" y="531738"/>
                  </a:lnTo>
                  <a:lnTo>
                    <a:pt x="4403584" y="531738"/>
                  </a:lnTo>
                  <a:lnTo>
                    <a:pt x="4415421" y="531738"/>
                  </a:lnTo>
                  <a:lnTo>
                    <a:pt x="4427259" y="531738"/>
                  </a:lnTo>
                  <a:lnTo>
                    <a:pt x="4439097" y="531738"/>
                  </a:lnTo>
                  <a:lnTo>
                    <a:pt x="4450934" y="531738"/>
                  </a:lnTo>
                  <a:lnTo>
                    <a:pt x="4462772" y="531738"/>
                  </a:lnTo>
                  <a:lnTo>
                    <a:pt x="4474609" y="531738"/>
                  </a:lnTo>
                  <a:lnTo>
                    <a:pt x="4486447" y="531738"/>
                  </a:lnTo>
                  <a:lnTo>
                    <a:pt x="4498285" y="531738"/>
                  </a:lnTo>
                  <a:lnTo>
                    <a:pt x="4510122" y="531738"/>
                  </a:lnTo>
                  <a:lnTo>
                    <a:pt x="4521960" y="531738"/>
                  </a:lnTo>
                  <a:lnTo>
                    <a:pt x="4533797" y="531738"/>
                  </a:lnTo>
                  <a:lnTo>
                    <a:pt x="4545635" y="531738"/>
                  </a:lnTo>
                  <a:lnTo>
                    <a:pt x="4557473" y="531738"/>
                  </a:lnTo>
                  <a:lnTo>
                    <a:pt x="4569310" y="531738"/>
                  </a:lnTo>
                  <a:lnTo>
                    <a:pt x="4581148" y="531738"/>
                  </a:lnTo>
                  <a:lnTo>
                    <a:pt x="4592985" y="531738"/>
                  </a:lnTo>
                  <a:lnTo>
                    <a:pt x="4604823" y="531738"/>
                  </a:lnTo>
                  <a:lnTo>
                    <a:pt x="4616661" y="531738"/>
                  </a:lnTo>
                  <a:lnTo>
                    <a:pt x="4628498" y="531738"/>
                  </a:lnTo>
                  <a:lnTo>
                    <a:pt x="4640336" y="531738"/>
                  </a:lnTo>
                  <a:lnTo>
                    <a:pt x="4652173" y="531738"/>
                  </a:lnTo>
                  <a:lnTo>
                    <a:pt x="4664011" y="531738"/>
                  </a:lnTo>
                  <a:lnTo>
                    <a:pt x="4675849" y="531738"/>
                  </a:lnTo>
                  <a:lnTo>
                    <a:pt x="4687686" y="531738"/>
                  </a:lnTo>
                </a:path>
              </a:pathLst>
            </a:custGeom>
            <a:ln w="40651" cap="flat">
              <a:solidFill>
                <a:srgbClr val="A3A500">
                  <a:alpha val="100000"/>
                </a:srgbClr>
              </a:solidFill>
              <a:prstDash val="solid"/>
              <a:round/>
            </a:ln>
          </p:spPr>
          <p:txBody>
            <a:bodyPr/>
            <a:lstStyle/>
            <a:p/>
          </p:txBody>
        </p:sp>
        <p:sp>
          <p:nvSpPr>
            <p:cNvPr id="17" name="pl17"/>
            <p:cNvSpPr/>
            <p:nvPr/>
          </p:nvSpPr>
          <p:spPr>
            <a:xfrm>
              <a:off x="2482351" y="899474"/>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39B600">
                  <a:alpha val="100000"/>
                </a:srgbClr>
              </a:solidFill>
              <a:prstDash val="solid"/>
              <a:round/>
            </a:ln>
          </p:spPr>
          <p:txBody>
            <a:bodyPr/>
            <a:lstStyle/>
            <a:p/>
          </p:txBody>
        </p:sp>
        <p:sp>
          <p:nvSpPr>
            <p:cNvPr id="18" name="pl18"/>
            <p:cNvSpPr/>
            <p:nvPr/>
          </p:nvSpPr>
          <p:spPr>
            <a:xfrm>
              <a:off x="2482351" y="5154986"/>
              <a:ext cx="4687686" cy="531738"/>
            </a:xfrm>
            <a:custGeom>
              <a:avLst/>
              <a:pathLst>
                <a:path w="4687686" h="531738">
                  <a:moveTo>
                    <a:pt x="0" y="0"/>
                  </a:moveTo>
                  <a:lnTo>
                    <a:pt x="11837" y="31"/>
                  </a:lnTo>
                  <a:lnTo>
                    <a:pt x="23675" y="68"/>
                  </a:lnTo>
                  <a:lnTo>
                    <a:pt x="35512" y="111"/>
                  </a:lnTo>
                  <a:lnTo>
                    <a:pt x="47350" y="162"/>
                  </a:lnTo>
                  <a:lnTo>
                    <a:pt x="59187" y="221"/>
                  </a:lnTo>
                  <a:lnTo>
                    <a:pt x="71025" y="291"/>
                  </a:lnTo>
                  <a:lnTo>
                    <a:pt x="82863" y="374"/>
                  </a:lnTo>
                  <a:lnTo>
                    <a:pt x="94700" y="470"/>
                  </a:lnTo>
                  <a:lnTo>
                    <a:pt x="106538" y="584"/>
                  </a:lnTo>
                  <a:lnTo>
                    <a:pt x="118375" y="718"/>
                  </a:lnTo>
                  <a:lnTo>
                    <a:pt x="130213" y="875"/>
                  </a:lnTo>
                  <a:lnTo>
                    <a:pt x="142051" y="1059"/>
                  </a:lnTo>
                  <a:lnTo>
                    <a:pt x="153888" y="1276"/>
                  </a:lnTo>
                  <a:lnTo>
                    <a:pt x="165726" y="1530"/>
                  </a:lnTo>
                  <a:lnTo>
                    <a:pt x="177563" y="1829"/>
                  </a:lnTo>
                  <a:lnTo>
                    <a:pt x="189401" y="2179"/>
                  </a:lnTo>
                  <a:lnTo>
                    <a:pt x="201239" y="2591"/>
                  </a:lnTo>
                  <a:lnTo>
                    <a:pt x="213076" y="3074"/>
                  </a:lnTo>
                  <a:lnTo>
                    <a:pt x="224914" y="3640"/>
                  </a:lnTo>
                  <a:lnTo>
                    <a:pt x="236751" y="4304"/>
                  </a:lnTo>
                  <a:lnTo>
                    <a:pt x="248589" y="5083"/>
                  </a:lnTo>
                  <a:lnTo>
                    <a:pt x="260427" y="5995"/>
                  </a:lnTo>
                  <a:lnTo>
                    <a:pt x="272264" y="7063"/>
                  </a:lnTo>
                  <a:lnTo>
                    <a:pt x="284102" y="8314"/>
                  </a:lnTo>
                  <a:lnTo>
                    <a:pt x="295939" y="9775"/>
                  </a:lnTo>
                  <a:lnTo>
                    <a:pt x="307777" y="11483"/>
                  </a:lnTo>
                  <a:lnTo>
                    <a:pt x="319614" y="13476"/>
                  </a:lnTo>
                  <a:lnTo>
                    <a:pt x="331452" y="15800"/>
                  </a:lnTo>
                  <a:lnTo>
                    <a:pt x="343290" y="18504"/>
                  </a:lnTo>
                  <a:lnTo>
                    <a:pt x="355127" y="21647"/>
                  </a:lnTo>
                  <a:lnTo>
                    <a:pt x="366965" y="25292"/>
                  </a:lnTo>
                  <a:lnTo>
                    <a:pt x="378802" y="29510"/>
                  </a:lnTo>
                  <a:lnTo>
                    <a:pt x="390640" y="34379"/>
                  </a:lnTo>
                  <a:lnTo>
                    <a:pt x="402478" y="39983"/>
                  </a:lnTo>
                  <a:lnTo>
                    <a:pt x="414315" y="46411"/>
                  </a:lnTo>
                  <a:lnTo>
                    <a:pt x="426153" y="53755"/>
                  </a:lnTo>
                  <a:lnTo>
                    <a:pt x="437990" y="62108"/>
                  </a:lnTo>
                  <a:lnTo>
                    <a:pt x="449828" y="71560"/>
                  </a:lnTo>
                  <a:lnTo>
                    <a:pt x="461666" y="82195"/>
                  </a:lnTo>
                  <a:lnTo>
                    <a:pt x="473503" y="94083"/>
                  </a:lnTo>
                  <a:lnTo>
                    <a:pt x="485341" y="107277"/>
                  </a:lnTo>
                  <a:lnTo>
                    <a:pt x="497178" y="121803"/>
                  </a:lnTo>
                  <a:lnTo>
                    <a:pt x="509016" y="137656"/>
                  </a:lnTo>
                  <a:lnTo>
                    <a:pt x="520854" y="154789"/>
                  </a:lnTo>
                  <a:lnTo>
                    <a:pt x="532691" y="173116"/>
                  </a:lnTo>
                  <a:lnTo>
                    <a:pt x="544529" y="192502"/>
                  </a:lnTo>
                  <a:lnTo>
                    <a:pt x="556366" y="212770"/>
                  </a:lnTo>
                  <a:lnTo>
                    <a:pt x="568204" y="233699"/>
                  </a:lnTo>
                  <a:lnTo>
                    <a:pt x="580042" y="255040"/>
                  </a:lnTo>
                  <a:lnTo>
                    <a:pt x="591879" y="276519"/>
                  </a:lnTo>
                  <a:lnTo>
                    <a:pt x="603717" y="297860"/>
                  </a:lnTo>
                  <a:lnTo>
                    <a:pt x="615554" y="318789"/>
                  </a:lnTo>
                  <a:lnTo>
                    <a:pt x="627392" y="339057"/>
                  </a:lnTo>
                  <a:lnTo>
                    <a:pt x="639229" y="358443"/>
                  </a:lnTo>
                  <a:lnTo>
                    <a:pt x="651067" y="376770"/>
                  </a:lnTo>
                  <a:lnTo>
                    <a:pt x="662905" y="393903"/>
                  </a:lnTo>
                  <a:lnTo>
                    <a:pt x="674742" y="409756"/>
                  </a:lnTo>
                  <a:lnTo>
                    <a:pt x="686580" y="424282"/>
                  </a:lnTo>
                  <a:lnTo>
                    <a:pt x="698417" y="437476"/>
                  </a:lnTo>
                  <a:lnTo>
                    <a:pt x="710255" y="449364"/>
                  </a:lnTo>
                  <a:lnTo>
                    <a:pt x="722093" y="459999"/>
                  </a:lnTo>
                  <a:lnTo>
                    <a:pt x="733930" y="469451"/>
                  </a:lnTo>
                  <a:lnTo>
                    <a:pt x="745768" y="477804"/>
                  </a:lnTo>
                  <a:lnTo>
                    <a:pt x="757605" y="485148"/>
                  </a:lnTo>
                  <a:lnTo>
                    <a:pt x="769443" y="491576"/>
                  </a:lnTo>
                  <a:lnTo>
                    <a:pt x="781281" y="497180"/>
                  </a:lnTo>
                  <a:lnTo>
                    <a:pt x="793118" y="502049"/>
                  </a:lnTo>
                  <a:lnTo>
                    <a:pt x="804956" y="506267"/>
                  </a:lnTo>
                  <a:lnTo>
                    <a:pt x="816793" y="509912"/>
                  </a:lnTo>
                  <a:lnTo>
                    <a:pt x="828631" y="513055"/>
                  </a:lnTo>
                  <a:lnTo>
                    <a:pt x="840469" y="515759"/>
                  </a:lnTo>
                  <a:lnTo>
                    <a:pt x="852306" y="518083"/>
                  </a:lnTo>
                  <a:lnTo>
                    <a:pt x="864144" y="520076"/>
                  </a:lnTo>
                  <a:lnTo>
                    <a:pt x="875981" y="521784"/>
                  </a:lnTo>
                  <a:lnTo>
                    <a:pt x="887819" y="523245"/>
                  </a:lnTo>
                  <a:lnTo>
                    <a:pt x="899657" y="524495"/>
                  </a:lnTo>
                  <a:lnTo>
                    <a:pt x="911494" y="525564"/>
                  </a:lnTo>
                  <a:lnTo>
                    <a:pt x="923332" y="526476"/>
                  </a:lnTo>
                  <a:lnTo>
                    <a:pt x="935169" y="527255"/>
                  </a:lnTo>
                  <a:lnTo>
                    <a:pt x="947007" y="527919"/>
                  </a:lnTo>
                  <a:lnTo>
                    <a:pt x="958844" y="528485"/>
                  </a:lnTo>
                  <a:lnTo>
                    <a:pt x="970682" y="528968"/>
                  </a:lnTo>
                  <a:lnTo>
                    <a:pt x="982520" y="529380"/>
                  </a:lnTo>
                  <a:lnTo>
                    <a:pt x="994357" y="529730"/>
                  </a:lnTo>
                  <a:lnTo>
                    <a:pt x="1006195" y="530029"/>
                  </a:lnTo>
                  <a:lnTo>
                    <a:pt x="1018032" y="530283"/>
                  </a:lnTo>
                  <a:lnTo>
                    <a:pt x="1029870" y="530500"/>
                  </a:lnTo>
                  <a:lnTo>
                    <a:pt x="1041708" y="530684"/>
                  </a:lnTo>
                  <a:lnTo>
                    <a:pt x="1053545" y="530841"/>
                  </a:lnTo>
                  <a:lnTo>
                    <a:pt x="1065383" y="530975"/>
                  </a:lnTo>
                  <a:lnTo>
                    <a:pt x="1077220" y="531089"/>
                  </a:lnTo>
                  <a:lnTo>
                    <a:pt x="1089058" y="531185"/>
                  </a:lnTo>
                  <a:lnTo>
                    <a:pt x="1100896" y="531268"/>
                  </a:lnTo>
                  <a:lnTo>
                    <a:pt x="1112733" y="531338"/>
                  </a:lnTo>
                  <a:lnTo>
                    <a:pt x="1124571" y="531397"/>
                  </a:lnTo>
                  <a:lnTo>
                    <a:pt x="1136408" y="531448"/>
                  </a:lnTo>
                  <a:lnTo>
                    <a:pt x="1148246" y="531491"/>
                  </a:lnTo>
                  <a:lnTo>
                    <a:pt x="1160084" y="531528"/>
                  </a:lnTo>
                  <a:lnTo>
                    <a:pt x="1171921" y="531559"/>
                  </a:lnTo>
                  <a:lnTo>
                    <a:pt x="1171921" y="531738"/>
                  </a:lnTo>
                  <a:lnTo>
                    <a:pt x="1183759" y="531738"/>
                  </a:lnTo>
                  <a:lnTo>
                    <a:pt x="1195596" y="531738"/>
                  </a:lnTo>
                  <a:lnTo>
                    <a:pt x="1207434" y="531738"/>
                  </a:lnTo>
                  <a:lnTo>
                    <a:pt x="1219272" y="531738"/>
                  </a:lnTo>
                  <a:lnTo>
                    <a:pt x="1231109" y="531738"/>
                  </a:lnTo>
                  <a:lnTo>
                    <a:pt x="1242947" y="531738"/>
                  </a:lnTo>
                  <a:lnTo>
                    <a:pt x="1254784" y="531738"/>
                  </a:lnTo>
                  <a:lnTo>
                    <a:pt x="1266622" y="531738"/>
                  </a:lnTo>
                  <a:lnTo>
                    <a:pt x="1278459" y="531738"/>
                  </a:lnTo>
                  <a:lnTo>
                    <a:pt x="1290297" y="531738"/>
                  </a:lnTo>
                  <a:lnTo>
                    <a:pt x="1302135" y="531738"/>
                  </a:lnTo>
                  <a:lnTo>
                    <a:pt x="1313972" y="531738"/>
                  </a:lnTo>
                  <a:lnTo>
                    <a:pt x="1325810" y="531738"/>
                  </a:lnTo>
                  <a:lnTo>
                    <a:pt x="1337647" y="531738"/>
                  </a:lnTo>
                  <a:lnTo>
                    <a:pt x="1349485" y="531738"/>
                  </a:lnTo>
                  <a:lnTo>
                    <a:pt x="1361323" y="531738"/>
                  </a:lnTo>
                  <a:lnTo>
                    <a:pt x="1373160" y="531738"/>
                  </a:lnTo>
                  <a:lnTo>
                    <a:pt x="1384998" y="531738"/>
                  </a:lnTo>
                  <a:lnTo>
                    <a:pt x="1396835" y="531738"/>
                  </a:lnTo>
                  <a:lnTo>
                    <a:pt x="1408673" y="531738"/>
                  </a:lnTo>
                  <a:lnTo>
                    <a:pt x="1420511" y="531738"/>
                  </a:lnTo>
                  <a:lnTo>
                    <a:pt x="1432348" y="531738"/>
                  </a:lnTo>
                  <a:lnTo>
                    <a:pt x="1444186" y="531738"/>
                  </a:lnTo>
                  <a:lnTo>
                    <a:pt x="1456023" y="531738"/>
                  </a:lnTo>
                  <a:lnTo>
                    <a:pt x="1467861" y="531738"/>
                  </a:lnTo>
                  <a:lnTo>
                    <a:pt x="1479699" y="531738"/>
                  </a:lnTo>
                  <a:lnTo>
                    <a:pt x="1491536" y="531738"/>
                  </a:lnTo>
                  <a:lnTo>
                    <a:pt x="1503374" y="531738"/>
                  </a:lnTo>
                  <a:lnTo>
                    <a:pt x="1515211" y="531738"/>
                  </a:lnTo>
                  <a:lnTo>
                    <a:pt x="1527049" y="531738"/>
                  </a:lnTo>
                  <a:lnTo>
                    <a:pt x="1538887" y="531738"/>
                  </a:lnTo>
                  <a:lnTo>
                    <a:pt x="1550724" y="531738"/>
                  </a:lnTo>
                  <a:lnTo>
                    <a:pt x="1562562" y="531738"/>
                  </a:lnTo>
                  <a:lnTo>
                    <a:pt x="1574399" y="531738"/>
                  </a:lnTo>
                  <a:lnTo>
                    <a:pt x="1586237" y="531738"/>
                  </a:lnTo>
                  <a:lnTo>
                    <a:pt x="1598074" y="531738"/>
                  </a:lnTo>
                  <a:lnTo>
                    <a:pt x="1609912" y="531738"/>
                  </a:lnTo>
                  <a:lnTo>
                    <a:pt x="1621750" y="531738"/>
                  </a:lnTo>
                  <a:lnTo>
                    <a:pt x="1633587" y="531738"/>
                  </a:lnTo>
                  <a:lnTo>
                    <a:pt x="1645425" y="531738"/>
                  </a:lnTo>
                  <a:lnTo>
                    <a:pt x="1657262" y="531738"/>
                  </a:lnTo>
                  <a:lnTo>
                    <a:pt x="1669100" y="531738"/>
                  </a:lnTo>
                  <a:lnTo>
                    <a:pt x="1680938" y="531738"/>
                  </a:lnTo>
                  <a:lnTo>
                    <a:pt x="1692775" y="531738"/>
                  </a:lnTo>
                  <a:lnTo>
                    <a:pt x="1704613" y="531738"/>
                  </a:lnTo>
                  <a:lnTo>
                    <a:pt x="1716450" y="531738"/>
                  </a:lnTo>
                  <a:lnTo>
                    <a:pt x="1728288" y="531738"/>
                  </a:lnTo>
                  <a:lnTo>
                    <a:pt x="1740126" y="531738"/>
                  </a:lnTo>
                  <a:lnTo>
                    <a:pt x="1751963" y="531738"/>
                  </a:lnTo>
                  <a:lnTo>
                    <a:pt x="1763801" y="531738"/>
                  </a:lnTo>
                  <a:lnTo>
                    <a:pt x="1775638" y="531738"/>
                  </a:lnTo>
                  <a:lnTo>
                    <a:pt x="1787476" y="531738"/>
                  </a:lnTo>
                  <a:lnTo>
                    <a:pt x="1799314" y="531738"/>
                  </a:lnTo>
                  <a:lnTo>
                    <a:pt x="1811151" y="531738"/>
                  </a:lnTo>
                  <a:lnTo>
                    <a:pt x="1822989" y="531738"/>
                  </a:lnTo>
                  <a:lnTo>
                    <a:pt x="1834826" y="531738"/>
                  </a:lnTo>
                  <a:lnTo>
                    <a:pt x="1846664" y="531738"/>
                  </a:lnTo>
                  <a:lnTo>
                    <a:pt x="1858502" y="531738"/>
                  </a:lnTo>
                  <a:lnTo>
                    <a:pt x="1870339" y="531738"/>
                  </a:lnTo>
                  <a:lnTo>
                    <a:pt x="1882177" y="531738"/>
                  </a:lnTo>
                  <a:lnTo>
                    <a:pt x="1894014" y="531738"/>
                  </a:lnTo>
                  <a:lnTo>
                    <a:pt x="1905852" y="531738"/>
                  </a:lnTo>
                  <a:lnTo>
                    <a:pt x="1917689" y="531738"/>
                  </a:lnTo>
                  <a:lnTo>
                    <a:pt x="1929527" y="531738"/>
                  </a:lnTo>
                  <a:lnTo>
                    <a:pt x="1941365" y="531738"/>
                  </a:lnTo>
                  <a:lnTo>
                    <a:pt x="1953202" y="531738"/>
                  </a:lnTo>
                  <a:lnTo>
                    <a:pt x="1965040" y="531738"/>
                  </a:lnTo>
                  <a:lnTo>
                    <a:pt x="1976877" y="531738"/>
                  </a:lnTo>
                  <a:lnTo>
                    <a:pt x="1988715" y="531738"/>
                  </a:lnTo>
                  <a:lnTo>
                    <a:pt x="2000553" y="531738"/>
                  </a:lnTo>
                  <a:lnTo>
                    <a:pt x="2012390" y="531738"/>
                  </a:lnTo>
                  <a:lnTo>
                    <a:pt x="2024228" y="531738"/>
                  </a:lnTo>
                  <a:lnTo>
                    <a:pt x="2036065" y="531738"/>
                  </a:lnTo>
                  <a:lnTo>
                    <a:pt x="2047903" y="531738"/>
                  </a:lnTo>
                  <a:lnTo>
                    <a:pt x="2059741" y="531738"/>
                  </a:lnTo>
                  <a:lnTo>
                    <a:pt x="2071578" y="531738"/>
                  </a:lnTo>
                  <a:lnTo>
                    <a:pt x="2083416" y="531738"/>
                  </a:lnTo>
                  <a:lnTo>
                    <a:pt x="2095253" y="531738"/>
                  </a:lnTo>
                  <a:lnTo>
                    <a:pt x="2107091" y="531738"/>
                  </a:lnTo>
                  <a:lnTo>
                    <a:pt x="2118929" y="531738"/>
                  </a:lnTo>
                  <a:lnTo>
                    <a:pt x="2130766" y="531738"/>
                  </a:lnTo>
                  <a:lnTo>
                    <a:pt x="2142604" y="531738"/>
                  </a:lnTo>
                  <a:lnTo>
                    <a:pt x="2154441" y="531738"/>
                  </a:lnTo>
                  <a:lnTo>
                    <a:pt x="2166279" y="531738"/>
                  </a:lnTo>
                  <a:lnTo>
                    <a:pt x="2178117" y="531738"/>
                  </a:lnTo>
                  <a:lnTo>
                    <a:pt x="2189954" y="531738"/>
                  </a:lnTo>
                  <a:lnTo>
                    <a:pt x="2201792" y="531738"/>
                  </a:lnTo>
                  <a:lnTo>
                    <a:pt x="2213629" y="531738"/>
                  </a:lnTo>
                  <a:lnTo>
                    <a:pt x="2225467" y="531738"/>
                  </a:lnTo>
                  <a:lnTo>
                    <a:pt x="2237304" y="531738"/>
                  </a:lnTo>
                  <a:lnTo>
                    <a:pt x="2249142" y="531738"/>
                  </a:lnTo>
                  <a:lnTo>
                    <a:pt x="2260980" y="531738"/>
                  </a:lnTo>
                  <a:lnTo>
                    <a:pt x="2272817" y="531738"/>
                  </a:lnTo>
                  <a:lnTo>
                    <a:pt x="2284655" y="531738"/>
                  </a:lnTo>
                  <a:lnTo>
                    <a:pt x="2296492" y="531738"/>
                  </a:lnTo>
                  <a:lnTo>
                    <a:pt x="2308330" y="531738"/>
                  </a:lnTo>
                  <a:lnTo>
                    <a:pt x="2320168" y="531738"/>
                  </a:lnTo>
                  <a:lnTo>
                    <a:pt x="2332005" y="531738"/>
                  </a:lnTo>
                  <a:lnTo>
                    <a:pt x="2343843" y="531738"/>
                  </a:lnTo>
                  <a:lnTo>
                    <a:pt x="2343843" y="531738"/>
                  </a:lnTo>
                  <a:lnTo>
                    <a:pt x="2355680" y="531738"/>
                  </a:lnTo>
                  <a:lnTo>
                    <a:pt x="2367518" y="531738"/>
                  </a:lnTo>
                  <a:lnTo>
                    <a:pt x="2379356" y="531738"/>
                  </a:lnTo>
                  <a:lnTo>
                    <a:pt x="2391193" y="531738"/>
                  </a:lnTo>
                  <a:lnTo>
                    <a:pt x="2403031" y="531738"/>
                  </a:lnTo>
                  <a:lnTo>
                    <a:pt x="2414868" y="531738"/>
                  </a:lnTo>
                  <a:lnTo>
                    <a:pt x="2426706" y="531738"/>
                  </a:lnTo>
                  <a:lnTo>
                    <a:pt x="2438544" y="531738"/>
                  </a:lnTo>
                  <a:lnTo>
                    <a:pt x="2450381" y="531738"/>
                  </a:lnTo>
                  <a:lnTo>
                    <a:pt x="2462219" y="531738"/>
                  </a:lnTo>
                  <a:lnTo>
                    <a:pt x="2474056" y="531738"/>
                  </a:lnTo>
                  <a:lnTo>
                    <a:pt x="2485894" y="531738"/>
                  </a:lnTo>
                  <a:lnTo>
                    <a:pt x="2497732" y="531738"/>
                  </a:lnTo>
                  <a:lnTo>
                    <a:pt x="2509569" y="531738"/>
                  </a:lnTo>
                  <a:lnTo>
                    <a:pt x="2521407" y="531738"/>
                  </a:lnTo>
                  <a:lnTo>
                    <a:pt x="2533244" y="531738"/>
                  </a:lnTo>
                  <a:lnTo>
                    <a:pt x="2545082" y="531738"/>
                  </a:lnTo>
                  <a:lnTo>
                    <a:pt x="2556919" y="531738"/>
                  </a:lnTo>
                  <a:lnTo>
                    <a:pt x="2568757" y="531738"/>
                  </a:lnTo>
                  <a:lnTo>
                    <a:pt x="2580595" y="531738"/>
                  </a:lnTo>
                  <a:lnTo>
                    <a:pt x="2592432" y="531738"/>
                  </a:lnTo>
                  <a:lnTo>
                    <a:pt x="2604270" y="531738"/>
                  </a:lnTo>
                  <a:lnTo>
                    <a:pt x="2616107" y="531738"/>
                  </a:lnTo>
                  <a:lnTo>
                    <a:pt x="2627945" y="531738"/>
                  </a:lnTo>
                  <a:lnTo>
                    <a:pt x="2639783" y="531738"/>
                  </a:lnTo>
                  <a:lnTo>
                    <a:pt x="2651620" y="531738"/>
                  </a:lnTo>
                  <a:lnTo>
                    <a:pt x="2663458" y="531738"/>
                  </a:lnTo>
                  <a:lnTo>
                    <a:pt x="2675295" y="531738"/>
                  </a:lnTo>
                  <a:lnTo>
                    <a:pt x="2687133" y="531738"/>
                  </a:lnTo>
                  <a:lnTo>
                    <a:pt x="2698971" y="531738"/>
                  </a:lnTo>
                  <a:lnTo>
                    <a:pt x="2710808" y="531738"/>
                  </a:lnTo>
                  <a:lnTo>
                    <a:pt x="2722646" y="531738"/>
                  </a:lnTo>
                  <a:lnTo>
                    <a:pt x="2734483" y="531738"/>
                  </a:lnTo>
                  <a:lnTo>
                    <a:pt x="2746321" y="531738"/>
                  </a:lnTo>
                  <a:lnTo>
                    <a:pt x="2758159" y="531738"/>
                  </a:lnTo>
                  <a:lnTo>
                    <a:pt x="2769996" y="531738"/>
                  </a:lnTo>
                  <a:lnTo>
                    <a:pt x="2781834" y="531738"/>
                  </a:lnTo>
                  <a:lnTo>
                    <a:pt x="2793671" y="531738"/>
                  </a:lnTo>
                  <a:lnTo>
                    <a:pt x="2805509" y="531738"/>
                  </a:lnTo>
                  <a:lnTo>
                    <a:pt x="2817347" y="531738"/>
                  </a:lnTo>
                  <a:lnTo>
                    <a:pt x="2829184" y="531738"/>
                  </a:lnTo>
                  <a:lnTo>
                    <a:pt x="2841022" y="531738"/>
                  </a:lnTo>
                  <a:lnTo>
                    <a:pt x="2852859" y="531738"/>
                  </a:lnTo>
                  <a:lnTo>
                    <a:pt x="2864697" y="531738"/>
                  </a:lnTo>
                  <a:lnTo>
                    <a:pt x="2876534" y="531738"/>
                  </a:lnTo>
                  <a:lnTo>
                    <a:pt x="2888372" y="531738"/>
                  </a:lnTo>
                  <a:lnTo>
                    <a:pt x="2900210" y="531738"/>
                  </a:lnTo>
                  <a:lnTo>
                    <a:pt x="2912047" y="531738"/>
                  </a:lnTo>
                  <a:lnTo>
                    <a:pt x="2923885" y="531738"/>
                  </a:lnTo>
                  <a:lnTo>
                    <a:pt x="2935722" y="531738"/>
                  </a:lnTo>
                  <a:lnTo>
                    <a:pt x="2947560" y="531738"/>
                  </a:lnTo>
                  <a:lnTo>
                    <a:pt x="2959398" y="531738"/>
                  </a:lnTo>
                  <a:lnTo>
                    <a:pt x="2971235" y="531738"/>
                  </a:lnTo>
                  <a:lnTo>
                    <a:pt x="2983073" y="531738"/>
                  </a:lnTo>
                  <a:lnTo>
                    <a:pt x="2994910" y="531738"/>
                  </a:lnTo>
                  <a:lnTo>
                    <a:pt x="3006748" y="531738"/>
                  </a:lnTo>
                  <a:lnTo>
                    <a:pt x="3018586" y="531738"/>
                  </a:lnTo>
                  <a:lnTo>
                    <a:pt x="3030423" y="531738"/>
                  </a:lnTo>
                  <a:lnTo>
                    <a:pt x="3042261" y="531738"/>
                  </a:lnTo>
                  <a:lnTo>
                    <a:pt x="3054098" y="531738"/>
                  </a:lnTo>
                  <a:lnTo>
                    <a:pt x="3065936" y="531738"/>
                  </a:lnTo>
                  <a:lnTo>
                    <a:pt x="3077774" y="531738"/>
                  </a:lnTo>
                  <a:lnTo>
                    <a:pt x="3089611" y="531738"/>
                  </a:lnTo>
                  <a:lnTo>
                    <a:pt x="3101449" y="531738"/>
                  </a:lnTo>
                  <a:lnTo>
                    <a:pt x="3113286" y="531738"/>
                  </a:lnTo>
                  <a:lnTo>
                    <a:pt x="3125124" y="531738"/>
                  </a:lnTo>
                  <a:lnTo>
                    <a:pt x="3136962" y="531738"/>
                  </a:lnTo>
                  <a:lnTo>
                    <a:pt x="3148799" y="531738"/>
                  </a:lnTo>
                  <a:lnTo>
                    <a:pt x="3160637" y="531738"/>
                  </a:lnTo>
                  <a:lnTo>
                    <a:pt x="3172474" y="531738"/>
                  </a:lnTo>
                  <a:lnTo>
                    <a:pt x="3184312" y="531738"/>
                  </a:lnTo>
                  <a:lnTo>
                    <a:pt x="3196149" y="531738"/>
                  </a:lnTo>
                  <a:lnTo>
                    <a:pt x="3207987" y="531738"/>
                  </a:lnTo>
                  <a:lnTo>
                    <a:pt x="3219825" y="531738"/>
                  </a:lnTo>
                  <a:lnTo>
                    <a:pt x="3231662" y="531738"/>
                  </a:lnTo>
                  <a:lnTo>
                    <a:pt x="3243500" y="531738"/>
                  </a:lnTo>
                  <a:lnTo>
                    <a:pt x="3255337" y="531738"/>
                  </a:lnTo>
                  <a:lnTo>
                    <a:pt x="3267175" y="531738"/>
                  </a:lnTo>
                  <a:lnTo>
                    <a:pt x="3279013" y="531738"/>
                  </a:lnTo>
                  <a:lnTo>
                    <a:pt x="3290850" y="531738"/>
                  </a:lnTo>
                  <a:lnTo>
                    <a:pt x="3302688" y="531738"/>
                  </a:lnTo>
                  <a:lnTo>
                    <a:pt x="3314525" y="531738"/>
                  </a:lnTo>
                  <a:lnTo>
                    <a:pt x="3326363" y="531738"/>
                  </a:lnTo>
                  <a:lnTo>
                    <a:pt x="3338201" y="531738"/>
                  </a:lnTo>
                  <a:lnTo>
                    <a:pt x="3350038" y="531738"/>
                  </a:lnTo>
                  <a:lnTo>
                    <a:pt x="3361876" y="531738"/>
                  </a:lnTo>
                  <a:lnTo>
                    <a:pt x="3373713" y="531738"/>
                  </a:lnTo>
                  <a:lnTo>
                    <a:pt x="3385551" y="531738"/>
                  </a:lnTo>
                  <a:lnTo>
                    <a:pt x="3397389" y="531738"/>
                  </a:lnTo>
                  <a:lnTo>
                    <a:pt x="3409226" y="531738"/>
                  </a:lnTo>
                  <a:lnTo>
                    <a:pt x="3421064" y="531738"/>
                  </a:lnTo>
                  <a:lnTo>
                    <a:pt x="3432901" y="531738"/>
                  </a:lnTo>
                  <a:lnTo>
                    <a:pt x="3444739" y="531738"/>
                  </a:lnTo>
                  <a:lnTo>
                    <a:pt x="3456576" y="531738"/>
                  </a:lnTo>
                  <a:lnTo>
                    <a:pt x="3468414" y="531738"/>
                  </a:lnTo>
                  <a:lnTo>
                    <a:pt x="3480252" y="531738"/>
                  </a:lnTo>
                  <a:lnTo>
                    <a:pt x="3492089" y="531738"/>
                  </a:lnTo>
                  <a:lnTo>
                    <a:pt x="3503927" y="531738"/>
                  </a:lnTo>
                  <a:lnTo>
                    <a:pt x="3515764" y="531738"/>
                  </a:lnTo>
                  <a:lnTo>
                    <a:pt x="3515764" y="531738"/>
                  </a:lnTo>
                  <a:lnTo>
                    <a:pt x="3527602" y="531738"/>
                  </a:lnTo>
                  <a:lnTo>
                    <a:pt x="3539440" y="531738"/>
                  </a:lnTo>
                  <a:lnTo>
                    <a:pt x="3551277" y="531738"/>
                  </a:lnTo>
                  <a:lnTo>
                    <a:pt x="3563115" y="531738"/>
                  </a:lnTo>
                  <a:lnTo>
                    <a:pt x="3574952" y="531738"/>
                  </a:lnTo>
                  <a:lnTo>
                    <a:pt x="3586790" y="531738"/>
                  </a:lnTo>
                  <a:lnTo>
                    <a:pt x="3598628" y="531738"/>
                  </a:lnTo>
                  <a:lnTo>
                    <a:pt x="3610465" y="531738"/>
                  </a:lnTo>
                  <a:lnTo>
                    <a:pt x="3622303" y="531738"/>
                  </a:lnTo>
                  <a:lnTo>
                    <a:pt x="3634140" y="531738"/>
                  </a:lnTo>
                  <a:lnTo>
                    <a:pt x="3645978" y="531738"/>
                  </a:lnTo>
                  <a:lnTo>
                    <a:pt x="3657816" y="531738"/>
                  </a:lnTo>
                  <a:lnTo>
                    <a:pt x="3669653" y="531738"/>
                  </a:lnTo>
                  <a:lnTo>
                    <a:pt x="3681491" y="531738"/>
                  </a:lnTo>
                  <a:lnTo>
                    <a:pt x="3693328" y="531738"/>
                  </a:lnTo>
                  <a:lnTo>
                    <a:pt x="3705166" y="531738"/>
                  </a:lnTo>
                  <a:lnTo>
                    <a:pt x="3717004" y="531738"/>
                  </a:lnTo>
                  <a:lnTo>
                    <a:pt x="3728841" y="531738"/>
                  </a:lnTo>
                  <a:lnTo>
                    <a:pt x="3740679" y="531738"/>
                  </a:lnTo>
                  <a:lnTo>
                    <a:pt x="3752516" y="531738"/>
                  </a:lnTo>
                  <a:lnTo>
                    <a:pt x="3764354" y="531738"/>
                  </a:lnTo>
                  <a:lnTo>
                    <a:pt x="3776191" y="531738"/>
                  </a:lnTo>
                  <a:lnTo>
                    <a:pt x="3788029" y="531738"/>
                  </a:lnTo>
                  <a:lnTo>
                    <a:pt x="3799867" y="531738"/>
                  </a:lnTo>
                  <a:lnTo>
                    <a:pt x="3811704" y="531738"/>
                  </a:lnTo>
                  <a:lnTo>
                    <a:pt x="3823542" y="531738"/>
                  </a:lnTo>
                  <a:lnTo>
                    <a:pt x="3835379" y="531738"/>
                  </a:lnTo>
                  <a:lnTo>
                    <a:pt x="3847217" y="531738"/>
                  </a:lnTo>
                  <a:lnTo>
                    <a:pt x="3859055" y="531738"/>
                  </a:lnTo>
                  <a:lnTo>
                    <a:pt x="3870892" y="531738"/>
                  </a:lnTo>
                  <a:lnTo>
                    <a:pt x="3882730" y="531738"/>
                  </a:lnTo>
                  <a:lnTo>
                    <a:pt x="3894567" y="531738"/>
                  </a:lnTo>
                  <a:lnTo>
                    <a:pt x="3906405" y="531738"/>
                  </a:lnTo>
                  <a:lnTo>
                    <a:pt x="3918243" y="531738"/>
                  </a:lnTo>
                  <a:lnTo>
                    <a:pt x="3930080" y="531738"/>
                  </a:lnTo>
                  <a:lnTo>
                    <a:pt x="3941918" y="531738"/>
                  </a:lnTo>
                  <a:lnTo>
                    <a:pt x="3953755" y="531738"/>
                  </a:lnTo>
                  <a:lnTo>
                    <a:pt x="3965593" y="531738"/>
                  </a:lnTo>
                  <a:lnTo>
                    <a:pt x="3977431" y="531738"/>
                  </a:lnTo>
                  <a:lnTo>
                    <a:pt x="3989268" y="531738"/>
                  </a:lnTo>
                  <a:lnTo>
                    <a:pt x="4001106" y="531738"/>
                  </a:lnTo>
                  <a:lnTo>
                    <a:pt x="4012943" y="531738"/>
                  </a:lnTo>
                  <a:lnTo>
                    <a:pt x="4024781" y="531738"/>
                  </a:lnTo>
                  <a:lnTo>
                    <a:pt x="4036619" y="531738"/>
                  </a:lnTo>
                  <a:lnTo>
                    <a:pt x="4048456" y="531738"/>
                  </a:lnTo>
                  <a:lnTo>
                    <a:pt x="4060294" y="531738"/>
                  </a:lnTo>
                  <a:lnTo>
                    <a:pt x="4072131" y="531738"/>
                  </a:lnTo>
                  <a:lnTo>
                    <a:pt x="4083969" y="531738"/>
                  </a:lnTo>
                  <a:lnTo>
                    <a:pt x="4095806" y="531738"/>
                  </a:lnTo>
                  <a:lnTo>
                    <a:pt x="4107644" y="531738"/>
                  </a:lnTo>
                  <a:lnTo>
                    <a:pt x="4119482" y="531738"/>
                  </a:lnTo>
                  <a:lnTo>
                    <a:pt x="4131319" y="531738"/>
                  </a:lnTo>
                  <a:lnTo>
                    <a:pt x="4143157" y="531738"/>
                  </a:lnTo>
                  <a:lnTo>
                    <a:pt x="4154994" y="531738"/>
                  </a:lnTo>
                  <a:lnTo>
                    <a:pt x="4166832" y="531738"/>
                  </a:lnTo>
                  <a:lnTo>
                    <a:pt x="4178670" y="531738"/>
                  </a:lnTo>
                  <a:lnTo>
                    <a:pt x="4190507" y="531738"/>
                  </a:lnTo>
                  <a:lnTo>
                    <a:pt x="4202345" y="531738"/>
                  </a:lnTo>
                  <a:lnTo>
                    <a:pt x="4214182" y="531738"/>
                  </a:lnTo>
                  <a:lnTo>
                    <a:pt x="4226020" y="531738"/>
                  </a:lnTo>
                  <a:lnTo>
                    <a:pt x="4237858" y="531738"/>
                  </a:lnTo>
                  <a:lnTo>
                    <a:pt x="4249695" y="531738"/>
                  </a:lnTo>
                  <a:lnTo>
                    <a:pt x="4261533" y="531738"/>
                  </a:lnTo>
                  <a:lnTo>
                    <a:pt x="4273370" y="531738"/>
                  </a:lnTo>
                  <a:lnTo>
                    <a:pt x="4285208" y="531738"/>
                  </a:lnTo>
                  <a:lnTo>
                    <a:pt x="4297046" y="531738"/>
                  </a:lnTo>
                  <a:lnTo>
                    <a:pt x="4308883" y="531738"/>
                  </a:lnTo>
                  <a:lnTo>
                    <a:pt x="4320721" y="531738"/>
                  </a:lnTo>
                  <a:lnTo>
                    <a:pt x="4332558" y="531738"/>
                  </a:lnTo>
                  <a:lnTo>
                    <a:pt x="4344396" y="531738"/>
                  </a:lnTo>
                  <a:lnTo>
                    <a:pt x="4356234" y="531738"/>
                  </a:lnTo>
                  <a:lnTo>
                    <a:pt x="4368071" y="531738"/>
                  </a:lnTo>
                  <a:lnTo>
                    <a:pt x="4379909" y="531738"/>
                  </a:lnTo>
                  <a:lnTo>
                    <a:pt x="4391746" y="531738"/>
                  </a:lnTo>
                  <a:lnTo>
                    <a:pt x="4403584" y="531738"/>
                  </a:lnTo>
                  <a:lnTo>
                    <a:pt x="4415421" y="531738"/>
                  </a:lnTo>
                  <a:lnTo>
                    <a:pt x="4427259" y="531738"/>
                  </a:lnTo>
                  <a:lnTo>
                    <a:pt x="4439097" y="531738"/>
                  </a:lnTo>
                  <a:lnTo>
                    <a:pt x="4450934" y="531738"/>
                  </a:lnTo>
                  <a:lnTo>
                    <a:pt x="4462772" y="531738"/>
                  </a:lnTo>
                  <a:lnTo>
                    <a:pt x="4474609" y="531738"/>
                  </a:lnTo>
                  <a:lnTo>
                    <a:pt x="4486447" y="531738"/>
                  </a:lnTo>
                  <a:lnTo>
                    <a:pt x="4498285" y="531738"/>
                  </a:lnTo>
                  <a:lnTo>
                    <a:pt x="4510122" y="531738"/>
                  </a:lnTo>
                  <a:lnTo>
                    <a:pt x="4521960" y="531738"/>
                  </a:lnTo>
                  <a:lnTo>
                    <a:pt x="4533797" y="531738"/>
                  </a:lnTo>
                  <a:lnTo>
                    <a:pt x="4545635" y="531738"/>
                  </a:lnTo>
                  <a:lnTo>
                    <a:pt x="4557473" y="531738"/>
                  </a:lnTo>
                  <a:lnTo>
                    <a:pt x="4569310" y="531738"/>
                  </a:lnTo>
                  <a:lnTo>
                    <a:pt x="4581148" y="531738"/>
                  </a:lnTo>
                  <a:lnTo>
                    <a:pt x="4592985" y="531738"/>
                  </a:lnTo>
                  <a:lnTo>
                    <a:pt x="4604823" y="531738"/>
                  </a:lnTo>
                  <a:lnTo>
                    <a:pt x="4616661" y="531738"/>
                  </a:lnTo>
                  <a:lnTo>
                    <a:pt x="4628498" y="531738"/>
                  </a:lnTo>
                  <a:lnTo>
                    <a:pt x="4640336" y="531738"/>
                  </a:lnTo>
                  <a:lnTo>
                    <a:pt x="4652173" y="531738"/>
                  </a:lnTo>
                  <a:lnTo>
                    <a:pt x="4664011" y="531738"/>
                  </a:lnTo>
                  <a:lnTo>
                    <a:pt x="4675849" y="531738"/>
                  </a:lnTo>
                  <a:lnTo>
                    <a:pt x="4687686" y="531738"/>
                  </a:lnTo>
                </a:path>
              </a:pathLst>
            </a:custGeom>
            <a:ln w="40651" cap="flat">
              <a:solidFill>
                <a:srgbClr val="00BF7D">
                  <a:alpha val="100000"/>
                </a:srgbClr>
              </a:solidFill>
              <a:prstDash val="solid"/>
              <a:round/>
            </a:ln>
          </p:spPr>
          <p:txBody>
            <a:bodyPr/>
            <a:lstStyle/>
            <a:p/>
          </p:txBody>
        </p:sp>
        <p:sp>
          <p:nvSpPr>
            <p:cNvPr id="19" name="pl19"/>
            <p:cNvSpPr/>
            <p:nvPr/>
          </p:nvSpPr>
          <p:spPr>
            <a:xfrm>
              <a:off x="2482351" y="1431391"/>
              <a:ext cx="4687686" cy="531738"/>
            </a:xfrm>
            <a:custGeom>
              <a:avLst/>
              <a:pathLst>
                <a:path w="4687686" h="531738">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178"/>
                  </a:lnTo>
                  <a:lnTo>
                    <a:pt x="3527602" y="209"/>
                  </a:lnTo>
                  <a:lnTo>
                    <a:pt x="3539440" y="246"/>
                  </a:lnTo>
                  <a:lnTo>
                    <a:pt x="3551277" y="289"/>
                  </a:lnTo>
                  <a:lnTo>
                    <a:pt x="3563115" y="340"/>
                  </a:lnTo>
                  <a:lnTo>
                    <a:pt x="3574952" y="400"/>
                  </a:lnTo>
                  <a:lnTo>
                    <a:pt x="3586790" y="470"/>
                  </a:lnTo>
                  <a:lnTo>
                    <a:pt x="3598628" y="552"/>
                  </a:lnTo>
                  <a:lnTo>
                    <a:pt x="3610465" y="649"/>
                  </a:lnTo>
                  <a:lnTo>
                    <a:pt x="3622303" y="763"/>
                  </a:lnTo>
                  <a:lnTo>
                    <a:pt x="3634140" y="896"/>
                  </a:lnTo>
                  <a:lnTo>
                    <a:pt x="3645978" y="1053"/>
                  </a:lnTo>
                  <a:lnTo>
                    <a:pt x="3657816" y="1238"/>
                  </a:lnTo>
                  <a:lnTo>
                    <a:pt x="3669653" y="1454"/>
                  </a:lnTo>
                  <a:lnTo>
                    <a:pt x="3681491" y="1708"/>
                  </a:lnTo>
                  <a:lnTo>
                    <a:pt x="3693328" y="2007"/>
                  </a:lnTo>
                  <a:lnTo>
                    <a:pt x="3705166" y="2358"/>
                  </a:lnTo>
                  <a:lnTo>
                    <a:pt x="3717004" y="2769"/>
                  </a:lnTo>
                  <a:lnTo>
                    <a:pt x="3728841" y="3252"/>
                  </a:lnTo>
                  <a:lnTo>
                    <a:pt x="3740679" y="3818"/>
                  </a:lnTo>
                  <a:lnTo>
                    <a:pt x="3752516" y="4483"/>
                  </a:lnTo>
                  <a:lnTo>
                    <a:pt x="3764354" y="5261"/>
                  </a:lnTo>
                  <a:lnTo>
                    <a:pt x="3776191" y="6174"/>
                  </a:lnTo>
                  <a:lnTo>
                    <a:pt x="3788029" y="7242"/>
                  </a:lnTo>
                  <a:lnTo>
                    <a:pt x="3799867" y="8492"/>
                  </a:lnTo>
                  <a:lnTo>
                    <a:pt x="3811704" y="9954"/>
                  </a:lnTo>
                  <a:lnTo>
                    <a:pt x="3823542" y="11662"/>
                  </a:lnTo>
                  <a:lnTo>
                    <a:pt x="3835379" y="13655"/>
                  </a:lnTo>
                  <a:lnTo>
                    <a:pt x="3847217" y="15978"/>
                  </a:lnTo>
                  <a:lnTo>
                    <a:pt x="3859055" y="18682"/>
                  </a:lnTo>
                  <a:lnTo>
                    <a:pt x="3870892" y="21825"/>
                  </a:lnTo>
                  <a:lnTo>
                    <a:pt x="3882730" y="25470"/>
                  </a:lnTo>
                  <a:lnTo>
                    <a:pt x="3894567" y="29688"/>
                  </a:lnTo>
                  <a:lnTo>
                    <a:pt x="3906405" y="34558"/>
                  </a:lnTo>
                  <a:lnTo>
                    <a:pt x="3918243" y="40162"/>
                  </a:lnTo>
                  <a:lnTo>
                    <a:pt x="3930080" y="46590"/>
                  </a:lnTo>
                  <a:lnTo>
                    <a:pt x="3941918" y="53933"/>
                  </a:lnTo>
                  <a:lnTo>
                    <a:pt x="3953755" y="62286"/>
                  </a:lnTo>
                  <a:lnTo>
                    <a:pt x="3965593" y="71738"/>
                  </a:lnTo>
                  <a:lnTo>
                    <a:pt x="3977431" y="82373"/>
                  </a:lnTo>
                  <a:lnTo>
                    <a:pt x="3989268" y="94261"/>
                  </a:lnTo>
                  <a:lnTo>
                    <a:pt x="4001106" y="107456"/>
                  </a:lnTo>
                  <a:lnTo>
                    <a:pt x="4012943" y="121982"/>
                  </a:lnTo>
                  <a:lnTo>
                    <a:pt x="4024781" y="137834"/>
                  </a:lnTo>
                  <a:lnTo>
                    <a:pt x="4036619" y="154968"/>
                  </a:lnTo>
                  <a:lnTo>
                    <a:pt x="4048456" y="173295"/>
                  </a:lnTo>
                  <a:lnTo>
                    <a:pt x="4060294" y="192681"/>
                  </a:lnTo>
                  <a:lnTo>
                    <a:pt x="4072131" y="212948"/>
                  </a:lnTo>
                  <a:lnTo>
                    <a:pt x="4083969" y="233877"/>
                  </a:lnTo>
                  <a:lnTo>
                    <a:pt x="4095806" y="255218"/>
                  </a:lnTo>
                  <a:lnTo>
                    <a:pt x="4107644" y="276698"/>
                  </a:lnTo>
                  <a:lnTo>
                    <a:pt x="4119482" y="298038"/>
                  </a:lnTo>
                  <a:lnTo>
                    <a:pt x="4131319" y="318968"/>
                  </a:lnTo>
                  <a:lnTo>
                    <a:pt x="4143157" y="339235"/>
                  </a:lnTo>
                  <a:lnTo>
                    <a:pt x="4154994" y="358621"/>
                  </a:lnTo>
                  <a:lnTo>
                    <a:pt x="4166832" y="376948"/>
                  </a:lnTo>
                  <a:lnTo>
                    <a:pt x="4178670" y="394082"/>
                  </a:lnTo>
                  <a:lnTo>
                    <a:pt x="4190507" y="409934"/>
                  </a:lnTo>
                  <a:lnTo>
                    <a:pt x="4202345" y="424460"/>
                  </a:lnTo>
                  <a:lnTo>
                    <a:pt x="4214182" y="437654"/>
                  </a:lnTo>
                  <a:lnTo>
                    <a:pt x="4226020" y="449543"/>
                  </a:lnTo>
                  <a:lnTo>
                    <a:pt x="4237858" y="460178"/>
                  </a:lnTo>
                  <a:lnTo>
                    <a:pt x="4249695" y="469630"/>
                  </a:lnTo>
                  <a:lnTo>
                    <a:pt x="4261533" y="477982"/>
                  </a:lnTo>
                  <a:lnTo>
                    <a:pt x="4273370" y="485326"/>
                  </a:lnTo>
                  <a:lnTo>
                    <a:pt x="4285208" y="491754"/>
                  </a:lnTo>
                  <a:lnTo>
                    <a:pt x="4297046" y="497358"/>
                  </a:lnTo>
                  <a:lnTo>
                    <a:pt x="4308883" y="502227"/>
                  </a:lnTo>
                  <a:lnTo>
                    <a:pt x="4320721" y="506446"/>
                  </a:lnTo>
                  <a:lnTo>
                    <a:pt x="4332558" y="510091"/>
                  </a:lnTo>
                  <a:lnTo>
                    <a:pt x="4344396" y="513233"/>
                  </a:lnTo>
                  <a:lnTo>
                    <a:pt x="4356234" y="515938"/>
                  </a:lnTo>
                  <a:lnTo>
                    <a:pt x="4368071" y="518261"/>
                  </a:lnTo>
                  <a:lnTo>
                    <a:pt x="4379909" y="520254"/>
                  </a:lnTo>
                  <a:lnTo>
                    <a:pt x="4391746" y="521962"/>
                  </a:lnTo>
                  <a:lnTo>
                    <a:pt x="4403584" y="523424"/>
                  </a:lnTo>
                  <a:lnTo>
                    <a:pt x="4415421" y="524674"/>
                  </a:lnTo>
                  <a:lnTo>
                    <a:pt x="4427259" y="525742"/>
                  </a:lnTo>
                  <a:lnTo>
                    <a:pt x="4439097" y="526654"/>
                  </a:lnTo>
                  <a:lnTo>
                    <a:pt x="4450934" y="527433"/>
                  </a:lnTo>
                  <a:lnTo>
                    <a:pt x="4462772" y="528097"/>
                  </a:lnTo>
                  <a:lnTo>
                    <a:pt x="4474609" y="528664"/>
                  </a:lnTo>
                  <a:lnTo>
                    <a:pt x="4486447" y="529147"/>
                  </a:lnTo>
                  <a:lnTo>
                    <a:pt x="4498285" y="529558"/>
                  </a:lnTo>
                  <a:lnTo>
                    <a:pt x="4510122" y="529909"/>
                  </a:lnTo>
                  <a:lnTo>
                    <a:pt x="4521960" y="530207"/>
                  </a:lnTo>
                  <a:lnTo>
                    <a:pt x="4533797" y="530462"/>
                  </a:lnTo>
                  <a:lnTo>
                    <a:pt x="4545635" y="530678"/>
                  </a:lnTo>
                  <a:lnTo>
                    <a:pt x="4557473" y="530863"/>
                  </a:lnTo>
                  <a:lnTo>
                    <a:pt x="4569310" y="531020"/>
                  </a:lnTo>
                  <a:lnTo>
                    <a:pt x="4581148" y="531153"/>
                  </a:lnTo>
                  <a:lnTo>
                    <a:pt x="4592985" y="531267"/>
                  </a:lnTo>
                  <a:lnTo>
                    <a:pt x="4604823" y="531364"/>
                  </a:lnTo>
                  <a:lnTo>
                    <a:pt x="4616661" y="531446"/>
                  </a:lnTo>
                  <a:lnTo>
                    <a:pt x="4628498" y="531516"/>
                  </a:lnTo>
                  <a:lnTo>
                    <a:pt x="4640336" y="531576"/>
                  </a:lnTo>
                  <a:lnTo>
                    <a:pt x="4652173" y="531627"/>
                  </a:lnTo>
                  <a:lnTo>
                    <a:pt x="4664011" y="531670"/>
                  </a:lnTo>
                  <a:lnTo>
                    <a:pt x="4675849" y="531707"/>
                  </a:lnTo>
                  <a:lnTo>
                    <a:pt x="4687686" y="531738"/>
                  </a:lnTo>
                </a:path>
              </a:pathLst>
            </a:custGeom>
            <a:ln w="40651" cap="flat">
              <a:solidFill>
                <a:srgbClr val="00BFC4">
                  <a:alpha val="100000"/>
                </a:srgbClr>
              </a:solidFill>
              <a:prstDash val="solid"/>
              <a:round/>
            </a:ln>
          </p:spPr>
          <p:txBody>
            <a:bodyPr/>
            <a:lstStyle/>
            <a:p/>
          </p:txBody>
        </p:sp>
        <p:sp>
          <p:nvSpPr>
            <p:cNvPr id="20" name="pl20"/>
            <p:cNvSpPr/>
            <p:nvPr/>
          </p:nvSpPr>
          <p:spPr>
            <a:xfrm>
              <a:off x="2482351" y="1963486"/>
              <a:ext cx="4687686" cy="1595393"/>
            </a:xfrm>
            <a:custGeom>
              <a:avLst/>
              <a:pathLst>
                <a:path w="4687686" h="1595393">
                  <a:moveTo>
                    <a:pt x="0" y="0"/>
                  </a:moveTo>
                  <a:lnTo>
                    <a:pt x="11837" y="31"/>
                  </a:lnTo>
                  <a:lnTo>
                    <a:pt x="23675" y="68"/>
                  </a:lnTo>
                  <a:lnTo>
                    <a:pt x="35512" y="111"/>
                  </a:lnTo>
                  <a:lnTo>
                    <a:pt x="47350" y="162"/>
                  </a:lnTo>
                  <a:lnTo>
                    <a:pt x="59187" y="221"/>
                  </a:lnTo>
                  <a:lnTo>
                    <a:pt x="71025" y="291"/>
                  </a:lnTo>
                  <a:lnTo>
                    <a:pt x="82863" y="374"/>
                  </a:lnTo>
                  <a:lnTo>
                    <a:pt x="94700" y="470"/>
                  </a:lnTo>
                  <a:lnTo>
                    <a:pt x="106538" y="584"/>
                  </a:lnTo>
                  <a:lnTo>
                    <a:pt x="118375" y="718"/>
                  </a:lnTo>
                  <a:lnTo>
                    <a:pt x="130213" y="875"/>
                  </a:lnTo>
                  <a:lnTo>
                    <a:pt x="142051" y="1059"/>
                  </a:lnTo>
                  <a:lnTo>
                    <a:pt x="153888" y="1276"/>
                  </a:lnTo>
                  <a:lnTo>
                    <a:pt x="165726" y="1530"/>
                  </a:lnTo>
                  <a:lnTo>
                    <a:pt x="177563" y="1829"/>
                  </a:lnTo>
                  <a:lnTo>
                    <a:pt x="189401" y="2179"/>
                  </a:lnTo>
                  <a:lnTo>
                    <a:pt x="201239" y="2591"/>
                  </a:lnTo>
                  <a:lnTo>
                    <a:pt x="213076" y="3074"/>
                  </a:lnTo>
                  <a:lnTo>
                    <a:pt x="224914" y="3640"/>
                  </a:lnTo>
                  <a:lnTo>
                    <a:pt x="236751" y="4304"/>
                  </a:lnTo>
                  <a:lnTo>
                    <a:pt x="248589" y="5083"/>
                  </a:lnTo>
                  <a:lnTo>
                    <a:pt x="260427" y="5995"/>
                  </a:lnTo>
                  <a:lnTo>
                    <a:pt x="272264" y="7063"/>
                  </a:lnTo>
                  <a:lnTo>
                    <a:pt x="284102" y="8314"/>
                  </a:lnTo>
                  <a:lnTo>
                    <a:pt x="295939" y="9775"/>
                  </a:lnTo>
                  <a:lnTo>
                    <a:pt x="307777" y="11483"/>
                  </a:lnTo>
                  <a:lnTo>
                    <a:pt x="319614" y="13476"/>
                  </a:lnTo>
                  <a:lnTo>
                    <a:pt x="331452" y="15800"/>
                  </a:lnTo>
                  <a:lnTo>
                    <a:pt x="343290" y="18504"/>
                  </a:lnTo>
                  <a:lnTo>
                    <a:pt x="355127" y="21647"/>
                  </a:lnTo>
                  <a:lnTo>
                    <a:pt x="366965" y="25292"/>
                  </a:lnTo>
                  <a:lnTo>
                    <a:pt x="378802" y="29510"/>
                  </a:lnTo>
                  <a:lnTo>
                    <a:pt x="390640" y="34379"/>
                  </a:lnTo>
                  <a:lnTo>
                    <a:pt x="402478" y="39983"/>
                  </a:lnTo>
                  <a:lnTo>
                    <a:pt x="414315" y="46411"/>
                  </a:lnTo>
                  <a:lnTo>
                    <a:pt x="426153" y="53755"/>
                  </a:lnTo>
                  <a:lnTo>
                    <a:pt x="437990" y="62108"/>
                  </a:lnTo>
                  <a:lnTo>
                    <a:pt x="449828" y="71560"/>
                  </a:lnTo>
                  <a:lnTo>
                    <a:pt x="461666" y="82195"/>
                  </a:lnTo>
                  <a:lnTo>
                    <a:pt x="473503" y="94083"/>
                  </a:lnTo>
                  <a:lnTo>
                    <a:pt x="485341" y="107277"/>
                  </a:lnTo>
                  <a:lnTo>
                    <a:pt x="497178" y="121803"/>
                  </a:lnTo>
                  <a:lnTo>
                    <a:pt x="509016" y="137656"/>
                  </a:lnTo>
                  <a:lnTo>
                    <a:pt x="520854" y="154789"/>
                  </a:lnTo>
                  <a:lnTo>
                    <a:pt x="532691" y="173116"/>
                  </a:lnTo>
                  <a:lnTo>
                    <a:pt x="544529" y="192502"/>
                  </a:lnTo>
                  <a:lnTo>
                    <a:pt x="556366" y="212770"/>
                  </a:lnTo>
                  <a:lnTo>
                    <a:pt x="568204" y="233699"/>
                  </a:lnTo>
                  <a:lnTo>
                    <a:pt x="580042" y="255040"/>
                  </a:lnTo>
                  <a:lnTo>
                    <a:pt x="591879" y="276519"/>
                  </a:lnTo>
                  <a:lnTo>
                    <a:pt x="603717" y="297860"/>
                  </a:lnTo>
                  <a:lnTo>
                    <a:pt x="615554" y="318789"/>
                  </a:lnTo>
                  <a:lnTo>
                    <a:pt x="627392" y="339057"/>
                  </a:lnTo>
                  <a:lnTo>
                    <a:pt x="639229" y="358443"/>
                  </a:lnTo>
                  <a:lnTo>
                    <a:pt x="651067" y="376770"/>
                  </a:lnTo>
                  <a:lnTo>
                    <a:pt x="662905" y="393903"/>
                  </a:lnTo>
                  <a:lnTo>
                    <a:pt x="674742" y="409756"/>
                  </a:lnTo>
                  <a:lnTo>
                    <a:pt x="686580" y="424282"/>
                  </a:lnTo>
                  <a:lnTo>
                    <a:pt x="698417" y="437476"/>
                  </a:lnTo>
                  <a:lnTo>
                    <a:pt x="710255" y="449364"/>
                  </a:lnTo>
                  <a:lnTo>
                    <a:pt x="722093" y="459999"/>
                  </a:lnTo>
                  <a:lnTo>
                    <a:pt x="733930" y="469451"/>
                  </a:lnTo>
                  <a:lnTo>
                    <a:pt x="745768" y="477804"/>
                  </a:lnTo>
                  <a:lnTo>
                    <a:pt x="757605" y="485148"/>
                  </a:lnTo>
                  <a:lnTo>
                    <a:pt x="769443" y="491576"/>
                  </a:lnTo>
                  <a:lnTo>
                    <a:pt x="781281" y="497180"/>
                  </a:lnTo>
                  <a:lnTo>
                    <a:pt x="793118" y="502049"/>
                  </a:lnTo>
                  <a:lnTo>
                    <a:pt x="804956" y="506267"/>
                  </a:lnTo>
                  <a:lnTo>
                    <a:pt x="816793" y="509912"/>
                  </a:lnTo>
                  <a:lnTo>
                    <a:pt x="828631" y="513055"/>
                  </a:lnTo>
                  <a:lnTo>
                    <a:pt x="840469" y="515759"/>
                  </a:lnTo>
                  <a:lnTo>
                    <a:pt x="852306" y="518083"/>
                  </a:lnTo>
                  <a:lnTo>
                    <a:pt x="864144" y="520076"/>
                  </a:lnTo>
                  <a:lnTo>
                    <a:pt x="875981" y="521784"/>
                  </a:lnTo>
                  <a:lnTo>
                    <a:pt x="887819" y="523245"/>
                  </a:lnTo>
                  <a:lnTo>
                    <a:pt x="899657" y="524495"/>
                  </a:lnTo>
                  <a:lnTo>
                    <a:pt x="911494" y="525564"/>
                  </a:lnTo>
                  <a:lnTo>
                    <a:pt x="923332" y="526476"/>
                  </a:lnTo>
                  <a:lnTo>
                    <a:pt x="935169" y="527255"/>
                  </a:lnTo>
                  <a:lnTo>
                    <a:pt x="947007" y="527919"/>
                  </a:lnTo>
                  <a:lnTo>
                    <a:pt x="958844" y="528485"/>
                  </a:lnTo>
                  <a:lnTo>
                    <a:pt x="970682" y="528968"/>
                  </a:lnTo>
                  <a:lnTo>
                    <a:pt x="982520" y="529380"/>
                  </a:lnTo>
                  <a:lnTo>
                    <a:pt x="994357" y="529730"/>
                  </a:lnTo>
                  <a:lnTo>
                    <a:pt x="1006195" y="530029"/>
                  </a:lnTo>
                  <a:lnTo>
                    <a:pt x="1018032" y="530283"/>
                  </a:lnTo>
                  <a:lnTo>
                    <a:pt x="1029870" y="530500"/>
                  </a:lnTo>
                  <a:lnTo>
                    <a:pt x="1041708" y="530684"/>
                  </a:lnTo>
                  <a:lnTo>
                    <a:pt x="1053545" y="530841"/>
                  </a:lnTo>
                  <a:lnTo>
                    <a:pt x="1065383" y="530975"/>
                  </a:lnTo>
                  <a:lnTo>
                    <a:pt x="1077220" y="531089"/>
                  </a:lnTo>
                  <a:lnTo>
                    <a:pt x="1089058" y="531185"/>
                  </a:lnTo>
                  <a:lnTo>
                    <a:pt x="1100896" y="531268"/>
                  </a:lnTo>
                  <a:lnTo>
                    <a:pt x="1112733" y="531338"/>
                  </a:lnTo>
                  <a:lnTo>
                    <a:pt x="1124571" y="531397"/>
                  </a:lnTo>
                  <a:lnTo>
                    <a:pt x="1136408" y="531448"/>
                  </a:lnTo>
                  <a:lnTo>
                    <a:pt x="1148246" y="531491"/>
                  </a:lnTo>
                  <a:lnTo>
                    <a:pt x="1160084" y="531528"/>
                  </a:lnTo>
                  <a:lnTo>
                    <a:pt x="1171921" y="531559"/>
                  </a:lnTo>
                  <a:lnTo>
                    <a:pt x="1171921" y="531916"/>
                  </a:lnTo>
                  <a:lnTo>
                    <a:pt x="1183759" y="531948"/>
                  </a:lnTo>
                  <a:lnTo>
                    <a:pt x="1195596" y="531984"/>
                  </a:lnTo>
                  <a:lnTo>
                    <a:pt x="1207434" y="532027"/>
                  </a:lnTo>
                  <a:lnTo>
                    <a:pt x="1219272" y="532078"/>
                  </a:lnTo>
                  <a:lnTo>
                    <a:pt x="1231109" y="532138"/>
                  </a:lnTo>
                  <a:lnTo>
                    <a:pt x="1242947" y="532208"/>
                  </a:lnTo>
                  <a:lnTo>
                    <a:pt x="1254784" y="532290"/>
                  </a:lnTo>
                  <a:lnTo>
                    <a:pt x="1266622" y="532387"/>
                  </a:lnTo>
                  <a:lnTo>
                    <a:pt x="1278459" y="532501"/>
                  </a:lnTo>
                  <a:lnTo>
                    <a:pt x="1290297" y="532635"/>
                  </a:lnTo>
                  <a:lnTo>
                    <a:pt x="1302135" y="532792"/>
                  </a:lnTo>
                  <a:lnTo>
                    <a:pt x="1313972" y="532976"/>
                  </a:lnTo>
                  <a:lnTo>
                    <a:pt x="1325810" y="533193"/>
                  </a:lnTo>
                  <a:lnTo>
                    <a:pt x="1337647" y="533447"/>
                  </a:lnTo>
                  <a:lnTo>
                    <a:pt x="1349485" y="533745"/>
                  </a:lnTo>
                  <a:lnTo>
                    <a:pt x="1361323" y="534096"/>
                  </a:lnTo>
                  <a:lnTo>
                    <a:pt x="1373160" y="534508"/>
                  </a:lnTo>
                  <a:lnTo>
                    <a:pt x="1384998" y="534990"/>
                  </a:lnTo>
                  <a:lnTo>
                    <a:pt x="1396835" y="535557"/>
                  </a:lnTo>
                  <a:lnTo>
                    <a:pt x="1408673" y="536221"/>
                  </a:lnTo>
                  <a:lnTo>
                    <a:pt x="1420511" y="537000"/>
                  </a:lnTo>
                  <a:lnTo>
                    <a:pt x="1432348" y="537912"/>
                  </a:lnTo>
                  <a:lnTo>
                    <a:pt x="1444186" y="538980"/>
                  </a:lnTo>
                  <a:lnTo>
                    <a:pt x="1456023" y="540230"/>
                  </a:lnTo>
                  <a:lnTo>
                    <a:pt x="1467861" y="541692"/>
                  </a:lnTo>
                  <a:lnTo>
                    <a:pt x="1479699" y="543400"/>
                  </a:lnTo>
                  <a:lnTo>
                    <a:pt x="1491536" y="545393"/>
                  </a:lnTo>
                  <a:lnTo>
                    <a:pt x="1503374" y="547716"/>
                  </a:lnTo>
                  <a:lnTo>
                    <a:pt x="1515211" y="550421"/>
                  </a:lnTo>
                  <a:lnTo>
                    <a:pt x="1527049" y="553563"/>
                  </a:lnTo>
                  <a:lnTo>
                    <a:pt x="1538887" y="557208"/>
                  </a:lnTo>
                  <a:lnTo>
                    <a:pt x="1550724" y="561427"/>
                  </a:lnTo>
                  <a:lnTo>
                    <a:pt x="1562562" y="566296"/>
                  </a:lnTo>
                  <a:lnTo>
                    <a:pt x="1574399" y="571900"/>
                  </a:lnTo>
                  <a:lnTo>
                    <a:pt x="1586237" y="578328"/>
                  </a:lnTo>
                  <a:lnTo>
                    <a:pt x="1598074" y="585672"/>
                  </a:lnTo>
                  <a:lnTo>
                    <a:pt x="1609912" y="594024"/>
                  </a:lnTo>
                  <a:lnTo>
                    <a:pt x="1621750" y="603476"/>
                  </a:lnTo>
                  <a:lnTo>
                    <a:pt x="1633587" y="614111"/>
                  </a:lnTo>
                  <a:lnTo>
                    <a:pt x="1645425" y="626000"/>
                  </a:lnTo>
                  <a:lnTo>
                    <a:pt x="1657262" y="639194"/>
                  </a:lnTo>
                  <a:lnTo>
                    <a:pt x="1669100" y="653720"/>
                  </a:lnTo>
                  <a:lnTo>
                    <a:pt x="1680938" y="669572"/>
                  </a:lnTo>
                  <a:lnTo>
                    <a:pt x="1692775" y="686706"/>
                  </a:lnTo>
                  <a:lnTo>
                    <a:pt x="1704613" y="705033"/>
                  </a:lnTo>
                  <a:lnTo>
                    <a:pt x="1716450" y="724419"/>
                  </a:lnTo>
                  <a:lnTo>
                    <a:pt x="1728288" y="744686"/>
                  </a:lnTo>
                  <a:lnTo>
                    <a:pt x="1740126" y="765616"/>
                  </a:lnTo>
                  <a:lnTo>
                    <a:pt x="1751963" y="786956"/>
                  </a:lnTo>
                  <a:lnTo>
                    <a:pt x="1763801" y="808436"/>
                  </a:lnTo>
                  <a:lnTo>
                    <a:pt x="1775638" y="829777"/>
                  </a:lnTo>
                  <a:lnTo>
                    <a:pt x="1787476" y="850706"/>
                  </a:lnTo>
                  <a:lnTo>
                    <a:pt x="1799314" y="870973"/>
                  </a:lnTo>
                  <a:lnTo>
                    <a:pt x="1811151" y="890360"/>
                  </a:lnTo>
                  <a:lnTo>
                    <a:pt x="1822989" y="908686"/>
                  </a:lnTo>
                  <a:lnTo>
                    <a:pt x="1834826" y="925820"/>
                  </a:lnTo>
                  <a:lnTo>
                    <a:pt x="1846664" y="941672"/>
                  </a:lnTo>
                  <a:lnTo>
                    <a:pt x="1858502" y="956199"/>
                  </a:lnTo>
                  <a:lnTo>
                    <a:pt x="1870339" y="969393"/>
                  </a:lnTo>
                  <a:lnTo>
                    <a:pt x="1882177" y="981281"/>
                  </a:lnTo>
                  <a:lnTo>
                    <a:pt x="1894014" y="991916"/>
                  </a:lnTo>
                  <a:lnTo>
                    <a:pt x="1905852" y="1001368"/>
                  </a:lnTo>
                  <a:lnTo>
                    <a:pt x="1917689" y="1009721"/>
                  </a:lnTo>
                  <a:lnTo>
                    <a:pt x="1929527" y="1017065"/>
                  </a:lnTo>
                  <a:lnTo>
                    <a:pt x="1941365" y="1023492"/>
                  </a:lnTo>
                  <a:lnTo>
                    <a:pt x="1953202" y="1029096"/>
                  </a:lnTo>
                  <a:lnTo>
                    <a:pt x="1965040" y="1033966"/>
                  </a:lnTo>
                  <a:lnTo>
                    <a:pt x="1976877" y="1038184"/>
                  </a:lnTo>
                  <a:lnTo>
                    <a:pt x="1988715" y="1041829"/>
                  </a:lnTo>
                  <a:lnTo>
                    <a:pt x="2000553" y="1044972"/>
                  </a:lnTo>
                  <a:lnTo>
                    <a:pt x="2012390" y="1047676"/>
                  </a:lnTo>
                  <a:lnTo>
                    <a:pt x="2024228" y="1049999"/>
                  </a:lnTo>
                  <a:lnTo>
                    <a:pt x="2036065" y="1051993"/>
                  </a:lnTo>
                  <a:lnTo>
                    <a:pt x="2047903" y="1053700"/>
                  </a:lnTo>
                  <a:lnTo>
                    <a:pt x="2059741" y="1055162"/>
                  </a:lnTo>
                  <a:lnTo>
                    <a:pt x="2071578" y="1056412"/>
                  </a:lnTo>
                  <a:lnTo>
                    <a:pt x="2083416" y="1057480"/>
                  </a:lnTo>
                  <a:lnTo>
                    <a:pt x="2095253" y="1058393"/>
                  </a:lnTo>
                  <a:lnTo>
                    <a:pt x="2107091" y="1059171"/>
                  </a:lnTo>
                  <a:lnTo>
                    <a:pt x="2118929" y="1059836"/>
                  </a:lnTo>
                  <a:lnTo>
                    <a:pt x="2130766" y="1060402"/>
                  </a:lnTo>
                  <a:lnTo>
                    <a:pt x="2142604" y="1060885"/>
                  </a:lnTo>
                  <a:lnTo>
                    <a:pt x="2154441" y="1061296"/>
                  </a:lnTo>
                  <a:lnTo>
                    <a:pt x="2166279" y="1061647"/>
                  </a:lnTo>
                  <a:lnTo>
                    <a:pt x="2178117" y="1061946"/>
                  </a:lnTo>
                  <a:lnTo>
                    <a:pt x="2189954" y="1062200"/>
                  </a:lnTo>
                  <a:lnTo>
                    <a:pt x="2201792" y="1062417"/>
                  </a:lnTo>
                  <a:lnTo>
                    <a:pt x="2213629" y="1062601"/>
                  </a:lnTo>
                  <a:lnTo>
                    <a:pt x="2225467" y="1062758"/>
                  </a:lnTo>
                  <a:lnTo>
                    <a:pt x="2237304" y="1062892"/>
                  </a:lnTo>
                  <a:lnTo>
                    <a:pt x="2249142" y="1063005"/>
                  </a:lnTo>
                  <a:lnTo>
                    <a:pt x="2260980" y="1063102"/>
                  </a:lnTo>
                  <a:lnTo>
                    <a:pt x="2272817" y="1063184"/>
                  </a:lnTo>
                  <a:lnTo>
                    <a:pt x="2284655" y="1063255"/>
                  </a:lnTo>
                  <a:lnTo>
                    <a:pt x="2296492" y="1063314"/>
                  </a:lnTo>
                  <a:lnTo>
                    <a:pt x="2308330" y="1063365"/>
                  </a:lnTo>
                  <a:lnTo>
                    <a:pt x="2320168" y="1063408"/>
                  </a:lnTo>
                  <a:lnTo>
                    <a:pt x="2332005" y="1063445"/>
                  </a:lnTo>
                  <a:lnTo>
                    <a:pt x="2343843" y="1063476"/>
                  </a:lnTo>
                  <a:lnTo>
                    <a:pt x="2343843" y="1063655"/>
                  </a:lnTo>
                  <a:lnTo>
                    <a:pt x="2355680" y="1063655"/>
                  </a:lnTo>
                  <a:lnTo>
                    <a:pt x="2367518" y="1063655"/>
                  </a:lnTo>
                  <a:lnTo>
                    <a:pt x="2379356" y="1063655"/>
                  </a:lnTo>
                  <a:lnTo>
                    <a:pt x="2391193" y="1063655"/>
                  </a:lnTo>
                  <a:lnTo>
                    <a:pt x="2403031" y="1063655"/>
                  </a:lnTo>
                  <a:lnTo>
                    <a:pt x="2414868" y="1063655"/>
                  </a:lnTo>
                  <a:lnTo>
                    <a:pt x="2426706" y="1063655"/>
                  </a:lnTo>
                  <a:lnTo>
                    <a:pt x="2438544" y="1063655"/>
                  </a:lnTo>
                  <a:lnTo>
                    <a:pt x="2450381" y="1063655"/>
                  </a:lnTo>
                  <a:lnTo>
                    <a:pt x="2462219" y="1063655"/>
                  </a:lnTo>
                  <a:lnTo>
                    <a:pt x="2474056" y="1063655"/>
                  </a:lnTo>
                  <a:lnTo>
                    <a:pt x="2485894" y="1063655"/>
                  </a:lnTo>
                  <a:lnTo>
                    <a:pt x="2497732" y="1063655"/>
                  </a:lnTo>
                  <a:lnTo>
                    <a:pt x="2509569" y="1063655"/>
                  </a:lnTo>
                  <a:lnTo>
                    <a:pt x="2521407" y="1063655"/>
                  </a:lnTo>
                  <a:lnTo>
                    <a:pt x="2533244" y="1063655"/>
                  </a:lnTo>
                  <a:lnTo>
                    <a:pt x="2545082" y="1063655"/>
                  </a:lnTo>
                  <a:lnTo>
                    <a:pt x="2556919" y="1063655"/>
                  </a:lnTo>
                  <a:lnTo>
                    <a:pt x="2568757" y="1063655"/>
                  </a:lnTo>
                  <a:lnTo>
                    <a:pt x="2580595" y="1063655"/>
                  </a:lnTo>
                  <a:lnTo>
                    <a:pt x="2592432" y="1063655"/>
                  </a:lnTo>
                  <a:lnTo>
                    <a:pt x="2604270" y="1063655"/>
                  </a:lnTo>
                  <a:lnTo>
                    <a:pt x="2616107" y="1063655"/>
                  </a:lnTo>
                  <a:lnTo>
                    <a:pt x="2627945" y="1063655"/>
                  </a:lnTo>
                  <a:lnTo>
                    <a:pt x="2639783" y="1063655"/>
                  </a:lnTo>
                  <a:lnTo>
                    <a:pt x="2651620" y="1063655"/>
                  </a:lnTo>
                  <a:lnTo>
                    <a:pt x="2663458" y="1063655"/>
                  </a:lnTo>
                  <a:lnTo>
                    <a:pt x="2675295" y="1063655"/>
                  </a:lnTo>
                  <a:lnTo>
                    <a:pt x="2687133" y="1063655"/>
                  </a:lnTo>
                  <a:lnTo>
                    <a:pt x="2698971" y="1063655"/>
                  </a:lnTo>
                  <a:lnTo>
                    <a:pt x="2710808" y="1063655"/>
                  </a:lnTo>
                  <a:lnTo>
                    <a:pt x="2722646" y="1063655"/>
                  </a:lnTo>
                  <a:lnTo>
                    <a:pt x="2734483" y="1063655"/>
                  </a:lnTo>
                  <a:lnTo>
                    <a:pt x="2746321" y="1063655"/>
                  </a:lnTo>
                  <a:lnTo>
                    <a:pt x="2758159" y="1063655"/>
                  </a:lnTo>
                  <a:lnTo>
                    <a:pt x="2769996" y="1063655"/>
                  </a:lnTo>
                  <a:lnTo>
                    <a:pt x="2781834" y="1063655"/>
                  </a:lnTo>
                  <a:lnTo>
                    <a:pt x="2793671" y="1063655"/>
                  </a:lnTo>
                  <a:lnTo>
                    <a:pt x="2805509" y="1063655"/>
                  </a:lnTo>
                  <a:lnTo>
                    <a:pt x="2817347" y="1063655"/>
                  </a:lnTo>
                  <a:lnTo>
                    <a:pt x="2829184" y="1063655"/>
                  </a:lnTo>
                  <a:lnTo>
                    <a:pt x="2841022" y="1063655"/>
                  </a:lnTo>
                  <a:lnTo>
                    <a:pt x="2852859" y="1063655"/>
                  </a:lnTo>
                  <a:lnTo>
                    <a:pt x="2864697" y="1063655"/>
                  </a:lnTo>
                  <a:lnTo>
                    <a:pt x="2876534" y="1063655"/>
                  </a:lnTo>
                  <a:lnTo>
                    <a:pt x="2888372" y="1063655"/>
                  </a:lnTo>
                  <a:lnTo>
                    <a:pt x="2900210" y="1063655"/>
                  </a:lnTo>
                  <a:lnTo>
                    <a:pt x="2912047" y="1063655"/>
                  </a:lnTo>
                  <a:lnTo>
                    <a:pt x="2923885" y="1063655"/>
                  </a:lnTo>
                  <a:lnTo>
                    <a:pt x="2935722" y="1063655"/>
                  </a:lnTo>
                  <a:lnTo>
                    <a:pt x="2947560" y="1063655"/>
                  </a:lnTo>
                  <a:lnTo>
                    <a:pt x="2959398" y="1063655"/>
                  </a:lnTo>
                  <a:lnTo>
                    <a:pt x="2971235" y="1063655"/>
                  </a:lnTo>
                  <a:lnTo>
                    <a:pt x="2983073" y="1063655"/>
                  </a:lnTo>
                  <a:lnTo>
                    <a:pt x="2994910" y="1063655"/>
                  </a:lnTo>
                  <a:lnTo>
                    <a:pt x="3006748" y="1063655"/>
                  </a:lnTo>
                  <a:lnTo>
                    <a:pt x="3018586" y="1063655"/>
                  </a:lnTo>
                  <a:lnTo>
                    <a:pt x="3030423" y="1063655"/>
                  </a:lnTo>
                  <a:lnTo>
                    <a:pt x="3042261" y="1063655"/>
                  </a:lnTo>
                  <a:lnTo>
                    <a:pt x="3054098" y="1063655"/>
                  </a:lnTo>
                  <a:lnTo>
                    <a:pt x="3065936" y="1063655"/>
                  </a:lnTo>
                  <a:lnTo>
                    <a:pt x="3077774" y="1063655"/>
                  </a:lnTo>
                  <a:lnTo>
                    <a:pt x="3089611" y="1063655"/>
                  </a:lnTo>
                  <a:lnTo>
                    <a:pt x="3101449" y="1063655"/>
                  </a:lnTo>
                  <a:lnTo>
                    <a:pt x="3113286" y="1063655"/>
                  </a:lnTo>
                  <a:lnTo>
                    <a:pt x="3125124" y="1063655"/>
                  </a:lnTo>
                  <a:lnTo>
                    <a:pt x="3136962" y="1063655"/>
                  </a:lnTo>
                  <a:lnTo>
                    <a:pt x="3148799" y="1063655"/>
                  </a:lnTo>
                  <a:lnTo>
                    <a:pt x="3160637" y="1063655"/>
                  </a:lnTo>
                  <a:lnTo>
                    <a:pt x="3172474" y="1063655"/>
                  </a:lnTo>
                  <a:lnTo>
                    <a:pt x="3184312" y="1063655"/>
                  </a:lnTo>
                  <a:lnTo>
                    <a:pt x="3196149" y="1063655"/>
                  </a:lnTo>
                  <a:lnTo>
                    <a:pt x="3207987" y="1063655"/>
                  </a:lnTo>
                  <a:lnTo>
                    <a:pt x="3219825" y="1063655"/>
                  </a:lnTo>
                  <a:lnTo>
                    <a:pt x="3231662" y="1063655"/>
                  </a:lnTo>
                  <a:lnTo>
                    <a:pt x="3243500" y="1063655"/>
                  </a:lnTo>
                  <a:lnTo>
                    <a:pt x="3255337" y="1063655"/>
                  </a:lnTo>
                  <a:lnTo>
                    <a:pt x="3267175" y="1063655"/>
                  </a:lnTo>
                  <a:lnTo>
                    <a:pt x="3279013" y="1063655"/>
                  </a:lnTo>
                  <a:lnTo>
                    <a:pt x="3290850" y="1063655"/>
                  </a:lnTo>
                  <a:lnTo>
                    <a:pt x="3302688" y="1063655"/>
                  </a:lnTo>
                  <a:lnTo>
                    <a:pt x="3314525" y="1063655"/>
                  </a:lnTo>
                  <a:lnTo>
                    <a:pt x="3326363" y="1063655"/>
                  </a:lnTo>
                  <a:lnTo>
                    <a:pt x="3338201" y="1063655"/>
                  </a:lnTo>
                  <a:lnTo>
                    <a:pt x="3350038" y="1063655"/>
                  </a:lnTo>
                  <a:lnTo>
                    <a:pt x="3361876" y="1063655"/>
                  </a:lnTo>
                  <a:lnTo>
                    <a:pt x="3373713" y="1063655"/>
                  </a:lnTo>
                  <a:lnTo>
                    <a:pt x="3385551" y="1063655"/>
                  </a:lnTo>
                  <a:lnTo>
                    <a:pt x="3397389" y="1063655"/>
                  </a:lnTo>
                  <a:lnTo>
                    <a:pt x="3409226" y="1063655"/>
                  </a:lnTo>
                  <a:lnTo>
                    <a:pt x="3421064" y="1063655"/>
                  </a:lnTo>
                  <a:lnTo>
                    <a:pt x="3432901" y="1063655"/>
                  </a:lnTo>
                  <a:lnTo>
                    <a:pt x="3444739" y="1063655"/>
                  </a:lnTo>
                  <a:lnTo>
                    <a:pt x="3456576" y="1063655"/>
                  </a:lnTo>
                  <a:lnTo>
                    <a:pt x="3468414" y="1063655"/>
                  </a:lnTo>
                  <a:lnTo>
                    <a:pt x="3480252" y="1063655"/>
                  </a:lnTo>
                  <a:lnTo>
                    <a:pt x="3492089" y="1063655"/>
                  </a:lnTo>
                  <a:lnTo>
                    <a:pt x="3503927" y="1063655"/>
                  </a:lnTo>
                  <a:lnTo>
                    <a:pt x="3515764" y="1063655"/>
                  </a:lnTo>
                  <a:lnTo>
                    <a:pt x="3515764" y="1063833"/>
                  </a:lnTo>
                  <a:lnTo>
                    <a:pt x="3527602" y="1063864"/>
                  </a:lnTo>
                  <a:lnTo>
                    <a:pt x="3539440" y="1063901"/>
                  </a:lnTo>
                  <a:lnTo>
                    <a:pt x="3551277" y="1063944"/>
                  </a:lnTo>
                  <a:lnTo>
                    <a:pt x="3563115" y="1063995"/>
                  </a:lnTo>
                  <a:lnTo>
                    <a:pt x="3574952" y="1064055"/>
                  </a:lnTo>
                  <a:lnTo>
                    <a:pt x="3586790" y="1064125"/>
                  </a:lnTo>
                  <a:lnTo>
                    <a:pt x="3598628" y="1064207"/>
                  </a:lnTo>
                  <a:lnTo>
                    <a:pt x="3610465" y="1064304"/>
                  </a:lnTo>
                  <a:lnTo>
                    <a:pt x="3622303" y="1064418"/>
                  </a:lnTo>
                  <a:lnTo>
                    <a:pt x="3634140" y="1064551"/>
                  </a:lnTo>
                  <a:lnTo>
                    <a:pt x="3645978" y="1064708"/>
                  </a:lnTo>
                  <a:lnTo>
                    <a:pt x="3657816" y="1064893"/>
                  </a:lnTo>
                  <a:lnTo>
                    <a:pt x="3669653" y="1065109"/>
                  </a:lnTo>
                  <a:lnTo>
                    <a:pt x="3681491" y="1065364"/>
                  </a:lnTo>
                  <a:lnTo>
                    <a:pt x="3693328" y="1065662"/>
                  </a:lnTo>
                  <a:lnTo>
                    <a:pt x="3705166" y="1066013"/>
                  </a:lnTo>
                  <a:lnTo>
                    <a:pt x="3717004" y="1066424"/>
                  </a:lnTo>
                  <a:lnTo>
                    <a:pt x="3728841" y="1066907"/>
                  </a:lnTo>
                  <a:lnTo>
                    <a:pt x="3740679" y="1067474"/>
                  </a:lnTo>
                  <a:lnTo>
                    <a:pt x="3752516" y="1068138"/>
                  </a:lnTo>
                  <a:lnTo>
                    <a:pt x="3764354" y="1068916"/>
                  </a:lnTo>
                  <a:lnTo>
                    <a:pt x="3776191" y="1069829"/>
                  </a:lnTo>
                  <a:lnTo>
                    <a:pt x="3788029" y="1070897"/>
                  </a:lnTo>
                  <a:lnTo>
                    <a:pt x="3799867" y="1072147"/>
                  </a:lnTo>
                  <a:lnTo>
                    <a:pt x="3811704" y="1073609"/>
                  </a:lnTo>
                  <a:lnTo>
                    <a:pt x="3823542" y="1075317"/>
                  </a:lnTo>
                  <a:lnTo>
                    <a:pt x="3835379" y="1077310"/>
                  </a:lnTo>
                  <a:lnTo>
                    <a:pt x="3847217" y="1079633"/>
                  </a:lnTo>
                  <a:lnTo>
                    <a:pt x="3859055" y="1082337"/>
                  </a:lnTo>
                  <a:lnTo>
                    <a:pt x="3870892" y="1085480"/>
                  </a:lnTo>
                  <a:lnTo>
                    <a:pt x="3882730" y="1089125"/>
                  </a:lnTo>
                  <a:lnTo>
                    <a:pt x="3894567" y="1093343"/>
                  </a:lnTo>
                  <a:lnTo>
                    <a:pt x="3906405" y="1098213"/>
                  </a:lnTo>
                  <a:lnTo>
                    <a:pt x="3918243" y="1103817"/>
                  </a:lnTo>
                  <a:lnTo>
                    <a:pt x="3930080" y="1110245"/>
                  </a:lnTo>
                  <a:lnTo>
                    <a:pt x="3941918" y="1117588"/>
                  </a:lnTo>
                  <a:lnTo>
                    <a:pt x="3953755" y="1125941"/>
                  </a:lnTo>
                  <a:lnTo>
                    <a:pt x="3965593" y="1135393"/>
                  </a:lnTo>
                  <a:lnTo>
                    <a:pt x="3977431" y="1146028"/>
                  </a:lnTo>
                  <a:lnTo>
                    <a:pt x="3989268" y="1157917"/>
                  </a:lnTo>
                  <a:lnTo>
                    <a:pt x="4001106" y="1171111"/>
                  </a:lnTo>
                  <a:lnTo>
                    <a:pt x="4012943" y="1185637"/>
                  </a:lnTo>
                  <a:lnTo>
                    <a:pt x="4024781" y="1201489"/>
                  </a:lnTo>
                  <a:lnTo>
                    <a:pt x="4036619" y="1218623"/>
                  </a:lnTo>
                  <a:lnTo>
                    <a:pt x="4048456" y="1236950"/>
                  </a:lnTo>
                  <a:lnTo>
                    <a:pt x="4060294" y="1256336"/>
                  </a:lnTo>
                  <a:lnTo>
                    <a:pt x="4072131" y="1276603"/>
                  </a:lnTo>
                  <a:lnTo>
                    <a:pt x="4083969" y="1297533"/>
                  </a:lnTo>
                  <a:lnTo>
                    <a:pt x="4095806" y="1318873"/>
                  </a:lnTo>
                  <a:lnTo>
                    <a:pt x="4107644" y="1340353"/>
                  </a:lnTo>
                  <a:lnTo>
                    <a:pt x="4119482" y="1361693"/>
                  </a:lnTo>
                  <a:lnTo>
                    <a:pt x="4131319" y="1382623"/>
                  </a:lnTo>
                  <a:lnTo>
                    <a:pt x="4143157" y="1402890"/>
                  </a:lnTo>
                  <a:lnTo>
                    <a:pt x="4154994" y="1422276"/>
                  </a:lnTo>
                  <a:lnTo>
                    <a:pt x="4166832" y="1440603"/>
                  </a:lnTo>
                  <a:lnTo>
                    <a:pt x="4178670" y="1457737"/>
                  </a:lnTo>
                  <a:lnTo>
                    <a:pt x="4190507" y="1473589"/>
                  </a:lnTo>
                  <a:lnTo>
                    <a:pt x="4202345" y="1488115"/>
                  </a:lnTo>
                  <a:lnTo>
                    <a:pt x="4214182" y="1501309"/>
                  </a:lnTo>
                  <a:lnTo>
                    <a:pt x="4226020" y="1513198"/>
                  </a:lnTo>
                  <a:lnTo>
                    <a:pt x="4237858" y="1523833"/>
                  </a:lnTo>
                  <a:lnTo>
                    <a:pt x="4249695" y="1533285"/>
                  </a:lnTo>
                  <a:lnTo>
                    <a:pt x="4261533" y="1541638"/>
                  </a:lnTo>
                  <a:lnTo>
                    <a:pt x="4273370" y="1548981"/>
                  </a:lnTo>
                  <a:lnTo>
                    <a:pt x="4285208" y="1555409"/>
                  </a:lnTo>
                  <a:lnTo>
                    <a:pt x="4297046" y="1561013"/>
                  </a:lnTo>
                  <a:lnTo>
                    <a:pt x="4308883" y="1565883"/>
                  </a:lnTo>
                  <a:lnTo>
                    <a:pt x="4320721" y="1570101"/>
                  </a:lnTo>
                  <a:lnTo>
                    <a:pt x="4332558" y="1573746"/>
                  </a:lnTo>
                  <a:lnTo>
                    <a:pt x="4344396" y="1576889"/>
                  </a:lnTo>
                  <a:lnTo>
                    <a:pt x="4356234" y="1579593"/>
                  </a:lnTo>
                  <a:lnTo>
                    <a:pt x="4368071" y="1581916"/>
                  </a:lnTo>
                  <a:lnTo>
                    <a:pt x="4379909" y="1583909"/>
                  </a:lnTo>
                  <a:lnTo>
                    <a:pt x="4391746" y="1585617"/>
                  </a:lnTo>
                  <a:lnTo>
                    <a:pt x="4403584" y="1587079"/>
                  </a:lnTo>
                  <a:lnTo>
                    <a:pt x="4415421" y="1588329"/>
                  </a:lnTo>
                  <a:lnTo>
                    <a:pt x="4427259" y="1589397"/>
                  </a:lnTo>
                  <a:lnTo>
                    <a:pt x="4439097" y="1590309"/>
                  </a:lnTo>
                  <a:lnTo>
                    <a:pt x="4450934" y="1591088"/>
                  </a:lnTo>
                  <a:lnTo>
                    <a:pt x="4462772" y="1591752"/>
                  </a:lnTo>
                  <a:lnTo>
                    <a:pt x="4474609" y="1592319"/>
                  </a:lnTo>
                  <a:lnTo>
                    <a:pt x="4486447" y="1592802"/>
                  </a:lnTo>
                  <a:lnTo>
                    <a:pt x="4498285" y="1593213"/>
                  </a:lnTo>
                  <a:lnTo>
                    <a:pt x="4510122" y="1593564"/>
                  </a:lnTo>
                  <a:lnTo>
                    <a:pt x="4521960" y="1593862"/>
                  </a:lnTo>
                  <a:lnTo>
                    <a:pt x="4533797" y="1594117"/>
                  </a:lnTo>
                  <a:lnTo>
                    <a:pt x="4545635" y="1594333"/>
                  </a:lnTo>
                  <a:lnTo>
                    <a:pt x="4557473" y="1594518"/>
                  </a:lnTo>
                  <a:lnTo>
                    <a:pt x="4569310" y="1594675"/>
                  </a:lnTo>
                  <a:lnTo>
                    <a:pt x="4581148" y="1594808"/>
                  </a:lnTo>
                  <a:lnTo>
                    <a:pt x="4592985" y="1594922"/>
                  </a:lnTo>
                  <a:lnTo>
                    <a:pt x="4604823" y="1595019"/>
                  </a:lnTo>
                  <a:lnTo>
                    <a:pt x="4616661" y="1595101"/>
                  </a:lnTo>
                  <a:lnTo>
                    <a:pt x="4628498" y="1595171"/>
                  </a:lnTo>
                  <a:lnTo>
                    <a:pt x="4640336" y="1595231"/>
                  </a:lnTo>
                  <a:lnTo>
                    <a:pt x="4652173" y="1595282"/>
                  </a:lnTo>
                  <a:lnTo>
                    <a:pt x="4664011" y="1595325"/>
                  </a:lnTo>
                  <a:lnTo>
                    <a:pt x="4675849" y="1595362"/>
                  </a:lnTo>
                  <a:lnTo>
                    <a:pt x="4687686" y="1595393"/>
                  </a:lnTo>
                </a:path>
              </a:pathLst>
            </a:custGeom>
            <a:ln w="40651" cap="flat">
              <a:solidFill>
                <a:srgbClr val="00B0F6">
                  <a:alpha val="100000"/>
                </a:srgbClr>
              </a:solidFill>
              <a:prstDash val="solid"/>
              <a:round/>
            </a:ln>
          </p:spPr>
          <p:txBody>
            <a:bodyPr/>
            <a:lstStyle/>
            <a:p/>
          </p:txBody>
        </p:sp>
        <p:sp>
          <p:nvSpPr>
            <p:cNvPr id="21" name="pl21"/>
            <p:cNvSpPr/>
            <p:nvPr/>
          </p:nvSpPr>
          <p:spPr>
            <a:xfrm>
              <a:off x="2482351" y="3027319"/>
              <a:ext cx="4687686" cy="1595215"/>
            </a:xfrm>
            <a:custGeom>
              <a:avLst/>
              <a:pathLst>
                <a:path w="4687686" h="1595215">
                  <a:moveTo>
                    <a:pt x="0" y="531738"/>
                  </a:moveTo>
                  <a:lnTo>
                    <a:pt x="11837" y="531738"/>
                  </a:lnTo>
                  <a:lnTo>
                    <a:pt x="23675" y="531738"/>
                  </a:lnTo>
                  <a:lnTo>
                    <a:pt x="35512" y="531738"/>
                  </a:lnTo>
                  <a:lnTo>
                    <a:pt x="47350" y="531738"/>
                  </a:lnTo>
                  <a:lnTo>
                    <a:pt x="59187" y="531738"/>
                  </a:lnTo>
                  <a:lnTo>
                    <a:pt x="71025" y="531738"/>
                  </a:lnTo>
                  <a:lnTo>
                    <a:pt x="82863" y="531738"/>
                  </a:lnTo>
                  <a:lnTo>
                    <a:pt x="94700" y="531738"/>
                  </a:lnTo>
                  <a:lnTo>
                    <a:pt x="106538" y="531738"/>
                  </a:lnTo>
                  <a:lnTo>
                    <a:pt x="118375" y="531738"/>
                  </a:lnTo>
                  <a:lnTo>
                    <a:pt x="130213" y="531738"/>
                  </a:lnTo>
                  <a:lnTo>
                    <a:pt x="142051" y="531738"/>
                  </a:lnTo>
                  <a:lnTo>
                    <a:pt x="153888" y="531738"/>
                  </a:lnTo>
                  <a:lnTo>
                    <a:pt x="165726" y="531738"/>
                  </a:lnTo>
                  <a:lnTo>
                    <a:pt x="177563" y="531738"/>
                  </a:lnTo>
                  <a:lnTo>
                    <a:pt x="189401" y="531738"/>
                  </a:lnTo>
                  <a:lnTo>
                    <a:pt x="201239" y="531738"/>
                  </a:lnTo>
                  <a:lnTo>
                    <a:pt x="213076" y="531738"/>
                  </a:lnTo>
                  <a:lnTo>
                    <a:pt x="224914" y="531738"/>
                  </a:lnTo>
                  <a:lnTo>
                    <a:pt x="236751" y="531738"/>
                  </a:lnTo>
                  <a:lnTo>
                    <a:pt x="248589" y="531738"/>
                  </a:lnTo>
                  <a:lnTo>
                    <a:pt x="260427" y="531738"/>
                  </a:lnTo>
                  <a:lnTo>
                    <a:pt x="272264" y="531738"/>
                  </a:lnTo>
                  <a:lnTo>
                    <a:pt x="284102" y="531738"/>
                  </a:lnTo>
                  <a:lnTo>
                    <a:pt x="295939" y="531738"/>
                  </a:lnTo>
                  <a:lnTo>
                    <a:pt x="307777" y="531738"/>
                  </a:lnTo>
                  <a:lnTo>
                    <a:pt x="319614" y="531738"/>
                  </a:lnTo>
                  <a:lnTo>
                    <a:pt x="331452" y="531738"/>
                  </a:lnTo>
                  <a:lnTo>
                    <a:pt x="343290" y="531738"/>
                  </a:lnTo>
                  <a:lnTo>
                    <a:pt x="355127" y="531738"/>
                  </a:lnTo>
                  <a:lnTo>
                    <a:pt x="366965" y="531738"/>
                  </a:lnTo>
                  <a:lnTo>
                    <a:pt x="378802" y="531738"/>
                  </a:lnTo>
                  <a:lnTo>
                    <a:pt x="390640" y="531738"/>
                  </a:lnTo>
                  <a:lnTo>
                    <a:pt x="402478" y="531738"/>
                  </a:lnTo>
                  <a:lnTo>
                    <a:pt x="414315" y="531738"/>
                  </a:lnTo>
                  <a:lnTo>
                    <a:pt x="426153" y="531738"/>
                  </a:lnTo>
                  <a:lnTo>
                    <a:pt x="437990" y="531738"/>
                  </a:lnTo>
                  <a:lnTo>
                    <a:pt x="449828" y="531738"/>
                  </a:lnTo>
                  <a:lnTo>
                    <a:pt x="461666" y="531738"/>
                  </a:lnTo>
                  <a:lnTo>
                    <a:pt x="473503" y="531738"/>
                  </a:lnTo>
                  <a:lnTo>
                    <a:pt x="485341" y="531738"/>
                  </a:lnTo>
                  <a:lnTo>
                    <a:pt x="497178" y="531738"/>
                  </a:lnTo>
                  <a:lnTo>
                    <a:pt x="509016" y="531738"/>
                  </a:lnTo>
                  <a:lnTo>
                    <a:pt x="520854" y="531738"/>
                  </a:lnTo>
                  <a:lnTo>
                    <a:pt x="532691" y="531738"/>
                  </a:lnTo>
                  <a:lnTo>
                    <a:pt x="544529" y="531738"/>
                  </a:lnTo>
                  <a:lnTo>
                    <a:pt x="556366" y="531738"/>
                  </a:lnTo>
                  <a:lnTo>
                    <a:pt x="568204" y="531738"/>
                  </a:lnTo>
                  <a:lnTo>
                    <a:pt x="580042" y="531738"/>
                  </a:lnTo>
                  <a:lnTo>
                    <a:pt x="591879" y="531738"/>
                  </a:lnTo>
                  <a:lnTo>
                    <a:pt x="603717" y="531738"/>
                  </a:lnTo>
                  <a:lnTo>
                    <a:pt x="615554" y="531738"/>
                  </a:lnTo>
                  <a:lnTo>
                    <a:pt x="627392" y="531738"/>
                  </a:lnTo>
                  <a:lnTo>
                    <a:pt x="639229" y="531738"/>
                  </a:lnTo>
                  <a:lnTo>
                    <a:pt x="651067" y="531738"/>
                  </a:lnTo>
                  <a:lnTo>
                    <a:pt x="662905" y="531738"/>
                  </a:lnTo>
                  <a:lnTo>
                    <a:pt x="674742" y="531738"/>
                  </a:lnTo>
                  <a:lnTo>
                    <a:pt x="686580" y="531738"/>
                  </a:lnTo>
                  <a:lnTo>
                    <a:pt x="698417" y="531738"/>
                  </a:lnTo>
                  <a:lnTo>
                    <a:pt x="710255" y="531738"/>
                  </a:lnTo>
                  <a:lnTo>
                    <a:pt x="722093" y="531738"/>
                  </a:lnTo>
                  <a:lnTo>
                    <a:pt x="733930" y="531738"/>
                  </a:lnTo>
                  <a:lnTo>
                    <a:pt x="745768" y="531738"/>
                  </a:lnTo>
                  <a:lnTo>
                    <a:pt x="757605" y="531738"/>
                  </a:lnTo>
                  <a:lnTo>
                    <a:pt x="769443" y="531738"/>
                  </a:lnTo>
                  <a:lnTo>
                    <a:pt x="781281" y="531738"/>
                  </a:lnTo>
                  <a:lnTo>
                    <a:pt x="793118" y="531738"/>
                  </a:lnTo>
                  <a:lnTo>
                    <a:pt x="804956" y="531738"/>
                  </a:lnTo>
                  <a:lnTo>
                    <a:pt x="816793" y="531738"/>
                  </a:lnTo>
                  <a:lnTo>
                    <a:pt x="828631" y="531738"/>
                  </a:lnTo>
                  <a:lnTo>
                    <a:pt x="840469" y="531738"/>
                  </a:lnTo>
                  <a:lnTo>
                    <a:pt x="852306" y="531738"/>
                  </a:lnTo>
                  <a:lnTo>
                    <a:pt x="864144" y="531738"/>
                  </a:lnTo>
                  <a:lnTo>
                    <a:pt x="875981" y="531738"/>
                  </a:lnTo>
                  <a:lnTo>
                    <a:pt x="887819" y="531738"/>
                  </a:lnTo>
                  <a:lnTo>
                    <a:pt x="899657" y="531738"/>
                  </a:lnTo>
                  <a:lnTo>
                    <a:pt x="911494" y="531738"/>
                  </a:lnTo>
                  <a:lnTo>
                    <a:pt x="923332" y="531738"/>
                  </a:lnTo>
                  <a:lnTo>
                    <a:pt x="935169" y="531738"/>
                  </a:lnTo>
                  <a:lnTo>
                    <a:pt x="947007" y="531738"/>
                  </a:lnTo>
                  <a:lnTo>
                    <a:pt x="958844" y="531738"/>
                  </a:lnTo>
                  <a:lnTo>
                    <a:pt x="970682" y="531738"/>
                  </a:lnTo>
                  <a:lnTo>
                    <a:pt x="982520" y="531738"/>
                  </a:lnTo>
                  <a:lnTo>
                    <a:pt x="994357" y="531738"/>
                  </a:lnTo>
                  <a:lnTo>
                    <a:pt x="1006195" y="531738"/>
                  </a:lnTo>
                  <a:lnTo>
                    <a:pt x="1018032" y="531738"/>
                  </a:lnTo>
                  <a:lnTo>
                    <a:pt x="1029870" y="531738"/>
                  </a:lnTo>
                  <a:lnTo>
                    <a:pt x="1041708" y="531738"/>
                  </a:lnTo>
                  <a:lnTo>
                    <a:pt x="1053545" y="531738"/>
                  </a:lnTo>
                  <a:lnTo>
                    <a:pt x="1065383" y="531738"/>
                  </a:lnTo>
                  <a:lnTo>
                    <a:pt x="1077220" y="531738"/>
                  </a:lnTo>
                  <a:lnTo>
                    <a:pt x="1089058" y="531738"/>
                  </a:lnTo>
                  <a:lnTo>
                    <a:pt x="1100896" y="531738"/>
                  </a:lnTo>
                  <a:lnTo>
                    <a:pt x="1112733" y="531738"/>
                  </a:lnTo>
                  <a:lnTo>
                    <a:pt x="1124571" y="531738"/>
                  </a:lnTo>
                  <a:lnTo>
                    <a:pt x="1136408" y="531738"/>
                  </a:lnTo>
                  <a:lnTo>
                    <a:pt x="1148246" y="531738"/>
                  </a:lnTo>
                  <a:lnTo>
                    <a:pt x="1160084" y="531738"/>
                  </a:lnTo>
                  <a:lnTo>
                    <a:pt x="1171921" y="531738"/>
                  </a:lnTo>
                  <a:lnTo>
                    <a:pt x="1171921" y="532095"/>
                  </a:lnTo>
                  <a:lnTo>
                    <a:pt x="1183759" y="532157"/>
                  </a:lnTo>
                  <a:lnTo>
                    <a:pt x="1195596" y="532231"/>
                  </a:lnTo>
                  <a:lnTo>
                    <a:pt x="1207434" y="532317"/>
                  </a:lnTo>
                  <a:lnTo>
                    <a:pt x="1219272" y="532419"/>
                  </a:lnTo>
                  <a:lnTo>
                    <a:pt x="1231109" y="532538"/>
                  </a:lnTo>
                  <a:lnTo>
                    <a:pt x="1242947" y="532678"/>
                  </a:lnTo>
                  <a:lnTo>
                    <a:pt x="1254784" y="532843"/>
                  </a:lnTo>
                  <a:lnTo>
                    <a:pt x="1266622" y="533037"/>
                  </a:lnTo>
                  <a:lnTo>
                    <a:pt x="1278459" y="533264"/>
                  </a:lnTo>
                  <a:lnTo>
                    <a:pt x="1290297" y="533531"/>
                  </a:lnTo>
                  <a:lnTo>
                    <a:pt x="1302135" y="533845"/>
                  </a:lnTo>
                  <a:lnTo>
                    <a:pt x="1313972" y="534214"/>
                  </a:lnTo>
                  <a:lnTo>
                    <a:pt x="1325810" y="534647"/>
                  </a:lnTo>
                  <a:lnTo>
                    <a:pt x="1337647" y="535156"/>
                  </a:lnTo>
                  <a:lnTo>
                    <a:pt x="1349485" y="535753"/>
                  </a:lnTo>
                  <a:lnTo>
                    <a:pt x="1361323" y="536454"/>
                  </a:lnTo>
                  <a:lnTo>
                    <a:pt x="1373160" y="537277"/>
                  </a:lnTo>
                  <a:lnTo>
                    <a:pt x="1384998" y="538243"/>
                  </a:lnTo>
                  <a:lnTo>
                    <a:pt x="1396835" y="539376"/>
                  </a:lnTo>
                  <a:lnTo>
                    <a:pt x="1408673" y="540704"/>
                  </a:lnTo>
                  <a:lnTo>
                    <a:pt x="1420511" y="542262"/>
                  </a:lnTo>
                  <a:lnTo>
                    <a:pt x="1432348" y="544086"/>
                  </a:lnTo>
                  <a:lnTo>
                    <a:pt x="1444186" y="546223"/>
                  </a:lnTo>
                  <a:lnTo>
                    <a:pt x="1456023" y="548723"/>
                  </a:lnTo>
                  <a:lnTo>
                    <a:pt x="1467861" y="551646"/>
                  </a:lnTo>
                  <a:lnTo>
                    <a:pt x="1479699" y="555062"/>
                  </a:lnTo>
                  <a:lnTo>
                    <a:pt x="1491536" y="559048"/>
                  </a:lnTo>
                  <a:lnTo>
                    <a:pt x="1503374" y="563695"/>
                  </a:lnTo>
                  <a:lnTo>
                    <a:pt x="1515211" y="569103"/>
                  </a:lnTo>
                  <a:lnTo>
                    <a:pt x="1527049" y="575389"/>
                  </a:lnTo>
                  <a:lnTo>
                    <a:pt x="1538887" y="582679"/>
                  </a:lnTo>
                  <a:lnTo>
                    <a:pt x="1550724" y="591116"/>
                  </a:lnTo>
                  <a:lnTo>
                    <a:pt x="1562562" y="600854"/>
                  </a:lnTo>
                  <a:lnTo>
                    <a:pt x="1574399" y="612062"/>
                  </a:lnTo>
                  <a:lnTo>
                    <a:pt x="1586237" y="624918"/>
                  </a:lnTo>
                  <a:lnTo>
                    <a:pt x="1598074" y="639605"/>
                  </a:lnTo>
                  <a:lnTo>
                    <a:pt x="1609912" y="656311"/>
                  </a:lnTo>
                  <a:lnTo>
                    <a:pt x="1621750" y="675215"/>
                  </a:lnTo>
                  <a:lnTo>
                    <a:pt x="1633587" y="696485"/>
                  </a:lnTo>
                  <a:lnTo>
                    <a:pt x="1645425" y="720262"/>
                  </a:lnTo>
                  <a:lnTo>
                    <a:pt x="1657262" y="746650"/>
                  </a:lnTo>
                  <a:lnTo>
                    <a:pt x="1669100" y="775702"/>
                  </a:lnTo>
                  <a:lnTo>
                    <a:pt x="1680938" y="807407"/>
                  </a:lnTo>
                  <a:lnTo>
                    <a:pt x="1692775" y="841674"/>
                  </a:lnTo>
                  <a:lnTo>
                    <a:pt x="1704613" y="878328"/>
                  </a:lnTo>
                  <a:lnTo>
                    <a:pt x="1716450" y="917101"/>
                  </a:lnTo>
                  <a:lnTo>
                    <a:pt x="1728288" y="957635"/>
                  </a:lnTo>
                  <a:lnTo>
                    <a:pt x="1740126" y="999494"/>
                  </a:lnTo>
                  <a:lnTo>
                    <a:pt x="1751963" y="1042175"/>
                  </a:lnTo>
                  <a:lnTo>
                    <a:pt x="1763801" y="1085135"/>
                  </a:lnTo>
                  <a:lnTo>
                    <a:pt x="1775638" y="1127815"/>
                  </a:lnTo>
                  <a:lnTo>
                    <a:pt x="1787476" y="1169674"/>
                  </a:lnTo>
                  <a:lnTo>
                    <a:pt x="1799314" y="1210209"/>
                  </a:lnTo>
                  <a:lnTo>
                    <a:pt x="1811151" y="1248981"/>
                  </a:lnTo>
                  <a:lnTo>
                    <a:pt x="1822989" y="1285635"/>
                  </a:lnTo>
                  <a:lnTo>
                    <a:pt x="1834826" y="1319902"/>
                  </a:lnTo>
                  <a:lnTo>
                    <a:pt x="1846664" y="1351607"/>
                  </a:lnTo>
                  <a:lnTo>
                    <a:pt x="1858502" y="1380659"/>
                  </a:lnTo>
                  <a:lnTo>
                    <a:pt x="1870339" y="1407048"/>
                  </a:lnTo>
                  <a:lnTo>
                    <a:pt x="1882177" y="1430825"/>
                  </a:lnTo>
                  <a:lnTo>
                    <a:pt x="1894014" y="1452094"/>
                  </a:lnTo>
                  <a:lnTo>
                    <a:pt x="1905852" y="1470998"/>
                  </a:lnTo>
                  <a:lnTo>
                    <a:pt x="1917689" y="1487704"/>
                  </a:lnTo>
                  <a:lnTo>
                    <a:pt x="1929527" y="1502391"/>
                  </a:lnTo>
                  <a:lnTo>
                    <a:pt x="1941365" y="1515247"/>
                  </a:lnTo>
                  <a:lnTo>
                    <a:pt x="1953202" y="1526455"/>
                  </a:lnTo>
                  <a:lnTo>
                    <a:pt x="1965040" y="1536194"/>
                  </a:lnTo>
                  <a:lnTo>
                    <a:pt x="1976877" y="1544630"/>
                  </a:lnTo>
                  <a:lnTo>
                    <a:pt x="1988715" y="1551921"/>
                  </a:lnTo>
                  <a:lnTo>
                    <a:pt x="2000553" y="1558206"/>
                  </a:lnTo>
                  <a:lnTo>
                    <a:pt x="2012390" y="1563614"/>
                  </a:lnTo>
                  <a:lnTo>
                    <a:pt x="2024228" y="1568261"/>
                  </a:lnTo>
                  <a:lnTo>
                    <a:pt x="2036065" y="1572247"/>
                  </a:lnTo>
                  <a:lnTo>
                    <a:pt x="2047903" y="1575663"/>
                  </a:lnTo>
                  <a:lnTo>
                    <a:pt x="2059741" y="1578586"/>
                  </a:lnTo>
                  <a:lnTo>
                    <a:pt x="2071578" y="1581087"/>
                  </a:lnTo>
                  <a:lnTo>
                    <a:pt x="2083416" y="1583223"/>
                  </a:lnTo>
                  <a:lnTo>
                    <a:pt x="2095253" y="1585048"/>
                  </a:lnTo>
                  <a:lnTo>
                    <a:pt x="2107091" y="1586605"/>
                  </a:lnTo>
                  <a:lnTo>
                    <a:pt x="2118929" y="1587933"/>
                  </a:lnTo>
                  <a:lnTo>
                    <a:pt x="2130766" y="1589066"/>
                  </a:lnTo>
                  <a:lnTo>
                    <a:pt x="2142604" y="1590032"/>
                  </a:lnTo>
                  <a:lnTo>
                    <a:pt x="2154441" y="1590855"/>
                  </a:lnTo>
                  <a:lnTo>
                    <a:pt x="2166279" y="1591556"/>
                  </a:lnTo>
                  <a:lnTo>
                    <a:pt x="2178117" y="1592153"/>
                  </a:lnTo>
                  <a:lnTo>
                    <a:pt x="2189954" y="1592662"/>
                  </a:lnTo>
                  <a:lnTo>
                    <a:pt x="2201792" y="1593095"/>
                  </a:lnTo>
                  <a:lnTo>
                    <a:pt x="2213629" y="1593464"/>
                  </a:lnTo>
                  <a:lnTo>
                    <a:pt x="2225467" y="1593778"/>
                  </a:lnTo>
                  <a:lnTo>
                    <a:pt x="2237304" y="1594045"/>
                  </a:lnTo>
                  <a:lnTo>
                    <a:pt x="2249142" y="1594273"/>
                  </a:lnTo>
                  <a:lnTo>
                    <a:pt x="2260980" y="1594466"/>
                  </a:lnTo>
                  <a:lnTo>
                    <a:pt x="2272817" y="1594631"/>
                  </a:lnTo>
                  <a:lnTo>
                    <a:pt x="2284655" y="1594771"/>
                  </a:lnTo>
                  <a:lnTo>
                    <a:pt x="2296492" y="1594891"/>
                  </a:lnTo>
                  <a:lnTo>
                    <a:pt x="2308330" y="1594992"/>
                  </a:lnTo>
                  <a:lnTo>
                    <a:pt x="2320168" y="1595079"/>
                  </a:lnTo>
                  <a:lnTo>
                    <a:pt x="2332005" y="1595152"/>
                  </a:lnTo>
                  <a:lnTo>
                    <a:pt x="2343843" y="1595215"/>
                  </a:lnTo>
                  <a:lnTo>
                    <a:pt x="2343843" y="1595215"/>
                  </a:lnTo>
                  <a:lnTo>
                    <a:pt x="2355680" y="1595152"/>
                  </a:lnTo>
                  <a:lnTo>
                    <a:pt x="2367518" y="1595079"/>
                  </a:lnTo>
                  <a:lnTo>
                    <a:pt x="2379356" y="1594992"/>
                  </a:lnTo>
                  <a:lnTo>
                    <a:pt x="2391193" y="1594891"/>
                  </a:lnTo>
                  <a:lnTo>
                    <a:pt x="2403031" y="1594771"/>
                  </a:lnTo>
                  <a:lnTo>
                    <a:pt x="2414868" y="1594631"/>
                  </a:lnTo>
                  <a:lnTo>
                    <a:pt x="2426706" y="1594466"/>
                  </a:lnTo>
                  <a:lnTo>
                    <a:pt x="2438544" y="1594273"/>
                  </a:lnTo>
                  <a:lnTo>
                    <a:pt x="2450381" y="1594045"/>
                  </a:lnTo>
                  <a:lnTo>
                    <a:pt x="2462219" y="1593778"/>
                  </a:lnTo>
                  <a:lnTo>
                    <a:pt x="2474056" y="1593464"/>
                  </a:lnTo>
                  <a:lnTo>
                    <a:pt x="2485894" y="1593095"/>
                  </a:lnTo>
                  <a:lnTo>
                    <a:pt x="2497732" y="1592662"/>
                  </a:lnTo>
                  <a:lnTo>
                    <a:pt x="2509569" y="1592153"/>
                  </a:lnTo>
                  <a:lnTo>
                    <a:pt x="2521407" y="1591556"/>
                  </a:lnTo>
                  <a:lnTo>
                    <a:pt x="2533244" y="1590855"/>
                  </a:lnTo>
                  <a:lnTo>
                    <a:pt x="2545082" y="1590032"/>
                  </a:lnTo>
                  <a:lnTo>
                    <a:pt x="2556919" y="1589066"/>
                  </a:lnTo>
                  <a:lnTo>
                    <a:pt x="2568757" y="1587933"/>
                  </a:lnTo>
                  <a:lnTo>
                    <a:pt x="2580595" y="1586605"/>
                  </a:lnTo>
                  <a:lnTo>
                    <a:pt x="2592432" y="1585048"/>
                  </a:lnTo>
                  <a:lnTo>
                    <a:pt x="2604270" y="1583223"/>
                  </a:lnTo>
                  <a:lnTo>
                    <a:pt x="2616107" y="1581087"/>
                  </a:lnTo>
                  <a:lnTo>
                    <a:pt x="2627945" y="1578586"/>
                  </a:lnTo>
                  <a:lnTo>
                    <a:pt x="2639783" y="1575663"/>
                  </a:lnTo>
                  <a:lnTo>
                    <a:pt x="2651620" y="1572247"/>
                  </a:lnTo>
                  <a:lnTo>
                    <a:pt x="2663458" y="1568261"/>
                  </a:lnTo>
                  <a:lnTo>
                    <a:pt x="2675295" y="1563614"/>
                  </a:lnTo>
                  <a:lnTo>
                    <a:pt x="2687133" y="1558206"/>
                  </a:lnTo>
                  <a:lnTo>
                    <a:pt x="2698971" y="1551921"/>
                  </a:lnTo>
                  <a:lnTo>
                    <a:pt x="2710808" y="1544630"/>
                  </a:lnTo>
                  <a:lnTo>
                    <a:pt x="2722646" y="1536194"/>
                  </a:lnTo>
                  <a:lnTo>
                    <a:pt x="2734483" y="1526455"/>
                  </a:lnTo>
                  <a:lnTo>
                    <a:pt x="2746321" y="1515247"/>
                  </a:lnTo>
                  <a:lnTo>
                    <a:pt x="2758159" y="1502391"/>
                  </a:lnTo>
                  <a:lnTo>
                    <a:pt x="2769996" y="1487704"/>
                  </a:lnTo>
                  <a:lnTo>
                    <a:pt x="2781834" y="1470998"/>
                  </a:lnTo>
                  <a:lnTo>
                    <a:pt x="2793671" y="1452094"/>
                  </a:lnTo>
                  <a:lnTo>
                    <a:pt x="2805509" y="1430825"/>
                  </a:lnTo>
                  <a:lnTo>
                    <a:pt x="2817347" y="1407048"/>
                  </a:lnTo>
                  <a:lnTo>
                    <a:pt x="2829184" y="1380659"/>
                  </a:lnTo>
                  <a:lnTo>
                    <a:pt x="2841022" y="1351607"/>
                  </a:lnTo>
                  <a:lnTo>
                    <a:pt x="2852859" y="1319902"/>
                  </a:lnTo>
                  <a:lnTo>
                    <a:pt x="2864697" y="1285635"/>
                  </a:lnTo>
                  <a:lnTo>
                    <a:pt x="2876534" y="1248981"/>
                  </a:lnTo>
                  <a:lnTo>
                    <a:pt x="2888372" y="1210209"/>
                  </a:lnTo>
                  <a:lnTo>
                    <a:pt x="2900210" y="1169674"/>
                  </a:lnTo>
                  <a:lnTo>
                    <a:pt x="2912047" y="1127815"/>
                  </a:lnTo>
                  <a:lnTo>
                    <a:pt x="2923885" y="1085135"/>
                  </a:lnTo>
                  <a:lnTo>
                    <a:pt x="2935722" y="1042175"/>
                  </a:lnTo>
                  <a:lnTo>
                    <a:pt x="2947560" y="999494"/>
                  </a:lnTo>
                  <a:lnTo>
                    <a:pt x="2959398" y="957635"/>
                  </a:lnTo>
                  <a:lnTo>
                    <a:pt x="2971235" y="917101"/>
                  </a:lnTo>
                  <a:lnTo>
                    <a:pt x="2983073" y="878328"/>
                  </a:lnTo>
                  <a:lnTo>
                    <a:pt x="2994910" y="841674"/>
                  </a:lnTo>
                  <a:lnTo>
                    <a:pt x="3006748" y="807407"/>
                  </a:lnTo>
                  <a:lnTo>
                    <a:pt x="3018586" y="775702"/>
                  </a:lnTo>
                  <a:lnTo>
                    <a:pt x="3030423" y="746650"/>
                  </a:lnTo>
                  <a:lnTo>
                    <a:pt x="3042261" y="720262"/>
                  </a:lnTo>
                  <a:lnTo>
                    <a:pt x="3054098" y="696485"/>
                  </a:lnTo>
                  <a:lnTo>
                    <a:pt x="3065936" y="675215"/>
                  </a:lnTo>
                  <a:lnTo>
                    <a:pt x="3077774" y="656311"/>
                  </a:lnTo>
                  <a:lnTo>
                    <a:pt x="3089611" y="639605"/>
                  </a:lnTo>
                  <a:lnTo>
                    <a:pt x="3101449" y="624918"/>
                  </a:lnTo>
                  <a:lnTo>
                    <a:pt x="3113286" y="612062"/>
                  </a:lnTo>
                  <a:lnTo>
                    <a:pt x="3125124" y="600854"/>
                  </a:lnTo>
                  <a:lnTo>
                    <a:pt x="3136962" y="591116"/>
                  </a:lnTo>
                  <a:lnTo>
                    <a:pt x="3148799" y="582679"/>
                  </a:lnTo>
                  <a:lnTo>
                    <a:pt x="3160637" y="575389"/>
                  </a:lnTo>
                  <a:lnTo>
                    <a:pt x="3172474" y="569103"/>
                  </a:lnTo>
                  <a:lnTo>
                    <a:pt x="3184312" y="563695"/>
                  </a:lnTo>
                  <a:lnTo>
                    <a:pt x="3196149" y="559048"/>
                  </a:lnTo>
                  <a:lnTo>
                    <a:pt x="3207987" y="555062"/>
                  </a:lnTo>
                  <a:lnTo>
                    <a:pt x="3219825" y="551646"/>
                  </a:lnTo>
                  <a:lnTo>
                    <a:pt x="3231662" y="548723"/>
                  </a:lnTo>
                  <a:lnTo>
                    <a:pt x="3243500" y="546223"/>
                  </a:lnTo>
                  <a:lnTo>
                    <a:pt x="3255337" y="544086"/>
                  </a:lnTo>
                  <a:lnTo>
                    <a:pt x="3267175" y="542262"/>
                  </a:lnTo>
                  <a:lnTo>
                    <a:pt x="3279013" y="540704"/>
                  </a:lnTo>
                  <a:lnTo>
                    <a:pt x="3290850" y="539376"/>
                  </a:lnTo>
                  <a:lnTo>
                    <a:pt x="3302688" y="538243"/>
                  </a:lnTo>
                  <a:lnTo>
                    <a:pt x="3314525" y="537277"/>
                  </a:lnTo>
                  <a:lnTo>
                    <a:pt x="3326363" y="536454"/>
                  </a:lnTo>
                  <a:lnTo>
                    <a:pt x="3338201" y="535753"/>
                  </a:lnTo>
                  <a:lnTo>
                    <a:pt x="3350038" y="535156"/>
                  </a:lnTo>
                  <a:lnTo>
                    <a:pt x="3361876" y="534647"/>
                  </a:lnTo>
                  <a:lnTo>
                    <a:pt x="3373713" y="534214"/>
                  </a:lnTo>
                  <a:lnTo>
                    <a:pt x="3385551" y="533845"/>
                  </a:lnTo>
                  <a:lnTo>
                    <a:pt x="3397389" y="533531"/>
                  </a:lnTo>
                  <a:lnTo>
                    <a:pt x="3409226" y="533264"/>
                  </a:lnTo>
                  <a:lnTo>
                    <a:pt x="3421064" y="533037"/>
                  </a:lnTo>
                  <a:lnTo>
                    <a:pt x="3432901" y="532843"/>
                  </a:lnTo>
                  <a:lnTo>
                    <a:pt x="3444739" y="532678"/>
                  </a:lnTo>
                  <a:lnTo>
                    <a:pt x="3456576" y="532538"/>
                  </a:lnTo>
                  <a:lnTo>
                    <a:pt x="3468414" y="532419"/>
                  </a:lnTo>
                  <a:lnTo>
                    <a:pt x="3480252" y="532317"/>
                  </a:lnTo>
                  <a:lnTo>
                    <a:pt x="3492089" y="532231"/>
                  </a:lnTo>
                  <a:lnTo>
                    <a:pt x="3503927" y="532157"/>
                  </a:lnTo>
                  <a:lnTo>
                    <a:pt x="3515764" y="532095"/>
                  </a:lnTo>
                  <a:lnTo>
                    <a:pt x="3515764" y="531559"/>
                  </a:lnTo>
                  <a:lnTo>
                    <a:pt x="3527602" y="531528"/>
                  </a:lnTo>
                  <a:lnTo>
                    <a:pt x="3539440" y="531491"/>
                  </a:lnTo>
                  <a:lnTo>
                    <a:pt x="3551277" y="531448"/>
                  </a:lnTo>
                  <a:lnTo>
                    <a:pt x="3563115" y="531397"/>
                  </a:lnTo>
                  <a:lnTo>
                    <a:pt x="3574952" y="531338"/>
                  </a:lnTo>
                  <a:lnTo>
                    <a:pt x="3586790" y="531268"/>
                  </a:lnTo>
                  <a:lnTo>
                    <a:pt x="3598628" y="531185"/>
                  </a:lnTo>
                  <a:lnTo>
                    <a:pt x="3610465" y="531089"/>
                  </a:lnTo>
                  <a:lnTo>
                    <a:pt x="3622303" y="530975"/>
                  </a:lnTo>
                  <a:lnTo>
                    <a:pt x="3634140" y="530841"/>
                  </a:lnTo>
                  <a:lnTo>
                    <a:pt x="3645978" y="530684"/>
                  </a:lnTo>
                  <a:lnTo>
                    <a:pt x="3657816" y="530500"/>
                  </a:lnTo>
                  <a:lnTo>
                    <a:pt x="3669653" y="530283"/>
                  </a:lnTo>
                  <a:lnTo>
                    <a:pt x="3681491" y="530029"/>
                  </a:lnTo>
                  <a:lnTo>
                    <a:pt x="3693328" y="529730"/>
                  </a:lnTo>
                  <a:lnTo>
                    <a:pt x="3705166" y="529380"/>
                  </a:lnTo>
                  <a:lnTo>
                    <a:pt x="3717004" y="528968"/>
                  </a:lnTo>
                  <a:lnTo>
                    <a:pt x="3728841" y="528485"/>
                  </a:lnTo>
                  <a:lnTo>
                    <a:pt x="3740679" y="527919"/>
                  </a:lnTo>
                  <a:lnTo>
                    <a:pt x="3752516" y="527255"/>
                  </a:lnTo>
                  <a:lnTo>
                    <a:pt x="3764354" y="526476"/>
                  </a:lnTo>
                  <a:lnTo>
                    <a:pt x="3776191" y="525564"/>
                  </a:lnTo>
                  <a:lnTo>
                    <a:pt x="3788029" y="524495"/>
                  </a:lnTo>
                  <a:lnTo>
                    <a:pt x="3799867" y="523245"/>
                  </a:lnTo>
                  <a:lnTo>
                    <a:pt x="3811704" y="521784"/>
                  </a:lnTo>
                  <a:lnTo>
                    <a:pt x="3823542" y="520076"/>
                  </a:lnTo>
                  <a:lnTo>
                    <a:pt x="3835379" y="518083"/>
                  </a:lnTo>
                  <a:lnTo>
                    <a:pt x="3847217" y="515759"/>
                  </a:lnTo>
                  <a:lnTo>
                    <a:pt x="3859055" y="513055"/>
                  </a:lnTo>
                  <a:lnTo>
                    <a:pt x="3870892" y="509912"/>
                  </a:lnTo>
                  <a:lnTo>
                    <a:pt x="3882730" y="506267"/>
                  </a:lnTo>
                  <a:lnTo>
                    <a:pt x="3894567" y="502049"/>
                  </a:lnTo>
                  <a:lnTo>
                    <a:pt x="3906405" y="497180"/>
                  </a:lnTo>
                  <a:lnTo>
                    <a:pt x="3918243" y="491576"/>
                  </a:lnTo>
                  <a:lnTo>
                    <a:pt x="3930080" y="485148"/>
                  </a:lnTo>
                  <a:lnTo>
                    <a:pt x="3941918" y="477804"/>
                  </a:lnTo>
                  <a:lnTo>
                    <a:pt x="3953755" y="469451"/>
                  </a:lnTo>
                  <a:lnTo>
                    <a:pt x="3965593" y="459999"/>
                  </a:lnTo>
                  <a:lnTo>
                    <a:pt x="3977431" y="449364"/>
                  </a:lnTo>
                  <a:lnTo>
                    <a:pt x="3989268" y="437476"/>
                  </a:lnTo>
                  <a:lnTo>
                    <a:pt x="4001106" y="424282"/>
                  </a:lnTo>
                  <a:lnTo>
                    <a:pt x="4012943" y="409756"/>
                  </a:lnTo>
                  <a:lnTo>
                    <a:pt x="4024781" y="393903"/>
                  </a:lnTo>
                  <a:lnTo>
                    <a:pt x="4036619" y="376770"/>
                  </a:lnTo>
                  <a:lnTo>
                    <a:pt x="4048456" y="358443"/>
                  </a:lnTo>
                  <a:lnTo>
                    <a:pt x="4060294" y="339057"/>
                  </a:lnTo>
                  <a:lnTo>
                    <a:pt x="4072131" y="318789"/>
                  </a:lnTo>
                  <a:lnTo>
                    <a:pt x="4083969" y="297860"/>
                  </a:lnTo>
                  <a:lnTo>
                    <a:pt x="4095806" y="276519"/>
                  </a:lnTo>
                  <a:lnTo>
                    <a:pt x="4107644" y="255040"/>
                  </a:lnTo>
                  <a:lnTo>
                    <a:pt x="4119482" y="233699"/>
                  </a:lnTo>
                  <a:lnTo>
                    <a:pt x="4131319" y="212770"/>
                  </a:lnTo>
                  <a:lnTo>
                    <a:pt x="4143157" y="192502"/>
                  </a:lnTo>
                  <a:lnTo>
                    <a:pt x="4154994" y="173116"/>
                  </a:lnTo>
                  <a:lnTo>
                    <a:pt x="4166832" y="154789"/>
                  </a:lnTo>
                  <a:lnTo>
                    <a:pt x="4178670" y="137656"/>
                  </a:lnTo>
                  <a:lnTo>
                    <a:pt x="4190507" y="121803"/>
                  </a:lnTo>
                  <a:lnTo>
                    <a:pt x="4202345" y="107277"/>
                  </a:lnTo>
                  <a:lnTo>
                    <a:pt x="4214182" y="94083"/>
                  </a:lnTo>
                  <a:lnTo>
                    <a:pt x="4226020" y="82195"/>
                  </a:lnTo>
                  <a:lnTo>
                    <a:pt x="4237858" y="71560"/>
                  </a:lnTo>
                  <a:lnTo>
                    <a:pt x="4249695" y="62108"/>
                  </a:lnTo>
                  <a:lnTo>
                    <a:pt x="4261533" y="53755"/>
                  </a:lnTo>
                  <a:lnTo>
                    <a:pt x="4273370" y="46411"/>
                  </a:lnTo>
                  <a:lnTo>
                    <a:pt x="4285208" y="39983"/>
                  </a:lnTo>
                  <a:lnTo>
                    <a:pt x="4297046" y="34379"/>
                  </a:lnTo>
                  <a:lnTo>
                    <a:pt x="4308883" y="29510"/>
                  </a:lnTo>
                  <a:lnTo>
                    <a:pt x="4320721" y="25292"/>
                  </a:lnTo>
                  <a:lnTo>
                    <a:pt x="4332558" y="21647"/>
                  </a:lnTo>
                  <a:lnTo>
                    <a:pt x="4344396" y="18504"/>
                  </a:lnTo>
                  <a:lnTo>
                    <a:pt x="4356234" y="15800"/>
                  </a:lnTo>
                  <a:lnTo>
                    <a:pt x="4368071" y="13476"/>
                  </a:lnTo>
                  <a:lnTo>
                    <a:pt x="4379909" y="11483"/>
                  </a:lnTo>
                  <a:lnTo>
                    <a:pt x="4391746" y="9775"/>
                  </a:lnTo>
                  <a:lnTo>
                    <a:pt x="4403584" y="8314"/>
                  </a:lnTo>
                  <a:lnTo>
                    <a:pt x="4415421" y="7063"/>
                  </a:lnTo>
                  <a:lnTo>
                    <a:pt x="4427259" y="5995"/>
                  </a:lnTo>
                  <a:lnTo>
                    <a:pt x="4439097" y="5083"/>
                  </a:lnTo>
                  <a:lnTo>
                    <a:pt x="4450934" y="4304"/>
                  </a:lnTo>
                  <a:lnTo>
                    <a:pt x="4462772" y="3640"/>
                  </a:lnTo>
                  <a:lnTo>
                    <a:pt x="4474609" y="3074"/>
                  </a:lnTo>
                  <a:lnTo>
                    <a:pt x="4486447" y="2591"/>
                  </a:lnTo>
                  <a:lnTo>
                    <a:pt x="4498285" y="2179"/>
                  </a:lnTo>
                  <a:lnTo>
                    <a:pt x="4510122" y="1829"/>
                  </a:lnTo>
                  <a:lnTo>
                    <a:pt x="4521960" y="1530"/>
                  </a:lnTo>
                  <a:lnTo>
                    <a:pt x="4533797" y="1276"/>
                  </a:lnTo>
                  <a:lnTo>
                    <a:pt x="4545635" y="1059"/>
                  </a:lnTo>
                  <a:lnTo>
                    <a:pt x="4557473" y="875"/>
                  </a:lnTo>
                  <a:lnTo>
                    <a:pt x="4569310" y="718"/>
                  </a:lnTo>
                  <a:lnTo>
                    <a:pt x="4581148" y="584"/>
                  </a:lnTo>
                  <a:lnTo>
                    <a:pt x="4592985" y="470"/>
                  </a:lnTo>
                  <a:lnTo>
                    <a:pt x="4604823" y="374"/>
                  </a:lnTo>
                  <a:lnTo>
                    <a:pt x="4616661" y="291"/>
                  </a:lnTo>
                  <a:lnTo>
                    <a:pt x="4628498" y="221"/>
                  </a:lnTo>
                  <a:lnTo>
                    <a:pt x="4640336" y="162"/>
                  </a:lnTo>
                  <a:lnTo>
                    <a:pt x="4652173" y="111"/>
                  </a:lnTo>
                  <a:lnTo>
                    <a:pt x="4664011" y="68"/>
                  </a:lnTo>
                  <a:lnTo>
                    <a:pt x="4675849" y="31"/>
                  </a:lnTo>
                  <a:lnTo>
                    <a:pt x="4687686" y="0"/>
                  </a:lnTo>
                </a:path>
              </a:pathLst>
            </a:custGeom>
            <a:ln w="40651" cap="flat">
              <a:solidFill>
                <a:srgbClr val="9590FF">
                  <a:alpha val="100000"/>
                </a:srgbClr>
              </a:solidFill>
              <a:prstDash val="solid"/>
              <a:round/>
            </a:ln>
          </p:spPr>
          <p:txBody>
            <a:bodyPr/>
            <a:lstStyle/>
            <a:p/>
          </p:txBody>
        </p:sp>
        <p:sp>
          <p:nvSpPr>
            <p:cNvPr id="22" name="pl22"/>
            <p:cNvSpPr/>
            <p:nvPr/>
          </p:nvSpPr>
          <p:spPr>
            <a:xfrm>
              <a:off x="2482351" y="2495224"/>
              <a:ext cx="4687686" cy="531916"/>
            </a:xfrm>
            <a:custGeom>
              <a:avLst/>
              <a:pathLst>
                <a:path w="4687686" h="531916">
                  <a:moveTo>
                    <a:pt x="0" y="531916"/>
                  </a:moveTo>
                  <a:lnTo>
                    <a:pt x="11837" y="531916"/>
                  </a:lnTo>
                  <a:lnTo>
                    <a:pt x="23675" y="531916"/>
                  </a:lnTo>
                  <a:lnTo>
                    <a:pt x="35512" y="531916"/>
                  </a:lnTo>
                  <a:lnTo>
                    <a:pt x="47350" y="531916"/>
                  </a:lnTo>
                  <a:lnTo>
                    <a:pt x="59187" y="531916"/>
                  </a:lnTo>
                  <a:lnTo>
                    <a:pt x="71025" y="531916"/>
                  </a:lnTo>
                  <a:lnTo>
                    <a:pt x="82863" y="531916"/>
                  </a:lnTo>
                  <a:lnTo>
                    <a:pt x="94700" y="531916"/>
                  </a:lnTo>
                  <a:lnTo>
                    <a:pt x="106538" y="531916"/>
                  </a:lnTo>
                  <a:lnTo>
                    <a:pt x="118375" y="531916"/>
                  </a:lnTo>
                  <a:lnTo>
                    <a:pt x="130213" y="531916"/>
                  </a:lnTo>
                  <a:lnTo>
                    <a:pt x="142051" y="531916"/>
                  </a:lnTo>
                  <a:lnTo>
                    <a:pt x="153888" y="531916"/>
                  </a:lnTo>
                  <a:lnTo>
                    <a:pt x="165726" y="531916"/>
                  </a:lnTo>
                  <a:lnTo>
                    <a:pt x="177563" y="531916"/>
                  </a:lnTo>
                  <a:lnTo>
                    <a:pt x="189401" y="531916"/>
                  </a:lnTo>
                  <a:lnTo>
                    <a:pt x="201239" y="531916"/>
                  </a:lnTo>
                  <a:lnTo>
                    <a:pt x="213076" y="531916"/>
                  </a:lnTo>
                  <a:lnTo>
                    <a:pt x="224914" y="531916"/>
                  </a:lnTo>
                  <a:lnTo>
                    <a:pt x="236751" y="531916"/>
                  </a:lnTo>
                  <a:lnTo>
                    <a:pt x="248589" y="531916"/>
                  </a:lnTo>
                  <a:lnTo>
                    <a:pt x="260427" y="531916"/>
                  </a:lnTo>
                  <a:lnTo>
                    <a:pt x="272264" y="531916"/>
                  </a:lnTo>
                  <a:lnTo>
                    <a:pt x="284102" y="531916"/>
                  </a:lnTo>
                  <a:lnTo>
                    <a:pt x="295939" y="531916"/>
                  </a:lnTo>
                  <a:lnTo>
                    <a:pt x="307777" y="531916"/>
                  </a:lnTo>
                  <a:lnTo>
                    <a:pt x="319614" y="531916"/>
                  </a:lnTo>
                  <a:lnTo>
                    <a:pt x="331452" y="531916"/>
                  </a:lnTo>
                  <a:lnTo>
                    <a:pt x="343290" y="531916"/>
                  </a:lnTo>
                  <a:lnTo>
                    <a:pt x="355127" y="531916"/>
                  </a:lnTo>
                  <a:lnTo>
                    <a:pt x="366965" y="531916"/>
                  </a:lnTo>
                  <a:lnTo>
                    <a:pt x="378802" y="531916"/>
                  </a:lnTo>
                  <a:lnTo>
                    <a:pt x="390640" y="531916"/>
                  </a:lnTo>
                  <a:lnTo>
                    <a:pt x="402478" y="531916"/>
                  </a:lnTo>
                  <a:lnTo>
                    <a:pt x="414315" y="531916"/>
                  </a:lnTo>
                  <a:lnTo>
                    <a:pt x="426153" y="531916"/>
                  </a:lnTo>
                  <a:lnTo>
                    <a:pt x="437990" y="531916"/>
                  </a:lnTo>
                  <a:lnTo>
                    <a:pt x="449828" y="531916"/>
                  </a:lnTo>
                  <a:lnTo>
                    <a:pt x="461666" y="531916"/>
                  </a:lnTo>
                  <a:lnTo>
                    <a:pt x="473503" y="531916"/>
                  </a:lnTo>
                  <a:lnTo>
                    <a:pt x="485341" y="531916"/>
                  </a:lnTo>
                  <a:lnTo>
                    <a:pt x="497178" y="531916"/>
                  </a:lnTo>
                  <a:lnTo>
                    <a:pt x="509016" y="531916"/>
                  </a:lnTo>
                  <a:lnTo>
                    <a:pt x="520854" y="531916"/>
                  </a:lnTo>
                  <a:lnTo>
                    <a:pt x="532691" y="531916"/>
                  </a:lnTo>
                  <a:lnTo>
                    <a:pt x="544529" y="531916"/>
                  </a:lnTo>
                  <a:lnTo>
                    <a:pt x="556366" y="531916"/>
                  </a:lnTo>
                  <a:lnTo>
                    <a:pt x="568204" y="531916"/>
                  </a:lnTo>
                  <a:lnTo>
                    <a:pt x="580042" y="531916"/>
                  </a:lnTo>
                  <a:lnTo>
                    <a:pt x="591879" y="531916"/>
                  </a:lnTo>
                  <a:lnTo>
                    <a:pt x="603717" y="531916"/>
                  </a:lnTo>
                  <a:lnTo>
                    <a:pt x="615554" y="531916"/>
                  </a:lnTo>
                  <a:lnTo>
                    <a:pt x="627392" y="531916"/>
                  </a:lnTo>
                  <a:lnTo>
                    <a:pt x="639229" y="531916"/>
                  </a:lnTo>
                  <a:lnTo>
                    <a:pt x="651067" y="531916"/>
                  </a:lnTo>
                  <a:lnTo>
                    <a:pt x="662905" y="531916"/>
                  </a:lnTo>
                  <a:lnTo>
                    <a:pt x="674742" y="531916"/>
                  </a:lnTo>
                  <a:lnTo>
                    <a:pt x="686580" y="531916"/>
                  </a:lnTo>
                  <a:lnTo>
                    <a:pt x="698417" y="531916"/>
                  </a:lnTo>
                  <a:lnTo>
                    <a:pt x="710255" y="531916"/>
                  </a:lnTo>
                  <a:lnTo>
                    <a:pt x="722093" y="531916"/>
                  </a:lnTo>
                  <a:lnTo>
                    <a:pt x="733930" y="531916"/>
                  </a:lnTo>
                  <a:lnTo>
                    <a:pt x="745768" y="531916"/>
                  </a:lnTo>
                  <a:lnTo>
                    <a:pt x="757605" y="531916"/>
                  </a:lnTo>
                  <a:lnTo>
                    <a:pt x="769443" y="531916"/>
                  </a:lnTo>
                  <a:lnTo>
                    <a:pt x="781281" y="531916"/>
                  </a:lnTo>
                  <a:lnTo>
                    <a:pt x="793118" y="531916"/>
                  </a:lnTo>
                  <a:lnTo>
                    <a:pt x="804956" y="531916"/>
                  </a:lnTo>
                  <a:lnTo>
                    <a:pt x="816793" y="531916"/>
                  </a:lnTo>
                  <a:lnTo>
                    <a:pt x="828631" y="531916"/>
                  </a:lnTo>
                  <a:lnTo>
                    <a:pt x="840469" y="531916"/>
                  </a:lnTo>
                  <a:lnTo>
                    <a:pt x="852306" y="531916"/>
                  </a:lnTo>
                  <a:lnTo>
                    <a:pt x="864144" y="531916"/>
                  </a:lnTo>
                  <a:lnTo>
                    <a:pt x="875981" y="531916"/>
                  </a:lnTo>
                  <a:lnTo>
                    <a:pt x="887819" y="531916"/>
                  </a:lnTo>
                  <a:lnTo>
                    <a:pt x="899657" y="531916"/>
                  </a:lnTo>
                  <a:lnTo>
                    <a:pt x="911494" y="531916"/>
                  </a:lnTo>
                  <a:lnTo>
                    <a:pt x="923332" y="531916"/>
                  </a:lnTo>
                  <a:lnTo>
                    <a:pt x="935169" y="531916"/>
                  </a:lnTo>
                  <a:lnTo>
                    <a:pt x="947007" y="531916"/>
                  </a:lnTo>
                  <a:lnTo>
                    <a:pt x="958844" y="531916"/>
                  </a:lnTo>
                  <a:lnTo>
                    <a:pt x="970682" y="531916"/>
                  </a:lnTo>
                  <a:lnTo>
                    <a:pt x="982520" y="531916"/>
                  </a:lnTo>
                  <a:lnTo>
                    <a:pt x="994357" y="531916"/>
                  </a:lnTo>
                  <a:lnTo>
                    <a:pt x="1006195" y="531916"/>
                  </a:lnTo>
                  <a:lnTo>
                    <a:pt x="1018032" y="531916"/>
                  </a:lnTo>
                  <a:lnTo>
                    <a:pt x="1029870" y="531916"/>
                  </a:lnTo>
                  <a:lnTo>
                    <a:pt x="1041708" y="531916"/>
                  </a:lnTo>
                  <a:lnTo>
                    <a:pt x="1053545" y="531916"/>
                  </a:lnTo>
                  <a:lnTo>
                    <a:pt x="1065383" y="531916"/>
                  </a:lnTo>
                  <a:lnTo>
                    <a:pt x="1077220" y="531916"/>
                  </a:lnTo>
                  <a:lnTo>
                    <a:pt x="1089058" y="531916"/>
                  </a:lnTo>
                  <a:lnTo>
                    <a:pt x="1100896" y="531916"/>
                  </a:lnTo>
                  <a:lnTo>
                    <a:pt x="1112733" y="531916"/>
                  </a:lnTo>
                  <a:lnTo>
                    <a:pt x="1124571" y="531916"/>
                  </a:lnTo>
                  <a:lnTo>
                    <a:pt x="1136408" y="531916"/>
                  </a:lnTo>
                  <a:lnTo>
                    <a:pt x="1148246" y="531916"/>
                  </a:lnTo>
                  <a:lnTo>
                    <a:pt x="1160084" y="531916"/>
                  </a:lnTo>
                  <a:lnTo>
                    <a:pt x="1171921" y="531916"/>
                  </a:lnTo>
                  <a:lnTo>
                    <a:pt x="1171921" y="531738"/>
                  </a:lnTo>
                  <a:lnTo>
                    <a:pt x="1183759" y="531707"/>
                  </a:lnTo>
                  <a:lnTo>
                    <a:pt x="1195596" y="531670"/>
                  </a:lnTo>
                  <a:lnTo>
                    <a:pt x="1207434" y="531627"/>
                  </a:lnTo>
                  <a:lnTo>
                    <a:pt x="1219272" y="531576"/>
                  </a:lnTo>
                  <a:lnTo>
                    <a:pt x="1231109" y="531516"/>
                  </a:lnTo>
                  <a:lnTo>
                    <a:pt x="1242947" y="531446"/>
                  </a:lnTo>
                  <a:lnTo>
                    <a:pt x="1254784" y="531364"/>
                  </a:lnTo>
                  <a:lnTo>
                    <a:pt x="1266622" y="531267"/>
                  </a:lnTo>
                  <a:lnTo>
                    <a:pt x="1278459" y="531153"/>
                  </a:lnTo>
                  <a:lnTo>
                    <a:pt x="1290297" y="531020"/>
                  </a:lnTo>
                  <a:lnTo>
                    <a:pt x="1302135" y="530863"/>
                  </a:lnTo>
                  <a:lnTo>
                    <a:pt x="1313972" y="530678"/>
                  </a:lnTo>
                  <a:lnTo>
                    <a:pt x="1325810" y="530462"/>
                  </a:lnTo>
                  <a:lnTo>
                    <a:pt x="1337647" y="530207"/>
                  </a:lnTo>
                  <a:lnTo>
                    <a:pt x="1349485" y="529909"/>
                  </a:lnTo>
                  <a:lnTo>
                    <a:pt x="1361323" y="529558"/>
                  </a:lnTo>
                  <a:lnTo>
                    <a:pt x="1373160" y="529147"/>
                  </a:lnTo>
                  <a:lnTo>
                    <a:pt x="1384998" y="528664"/>
                  </a:lnTo>
                  <a:lnTo>
                    <a:pt x="1396835" y="528097"/>
                  </a:lnTo>
                  <a:lnTo>
                    <a:pt x="1408673" y="527433"/>
                  </a:lnTo>
                  <a:lnTo>
                    <a:pt x="1420511" y="526654"/>
                  </a:lnTo>
                  <a:lnTo>
                    <a:pt x="1432348" y="525742"/>
                  </a:lnTo>
                  <a:lnTo>
                    <a:pt x="1444186" y="524674"/>
                  </a:lnTo>
                  <a:lnTo>
                    <a:pt x="1456023" y="523424"/>
                  </a:lnTo>
                  <a:lnTo>
                    <a:pt x="1467861" y="521962"/>
                  </a:lnTo>
                  <a:lnTo>
                    <a:pt x="1479699" y="520254"/>
                  </a:lnTo>
                  <a:lnTo>
                    <a:pt x="1491536" y="518261"/>
                  </a:lnTo>
                  <a:lnTo>
                    <a:pt x="1503374" y="515938"/>
                  </a:lnTo>
                  <a:lnTo>
                    <a:pt x="1515211" y="513233"/>
                  </a:lnTo>
                  <a:lnTo>
                    <a:pt x="1527049" y="510091"/>
                  </a:lnTo>
                  <a:lnTo>
                    <a:pt x="1538887" y="506446"/>
                  </a:lnTo>
                  <a:lnTo>
                    <a:pt x="1550724" y="502227"/>
                  </a:lnTo>
                  <a:lnTo>
                    <a:pt x="1562562" y="497358"/>
                  </a:lnTo>
                  <a:lnTo>
                    <a:pt x="1574399" y="491754"/>
                  </a:lnTo>
                  <a:lnTo>
                    <a:pt x="1586237" y="485326"/>
                  </a:lnTo>
                  <a:lnTo>
                    <a:pt x="1598074" y="477982"/>
                  </a:lnTo>
                  <a:lnTo>
                    <a:pt x="1609912" y="469630"/>
                  </a:lnTo>
                  <a:lnTo>
                    <a:pt x="1621750" y="460178"/>
                  </a:lnTo>
                  <a:lnTo>
                    <a:pt x="1633587" y="449543"/>
                  </a:lnTo>
                  <a:lnTo>
                    <a:pt x="1645425" y="437654"/>
                  </a:lnTo>
                  <a:lnTo>
                    <a:pt x="1657262" y="424460"/>
                  </a:lnTo>
                  <a:lnTo>
                    <a:pt x="1669100" y="409934"/>
                  </a:lnTo>
                  <a:lnTo>
                    <a:pt x="1680938" y="394082"/>
                  </a:lnTo>
                  <a:lnTo>
                    <a:pt x="1692775" y="376948"/>
                  </a:lnTo>
                  <a:lnTo>
                    <a:pt x="1704613" y="358621"/>
                  </a:lnTo>
                  <a:lnTo>
                    <a:pt x="1716450" y="339235"/>
                  </a:lnTo>
                  <a:lnTo>
                    <a:pt x="1728288" y="318968"/>
                  </a:lnTo>
                  <a:lnTo>
                    <a:pt x="1740126" y="298038"/>
                  </a:lnTo>
                  <a:lnTo>
                    <a:pt x="1751963" y="276698"/>
                  </a:lnTo>
                  <a:lnTo>
                    <a:pt x="1763801" y="255218"/>
                  </a:lnTo>
                  <a:lnTo>
                    <a:pt x="1775638" y="233877"/>
                  </a:lnTo>
                  <a:lnTo>
                    <a:pt x="1787476" y="212948"/>
                  </a:lnTo>
                  <a:lnTo>
                    <a:pt x="1799314" y="192681"/>
                  </a:lnTo>
                  <a:lnTo>
                    <a:pt x="1811151" y="173295"/>
                  </a:lnTo>
                  <a:lnTo>
                    <a:pt x="1822989" y="154968"/>
                  </a:lnTo>
                  <a:lnTo>
                    <a:pt x="1834826" y="137834"/>
                  </a:lnTo>
                  <a:lnTo>
                    <a:pt x="1846664" y="121982"/>
                  </a:lnTo>
                  <a:lnTo>
                    <a:pt x="1858502" y="107456"/>
                  </a:lnTo>
                  <a:lnTo>
                    <a:pt x="1870339" y="94261"/>
                  </a:lnTo>
                  <a:lnTo>
                    <a:pt x="1882177" y="82373"/>
                  </a:lnTo>
                  <a:lnTo>
                    <a:pt x="1894014" y="71738"/>
                  </a:lnTo>
                  <a:lnTo>
                    <a:pt x="1905852" y="62286"/>
                  </a:lnTo>
                  <a:lnTo>
                    <a:pt x="1917689" y="53933"/>
                  </a:lnTo>
                  <a:lnTo>
                    <a:pt x="1929527" y="46590"/>
                  </a:lnTo>
                  <a:lnTo>
                    <a:pt x="1941365" y="40162"/>
                  </a:lnTo>
                  <a:lnTo>
                    <a:pt x="1953202" y="34558"/>
                  </a:lnTo>
                  <a:lnTo>
                    <a:pt x="1965040" y="29688"/>
                  </a:lnTo>
                  <a:lnTo>
                    <a:pt x="1976877" y="25470"/>
                  </a:lnTo>
                  <a:lnTo>
                    <a:pt x="1988715" y="21825"/>
                  </a:lnTo>
                  <a:lnTo>
                    <a:pt x="2000553" y="18682"/>
                  </a:lnTo>
                  <a:lnTo>
                    <a:pt x="2012390" y="15978"/>
                  </a:lnTo>
                  <a:lnTo>
                    <a:pt x="2024228" y="13655"/>
                  </a:lnTo>
                  <a:lnTo>
                    <a:pt x="2036065" y="11662"/>
                  </a:lnTo>
                  <a:lnTo>
                    <a:pt x="2047903" y="9954"/>
                  </a:lnTo>
                  <a:lnTo>
                    <a:pt x="2059741" y="8492"/>
                  </a:lnTo>
                  <a:lnTo>
                    <a:pt x="2071578" y="7242"/>
                  </a:lnTo>
                  <a:lnTo>
                    <a:pt x="2083416" y="6174"/>
                  </a:lnTo>
                  <a:lnTo>
                    <a:pt x="2095253" y="5261"/>
                  </a:lnTo>
                  <a:lnTo>
                    <a:pt x="2107091" y="4483"/>
                  </a:lnTo>
                  <a:lnTo>
                    <a:pt x="2118929" y="3818"/>
                  </a:lnTo>
                  <a:lnTo>
                    <a:pt x="2130766" y="3252"/>
                  </a:lnTo>
                  <a:lnTo>
                    <a:pt x="2142604" y="2769"/>
                  </a:lnTo>
                  <a:lnTo>
                    <a:pt x="2154441" y="2358"/>
                  </a:lnTo>
                  <a:lnTo>
                    <a:pt x="2166279" y="2007"/>
                  </a:lnTo>
                  <a:lnTo>
                    <a:pt x="2178117" y="1708"/>
                  </a:lnTo>
                  <a:lnTo>
                    <a:pt x="2189954" y="1454"/>
                  </a:lnTo>
                  <a:lnTo>
                    <a:pt x="2201792" y="1238"/>
                  </a:lnTo>
                  <a:lnTo>
                    <a:pt x="2213629" y="1053"/>
                  </a:lnTo>
                  <a:lnTo>
                    <a:pt x="2225467" y="896"/>
                  </a:lnTo>
                  <a:lnTo>
                    <a:pt x="2237304" y="763"/>
                  </a:lnTo>
                  <a:lnTo>
                    <a:pt x="2249142" y="649"/>
                  </a:lnTo>
                  <a:lnTo>
                    <a:pt x="2260980" y="552"/>
                  </a:lnTo>
                  <a:lnTo>
                    <a:pt x="2272817" y="470"/>
                  </a:lnTo>
                  <a:lnTo>
                    <a:pt x="2284655" y="400"/>
                  </a:lnTo>
                  <a:lnTo>
                    <a:pt x="2296492" y="340"/>
                  </a:lnTo>
                  <a:lnTo>
                    <a:pt x="2308330" y="289"/>
                  </a:lnTo>
                  <a:lnTo>
                    <a:pt x="2320168" y="246"/>
                  </a:lnTo>
                  <a:lnTo>
                    <a:pt x="2332005" y="209"/>
                  </a:lnTo>
                  <a:lnTo>
                    <a:pt x="2343843" y="178"/>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E76BF3">
                  <a:alpha val="100000"/>
                </a:srgbClr>
              </a:solidFill>
              <a:prstDash val="solid"/>
              <a:round/>
            </a:ln>
          </p:spPr>
          <p:txBody>
            <a:bodyPr/>
            <a:lstStyle/>
            <a:p/>
          </p:txBody>
        </p:sp>
        <p:sp>
          <p:nvSpPr>
            <p:cNvPr id="23" name="pl23"/>
            <p:cNvSpPr/>
            <p:nvPr/>
          </p:nvSpPr>
          <p:spPr>
            <a:xfrm>
              <a:off x="2482351" y="4091153"/>
              <a:ext cx="4687686" cy="531738"/>
            </a:xfrm>
            <a:custGeom>
              <a:avLst/>
              <a:pathLst>
                <a:path w="4687686" h="531738">
                  <a:moveTo>
                    <a:pt x="0" y="531738"/>
                  </a:moveTo>
                  <a:lnTo>
                    <a:pt x="11837" y="531738"/>
                  </a:lnTo>
                  <a:lnTo>
                    <a:pt x="23675" y="531738"/>
                  </a:lnTo>
                  <a:lnTo>
                    <a:pt x="35512" y="531738"/>
                  </a:lnTo>
                  <a:lnTo>
                    <a:pt x="47350" y="531738"/>
                  </a:lnTo>
                  <a:lnTo>
                    <a:pt x="59187" y="531738"/>
                  </a:lnTo>
                  <a:lnTo>
                    <a:pt x="71025" y="531738"/>
                  </a:lnTo>
                  <a:lnTo>
                    <a:pt x="82863" y="531738"/>
                  </a:lnTo>
                  <a:lnTo>
                    <a:pt x="94700" y="531738"/>
                  </a:lnTo>
                  <a:lnTo>
                    <a:pt x="106538" y="531738"/>
                  </a:lnTo>
                  <a:lnTo>
                    <a:pt x="118375" y="531738"/>
                  </a:lnTo>
                  <a:lnTo>
                    <a:pt x="130213" y="531738"/>
                  </a:lnTo>
                  <a:lnTo>
                    <a:pt x="142051" y="531738"/>
                  </a:lnTo>
                  <a:lnTo>
                    <a:pt x="153888" y="531738"/>
                  </a:lnTo>
                  <a:lnTo>
                    <a:pt x="165726" y="531738"/>
                  </a:lnTo>
                  <a:lnTo>
                    <a:pt x="177563" y="531738"/>
                  </a:lnTo>
                  <a:lnTo>
                    <a:pt x="189401" y="531738"/>
                  </a:lnTo>
                  <a:lnTo>
                    <a:pt x="201239" y="531738"/>
                  </a:lnTo>
                  <a:lnTo>
                    <a:pt x="213076" y="531738"/>
                  </a:lnTo>
                  <a:lnTo>
                    <a:pt x="224914" y="531738"/>
                  </a:lnTo>
                  <a:lnTo>
                    <a:pt x="236751" y="531738"/>
                  </a:lnTo>
                  <a:lnTo>
                    <a:pt x="248589" y="531738"/>
                  </a:lnTo>
                  <a:lnTo>
                    <a:pt x="260427" y="531738"/>
                  </a:lnTo>
                  <a:lnTo>
                    <a:pt x="272264" y="531738"/>
                  </a:lnTo>
                  <a:lnTo>
                    <a:pt x="284102" y="531738"/>
                  </a:lnTo>
                  <a:lnTo>
                    <a:pt x="295939" y="531738"/>
                  </a:lnTo>
                  <a:lnTo>
                    <a:pt x="307777" y="531738"/>
                  </a:lnTo>
                  <a:lnTo>
                    <a:pt x="319614" y="531738"/>
                  </a:lnTo>
                  <a:lnTo>
                    <a:pt x="331452" y="531738"/>
                  </a:lnTo>
                  <a:lnTo>
                    <a:pt x="343290" y="531738"/>
                  </a:lnTo>
                  <a:lnTo>
                    <a:pt x="355127" y="531738"/>
                  </a:lnTo>
                  <a:lnTo>
                    <a:pt x="366965" y="531738"/>
                  </a:lnTo>
                  <a:lnTo>
                    <a:pt x="378802" y="531738"/>
                  </a:lnTo>
                  <a:lnTo>
                    <a:pt x="390640" y="531738"/>
                  </a:lnTo>
                  <a:lnTo>
                    <a:pt x="402478" y="531738"/>
                  </a:lnTo>
                  <a:lnTo>
                    <a:pt x="414315" y="531738"/>
                  </a:lnTo>
                  <a:lnTo>
                    <a:pt x="426153" y="531738"/>
                  </a:lnTo>
                  <a:lnTo>
                    <a:pt x="437990" y="531738"/>
                  </a:lnTo>
                  <a:lnTo>
                    <a:pt x="449828" y="531738"/>
                  </a:lnTo>
                  <a:lnTo>
                    <a:pt x="461666" y="531738"/>
                  </a:lnTo>
                  <a:lnTo>
                    <a:pt x="473503" y="531738"/>
                  </a:lnTo>
                  <a:lnTo>
                    <a:pt x="485341" y="531738"/>
                  </a:lnTo>
                  <a:lnTo>
                    <a:pt x="497178" y="531738"/>
                  </a:lnTo>
                  <a:lnTo>
                    <a:pt x="509016" y="531738"/>
                  </a:lnTo>
                  <a:lnTo>
                    <a:pt x="520854" y="531738"/>
                  </a:lnTo>
                  <a:lnTo>
                    <a:pt x="532691" y="531738"/>
                  </a:lnTo>
                  <a:lnTo>
                    <a:pt x="544529" y="531738"/>
                  </a:lnTo>
                  <a:lnTo>
                    <a:pt x="556366" y="531738"/>
                  </a:lnTo>
                  <a:lnTo>
                    <a:pt x="568204" y="531738"/>
                  </a:lnTo>
                  <a:lnTo>
                    <a:pt x="580042" y="531738"/>
                  </a:lnTo>
                  <a:lnTo>
                    <a:pt x="591879" y="531738"/>
                  </a:lnTo>
                  <a:lnTo>
                    <a:pt x="603717" y="531738"/>
                  </a:lnTo>
                  <a:lnTo>
                    <a:pt x="615554" y="531738"/>
                  </a:lnTo>
                  <a:lnTo>
                    <a:pt x="627392" y="531738"/>
                  </a:lnTo>
                  <a:lnTo>
                    <a:pt x="639229" y="531738"/>
                  </a:lnTo>
                  <a:lnTo>
                    <a:pt x="651067" y="531738"/>
                  </a:lnTo>
                  <a:lnTo>
                    <a:pt x="662905" y="531738"/>
                  </a:lnTo>
                  <a:lnTo>
                    <a:pt x="674742" y="531738"/>
                  </a:lnTo>
                  <a:lnTo>
                    <a:pt x="686580" y="531738"/>
                  </a:lnTo>
                  <a:lnTo>
                    <a:pt x="698417" y="531738"/>
                  </a:lnTo>
                  <a:lnTo>
                    <a:pt x="710255" y="531738"/>
                  </a:lnTo>
                  <a:lnTo>
                    <a:pt x="722093" y="531738"/>
                  </a:lnTo>
                  <a:lnTo>
                    <a:pt x="733930" y="531738"/>
                  </a:lnTo>
                  <a:lnTo>
                    <a:pt x="745768" y="531738"/>
                  </a:lnTo>
                  <a:lnTo>
                    <a:pt x="757605" y="531738"/>
                  </a:lnTo>
                  <a:lnTo>
                    <a:pt x="769443" y="531738"/>
                  </a:lnTo>
                  <a:lnTo>
                    <a:pt x="781281" y="531738"/>
                  </a:lnTo>
                  <a:lnTo>
                    <a:pt x="793118" y="531738"/>
                  </a:lnTo>
                  <a:lnTo>
                    <a:pt x="804956" y="531738"/>
                  </a:lnTo>
                  <a:lnTo>
                    <a:pt x="816793" y="531738"/>
                  </a:lnTo>
                  <a:lnTo>
                    <a:pt x="828631" y="531738"/>
                  </a:lnTo>
                  <a:lnTo>
                    <a:pt x="840469" y="531738"/>
                  </a:lnTo>
                  <a:lnTo>
                    <a:pt x="852306" y="531738"/>
                  </a:lnTo>
                  <a:lnTo>
                    <a:pt x="864144" y="531738"/>
                  </a:lnTo>
                  <a:lnTo>
                    <a:pt x="875981" y="531738"/>
                  </a:lnTo>
                  <a:lnTo>
                    <a:pt x="887819" y="531738"/>
                  </a:lnTo>
                  <a:lnTo>
                    <a:pt x="899657" y="531738"/>
                  </a:lnTo>
                  <a:lnTo>
                    <a:pt x="911494" y="531738"/>
                  </a:lnTo>
                  <a:lnTo>
                    <a:pt x="923332" y="531738"/>
                  </a:lnTo>
                  <a:lnTo>
                    <a:pt x="935169" y="531738"/>
                  </a:lnTo>
                  <a:lnTo>
                    <a:pt x="947007" y="531738"/>
                  </a:lnTo>
                  <a:lnTo>
                    <a:pt x="958844" y="531738"/>
                  </a:lnTo>
                  <a:lnTo>
                    <a:pt x="970682" y="531738"/>
                  </a:lnTo>
                  <a:lnTo>
                    <a:pt x="982520" y="531738"/>
                  </a:lnTo>
                  <a:lnTo>
                    <a:pt x="994357" y="531738"/>
                  </a:lnTo>
                  <a:lnTo>
                    <a:pt x="1006195" y="531738"/>
                  </a:lnTo>
                  <a:lnTo>
                    <a:pt x="1018032" y="531738"/>
                  </a:lnTo>
                  <a:lnTo>
                    <a:pt x="1029870" y="531738"/>
                  </a:lnTo>
                  <a:lnTo>
                    <a:pt x="1041708" y="531738"/>
                  </a:lnTo>
                  <a:lnTo>
                    <a:pt x="1053545" y="531738"/>
                  </a:lnTo>
                  <a:lnTo>
                    <a:pt x="1065383" y="531738"/>
                  </a:lnTo>
                  <a:lnTo>
                    <a:pt x="1077220" y="531738"/>
                  </a:lnTo>
                  <a:lnTo>
                    <a:pt x="1089058" y="531738"/>
                  </a:lnTo>
                  <a:lnTo>
                    <a:pt x="1100896" y="531738"/>
                  </a:lnTo>
                  <a:lnTo>
                    <a:pt x="1112733" y="531738"/>
                  </a:lnTo>
                  <a:lnTo>
                    <a:pt x="1124571" y="531738"/>
                  </a:lnTo>
                  <a:lnTo>
                    <a:pt x="1136408" y="531738"/>
                  </a:lnTo>
                  <a:lnTo>
                    <a:pt x="1148246" y="531738"/>
                  </a:lnTo>
                  <a:lnTo>
                    <a:pt x="1160084" y="531738"/>
                  </a:lnTo>
                  <a:lnTo>
                    <a:pt x="1171921" y="531738"/>
                  </a:lnTo>
                  <a:lnTo>
                    <a:pt x="1171921" y="531559"/>
                  </a:lnTo>
                  <a:lnTo>
                    <a:pt x="1183759" y="531528"/>
                  </a:lnTo>
                  <a:lnTo>
                    <a:pt x="1195596" y="531491"/>
                  </a:lnTo>
                  <a:lnTo>
                    <a:pt x="1207434" y="531448"/>
                  </a:lnTo>
                  <a:lnTo>
                    <a:pt x="1219272" y="531397"/>
                  </a:lnTo>
                  <a:lnTo>
                    <a:pt x="1231109" y="531338"/>
                  </a:lnTo>
                  <a:lnTo>
                    <a:pt x="1242947" y="531268"/>
                  </a:lnTo>
                  <a:lnTo>
                    <a:pt x="1254784" y="531185"/>
                  </a:lnTo>
                  <a:lnTo>
                    <a:pt x="1266622" y="531089"/>
                  </a:lnTo>
                  <a:lnTo>
                    <a:pt x="1278459" y="530975"/>
                  </a:lnTo>
                  <a:lnTo>
                    <a:pt x="1290297" y="530841"/>
                  </a:lnTo>
                  <a:lnTo>
                    <a:pt x="1302135" y="530684"/>
                  </a:lnTo>
                  <a:lnTo>
                    <a:pt x="1313972" y="530500"/>
                  </a:lnTo>
                  <a:lnTo>
                    <a:pt x="1325810" y="530283"/>
                  </a:lnTo>
                  <a:lnTo>
                    <a:pt x="1337647" y="530029"/>
                  </a:lnTo>
                  <a:lnTo>
                    <a:pt x="1349485" y="529730"/>
                  </a:lnTo>
                  <a:lnTo>
                    <a:pt x="1361323" y="529380"/>
                  </a:lnTo>
                  <a:lnTo>
                    <a:pt x="1373160" y="528968"/>
                  </a:lnTo>
                  <a:lnTo>
                    <a:pt x="1384998" y="528485"/>
                  </a:lnTo>
                  <a:lnTo>
                    <a:pt x="1396835" y="527919"/>
                  </a:lnTo>
                  <a:lnTo>
                    <a:pt x="1408673" y="527255"/>
                  </a:lnTo>
                  <a:lnTo>
                    <a:pt x="1420511" y="526476"/>
                  </a:lnTo>
                  <a:lnTo>
                    <a:pt x="1432348" y="525564"/>
                  </a:lnTo>
                  <a:lnTo>
                    <a:pt x="1444186" y="524495"/>
                  </a:lnTo>
                  <a:lnTo>
                    <a:pt x="1456023" y="523245"/>
                  </a:lnTo>
                  <a:lnTo>
                    <a:pt x="1467861" y="521784"/>
                  </a:lnTo>
                  <a:lnTo>
                    <a:pt x="1479699" y="520076"/>
                  </a:lnTo>
                  <a:lnTo>
                    <a:pt x="1491536" y="518083"/>
                  </a:lnTo>
                  <a:lnTo>
                    <a:pt x="1503374" y="515759"/>
                  </a:lnTo>
                  <a:lnTo>
                    <a:pt x="1515211" y="513055"/>
                  </a:lnTo>
                  <a:lnTo>
                    <a:pt x="1527049" y="509912"/>
                  </a:lnTo>
                  <a:lnTo>
                    <a:pt x="1538887" y="506267"/>
                  </a:lnTo>
                  <a:lnTo>
                    <a:pt x="1550724" y="502049"/>
                  </a:lnTo>
                  <a:lnTo>
                    <a:pt x="1562562" y="497180"/>
                  </a:lnTo>
                  <a:lnTo>
                    <a:pt x="1574399" y="491576"/>
                  </a:lnTo>
                  <a:lnTo>
                    <a:pt x="1586237" y="485148"/>
                  </a:lnTo>
                  <a:lnTo>
                    <a:pt x="1598074" y="477804"/>
                  </a:lnTo>
                  <a:lnTo>
                    <a:pt x="1609912" y="469451"/>
                  </a:lnTo>
                  <a:lnTo>
                    <a:pt x="1621750" y="459999"/>
                  </a:lnTo>
                  <a:lnTo>
                    <a:pt x="1633587" y="449364"/>
                  </a:lnTo>
                  <a:lnTo>
                    <a:pt x="1645425" y="437476"/>
                  </a:lnTo>
                  <a:lnTo>
                    <a:pt x="1657262" y="424282"/>
                  </a:lnTo>
                  <a:lnTo>
                    <a:pt x="1669100" y="409756"/>
                  </a:lnTo>
                  <a:lnTo>
                    <a:pt x="1680938" y="393903"/>
                  </a:lnTo>
                  <a:lnTo>
                    <a:pt x="1692775" y="376770"/>
                  </a:lnTo>
                  <a:lnTo>
                    <a:pt x="1704613" y="358443"/>
                  </a:lnTo>
                  <a:lnTo>
                    <a:pt x="1716450" y="339057"/>
                  </a:lnTo>
                  <a:lnTo>
                    <a:pt x="1728288" y="318789"/>
                  </a:lnTo>
                  <a:lnTo>
                    <a:pt x="1740126" y="297860"/>
                  </a:lnTo>
                  <a:lnTo>
                    <a:pt x="1751963" y="276519"/>
                  </a:lnTo>
                  <a:lnTo>
                    <a:pt x="1763801" y="255040"/>
                  </a:lnTo>
                  <a:lnTo>
                    <a:pt x="1775638" y="233699"/>
                  </a:lnTo>
                  <a:lnTo>
                    <a:pt x="1787476" y="212770"/>
                  </a:lnTo>
                  <a:lnTo>
                    <a:pt x="1799314" y="192502"/>
                  </a:lnTo>
                  <a:lnTo>
                    <a:pt x="1811151" y="173116"/>
                  </a:lnTo>
                  <a:lnTo>
                    <a:pt x="1822989" y="154789"/>
                  </a:lnTo>
                  <a:lnTo>
                    <a:pt x="1834826" y="137656"/>
                  </a:lnTo>
                  <a:lnTo>
                    <a:pt x="1846664" y="121803"/>
                  </a:lnTo>
                  <a:lnTo>
                    <a:pt x="1858502" y="107277"/>
                  </a:lnTo>
                  <a:lnTo>
                    <a:pt x="1870339" y="94083"/>
                  </a:lnTo>
                  <a:lnTo>
                    <a:pt x="1882177" y="82195"/>
                  </a:lnTo>
                  <a:lnTo>
                    <a:pt x="1894014" y="71560"/>
                  </a:lnTo>
                  <a:lnTo>
                    <a:pt x="1905852" y="62108"/>
                  </a:lnTo>
                  <a:lnTo>
                    <a:pt x="1917689" y="53755"/>
                  </a:lnTo>
                  <a:lnTo>
                    <a:pt x="1929527" y="46411"/>
                  </a:lnTo>
                  <a:lnTo>
                    <a:pt x="1941365" y="39983"/>
                  </a:lnTo>
                  <a:lnTo>
                    <a:pt x="1953202" y="34379"/>
                  </a:lnTo>
                  <a:lnTo>
                    <a:pt x="1965040" y="29510"/>
                  </a:lnTo>
                  <a:lnTo>
                    <a:pt x="1976877" y="25292"/>
                  </a:lnTo>
                  <a:lnTo>
                    <a:pt x="1988715" y="21647"/>
                  </a:lnTo>
                  <a:lnTo>
                    <a:pt x="2000553" y="18504"/>
                  </a:lnTo>
                  <a:lnTo>
                    <a:pt x="2012390" y="15800"/>
                  </a:lnTo>
                  <a:lnTo>
                    <a:pt x="2024228" y="13476"/>
                  </a:lnTo>
                  <a:lnTo>
                    <a:pt x="2036065" y="11483"/>
                  </a:lnTo>
                  <a:lnTo>
                    <a:pt x="2047903" y="9775"/>
                  </a:lnTo>
                  <a:lnTo>
                    <a:pt x="2059741" y="8314"/>
                  </a:lnTo>
                  <a:lnTo>
                    <a:pt x="2071578" y="7063"/>
                  </a:lnTo>
                  <a:lnTo>
                    <a:pt x="2083416" y="5995"/>
                  </a:lnTo>
                  <a:lnTo>
                    <a:pt x="2095253" y="5083"/>
                  </a:lnTo>
                  <a:lnTo>
                    <a:pt x="2107091" y="4304"/>
                  </a:lnTo>
                  <a:lnTo>
                    <a:pt x="2118929" y="3640"/>
                  </a:lnTo>
                  <a:lnTo>
                    <a:pt x="2130766" y="3074"/>
                  </a:lnTo>
                  <a:lnTo>
                    <a:pt x="2142604" y="2591"/>
                  </a:lnTo>
                  <a:lnTo>
                    <a:pt x="2154441" y="2179"/>
                  </a:lnTo>
                  <a:lnTo>
                    <a:pt x="2166279" y="1829"/>
                  </a:lnTo>
                  <a:lnTo>
                    <a:pt x="2178117" y="1530"/>
                  </a:lnTo>
                  <a:lnTo>
                    <a:pt x="2189954" y="1276"/>
                  </a:lnTo>
                  <a:lnTo>
                    <a:pt x="2201792" y="1059"/>
                  </a:lnTo>
                  <a:lnTo>
                    <a:pt x="2213629" y="875"/>
                  </a:lnTo>
                  <a:lnTo>
                    <a:pt x="2225467" y="718"/>
                  </a:lnTo>
                  <a:lnTo>
                    <a:pt x="2237304" y="584"/>
                  </a:lnTo>
                  <a:lnTo>
                    <a:pt x="2249142" y="470"/>
                  </a:lnTo>
                  <a:lnTo>
                    <a:pt x="2260980" y="374"/>
                  </a:lnTo>
                  <a:lnTo>
                    <a:pt x="2272817" y="291"/>
                  </a:lnTo>
                  <a:lnTo>
                    <a:pt x="2284655" y="221"/>
                  </a:lnTo>
                  <a:lnTo>
                    <a:pt x="2296492" y="162"/>
                  </a:lnTo>
                  <a:lnTo>
                    <a:pt x="2308330" y="111"/>
                  </a:lnTo>
                  <a:lnTo>
                    <a:pt x="2320168" y="68"/>
                  </a:lnTo>
                  <a:lnTo>
                    <a:pt x="2332005" y="31"/>
                  </a:lnTo>
                  <a:lnTo>
                    <a:pt x="2343843" y="0"/>
                  </a:lnTo>
                  <a:lnTo>
                    <a:pt x="2343843" y="0"/>
                  </a:lnTo>
                  <a:lnTo>
                    <a:pt x="2355680" y="31"/>
                  </a:lnTo>
                  <a:lnTo>
                    <a:pt x="2367518" y="68"/>
                  </a:lnTo>
                  <a:lnTo>
                    <a:pt x="2379356" y="111"/>
                  </a:lnTo>
                  <a:lnTo>
                    <a:pt x="2391193" y="162"/>
                  </a:lnTo>
                  <a:lnTo>
                    <a:pt x="2403031" y="221"/>
                  </a:lnTo>
                  <a:lnTo>
                    <a:pt x="2414868" y="291"/>
                  </a:lnTo>
                  <a:lnTo>
                    <a:pt x="2426706" y="374"/>
                  </a:lnTo>
                  <a:lnTo>
                    <a:pt x="2438544" y="470"/>
                  </a:lnTo>
                  <a:lnTo>
                    <a:pt x="2450381" y="584"/>
                  </a:lnTo>
                  <a:lnTo>
                    <a:pt x="2462219" y="718"/>
                  </a:lnTo>
                  <a:lnTo>
                    <a:pt x="2474056" y="875"/>
                  </a:lnTo>
                  <a:lnTo>
                    <a:pt x="2485894" y="1059"/>
                  </a:lnTo>
                  <a:lnTo>
                    <a:pt x="2497732" y="1276"/>
                  </a:lnTo>
                  <a:lnTo>
                    <a:pt x="2509569" y="1530"/>
                  </a:lnTo>
                  <a:lnTo>
                    <a:pt x="2521407" y="1829"/>
                  </a:lnTo>
                  <a:lnTo>
                    <a:pt x="2533244" y="2179"/>
                  </a:lnTo>
                  <a:lnTo>
                    <a:pt x="2545082" y="2591"/>
                  </a:lnTo>
                  <a:lnTo>
                    <a:pt x="2556919" y="3074"/>
                  </a:lnTo>
                  <a:lnTo>
                    <a:pt x="2568757" y="3640"/>
                  </a:lnTo>
                  <a:lnTo>
                    <a:pt x="2580595" y="4304"/>
                  </a:lnTo>
                  <a:lnTo>
                    <a:pt x="2592432" y="5083"/>
                  </a:lnTo>
                  <a:lnTo>
                    <a:pt x="2604270" y="5995"/>
                  </a:lnTo>
                  <a:lnTo>
                    <a:pt x="2616107" y="7063"/>
                  </a:lnTo>
                  <a:lnTo>
                    <a:pt x="2627945" y="8314"/>
                  </a:lnTo>
                  <a:lnTo>
                    <a:pt x="2639783" y="9775"/>
                  </a:lnTo>
                  <a:lnTo>
                    <a:pt x="2651620" y="11483"/>
                  </a:lnTo>
                  <a:lnTo>
                    <a:pt x="2663458" y="13476"/>
                  </a:lnTo>
                  <a:lnTo>
                    <a:pt x="2675295" y="15800"/>
                  </a:lnTo>
                  <a:lnTo>
                    <a:pt x="2687133" y="18504"/>
                  </a:lnTo>
                  <a:lnTo>
                    <a:pt x="2698971" y="21647"/>
                  </a:lnTo>
                  <a:lnTo>
                    <a:pt x="2710808" y="25292"/>
                  </a:lnTo>
                  <a:lnTo>
                    <a:pt x="2722646" y="29510"/>
                  </a:lnTo>
                  <a:lnTo>
                    <a:pt x="2734483" y="34379"/>
                  </a:lnTo>
                  <a:lnTo>
                    <a:pt x="2746321" y="39983"/>
                  </a:lnTo>
                  <a:lnTo>
                    <a:pt x="2758159" y="46411"/>
                  </a:lnTo>
                  <a:lnTo>
                    <a:pt x="2769996" y="53755"/>
                  </a:lnTo>
                  <a:lnTo>
                    <a:pt x="2781834" y="62108"/>
                  </a:lnTo>
                  <a:lnTo>
                    <a:pt x="2793671" y="71560"/>
                  </a:lnTo>
                  <a:lnTo>
                    <a:pt x="2805509" y="82195"/>
                  </a:lnTo>
                  <a:lnTo>
                    <a:pt x="2817347" y="94083"/>
                  </a:lnTo>
                  <a:lnTo>
                    <a:pt x="2829184" y="107277"/>
                  </a:lnTo>
                  <a:lnTo>
                    <a:pt x="2841022" y="121803"/>
                  </a:lnTo>
                  <a:lnTo>
                    <a:pt x="2852859" y="137656"/>
                  </a:lnTo>
                  <a:lnTo>
                    <a:pt x="2864697" y="154789"/>
                  </a:lnTo>
                  <a:lnTo>
                    <a:pt x="2876534" y="173116"/>
                  </a:lnTo>
                  <a:lnTo>
                    <a:pt x="2888372" y="192502"/>
                  </a:lnTo>
                  <a:lnTo>
                    <a:pt x="2900210" y="212770"/>
                  </a:lnTo>
                  <a:lnTo>
                    <a:pt x="2912047" y="233699"/>
                  </a:lnTo>
                  <a:lnTo>
                    <a:pt x="2923885" y="255040"/>
                  </a:lnTo>
                  <a:lnTo>
                    <a:pt x="2935722" y="276519"/>
                  </a:lnTo>
                  <a:lnTo>
                    <a:pt x="2947560" y="297860"/>
                  </a:lnTo>
                  <a:lnTo>
                    <a:pt x="2959398" y="318789"/>
                  </a:lnTo>
                  <a:lnTo>
                    <a:pt x="2971235" y="339057"/>
                  </a:lnTo>
                  <a:lnTo>
                    <a:pt x="2983073" y="358443"/>
                  </a:lnTo>
                  <a:lnTo>
                    <a:pt x="2994910" y="376770"/>
                  </a:lnTo>
                  <a:lnTo>
                    <a:pt x="3006748" y="393903"/>
                  </a:lnTo>
                  <a:lnTo>
                    <a:pt x="3018586" y="409756"/>
                  </a:lnTo>
                  <a:lnTo>
                    <a:pt x="3030423" y="424282"/>
                  </a:lnTo>
                  <a:lnTo>
                    <a:pt x="3042261" y="437476"/>
                  </a:lnTo>
                  <a:lnTo>
                    <a:pt x="3054098" y="449364"/>
                  </a:lnTo>
                  <a:lnTo>
                    <a:pt x="3065936" y="459999"/>
                  </a:lnTo>
                  <a:lnTo>
                    <a:pt x="3077774" y="469451"/>
                  </a:lnTo>
                  <a:lnTo>
                    <a:pt x="3089611" y="477804"/>
                  </a:lnTo>
                  <a:lnTo>
                    <a:pt x="3101449" y="485148"/>
                  </a:lnTo>
                  <a:lnTo>
                    <a:pt x="3113286" y="491576"/>
                  </a:lnTo>
                  <a:lnTo>
                    <a:pt x="3125124" y="497180"/>
                  </a:lnTo>
                  <a:lnTo>
                    <a:pt x="3136962" y="502049"/>
                  </a:lnTo>
                  <a:lnTo>
                    <a:pt x="3148799" y="506267"/>
                  </a:lnTo>
                  <a:lnTo>
                    <a:pt x="3160637" y="509912"/>
                  </a:lnTo>
                  <a:lnTo>
                    <a:pt x="3172474" y="513055"/>
                  </a:lnTo>
                  <a:lnTo>
                    <a:pt x="3184312" y="515759"/>
                  </a:lnTo>
                  <a:lnTo>
                    <a:pt x="3196149" y="518083"/>
                  </a:lnTo>
                  <a:lnTo>
                    <a:pt x="3207987" y="520076"/>
                  </a:lnTo>
                  <a:lnTo>
                    <a:pt x="3219825" y="521784"/>
                  </a:lnTo>
                  <a:lnTo>
                    <a:pt x="3231662" y="523245"/>
                  </a:lnTo>
                  <a:lnTo>
                    <a:pt x="3243500" y="524495"/>
                  </a:lnTo>
                  <a:lnTo>
                    <a:pt x="3255337" y="525564"/>
                  </a:lnTo>
                  <a:lnTo>
                    <a:pt x="3267175" y="526476"/>
                  </a:lnTo>
                  <a:lnTo>
                    <a:pt x="3279013" y="527255"/>
                  </a:lnTo>
                  <a:lnTo>
                    <a:pt x="3290850" y="527919"/>
                  </a:lnTo>
                  <a:lnTo>
                    <a:pt x="3302688" y="528485"/>
                  </a:lnTo>
                  <a:lnTo>
                    <a:pt x="3314525" y="528968"/>
                  </a:lnTo>
                  <a:lnTo>
                    <a:pt x="3326363" y="529380"/>
                  </a:lnTo>
                  <a:lnTo>
                    <a:pt x="3338201" y="529730"/>
                  </a:lnTo>
                  <a:lnTo>
                    <a:pt x="3350038" y="530029"/>
                  </a:lnTo>
                  <a:lnTo>
                    <a:pt x="3361876" y="530283"/>
                  </a:lnTo>
                  <a:lnTo>
                    <a:pt x="3373713" y="530500"/>
                  </a:lnTo>
                  <a:lnTo>
                    <a:pt x="3385551" y="530684"/>
                  </a:lnTo>
                  <a:lnTo>
                    <a:pt x="3397389" y="530841"/>
                  </a:lnTo>
                  <a:lnTo>
                    <a:pt x="3409226" y="530975"/>
                  </a:lnTo>
                  <a:lnTo>
                    <a:pt x="3421064" y="531089"/>
                  </a:lnTo>
                  <a:lnTo>
                    <a:pt x="3432901" y="531185"/>
                  </a:lnTo>
                  <a:lnTo>
                    <a:pt x="3444739" y="531268"/>
                  </a:lnTo>
                  <a:lnTo>
                    <a:pt x="3456576" y="531338"/>
                  </a:lnTo>
                  <a:lnTo>
                    <a:pt x="3468414" y="531397"/>
                  </a:lnTo>
                  <a:lnTo>
                    <a:pt x="3480252" y="531448"/>
                  </a:lnTo>
                  <a:lnTo>
                    <a:pt x="3492089" y="531491"/>
                  </a:lnTo>
                  <a:lnTo>
                    <a:pt x="3503927" y="531528"/>
                  </a:lnTo>
                  <a:lnTo>
                    <a:pt x="3515764" y="531559"/>
                  </a:lnTo>
                  <a:lnTo>
                    <a:pt x="3515764" y="531738"/>
                  </a:lnTo>
                  <a:lnTo>
                    <a:pt x="3527602" y="531738"/>
                  </a:lnTo>
                  <a:lnTo>
                    <a:pt x="3539440" y="531738"/>
                  </a:lnTo>
                  <a:lnTo>
                    <a:pt x="3551277" y="531738"/>
                  </a:lnTo>
                  <a:lnTo>
                    <a:pt x="3563115" y="531738"/>
                  </a:lnTo>
                  <a:lnTo>
                    <a:pt x="3574952" y="531738"/>
                  </a:lnTo>
                  <a:lnTo>
                    <a:pt x="3586790" y="531738"/>
                  </a:lnTo>
                  <a:lnTo>
                    <a:pt x="3598628" y="531738"/>
                  </a:lnTo>
                  <a:lnTo>
                    <a:pt x="3610465" y="531738"/>
                  </a:lnTo>
                  <a:lnTo>
                    <a:pt x="3622303" y="531738"/>
                  </a:lnTo>
                  <a:lnTo>
                    <a:pt x="3634140" y="531738"/>
                  </a:lnTo>
                  <a:lnTo>
                    <a:pt x="3645978" y="531738"/>
                  </a:lnTo>
                  <a:lnTo>
                    <a:pt x="3657816" y="531738"/>
                  </a:lnTo>
                  <a:lnTo>
                    <a:pt x="3669653" y="531738"/>
                  </a:lnTo>
                  <a:lnTo>
                    <a:pt x="3681491" y="531738"/>
                  </a:lnTo>
                  <a:lnTo>
                    <a:pt x="3693328" y="531738"/>
                  </a:lnTo>
                  <a:lnTo>
                    <a:pt x="3705166" y="531738"/>
                  </a:lnTo>
                  <a:lnTo>
                    <a:pt x="3717004" y="531738"/>
                  </a:lnTo>
                  <a:lnTo>
                    <a:pt x="3728841" y="531738"/>
                  </a:lnTo>
                  <a:lnTo>
                    <a:pt x="3740679" y="531738"/>
                  </a:lnTo>
                  <a:lnTo>
                    <a:pt x="3752516" y="531738"/>
                  </a:lnTo>
                  <a:lnTo>
                    <a:pt x="3764354" y="531738"/>
                  </a:lnTo>
                  <a:lnTo>
                    <a:pt x="3776191" y="531738"/>
                  </a:lnTo>
                  <a:lnTo>
                    <a:pt x="3788029" y="531738"/>
                  </a:lnTo>
                  <a:lnTo>
                    <a:pt x="3799867" y="531738"/>
                  </a:lnTo>
                  <a:lnTo>
                    <a:pt x="3811704" y="531738"/>
                  </a:lnTo>
                  <a:lnTo>
                    <a:pt x="3823542" y="531738"/>
                  </a:lnTo>
                  <a:lnTo>
                    <a:pt x="3835379" y="531738"/>
                  </a:lnTo>
                  <a:lnTo>
                    <a:pt x="3847217" y="531738"/>
                  </a:lnTo>
                  <a:lnTo>
                    <a:pt x="3859055" y="531738"/>
                  </a:lnTo>
                  <a:lnTo>
                    <a:pt x="3870892" y="531738"/>
                  </a:lnTo>
                  <a:lnTo>
                    <a:pt x="3882730" y="531738"/>
                  </a:lnTo>
                  <a:lnTo>
                    <a:pt x="3894567" y="531738"/>
                  </a:lnTo>
                  <a:lnTo>
                    <a:pt x="3906405" y="531738"/>
                  </a:lnTo>
                  <a:lnTo>
                    <a:pt x="3918243" y="531738"/>
                  </a:lnTo>
                  <a:lnTo>
                    <a:pt x="3930080" y="531738"/>
                  </a:lnTo>
                  <a:lnTo>
                    <a:pt x="3941918" y="531738"/>
                  </a:lnTo>
                  <a:lnTo>
                    <a:pt x="3953755" y="531738"/>
                  </a:lnTo>
                  <a:lnTo>
                    <a:pt x="3965593" y="531738"/>
                  </a:lnTo>
                  <a:lnTo>
                    <a:pt x="3977431" y="531738"/>
                  </a:lnTo>
                  <a:lnTo>
                    <a:pt x="3989268" y="531738"/>
                  </a:lnTo>
                  <a:lnTo>
                    <a:pt x="4001106" y="531738"/>
                  </a:lnTo>
                  <a:lnTo>
                    <a:pt x="4012943" y="531738"/>
                  </a:lnTo>
                  <a:lnTo>
                    <a:pt x="4024781" y="531738"/>
                  </a:lnTo>
                  <a:lnTo>
                    <a:pt x="4036619" y="531738"/>
                  </a:lnTo>
                  <a:lnTo>
                    <a:pt x="4048456" y="531738"/>
                  </a:lnTo>
                  <a:lnTo>
                    <a:pt x="4060294" y="531738"/>
                  </a:lnTo>
                  <a:lnTo>
                    <a:pt x="4072131" y="531738"/>
                  </a:lnTo>
                  <a:lnTo>
                    <a:pt x="4083969" y="531738"/>
                  </a:lnTo>
                  <a:lnTo>
                    <a:pt x="4095806" y="531738"/>
                  </a:lnTo>
                  <a:lnTo>
                    <a:pt x="4107644" y="531738"/>
                  </a:lnTo>
                  <a:lnTo>
                    <a:pt x="4119482" y="531738"/>
                  </a:lnTo>
                  <a:lnTo>
                    <a:pt x="4131319" y="531738"/>
                  </a:lnTo>
                  <a:lnTo>
                    <a:pt x="4143157" y="531738"/>
                  </a:lnTo>
                  <a:lnTo>
                    <a:pt x="4154994" y="531738"/>
                  </a:lnTo>
                  <a:lnTo>
                    <a:pt x="4166832" y="531738"/>
                  </a:lnTo>
                  <a:lnTo>
                    <a:pt x="4178670" y="531738"/>
                  </a:lnTo>
                  <a:lnTo>
                    <a:pt x="4190507" y="531738"/>
                  </a:lnTo>
                  <a:lnTo>
                    <a:pt x="4202345" y="531738"/>
                  </a:lnTo>
                  <a:lnTo>
                    <a:pt x="4214182" y="531738"/>
                  </a:lnTo>
                  <a:lnTo>
                    <a:pt x="4226020" y="531738"/>
                  </a:lnTo>
                  <a:lnTo>
                    <a:pt x="4237858" y="531738"/>
                  </a:lnTo>
                  <a:lnTo>
                    <a:pt x="4249695" y="531738"/>
                  </a:lnTo>
                  <a:lnTo>
                    <a:pt x="4261533" y="531738"/>
                  </a:lnTo>
                  <a:lnTo>
                    <a:pt x="4273370" y="531738"/>
                  </a:lnTo>
                  <a:lnTo>
                    <a:pt x="4285208" y="531738"/>
                  </a:lnTo>
                  <a:lnTo>
                    <a:pt x="4297046" y="531738"/>
                  </a:lnTo>
                  <a:lnTo>
                    <a:pt x="4308883" y="531738"/>
                  </a:lnTo>
                  <a:lnTo>
                    <a:pt x="4320721" y="531738"/>
                  </a:lnTo>
                  <a:lnTo>
                    <a:pt x="4332558" y="531738"/>
                  </a:lnTo>
                  <a:lnTo>
                    <a:pt x="4344396" y="531738"/>
                  </a:lnTo>
                  <a:lnTo>
                    <a:pt x="4356234" y="531738"/>
                  </a:lnTo>
                  <a:lnTo>
                    <a:pt x="4368071" y="531738"/>
                  </a:lnTo>
                  <a:lnTo>
                    <a:pt x="4379909" y="531738"/>
                  </a:lnTo>
                  <a:lnTo>
                    <a:pt x="4391746" y="531738"/>
                  </a:lnTo>
                  <a:lnTo>
                    <a:pt x="4403584" y="531738"/>
                  </a:lnTo>
                  <a:lnTo>
                    <a:pt x="4415421" y="531738"/>
                  </a:lnTo>
                  <a:lnTo>
                    <a:pt x="4427259" y="531738"/>
                  </a:lnTo>
                  <a:lnTo>
                    <a:pt x="4439097" y="531738"/>
                  </a:lnTo>
                  <a:lnTo>
                    <a:pt x="4450934" y="531738"/>
                  </a:lnTo>
                  <a:lnTo>
                    <a:pt x="4462772" y="531738"/>
                  </a:lnTo>
                  <a:lnTo>
                    <a:pt x="4474609" y="531738"/>
                  </a:lnTo>
                  <a:lnTo>
                    <a:pt x="4486447" y="531738"/>
                  </a:lnTo>
                  <a:lnTo>
                    <a:pt x="4498285" y="531738"/>
                  </a:lnTo>
                  <a:lnTo>
                    <a:pt x="4510122" y="531738"/>
                  </a:lnTo>
                  <a:lnTo>
                    <a:pt x="4521960" y="531738"/>
                  </a:lnTo>
                  <a:lnTo>
                    <a:pt x="4533797" y="531738"/>
                  </a:lnTo>
                  <a:lnTo>
                    <a:pt x="4545635" y="531738"/>
                  </a:lnTo>
                  <a:lnTo>
                    <a:pt x="4557473" y="531738"/>
                  </a:lnTo>
                  <a:lnTo>
                    <a:pt x="4569310" y="531738"/>
                  </a:lnTo>
                  <a:lnTo>
                    <a:pt x="4581148" y="531738"/>
                  </a:lnTo>
                  <a:lnTo>
                    <a:pt x="4592985" y="531738"/>
                  </a:lnTo>
                  <a:lnTo>
                    <a:pt x="4604823" y="531738"/>
                  </a:lnTo>
                  <a:lnTo>
                    <a:pt x="4616661" y="531738"/>
                  </a:lnTo>
                  <a:lnTo>
                    <a:pt x="4628498" y="531738"/>
                  </a:lnTo>
                  <a:lnTo>
                    <a:pt x="4640336" y="531738"/>
                  </a:lnTo>
                  <a:lnTo>
                    <a:pt x="4652173" y="531738"/>
                  </a:lnTo>
                  <a:lnTo>
                    <a:pt x="4664011" y="531738"/>
                  </a:lnTo>
                  <a:lnTo>
                    <a:pt x="4675849" y="531738"/>
                  </a:lnTo>
                  <a:lnTo>
                    <a:pt x="4687686" y="531738"/>
                  </a:lnTo>
                </a:path>
              </a:pathLst>
            </a:custGeom>
            <a:ln w="40651" cap="flat">
              <a:solidFill>
                <a:srgbClr val="FF62BC">
                  <a:alpha val="100000"/>
                </a:srgbClr>
              </a:solidFill>
              <a:prstDash val="solid"/>
              <a:round/>
            </a:ln>
          </p:spPr>
          <p:txBody>
            <a:bodyPr/>
            <a:lstStyle/>
            <a:p/>
          </p:txBody>
        </p:sp>
        <p:sp>
          <p:nvSpPr>
            <p:cNvPr id="24" name="pt24"/>
            <p:cNvSpPr/>
            <p:nvPr/>
          </p:nvSpPr>
          <p:spPr>
            <a:xfrm>
              <a:off x="2423649" y="840771"/>
              <a:ext cx="117405" cy="117405"/>
            </a:xfrm>
            <a:prstGeom prst="ellipse">
              <a:avLst/>
            </a:prstGeom>
            <a:solidFill>
              <a:srgbClr val="39B600">
                <a:alpha val="100000"/>
              </a:srgbClr>
            </a:solidFill>
            <a:ln w="9000" cap="rnd">
              <a:solidFill>
                <a:srgbClr val="39B600">
                  <a:alpha val="100000"/>
                </a:srgbClr>
              </a:solidFill>
              <a:prstDash val="solid"/>
              <a:round/>
            </a:ln>
          </p:spPr>
          <p:txBody>
            <a:bodyPr/>
            <a:lstStyle/>
            <a:p/>
          </p:txBody>
        </p:sp>
        <p:sp>
          <p:nvSpPr>
            <p:cNvPr id="25" name="pt25"/>
            <p:cNvSpPr/>
            <p:nvPr/>
          </p:nvSpPr>
          <p:spPr>
            <a:xfrm>
              <a:off x="4767492" y="840771"/>
              <a:ext cx="117405" cy="117405"/>
            </a:xfrm>
            <a:prstGeom prst="ellipse">
              <a:avLst/>
            </a:prstGeom>
            <a:solidFill>
              <a:srgbClr val="39B600">
                <a:alpha val="100000"/>
              </a:srgbClr>
            </a:solidFill>
            <a:ln w="9000" cap="rnd">
              <a:solidFill>
                <a:srgbClr val="39B600">
                  <a:alpha val="100000"/>
                </a:srgbClr>
              </a:solidFill>
              <a:prstDash val="solid"/>
              <a:round/>
            </a:ln>
          </p:spPr>
          <p:txBody>
            <a:bodyPr/>
            <a:lstStyle/>
            <a:p/>
          </p:txBody>
        </p:sp>
        <p:sp>
          <p:nvSpPr>
            <p:cNvPr id="26" name="pt26"/>
            <p:cNvSpPr/>
            <p:nvPr/>
          </p:nvSpPr>
          <p:spPr>
            <a:xfrm>
              <a:off x="3595570" y="840771"/>
              <a:ext cx="117405" cy="117405"/>
            </a:xfrm>
            <a:prstGeom prst="ellipse">
              <a:avLst/>
            </a:prstGeom>
            <a:solidFill>
              <a:srgbClr val="39B600">
                <a:alpha val="100000"/>
              </a:srgbClr>
            </a:solidFill>
            <a:ln w="9000" cap="rnd">
              <a:solidFill>
                <a:srgbClr val="39B600">
                  <a:alpha val="100000"/>
                </a:srgbClr>
              </a:solidFill>
              <a:prstDash val="solid"/>
              <a:round/>
            </a:ln>
          </p:spPr>
          <p:txBody>
            <a:bodyPr/>
            <a:lstStyle/>
            <a:p/>
          </p:txBody>
        </p:sp>
        <p:sp>
          <p:nvSpPr>
            <p:cNvPr id="27" name="pt27"/>
            <p:cNvSpPr/>
            <p:nvPr/>
          </p:nvSpPr>
          <p:spPr>
            <a:xfrm>
              <a:off x="5939414" y="840771"/>
              <a:ext cx="117405" cy="117405"/>
            </a:xfrm>
            <a:prstGeom prst="ellipse">
              <a:avLst/>
            </a:prstGeom>
            <a:solidFill>
              <a:srgbClr val="39B600">
                <a:alpha val="100000"/>
              </a:srgbClr>
            </a:solidFill>
            <a:ln w="9000" cap="rnd">
              <a:solidFill>
                <a:srgbClr val="39B600">
                  <a:alpha val="100000"/>
                </a:srgbClr>
              </a:solidFill>
              <a:prstDash val="solid"/>
              <a:round/>
            </a:ln>
          </p:spPr>
          <p:txBody>
            <a:bodyPr/>
            <a:lstStyle/>
            <a:p/>
          </p:txBody>
        </p:sp>
        <p:sp>
          <p:nvSpPr>
            <p:cNvPr id="28" name="pt28"/>
            <p:cNvSpPr/>
            <p:nvPr/>
          </p:nvSpPr>
          <p:spPr>
            <a:xfrm>
              <a:off x="7111335" y="840771"/>
              <a:ext cx="117405" cy="117405"/>
            </a:xfrm>
            <a:prstGeom prst="ellipse">
              <a:avLst/>
            </a:prstGeom>
            <a:solidFill>
              <a:srgbClr val="39B600">
                <a:alpha val="100000"/>
              </a:srgbClr>
            </a:solidFill>
            <a:ln w="9000" cap="rnd">
              <a:solidFill>
                <a:srgbClr val="39B600">
                  <a:alpha val="100000"/>
                </a:srgbClr>
              </a:solidFill>
              <a:prstDash val="solid"/>
              <a:round/>
            </a:ln>
          </p:spPr>
          <p:txBody>
            <a:bodyPr/>
            <a:lstStyle/>
            <a:p/>
          </p:txBody>
        </p:sp>
        <p:sp>
          <p:nvSpPr>
            <p:cNvPr id="29" name="pt29"/>
            <p:cNvSpPr/>
            <p:nvPr/>
          </p:nvSpPr>
          <p:spPr>
            <a:xfrm>
              <a:off x="2423649" y="1372688"/>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0" name="pt30"/>
            <p:cNvSpPr/>
            <p:nvPr/>
          </p:nvSpPr>
          <p:spPr>
            <a:xfrm>
              <a:off x="7111335" y="1372688"/>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5939414" y="1372688"/>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2" name="pt32"/>
            <p:cNvSpPr/>
            <p:nvPr/>
          </p:nvSpPr>
          <p:spPr>
            <a:xfrm>
              <a:off x="7111335" y="1904605"/>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3" name="pt33"/>
            <p:cNvSpPr/>
            <p:nvPr/>
          </p:nvSpPr>
          <p:spPr>
            <a:xfrm>
              <a:off x="4767492" y="1372688"/>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3595570" y="1372688"/>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2423649" y="1904605"/>
              <a:ext cx="117405" cy="117405"/>
            </a:xfrm>
            <a:prstGeom prst="ellipse">
              <a:avLst/>
            </a:prstGeom>
            <a:solidFill>
              <a:srgbClr val="00B0F6">
                <a:alpha val="100000"/>
              </a:srgbClr>
            </a:solidFill>
            <a:ln w="9000" cap="rnd">
              <a:solidFill>
                <a:srgbClr val="00B0F6">
                  <a:alpha val="100000"/>
                </a:srgbClr>
              </a:solidFill>
              <a:prstDash val="solid"/>
              <a:round/>
            </a:ln>
          </p:spPr>
          <p:txBody>
            <a:bodyPr/>
            <a:lstStyle/>
            <a:p/>
          </p:txBody>
        </p:sp>
        <p:sp>
          <p:nvSpPr>
            <p:cNvPr id="36" name="pt36"/>
            <p:cNvSpPr/>
            <p:nvPr/>
          </p:nvSpPr>
          <p:spPr>
            <a:xfrm>
              <a:off x="4767492" y="1904605"/>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5939414" y="1904605"/>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3595570" y="1904605"/>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9" name="pt39"/>
            <p:cNvSpPr/>
            <p:nvPr/>
          </p:nvSpPr>
          <p:spPr>
            <a:xfrm>
              <a:off x="2423649" y="2436522"/>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40" name="pt40"/>
            <p:cNvSpPr/>
            <p:nvPr/>
          </p:nvSpPr>
          <p:spPr>
            <a:xfrm>
              <a:off x="3595570" y="2436522"/>
              <a:ext cx="117405" cy="117405"/>
            </a:xfrm>
            <a:prstGeom prst="ellipse">
              <a:avLst/>
            </a:prstGeom>
            <a:solidFill>
              <a:srgbClr val="00B0F6">
                <a:alpha val="100000"/>
              </a:srgbClr>
            </a:solidFill>
            <a:ln w="9000" cap="rnd">
              <a:solidFill>
                <a:srgbClr val="00B0F6">
                  <a:alpha val="100000"/>
                </a:srgbClr>
              </a:solidFill>
              <a:prstDash val="solid"/>
              <a:round/>
            </a:ln>
          </p:spPr>
          <p:txBody>
            <a:bodyPr/>
            <a:lstStyle/>
            <a:p/>
          </p:txBody>
        </p:sp>
        <p:sp>
          <p:nvSpPr>
            <p:cNvPr id="41" name="pt41"/>
            <p:cNvSpPr/>
            <p:nvPr/>
          </p:nvSpPr>
          <p:spPr>
            <a:xfrm>
              <a:off x="2423649" y="2968438"/>
              <a:ext cx="117405" cy="117405"/>
            </a:xfrm>
            <a:prstGeom prst="ellipse">
              <a:avLst/>
            </a:prstGeom>
            <a:solidFill>
              <a:srgbClr val="E76BF3">
                <a:alpha val="100000"/>
              </a:srgbClr>
            </a:solidFill>
            <a:ln w="9000" cap="rnd">
              <a:solidFill>
                <a:srgbClr val="E76BF3">
                  <a:alpha val="100000"/>
                </a:srgbClr>
              </a:solidFill>
              <a:prstDash val="solid"/>
              <a:round/>
            </a:ln>
          </p:spPr>
          <p:txBody>
            <a:bodyPr/>
            <a:lstStyle/>
            <a:p/>
          </p:txBody>
        </p:sp>
        <p:sp>
          <p:nvSpPr>
            <p:cNvPr id="42" name="pt42"/>
            <p:cNvSpPr/>
            <p:nvPr/>
          </p:nvSpPr>
          <p:spPr>
            <a:xfrm>
              <a:off x="3595570" y="2968438"/>
              <a:ext cx="117405" cy="117405"/>
            </a:xfrm>
            <a:prstGeom prst="ellipse">
              <a:avLst/>
            </a:prstGeom>
            <a:solidFill>
              <a:srgbClr val="E76BF3">
                <a:alpha val="100000"/>
              </a:srgbClr>
            </a:solidFill>
            <a:ln w="9000" cap="rnd">
              <a:solidFill>
                <a:srgbClr val="E76BF3">
                  <a:alpha val="100000"/>
                </a:srgbClr>
              </a:solidFill>
              <a:prstDash val="solid"/>
              <a:round/>
            </a:ln>
          </p:spPr>
          <p:txBody>
            <a:bodyPr/>
            <a:lstStyle/>
            <a:p/>
          </p:txBody>
        </p:sp>
        <p:sp>
          <p:nvSpPr>
            <p:cNvPr id="43" name="pt43"/>
            <p:cNvSpPr/>
            <p:nvPr/>
          </p:nvSpPr>
          <p:spPr>
            <a:xfrm>
              <a:off x="4767492" y="2436522"/>
              <a:ext cx="117405" cy="117405"/>
            </a:xfrm>
            <a:prstGeom prst="ellipse">
              <a:avLst/>
            </a:prstGeom>
            <a:solidFill>
              <a:srgbClr val="E76BF3">
                <a:alpha val="100000"/>
              </a:srgbClr>
            </a:solidFill>
            <a:ln w="9000" cap="rnd">
              <a:solidFill>
                <a:srgbClr val="E76BF3">
                  <a:alpha val="100000"/>
                </a:srgbClr>
              </a:solidFill>
              <a:prstDash val="solid"/>
              <a:round/>
            </a:ln>
          </p:spPr>
          <p:txBody>
            <a:bodyPr/>
            <a:lstStyle/>
            <a:p/>
          </p:txBody>
        </p:sp>
        <p:sp>
          <p:nvSpPr>
            <p:cNvPr id="44" name="pt44"/>
            <p:cNvSpPr/>
            <p:nvPr/>
          </p:nvSpPr>
          <p:spPr>
            <a:xfrm>
              <a:off x="5939414" y="2436522"/>
              <a:ext cx="117405" cy="117405"/>
            </a:xfrm>
            <a:prstGeom prst="ellipse">
              <a:avLst/>
            </a:prstGeom>
            <a:solidFill>
              <a:srgbClr val="E76BF3">
                <a:alpha val="100000"/>
              </a:srgbClr>
            </a:solidFill>
            <a:ln w="9000" cap="rnd">
              <a:solidFill>
                <a:srgbClr val="E76BF3">
                  <a:alpha val="100000"/>
                </a:srgbClr>
              </a:solidFill>
              <a:prstDash val="solid"/>
              <a:round/>
            </a:ln>
          </p:spPr>
          <p:txBody>
            <a:bodyPr/>
            <a:lstStyle/>
            <a:p/>
          </p:txBody>
        </p:sp>
        <p:sp>
          <p:nvSpPr>
            <p:cNvPr id="45" name="pt45"/>
            <p:cNvSpPr/>
            <p:nvPr/>
          </p:nvSpPr>
          <p:spPr>
            <a:xfrm>
              <a:off x="7111335" y="2436522"/>
              <a:ext cx="117405" cy="117405"/>
            </a:xfrm>
            <a:prstGeom prst="ellipse">
              <a:avLst/>
            </a:prstGeom>
            <a:solidFill>
              <a:srgbClr val="E76BF3">
                <a:alpha val="100000"/>
              </a:srgbClr>
            </a:solidFill>
            <a:ln w="9000" cap="rnd">
              <a:solidFill>
                <a:srgbClr val="E76BF3">
                  <a:alpha val="100000"/>
                </a:srgbClr>
              </a:solidFill>
              <a:prstDash val="solid"/>
              <a:round/>
            </a:ln>
          </p:spPr>
          <p:txBody>
            <a:bodyPr/>
            <a:lstStyle/>
            <a:p/>
          </p:txBody>
        </p:sp>
        <p:sp>
          <p:nvSpPr>
            <p:cNvPr id="46" name="pt46"/>
            <p:cNvSpPr/>
            <p:nvPr/>
          </p:nvSpPr>
          <p:spPr>
            <a:xfrm>
              <a:off x="4767492" y="2968438"/>
              <a:ext cx="117405" cy="117405"/>
            </a:xfrm>
            <a:prstGeom prst="ellipse">
              <a:avLst/>
            </a:prstGeom>
            <a:solidFill>
              <a:srgbClr val="00B0F6">
                <a:alpha val="100000"/>
              </a:srgbClr>
            </a:solidFill>
            <a:ln w="9000" cap="rnd">
              <a:solidFill>
                <a:srgbClr val="00B0F6">
                  <a:alpha val="100000"/>
                </a:srgbClr>
              </a:solidFill>
              <a:prstDash val="solid"/>
              <a:round/>
            </a:ln>
          </p:spPr>
          <p:txBody>
            <a:bodyPr/>
            <a:lstStyle/>
            <a:p/>
          </p:txBody>
        </p:sp>
        <p:sp>
          <p:nvSpPr>
            <p:cNvPr id="47" name="pt47"/>
            <p:cNvSpPr/>
            <p:nvPr/>
          </p:nvSpPr>
          <p:spPr>
            <a:xfrm>
              <a:off x="2423649" y="3500355"/>
              <a:ext cx="117405" cy="117405"/>
            </a:xfrm>
            <a:prstGeom prst="ellipse">
              <a:avLst/>
            </a:prstGeom>
            <a:solidFill>
              <a:srgbClr val="9590FF">
                <a:alpha val="100000"/>
              </a:srgbClr>
            </a:solidFill>
            <a:ln w="9000" cap="rnd">
              <a:solidFill>
                <a:srgbClr val="9590FF">
                  <a:alpha val="100000"/>
                </a:srgbClr>
              </a:solidFill>
              <a:prstDash val="solid"/>
              <a:round/>
            </a:ln>
          </p:spPr>
          <p:txBody>
            <a:bodyPr/>
            <a:lstStyle/>
            <a:p/>
          </p:txBody>
        </p:sp>
        <p:sp>
          <p:nvSpPr>
            <p:cNvPr id="48" name="pt48"/>
            <p:cNvSpPr/>
            <p:nvPr/>
          </p:nvSpPr>
          <p:spPr>
            <a:xfrm>
              <a:off x="7111335" y="2968438"/>
              <a:ext cx="117405" cy="117405"/>
            </a:xfrm>
            <a:prstGeom prst="ellipse">
              <a:avLst/>
            </a:prstGeom>
            <a:solidFill>
              <a:srgbClr val="9590FF">
                <a:alpha val="100000"/>
              </a:srgbClr>
            </a:solidFill>
            <a:ln w="9000" cap="rnd">
              <a:solidFill>
                <a:srgbClr val="9590FF">
                  <a:alpha val="100000"/>
                </a:srgbClr>
              </a:solidFill>
              <a:prstDash val="solid"/>
              <a:round/>
            </a:ln>
          </p:spPr>
          <p:txBody>
            <a:bodyPr/>
            <a:lstStyle/>
            <a:p/>
          </p:txBody>
        </p:sp>
        <p:sp>
          <p:nvSpPr>
            <p:cNvPr id="49" name="pt49"/>
            <p:cNvSpPr/>
            <p:nvPr/>
          </p:nvSpPr>
          <p:spPr>
            <a:xfrm>
              <a:off x="5939414" y="2968438"/>
              <a:ext cx="117405" cy="117405"/>
            </a:xfrm>
            <a:prstGeom prst="ellipse">
              <a:avLst/>
            </a:prstGeom>
            <a:solidFill>
              <a:srgbClr val="00B0F6">
                <a:alpha val="100000"/>
              </a:srgbClr>
            </a:solidFill>
            <a:ln w="9000" cap="rnd">
              <a:solidFill>
                <a:srgbClr val="00B0F6">
                  <a:alpha val="100000"/>
                </a:srgbClr>
              </a:solidFill>
              <a:prstDash val="solid"/>
              <a:round/>
            </a:ln>
          </p:spPr>
          <p:txBody>
            <a:bodyPr/>
            <a:lstStyle/>
            <a:p/>
          </p:txBody>
        </p:sp>
        <p:sp>
          <p:nvSpPr>
            <p:cNvPr id="50" name="pt50"/>
            <p:cNvSpPr/>
            <p:nvPr/>
          </p:nvSpPr>
          <p:spPr>
            <a:xfrm>
              <a:off x="7111335" y="3500355"/>
              <a:ext cx="117405" cy="117405"/>
            </a:xfrm>
            <a:prstGeom prst="ellipse">
              <a:avLst/>
            </a:prstGeom>
            <a:solidFill>
              <a:srgbClr val="00B0F6">
                <a:alpha val="100000"/>
              </a:srgbClr>
            </a:solidFill>
            <a:ln w="9000" cap="rnd">
              <a:solidFill>
                <a:srgbClr val="00B0F6">
                  <a:alpha val="100000"/>
                </a:srgbClr>
              </a:solidFill>
              <a:prstDash val="solid"/>
              <a:round/>
            </a:ln>
          </p:spPr>
          <p:txBody>
            <a:bodyPr/>
            <a:lstStyle/>
            <a:p/>
          </p:txBody>
        </p:sp>
        <p:sp>
          <p:nvSpPr>
            <p:cNvPr id="51" name="pt51"/>
            <p:cNvSpPr/>
            <p:nvPr/>
          </p:nvSpPr>
          <p:spPr>
            <a:xfrm>
              <a:off x="3595570" y="3500355"/>
              <a:ext cx="117405" cy="117405"/>
            </a:xfrm>
            <a:prstGeom prst="ellipse">
              <a:avLst/>
            </a:prstGeom>
            <a:solidFill>
              <a:srgbClr val="9590FF">
                <a:alpha val="100000"/>
              </a:srgbClr>
            </a:solidFill>
            <a:ln w="9000" cap="rnd">
              <a:solidFill>
                <a:srgbClr val="9590FF">
                  <a:alpha val="100000"/>
                </a:srgbClr>
              </a:solidFill>
              <a:prstDash val="solid"/>
              <a:round/>
            </a:ln>
          </p:spPr>
          <p:txBody>
            <a:bodyPr/>
            <a:lstStyle/>
            <a:p/>
          </p:txBody>
        </p:sp>
        <p:sp>
          <p:nvSpPr>
            <p:cNvPr id="52" name="pt52"/>
            <p:cNvSpPr/>
            <p:nvPr/>
          </p:nvSpPr>
          <p:spPr>
            <a:xfrm>
              <a:off x="5939414" y="3500355"/>
              <a:ext cx="117405" cy="117405"/>
            </a:xfrm>
            <a:prstGeom prst="ellipse">
              <a:avLst/>
            </a:prstGeom>
            <a:solidFill>
              <a:srgbClr val="9590FF">
                <a:alpha val="100000"/>
              </a:srgbClr>
            </a:solidFill>
            <a:ln w="9000" cap="rnd">
              <a:solidFill>
                <a:srgbClr val="9590FF">
                  <a:alpha val="100000"/>
                </a:srgbClr>
              </a:solidFill>
              <a:prstDash val="solid"/>
              <a:round/>
            </a:ln>
          </p:spPr>
          <p:txBody>
            <a:bodyPr/>
            <a:lstStyle/>
            <a:p/>
          </p:txBody>
        </p:sp>
        <p:sp>
          <p:nvSpPr>
            <p:cNvPr id="53" name="pt53"/>
            <p:cNvSpPr/>
            <p:nvPr/>
          </p:nvSpPr>
          <p:spPr>
            <a:xfrm>
              <a:off x="2423649" y="4032272"/>
              <a:ext cx="117405" cy="117405"/>
            </a:xfrm>
            <a:prstGeom prst="ellipse">
              <a:avLst/>
            </a:prstGeom>
            <a:solidFill>
              <a:srgbClr val="A3A500">
                <a:alpha val="100000"/>
              </a:srgbClr>
            </a:solidFill>
            <a:ln w="9000" cap="rnd">
              <a:solidFill>
                <a:srgbClr val="A3A500">
                  <a:alpha val="100000"/>
                </a:srgbClr>
              </a:solidFill>
              <a:prstDash val="solid"/>
              <a:round/>
            </a:ln>
          </p:spPr>
          <p:txBody>
            <a:bodyPr/>
            <a:lstStyle/>
            <a:p/>
          </p:txBody>
        </p:sp>
        <p:sp>
          <p:nvSpPr>
            <p:cNvPr id="54" name="pt54"/>
            <p:cNvSpPr/>
            <p:nvPr/>
          </p:nvSpPr>
          <p:spPr>
            <a:xfrm>
              <a:off x="3595570" y="4032272"/>
              <a:ext cx="117405" cy="117405"/>
            </a:xfrm>
            <a:prstGeom prst="ellipse">
              <a:avLst/>
            </a:prstGeom>
            <a:solidFill>
              <a:srgbClr val="A3A500">
                <a:alpha val="100000"/>
              </a:srgbClr>
            </a:solidFill>
            <a:ln w="9000" cap="rnd">
              <a:solidFill>
                <a:srgbClr val="A3A500">
                  <a:alpha val="100000"/>
                </a:srgbClr>
              </a:solidFill>
              <a:prstDash val="solid"/>
              <a:round/>
            </a:ln>
          </p:spPr>
          <p:txBody>
            <a:bodyPr/>
            <a:lstStyle/>
            <a:p/>
          </p:txBody>
        </p:sp>
        <p:sp>
          <p:nvSpPr>
            <p:cNvPr id="55" name="pt55"/>
            <p:cNvSpPr/>
            <p:nvPr/>
          </p:nvSpPr>
          <p:spPr>
            <a:xfrm>
              <a:off x="4767492" y="3500355"/>
              <a:ext cx="117405" cy="117405"/>
            </a:xfrm>
            <a:prstGeom prst="ellipse">
              <a:avLst/>
            </a:prstGeom>
            <a:solidFill>
              <a:srgbClr val="A3A500">
                <a:alpha val="100000"/>
              </a:srgbClr>
            </a:solidFill>
            <a:ln w="9000" cap="rnd">
              <a:solidFill>
                <a:srgbClr val="A3A500">
                  <a:alpha val="100000"/>
                </a:srgbClr>
              </a:solidFill>
              <a:prstDash val="solid"/>
              <a:round/>
            </a:ln>
          </p:spPr>
          <p:txBody>
            <a:bodyPr/>
            <a:lstStyle/>
            <a:p/>
          </p:txBody>
        </p:sp>
        <p:sp>
          <p:nvSpPr>
            <p:cNvPr id="56" name="pt56"/>
            <p:cNvSpPr/>
            <p:nvPr/>
          </p:nvSpPr>
          <p:spPr>
            <a:xfrm>
              <a:off x="5939414" y="4032272"/>
              <a:ext cx="117405" cy="117405"/>
            </a:xfrm>
            <a:prstGeom prst="ellipse">
              <a:avLst/>
            </a:prstGeom>
            <a:solidFill>
              <a:srgbClr val="A3A500">
                <a:alpha val="100000"/>
              </a:srgbClr>
            </a:solidFill>
            <a:ln w="9000" cap="rnd">
              <a:solidFill>
                <a:srgbClr val="A3A500">
                  <a:alpha val="100000"/>
                </a:srgbClr>
              </a:solidFill>
              <a:prstDash val="solid"/>
              <a:round/>
            </a:ln>
          </p:spPr>
          <p:txBody>
            <a:bodyPr/>
            <a:lstStyle/>
            <a:p/>
          </p:txBody>
        </p:sp>
        <p:sp>
          <p:nvSpPr>
            <p:cNvPr id="57" name="pt57"/>
            <p:cNvSpPr/>
            <p:nvPr/>
          </p:nvSpPr>
          <p:spPr>
            <a:xfrm>
              <a:off x="7111335" y="4032272"/>
              <a:ext cx="117405" cy="117405"/>
            </a:xfrm>
            <a:prstGeom prst="ellipse">
              <a:avLst/>
            </a:prstGeom>
            <a:solidFill>
              <a:srgbClr val="A3A500">
                <a:alpha val="100000"/>
              </a:srgbClr>
            </a:solidFill>
            <a:ln w="9000" cap="rnd">
              <a:solidFill>
                <a:srgbClr val="A3A500">
                  <a:alpha val="100000"/>
                </a:srgbClr>
              </a:solidFill>
              <a:prstDash val="solid"/>
              <a:round/>
            </a:ln>
          </p:spPr>
          <p:txBody>
            <a:bodyPr/>
            <a:lstStyle/>
            <a:p/>
          </p:txBody>
        </p:sp>
        <p:sp>
          <p:nvSpPr>
            <p:cNvPr id="58" name="pt58"/>
            <p:cNvSpPr/>
            <p:nvPr/>
          </p:nvSpPr>
          <p:spPr>
            <a:xfrm>
              <a:off x="7111335" y="4564188"/>
              <a:ext cx="117405" cy="117405"/>
            </a:xfrm>
            <a:prstGeom prst="ellipse">
              <a:avLst/>
            </a:prstGeom>
            <a:solidFill>
              <a:srgbClr val="FF62BC">
                <a:alpha val="100000"/>
              </a:srgbClr>
            </a:solidFill>
            <a:ln w="9000" cap="rnd">
              <a:solidFill>
                <a:srgbClr val="FF62BC">
                  <a:alpha val="100000"/>
                </a:srgbClr>
              </a:solidFill>
              <a:prstDash val="solid"/>
              <a:round/>
            </a:ln>
          </p:spPr>
          <p:txBody>
            <a:bodyPr/>
            <a:lstStyle/>
            <a:p/>
          </p:txBody>
        </p:sp>
        <p:sp>
          <p:nvSpPr>
            <p:cNvPr id="59" name="pt59"/>
            <p:cNvSpPr/>
            <p:nvPr/>
          </p:nvSpPr>
          <p:spPr>
            <a:xfrm>
              <a:off x="3595570" y="4564188"/>
              <a:ext cx="117405" cy="117405"/>
            </a:xfrm>
            <a:prstGeom prst="ellipse">
              <a:avLst/>
            </a:prstGeom>
            <a:solidFill>
              <a:srgbClr val="FF62BC">
                <a:alpha val="100000"/>
              </a:srgbClr>
            </a:solidFill>
            <a:ln w="9000" cap="rnd">
              <a:solidFill>
                <a:srgbClr val="FF62BC">
                  <a:alpha val="100000"/>
                </a:srgbClr>
              </a:solidFill>
              <a:prstDash val="solid"/>
              <a:round/>
            </a:ln>
          </p:spPr>
          <p:txBody>
            <a:bodyPr/>
            <a:lstStyle/>
            <a:p/>
          </p:txBody>
        </p:sp>
        <p:sp>
          <p:nvSpPr>
            <p:cNvPr id="60" name="pt60"/>
            <p:cNvSpPr/>
            <p:nvPr/>
          </p:nvSpPr>
          <p:spPr>
            <a:xfrm>
              <a:off x="2423649" y="4564188"/>
              <a:ext cx="117405" cy="117405"/>
            </a:xfrm>
            <a:prstGeom prst="ellipse">
              <a:avLst/>
            </a:prstGeom>
            <a:solidFill>
              <a:srgbClr val="FF62BC">
                <a:alpha val="100000"/>
              </a:srgbClr>
            </a:solidFill>
            <a:ln w="9000" cap="rnd">
              <a:solidFill>
                <a:srgbClr val="FF62BC">
                  <a:alpha val="100000"/>
                </a:srgbClr>
              </a:solidFill>
              <a:prstDash val="solid"/>
              <a:round/>
            </a:ln>
          </p:spPr>
          <p:txBody>
            <a:bodyPr/>
            <a:lstStyle/>
            <a:p/>
          </p:txBody>
        </p:sp>
        <p:sp>
          <p:nvSpPr>
            <p:cNvPr id="61" name="pt61"/>
            <p:cNvSpPr/>
            <p:nvPr/>
          </p:nvSpPr>
          <p:spPr>
            <a:xfrm>
              <a:off x="4767492" y="4032272"/>
              <a:ext cx="117405" cy="117405"/>
            </a:xfrm>
            <a:prstGeom prst="ellipse">
              <a:avLst/>
            </a:prstGeom>
            <a:solidFill>
              <a:srgbClr val="FF62BC">
                <a:alpha val="100000"/>
              </a:srgbClr>
            </a:solidFill>
            <a:ln w="9000" cap="rnd">
              <a:solidFill>
                <a:srgbClr val="FF62BC">
                  <a:alpha val="100000"/>
                </a:srgbClr>
              </a:solidFill>
              <a:prstDash val="solid"/>
              <a:round/>
            </a:ln>
          </p:spPr>
          <p:txBody>
            <a:bodyPr/>
            <a:lstStyle/>
            <a:p/>
          </p:txBody>
        </p:sp>
        <p:sp>
          <p:nvSpPr>
            <p:cNvPr id="62" name="pt62"/>
            <p:cNvSpPr/>
            <p:nvPr/>
          </p:nvSpPr>
          <p:spPr>
            <a:xfrm>
              <a:off x="5939414" y="4564188"/>
              <a:ext cx="117405" cy="117405"/>
            </a:xfrm>
            <a:prstGeom prst="ellipse">
              <a:avLst/>
            </a:prstGeom>
            <a:solidFill>
              <a:srgbClr val="FF62BC">
                <a:alpha val="100000"/>
              </a:srgbClr>
            </a:solidFill>
            <a:ln w="9000" cap="rnd">
              <a:solidFill>
                <a:srgbClr val="FF62BC">
                  <a:alpha val="100000"/>
                </a:srgbClr>
              </a:solidFill>
              <a:prstDash val="solid"/>
              <a:round/>
            </a:ln>
          </p:spPr>
          <p:txBody>
            <a:bodyPr/>
            <a:lstStyle/>
            <a:p/>
          </p:txBody>
        </p:sp>
        <p:sp>
          <p:nvSpPr>
            <p:cNvPr id="63" name="pt63"/>
            <p:cNvSpPr/>
            <p:nvPr/>
          </p:nvSpPr>
          <p:spPr>
            <a:xfrm>
              <a:off x="4767492" y="4564188"/>
              <a:ext cx="117405" cy="117405"/>
            </a:xfrm>
            <a:prstGeom prst="ellipse">
              <a:avLst/>
            </a:prstGeom>
            <a:solidFill>
              <a:srgbClr val="9590FF">
                <a:alpha val="100000"/>
              </a:srgbClr>
            </a:solidFill>
            <a:ln w="9000" cap="rnd">
              <a:solidFill>
                <a:srgbClr val="9590FF">
                  <a:alpha val="100000"/>
                </a:srgbClr>
              </a:solidFill>
              <a:prstDash val="solid"/>
              <a:round/>
            </a:ln>
          </p:spPr>
          <p:txBody>
            <a:bodyPr/>
            <a:lstStyle/>
            <a:p/>
          </p:txBody>
        </p:sp>
        <p:sp>
          <p:nvSpPr>
            <p:cNvPr id="64" name="pt64"/>
            <p:cNvSpPr/>
            <p:nvPr/>
          </p:nvSpPr>
          <p:spPr>
            <a:xfrm>
              <a:off x="3595570" y="5096105"/>
              <a:ext cx="117405" cy="117405"/>
            </a:xfrm>
            <a:prstGeom prst="ellipse">
              <a:avLst/>
            </a:prstGeom>
            <a:solidFill>
              <a:srgbClr val="D89000">
                <a:alpha val="100000"/>
              </a:srgbClr>
            </a:solidFill>
            <a:ln w="9000" cap="rnd">
              <a:solidFill>
                <a:srgbClr val="D89000">
                  <a:alpha val="100000"/>
                </a:srgbClr>
              </a:solidFill>
              <a:prstDash val="solid"/>
              <a:round/>
            </a:ln>
          </p:spPr>
          <p:txBody>
            <a:bodyPr/>
            <a:lstStyle/>
            <a:p/>
          </p:txBody>
        </p:sp>
        <p:sp>
          <p:nvSpPr>
            <p:cNvPr id="65" name="pt65"/>
            <p:cNvSpPr/>
            <p:nvPr/>
          </p:nvSpPr>
          <p:spPr>
            <a:xfrm>
              <a:off x="5939414" y="5096105"/>
              <a:ext cx="117405" cy="117405"/>
            </a:xfrm>
            <a:prstGeom prst="ellipse">
              <a:avLst/>
            </a:prstGeom>
            <a:solidFill>
              <a:srgbClr val="D89000">
                <a:alpha val="100000"/>
              </a:srgbClr>
            </a:solidFill>
            <a:ln w="9000" cap="rnd">
              <a:solidFill>
                <a:srgbClr val="D89000">
                  <a:alpha val="100000"/>
                </a:srgbClr>
              </a:solidFill>
              <a:prstDash val="solid"/>
              <a:round/>
            </a:ln>
          </p:spPr>
          <p:txBody>
            <a:bodyPr/>
            <a:lstStyle/>
            <a:p/>
          </p:txBody>
        </p:sp>
        <p:sp>
          <p:nvSpPr>
            <p:cNvPr id="66" name="pt66"/>
            <p:cNvSpPr/>
            <p:nvPr/>
          </p:nvSpPr>
          <p:spPr>
            <a:xfrm>
              <a:off x="2423649" y="5096105"/>
              <a:ext cx="117405" cy="117405"/>
            </a:xfrm>
            <a:prstGeom prst="ellipse">
              <a:avLst/>
            </a:prstGeom>
            <a:solidFill>
              <a:srgbClr val="00BF7D">
                <a:alpha val="100000"/>
              </a:srgbClr>
            </a:solidFill>
            <a:ln w="9000" cap="rnd">
              <a:solidFill>
                <a:srgbClr val="00BF7D">
                  <a:alpha val="100000"/>
                </a:srgbClr>
              </a:solidFill>
              <a:prstDash val="solid"/>
              <a:round/>
            </a:ln>
          </p:spPr>
          <p:txBody>
            <a:bodyPr/>
            <a:lstStyle/>
            <a:p/>
          </p:txBody>
        </p:sp>
        <p:sp>
          <p:nvSpPr>
            <p:cNvPr id="67" name="pt67"/>
            <p:cNvSpPr/>
            <p:nvPr/>
          </p:nvSpPr>
          <p:spPr>
            <a:xfrm>
              <a:off x="2423649" y="5628022"/>
              <a:ext cx="117405" cy="117405"/>
            </a:xfrm>
            <a:prstGeom prst="ellipse">
              <a:avLst/>
            </a:prstGeom>
            <a:solidFill>
              <a:srgbClr val="D89000">
                <a:alpha val="100000"/>
              </a:srgbClr>
            </a:solidFill>
            <a:ln w="9000" cap="rnd">
              <a:solidFill>
                <a:srgbClr val="D89000">
                  <a:alpha val="100000"/>
                </a:srgbClr>
              </a:solidFill>
              <a:prstDash val="solid"/>
              <a:round/>
            </a:ln>
          </p:spPr>
          <p:txBody>
            <a:bodyPr/>
            <a:lstStyle/>
            <a:p/>
          </p:txBody>
        </p:sp>
        <p:sp>
          <p:nvSpPr>
            <p:cNvPr id="68" name="pt68"/>
            <p:cNvSpPr/>
            <p:nvPr/>
          </p:nvSpPr>
          <p:spPr>
            <a:xfrm>
              <a:off x="4767492" y="5096105"/>
              <a:ext cx="117405" cy="117405"/>
            </a:xfrm>
            <a:prstGeom prst="ellipse">
              <a:avLst/>
            </a:prstGeom>
            <a:solidFill>
              <a:srgbClr val="D89000">
                <a:alpha val="100000"/>
              </a:srgbClr>
            </a:solidFill>
            <a:ln w="9000" cap="rnd">
              <a:solidFill>
                <a:srgbClr val="D89000">
                  <a:alpha val="100000"/>
                </a:srgbClr>
              </a:solidFill>
              <a:prstDash val="solid"/>
              <a:round/>
            </a:ln>
          </p:spPr>
          <p:txBody>
            <a:bodyPr/>
            <a:lstStyle/>
            <a:p/>
          </p:txBody>
        </p:sp>
        <p:sp>
          <p:nvSpPr>
            <p:cNvPr id="69" name="pt69"/>
            <p:cNvSpPr/>
            <p:nvPr/>
          </p:nvSpPr>
          <p:spPr>
            <a:xfrm>
              <a:off x="7111335" y="5096105"/>
              <a:ext cx="117405" cy="117405"/>
            </a:xfrm>
            <a:prstGeom prst="ellipse">
              <a:avLst/>
            </a:prstGeom>
            <a:solidFill>
              <a:srgbClr val="D89000">
                <a:alpha val="100000"/>
              </a:srgbClr>
            </a:solidFill>
            <a:ln w="9000" cap="rnd">
              <a:solidFill>
                <a:srgbClr val="D89000">
                  <a:alpha val="100000"/>
                </a:srgbClr>
              </a:solidFill>
              <a:prstDash val="solid"/>
              <a:round/>
            </a:ln>
          </p:spPr>
          <p:txBody>
            <a:bodyPr/>
            <a:lstStyle/>
            <a:p/>
          </p:txBody>
        </p:sp>
        <p:sp>
          <p:nvSpPr>
            <p:cNvPr id="70" name="pt70"/>
            <p:cNvSpPr/>
            <p:nvPr/>
          </p:nvSpPr>
          <p:spPr>
            <a:xfrm>
              <a:off x="3595570" y="5628022"/>
              <a:ext cx="117405" cy="117405"/>
            </a:xfrm>
            <a:prstGeom prst="ellipse">
              <a:avLst/>
            </a:prstGeom>
            <a:solidFill>
              <a:srgbClr val="00BF7D">
                <a:alpha val="100000"/>
              </a:srgbClr>
            </a:solidFill>
            <a:ln w="9000" cap="rnd">
              <a:solidFill>
                <a:srgbClr val="00BF7D">
                  <a:alpha val="100000"/>
                </a:srgbClr>
              </a:solidFill>
              <a:prstDash val="solid"/>
              <a:round/>
            </a:ln>
          </p:spPr>
          <p:txBody>
            <a:bodyPr/>
            <a:lstStyle/>
            <a:p/>
          </p:txBody>
        </p:sp>
        <p:sp>
          <p:nvSpPr>
            <p:cNvPr id="71" name="pt71"/>
            <p:cNvSpPr/>
            <p:nvPr/>
          </p:nvSpPr>
          <p:spPr>
            <a:xfrm>
              <a:off x="4767492" y="5628022"/>
              <a:ext cx="117405" cy="117405"/>
            </a:xfrm>
            <a:prstGeom prst="ellipse">
              <a:avLst/>
            </a:prstGeom>
            <a:solidFill>
              <a:srgbClr val="00BF7D">
                <a:alpha val="100000"/>
              </a:srgbClr>
            </a:solidFill>
            <a:ln w="9000" cap="rnd">
              <a:solidFill>
                <a:srgbClr val="00BF7D">
                  <a:alpha val="100000"/>
                </a:srgbClr>
              </a:solidFill>
              <a:prstDash val="solid"/>
              <a:round/>
            </a:ln>
          </p:spPr>
          <p:txBody>
            <a:bodyPr/>
            <a:lstStyle/>
            <a:p/>
          </p:txBody>
        </p:sp>
        <p:sp>
          <p:nvSpPr>
            <p:cNvPr id="72" name="pt72"/>
            <p:cNvSpPr/>
            <p:nvPr/>
          </p:nvSpPr>
          <p:spPr>
            <a:xfrm>
              <a:off x="5939414" y="5628022"/>
              <a:ext cx="117405" cy="117405"/>
            </a:xfrm>
            <a:prstGeom prst="ellipse">
              <a:avLst/>
            </a:prstGeom>
            <a:solidFill>
              <a:srgbClr val="00BF7D">
                <a:alpha val="100000"/>
              </a:srgbClr>
            </a:solidFill>
            <a:ln w="9000" cap="rnd">
              <a:solidFill>
                <a:srgbClr val="00BF7D">
                  <a:alpha val="100000"/>
                </a:srgbClr>
              </a:solidFill>
              <a:prstDash val="solid"/>
              <a:round/>
            </a:ln>
          </p:spPr>
          <p:txBody>
            <a:bodyPr/>
            <a:lstStyle/>
            <a:p/>
          </p:txBody>
        </p:sp>
        <p:sp>
          <p:nvSpPr>
            <p:cNvPr id="73" name="pt73"/>
            <p:cNvSpPr/>
            <p:nvPr/>
          </p:nvSpPr>
          <p:spPr>
            <a:xfrm>
              <a:off x="7111335" y="5628022"/>
              <a:ext cx="117405" cy="117405"/>
            </a:xfrm>
            <a:prstGeom prst="ellipse">
              <a:avLst/>
            </a:prstGeom>
            <a:solidFill>
              <a:srgbClr val="00BF7D">
                <a:alpha val="100000"/>
              </a:srgbClr>
            </a:solidFill>
            <a:ln w="9000" cap="rnd">
              <a:solidFill>
                <a:srgbClr val="00BF7D">
                  <a:alpha val="100000"/>
                </a:srgbClr>
              </a:solidFill>
              <a:prstDash val="solid"/>
              <a:round/>
            </a:ln>
          </p:spPr>
          <p:txBody>
            <a:bodyPr/>
            <a:lstStyle/>
            <a:p/>
          </p:txBody>
        </p:sp>
        <p:sp>
          <p:nvSpPr>
            <p:cNvPr id="74" name="tx74"/>
            <p:cNvSpPr/>
            <p:nvPr/>
          </p:nvSpPr>
          <p:spPr>
            <a:xfrm>
              <a:off x="1492181" y="858143"/>
              <a:ext cx="8729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India (2,736,000)</a:t>
              </a:r>
            </a:p>
          </p:txBody>
        </p:sp>
        <p:sp>
          <p:nvSpPr>
            <p:cNvPr id="75" name="tx75"/>
            <p:cNvSpPr/>
            <p:nvPr/>
          </p:nvSpPr>
          <p:spPr>
            <a:xfrm>
              <a:off x="1357582" y="1390060"/>
              <a:ext cx="10075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Myanmar (490,000)</a:t>
              </a:r>
            </a:p>
          </p:txBody>
        </p:sp>
        <p:sp>
          <p:nvSpPr>
            <p:cNvPr id="76" name="tx76"/>
            <p:cNvSpPr/>
            <p:nvPr/>
          </p:nvSpPr>
          <p:spPr>
            <a:xfrm>
              <a:off x="1601361" y="1921976"/>
              <a:ext cx="76379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Nepal (45,000)</a:t>
              </a:r>
            </a:p>
          </p:txBody>
        </p:sp>
        <p:sp>
          <p:nvSpPr>
            <p:cNvPr id="77" name="tx77"/>
            <p:cNvSpPr/>
            <p:nvPr/>
          </p:nvSpPr>
          <p:spPr>
            <a:xfrm>
              <a:off x="1293208" y="2453893"/>
              <a:ext cx="10719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Bangladesh (33,000)</a:t>
              </a:r>
            </a:p>
          </p:txBody>
        </p:sp>
        <p:sp>
          <p:nvSpPr>
            <p:cNvPr id="78" name="tx78"/>
            <p:cNvSpPr/>
            <p:nvPr/>
          </p:nvSpPr>
          <p:spPr>
            <a:xfrm>
              <a:off x="1460177" y="2985810"/>
              <a:ext cx="90498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Thailand (24,000)</a:t>
              </a:r>
            </a:p>
          </p:txBody>
        </p:sp>
        <p:sp>
          <p:nvSpPr>
            <p:cNvPr id="79" name="tx79"/>
            <p:cNvSpPr/>
            <p:nvPr/>
          </p:nvSpPr>
          <p:spPr>
            <a:xfrm>
              <a:off x="1415189" y="3517727"/>
              <a:ext cx="94997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Sri Lanka (13,000)</a:t>
              </a:r>
            </a:p>
          </p:txBody>
        </p:sp>
        <p:sp>
          <p:nvSpPr>
            <p:cNvPr id="80" name="tx80"/>
            <p:cNvSpPr/>
            <p:nvPr/>
          </p:nvSpPr>
          <p:spPr>
            <a:xfrm>
              <a:off x="1646441" y="4049643"/>
              <a:ext cx="71871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DPRK (3,000)</a:t>
              </a:r>
            </a:p>
          </p:txBody>
        </p:sp>
        <p:sp>
          <p:nvSpPr>
            <p:cNvPr id="81" name="tx81"/>
            <p:cNvSpPr/>
            <p:nvPr/>
          </p:nvSpPr>
          <p:spPr>
            <a:xfrm>
              <a:off x="1355479" y="4581560"/>
              <a:ext cx="100968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Timor-Leste (3,000)</a:t>
              </a:r>
            </a:p>
          </p:txBody>
        </p:sp>
        <p:sp>
          <p:nvSpPr>
            <p:cNvPr id="82" name="tx82"/>
            <p:cNvSpPr/>
            <p:nvPr/>
          </p:nvSpPr>
          <p:spPr>
            <a:xfrm>
              <a:off x="1540279" y="5113477"/>
              <a:ext cx="82488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Maldives (&lt;200)</a:t>
              </a:r>
            </a:p>
          </p:txBody>
        </p:sp>
        <p:sp>
          <p:nvSpPr>
            <p:cNvPr id="83" name="tx83"/>
            <p:cNvSpPr/>
            <p:nvPr/>
          </p:nvSpPr>
          <p:spPr>
            <a:xfrm>
              <a:off x="1630164" y="5645394"/>
              <a:ext cx="73499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Bhutan (&lt;100)</a:t>
              </a:r>
            </a:p>
          </p:txBody>
        </p:sp>
        <p:sp>
          <p:nvSpPr>
            <p:cNvPr id="84" name="tx84"/>
            <p:cNvSpPr/>
            <p:nvPr/>
          </p:nvSpPr>
          <p:spPr>
            <a:xfrm>
              <a:off x="7287230" y="858143"/>
              <a:ext cx="77669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India (679,000)</a:t>
              </a:r>
            </a:p>
          </p:txBody>
        </p:sp>
        <p:sp>
          <p:nvSpPr>
            <p:cNvPr id="85" name="tx85"/>
            <p:cNvSpPr/>
            <p:nvPr/>
          </p:nvSpPr>
          <p:spPr>
            <a:xfrm>
              <a:off x="7287230" y="1390060"/>
              <a:ext cx="113614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Bangladesh (237,000)</a:t>
              </a:r>
            </a:p>
          </p:txBody>
        </p:sp>
        <p:sp>
          <p:nvSpPr>
            <p:cNvPr id="86" name="tx86"/>
            <p:cNvSpPr/>
            <p:nvPr/>
          </p:nvSpPr>
          <p:spPr>
            <a:xfrm>
              <a:off x="7287230" y="1921976"/>
              <a:ext cx="10075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Myanmar (207,000)</a:t>
              </a:r>
            </a:p>
          </p:txBody>
        </p:sp>
        <p:sp>
          <p:nvSpPr>
            <p:cNvPr id="87" name="tx87"/>
            <p:cNvSpPr/>
            <p:nvPr/>
          </p:nvSpPr>
          <p:spPr>
            <a:xfrm>
              <a:off x="7287230" y="2453893"/>
              <a:ext cx="90498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Thailand (23,000)</a:t>
              </a:r>
            </a:p>
          </p:txBody>
        </p:sp>
        <p:sp>
          <p:nvSpPr>
            <p:cNvPr id="88" name="tx88"/>
            <p:cNvSpPr/>
            <p:nvPr/>
          </p:nvSpPr>
          <p:spPr>
            <a:xfrm>
              <a:off x="7287230" y="2985810"/>
              <a:ext cx="94997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Sri Lanka (13,000)</a:t>
              </a:r>
            </a:p>
          </p:txBody>
        </p:sp>
        <p:sp>
          <p:nvSpPr>
            <p:cNvPr id="89" name="tx89"/>
            <p:cNvSpPr/>
            <p:nvPr/>
          </p:nvSpPr>
          <p:spPr>
            <a:xfrm>
              <a:off x="7287230" y="3517727"/>
              <a:ext cx="75520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Nepal (11,000)</a:t>
              </a:r>
            </a:p>
          </p:txBody>
        </p:sp>
        <p:sp>
          <p:nvSpPr>
            <p:cNvPr id="90" name="tx90"/>
            <p:cNvSpPr/>
            <p:nvPr/>
          </p:nvSpPr>
          <p:spPr>
            <a:xfrm>
              <a:off x="7287230" y="4049643"/>
              <a:ext cx="71871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DPRK (3,000)</a:t>
              </a:r>
            </a:p>
          </p:txBody>
        </p:sp>
        <p:sp>
          <p:nvSpPr>
            <p:cNvPr id="91" name="tx91"/>
            <p:cNvSpPr/>
            <p:nvPr/>
          </p:nvSpPr>
          <p:spPr>
            <a:xfrm>
              <a:off x="7287230" y="4581560"/>
              <a:ext cx="100968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Timor-Leste (3,000)</a:t>
              </a:r>
            </a:p>
          </p:txBody>
        </p:sp>
        <p:sp>
          <p:nvSpPr>
            <p:cNvPr id="92" name="tx92"/>
            <p:cNvSpPr/>
            <p:nvPr/>
          </p:nvSpPr>
          <p:spPr>
            <a:xfrm>
              <a:off x="7287230" y="5113477"/>
              <a:ext cx="73499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Bhutan (&lt;100)</a:t>
              </a:r>
            </a:p>
          </p:txBody>
        </p:sp>
        <p:sp>
          <p:nvSpPr>
            <p:cNvPr id="93" name="tx93"/>
            <p:cNvSpPr/>
            <p:nvPr/>
          </p:nvSpPr>
          <p:spPr>
            <a:xfrm>
              <a:off x="7287230" y="5645394"/>
              <a:ext cx="82488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Maldives (&lt;100)</a:t>
              </a:r>
            </a:p>
          </p:txBody>
        </p:sp>
        <p:sp>
          <p:nvSpPr>
            <p:cNvPr id="94" name="tx94"/>
            <p:cNvSpPr/>
            <p:nvPr/>
          </p:nvSpPr>
          <p:spPr>
            <a:xfrm>
              <a:off x="2452222"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39B600">
                      <a:alpha val="100000"/>
                    </a:srgbClr>
                  </a:solidFill>
                  <a:latin typeface="Arial"/>
                  <a:cs typeface="Arial"/>
                </a:rPr>
                <a:t>1</a:t>
              </a:r>
            </a:p>
          </p:txBody>
        </p:sp>
        <p:sp>
          <p:nvSpPr>
            <p:cNvPr id="95" name="tx95"/>
            <p:cNvSpPr/>
            <p:nvPr/>
          </p:nvSpPr>
          <p:spPr>
            <a:xfrm>
              <a:off x="4796065"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39B600">
                      <a:alpha val="100000"/>
                    </a:srgbClr>
                  </a:solidFill>
                  <a:latin typeface="Arial"/>
                  <a:cs typeface="Arial"/>
                </a:rPr>
                <a:t>1</a:t>
              </a:r>
            </a:p>
          </p:txBody>
        </p:sp>
        <p:sp>
          <p:nvSpPr>
            <p:cNvPr id="96" name="tx96"/>
            <p:cNvSpPr/>
            <p:nvPr/>
          </p:nvSpPr>
          <p:spPr>
            <a:xfrm>
              <a:off x="3624143"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39B600">
                      <a:alpha val="100000"/>
                    </a:srgbClr>
                  </a:solidFill>
                  <a:latin typeface="Arial"/>
                  <a:cs typeface="Arial"/>
                </a:rPr>
                <a:t>1</a:t>
              </a:r>
            </a:p>
          </p:txBody>
        </p:sp>
        <p:sp>
          <p:nvSpPr>
            <p:cNvPr id="97" name="tx97"/>
            <p:cNvSpPr/>
            <p:nvPr/>
          </p:nvSpPr>
          <p:spPr>
            <a:xfrm>
              <a:off x="5967987"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39B600">
                      <a:alpha val="100000"/>
                    </a:srgbClr>
                  </a:solidFill>
                  <a:latin typeface="Arial"/>
                  <a:cs typeface="Arial"/>
                </a:rPr>
                <a:t>1</a:t>
              </a:r>
            </a:p>
          </p:txBody>
        </p:sp>
        <p:sp>
          <p:nvSpPr>
            <p:cNvPr id="98" name="tx98"/>
            <p:cNvSpPr/>
            <p:nvPr/>
          </p:nvSpPr>
          <p:spPr>
            <a:xfrm>
              <a:off x="7139908"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39B600">
                      <a:alpha val="100000"/>
                    </a:srgbClr>
                  </a:solidFill>
                  <a:latin typeface="Arial"/>
                  <a:cs typeface="Arial"/>
                </a:rPr>
                <a:t>1</a:t>
              </a:r>
            </a:p>
          </p:txBody>
        </p:sp>
        <p:sp>
          <p:nvSpPr>
            <p:cNvPr id="99" name="tx99"/>
            <p:cNvSpPr/>
            <p:nvPr/>
          </p:nvSpPr>
          <p:spPr>
            <a:xfrm>
              <a:off x="2452222" y="13925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2</a:t>
              </a:r>
            </a:p>
          </p:txBody>
        </p:sp>
        <p:sp>
          <p:nvSpPr>
            <p:cNvPr id="100" name="tx100"/>
            <p:cNvSpPr/>
            <p:nvPr/>
          </p:nvSpPr>
          <p:spPr>
            <a:xfrm>
              <a:off x="7139908" y="13925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2</a:t>
              </a:r>
            </a:p>
          </p:txBody>
        </p:sp>
        <p:sp>
          <p:nvSpPr>
            <p:cNvPr id="101" name="tx101"/>
            <p:cNvSpPr/>
            <p:nvPr/>
          </p:nvSpPr>
          <p:spPr>
            <a:xfrm>
              <a:off x="5967987" y="13925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2</a:t>
              </a:r>
            </a:p>
          </p:txBody>
        </p:sp>
        <p:sp>
          <p:nvSpPr>
            <p:cNvPr id="102" name="tx102"/>
            <p:cNvSpPr/>
            <p:nvPr/>
          </p:nvSpPr>
          <p:spPr>
            <a:xfrm>
              <a:off x="7139908" y="19244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3</a:t>
              </a:r>
            </a:p>
          </p:txBody>
        </p:sp>
        <p:sp>
          <p:nvSpPr>
            <p:cNvPr id="103" name="tx103"/>
            <p:cNvSpPr/>
            <p:nvPr/>
          </p:nvSpPr>
          <p:spPr>
            <a:xfrm>
              <a:off x="4796065" y="13925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2</a:t>
              </a:r>
            </a:p>
          </p:txBody>
        </p:sp>
        <p:sp>
          <p:nvSpPr>
            <p:cNvPr id="104" name="tx104"/>
            <p:cNvSpPr/>
            <p:nvPr/>
          </p:nvSpPr>
          <p:spPr>
            <a:xfrm>
              <a:off x="3624143" y="13925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2</a:t>
              </a:r>
            </a:p>
          </p:txBody>
        </p:sp>
        <p:sp>
          <p:nvSpPr>
            <p:cNvPr id="105" name="tx105"/>
            <p:cNvSpPr/>
            <p:nvPr/>
          </p:nvSpPr>
          <p:spPr>
            <a:xfrm>
              <a:off x="2452222" y="19244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0F6">
                      <a:alpha val="100000"/>
                    </a:srgbClr>
                  </a:solidFill>
                  <a:latin typeface="Arial"/>
                  <a:cs typeface="Arial"/>
                </a:rPr>
                <a:t>3</a:t>
              </a:r>
            </a:p>
          </p:txBody>
        </p:sp>
        <p:sp>
          <p:nvSpPr>
            <p:cNvPr id="106" name="tx106"/>
            <p:cNvSpPr/>
            <p:nvPr/>
          </p:nvSpPr>
          <p:spPr>
            <a:xfrm>
              <a:off x="4796065" y="19244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3</a:t>
              </a:r>
            </a:p>
          </p:txBody>
        </p:sp>
        <p:sp>
          <p:nvSpPr>
            <p:cNvPr id="107" name="tx107"/>
            <p:cNvSpPr/>
            <p:nvPr/>
          </p:nvSpPr>
          <p:spPr>
            <a:xfrm>
              <a:off x="5967987" y="19244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3</a:t>
              </a:r>
            </a:p>
          </p:txBody>
        </p:sp>
        <p:sp>
          <p:nvSpPr>
            <p:cNvPr id="108" name="tx108"/>
            <p:cNvSpPr/>
            <p:nvPr/>
          </p:nvSpPr>
          <p:spPr>
            <a:xfrm>
              <a:off x="3624143" y="19244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3</a:t>
              </a:r>
            </a:p>
          </p:txBody>
        </p:sp>
        <p:sp>
          <p:nvSpPr>
            <p:cNvPr id="109" name="tx109"/>
            <p:cNvSpPr/>
            <p:nvPr/>
          </p:nvSpPr>
          <p:spPr>
            <a:xfrm>
              <a:off x="2452222" y="24564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4</a:t>
              </a:r>
            </a:p>
          </p:txBody>
        </p:sp>
        <p:sp>
          <p:nvSpPr>
            <p:cNvPr id="110" name="tx110"/>
            <p:cNvSpPr/>
            <p:nvPr/>
          </p:nvSpPr>
          <p:spPr>
            <a:xfrm>
              <a:off x="3624143" y="24564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0F6">
                      <a:alpha val="100000"/>
                    </a:srgbClr>
                  </a:solidFill>
                  <a:latin typeface="Arial"/>
                  <a:cs typeface="Arial"/>
                </a:rPr>
                <a:t>4</a:t>
              </a:r>
            </a:p>
          </p:txBody>
        </p:sp>
        <p:sp>
          <p:nvSpPr>
            <p:cNvPr id="111" name="tx111"/>
            <p:cNvSpPr/>
            <p:nvPr/>
          </p:nvSpPr>
          <p:spPr>
            <a:xfrm>
              <a:off x="2452222" y="29883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76BF3">
                      <a:alpha val="100000"/>
                    </a:srgbClr>
                  </a:solidFill>
                  <a:latin typeface="Arial"/>
                  <a:cs typeface="Arial"/>
                </a:rPr>
                <a:t>5</a:t>
              </a:r>
            </a:p>
          </p:txBody>
        </p:sp>
        <p:sp>
          <p:nvSpPr>
            <p:cNvPr id="112" name="tx112"/>
            <p:cNvSpPr/>
            <p:nvPr/>
          </p:nvSpPr>
          <p:spPr>
            <a:xfrm>
              <a:off x="3624143" y="29883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76BF3">
                      <a:alpha val="100000"/>
                    </a:srgbClr>
                  </a:solidFill>
                  <a:latin typeface="Arial"/>
                  <a:cs typeface="Arial"/>
                </a:rPr>
                <a:t>5</a:t>
              </a:r>
            </a:p>
          </p:txBody>
        </p:sp>
        <p:sp>
          <p:nvSpPr>
            <p:cNvPr id="113" name="tx113"/>
            <p:cNvSpPr/>
            <p:nvPr/>
          </p:nvSpPr>
          <p:spPr>
            <a:xfrm>
              <a:off x="4796065" y="24564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76BF3">
                      <a:alpha val="100000"/>
                    </a:srgbClr>
                  </a:solidFill>
                  <a:latin typeface="Arial"/>
                  <a:cs typeface="Arial"/>
                </a:rPr>
                <a:t>4</a:t>
              </a:r>
            </a:p>
          </p:txBody>
        </p:sp>
        <p:sp>
          <p:nvSpPr>
            <p:cNvPr id="114" name="tx114"/>
            <p:cNvSpPr/>
            <p:nvPr/>
          </p:nvSpPr>
          <p:spPr>
            <a:xfrm>
              <a:off x="5967987" y="24564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76BF3">
                      <a:alpha val="100000"/>
                    </a:srgbClr>
                  </a:solidFill>
                  <a:latin typeface="Arial"/>
                  <a:cs typeface="Arial"/>
                </a:rPr>
                <a:t>4</a:t>
              </a:r>
            </a:p>
          </p:txBody>
        </p:sp>
        <p:sp>
          <p:nvSpPr>
            <p:cNvPr id="115" name="tx115"/>
            <p:cNvSpPr/>
            <p:nvPr/>
          </p:nvSpPr>
          <p:spPr>
            <a:xfrm>
              <a:off x="7139908" y="24564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76BF3">
                      <a:alpha val="100000"/>
                    </a:srgbClr>
                  </a:solidFill>
                  <a:latin typeface="Arial"/>
                  <a:cs typeface="Arial"/>
                </a:rPr>
                <a:t>4</a:t>
              </a:r>
            </a:p>
          </p:txBody>
        </p:sp>
        <p:sp>
          <p:nvSpPr>
            <p:cNvPr id="116" name="tx116"/>
            <p:cNvSpPr/>
            <p:nvPr/>
          </p:nvSpPr>
          <p:spPr>
            <a:xfrm>
              <a:off x="4796065" y="29883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0F6">
                      <a:alpha val="100000"/>
                    </a:srgbClr>
                  </a:solidFill>
                  <a:latin typeface="Arial"/>
                  <a:cs typeface="Arial"/>
                </a:rPr>
                <a:t>5</a:t>
              </a:r>
            </a:p>
          </p:txBody>
        </p:sp>
        <p:sp>
          <p:nvSpPr>
            <p:cNvPr id="117" name="tx117"/>
            <p:cNvSpPr/>
            <p:nvPr/>
          </p:nvSpPr>
          <p:spPr>
            <a:xfrm>
              <a:off x="2452222" y="35202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590FF">
                      <a:alpha val="100000"/>
                    </a:srgbClr>
                  </a:solidFill>
                  <a:latin typeface="Arial"/>
                  <a:cs typeface="Arial"/>
                </a:rPr>
                <a:t>6</a:t>
              </a:r>
            </a:p>
          </p:txBody>
        </p:sp>
        <p:sp>
          <p:nvSpPr>
            <p:cNvPr id="118" name="tx118"/>
            <p:cNvSpPr/>
            <p:nvPr/>
          </p:nvSpPr>
          <p:spPr>
            <a:xfrm>
              <a:off x="7139908" y="29883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590FF">
                      <a:alpha val="100000"/>
                    </a:srgbClr>
                  </a:solidFill>
                  <a:latin typeface="Arial"/>
                  <a:cs typeface="Arial"/>
                </a:rPr>
                <a:t>5</a:t>
              </a:r>
            </a:p>
          </p:txBody>
        </p:sp>
        <p:sp>
          <p:nvSpPr>
            <p:cNvPr id="119" name="tx119"/>
            <p:cNvSpPr/>
            <p:nvPr/>
          </p:nvSpPr>
          <p:spPr>
            <a:xfrm>
              <a:off x="5967987" y="29883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0F6">
                      <a:alpha val="100000"/>
                    </a:srgbClr>
                  </a:solidFill>
                  <a:latin typeface="Arial"/>
                  <a:cs typeface="Arial"/>
                </a:rPr>
                <a:t>5</a:t>
              </a:r>
            </a:p>
          </p:txBody>
        </p:sp>
        <p:sp>
          <p:nvSpPr>
            <p:cNvPr id="120" name="tx120"/>
            <p:cNvSpPr/>
            <p:nvPr/>
          </p:nvSpPr>
          <p:spPr>
            <a:xfrm>
              <a:off x="7139908" y="35202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0F6">
                      <a:alpha val="100000"/>
                    </a:srgbClr>
                  </a:solidFill>
                  <a:latin typeface="Arial"/>
                  <a:cs typeface="Arial"/>
                </a:rPr>
                <a:t>6</a:t>
              </a:r>
            </a:p>
          </p:txBody>
        </p:sp>
        <p:sp>
          <p:nvSpPr>
            <p:cNvPr id="121" name="tx121"/>
            <p:cNvSpPr/>
            <p:nvPr/>
          </p:nvSpPr>
          <p:spPr>
            <a:xfrm>
              <a:off x="3624143" y="35202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590FF">
                      <a:alpha val="100000"/>
                    </a:srgbClr>
                  </a:solidFill>
                  <a:latin typeface="Arial"/>
                  <a:cs typeface="Arial"/>
                </a:rPr>
                <a:t>6</a:t>
              </a:r>
            </a:p>
          </p:txBody>
        </p:sp>
        <p:sp>
          <p:nvSpPr>
            <p:cNvPr id="122" name="tx122"/>
            <p:cNvSpPr/>
            <p:nvPr/>
          </p:nvSpPr>
          <p:spPr>
            <a:xfrm>
              <a:off x="5967987" y="35202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590FF">
                      <a:alpha val="100000"/>
                    </a:srgbClr>
                  </a:solidFill>
                  <a:latin typeface="Arial"/>
                  <a:cs typeface="Arial"/>
                </a:rPr>
                <a:t>6</a:t>
              </a:r>
            </a:p>
          </p:txBody>
        </p:sp>
        <p:sp>
          <p:nvSpPr>
            <p:cNvPr id="123" name="tx123"/>
            <p:cNvSpPr/>
            <p:nvPr/>
          </p:nvSpPr>
          <p:spPr>
            <a:xfrm>
              <a:off x="2452222" y="40521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3A500">
                      <a:alpha val="100000"/>
                    </a:srgbClr>
                  </a:solidFill>
                  <a:latin typeface="Arial"/>
                  <a:cs typeface="Arial"/>
                </a:rPr>
                <a:t>7</a:t>
              </a:r>
            </a:p>
          </p:txBody>
        </p:sp>
        <p:sp>
          <p:nvSpPr>
            <p:cNvPr id="124" name="tx124"/>
            <p:cNvSpPr/>
            <p:nvPr/>
          </p:nvSpPr>
          <p:spPr>
            <a:xfrm>
              <a:off x="3624143" y="40521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3A500">
                      <a:alpha val="100000"/>
                    </a:srgbClr>
                  </a:solidFill>
                  <a:latin typeface="Arial"/>
                  <a:cs typeface="Arial"/>
                </a:rPr>
                <a:t>7</a:t>
              </a:r>
            </a:p>
          </p:txBody>
        </p:sp>
        <p:sp>
          <p:nvSpPr>
            <p:cNvPr id="125" name="tx125"/>
            <p:cNvSpPr/>
            <p:nvPr/>
          </p:nvSpPr>
          <p:spPr>
            <a:xfrm>
              <a:off x="4796065" y="35202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3A500">
                      <a:alpha val="100000"/>
                    </a:srgbClr>
                  </a:solidFill>
                  <a:latin typeface="Arial"/>
                  <a:cs typeface="Arial"/>
                </a:rPr>
                <a:t>6</a:t>
              </a:r>
            </a:p>
          </p:txBody>
        </p:sp>
        <p:sp>
          <p:nvSpPr>
            <p:cNvPr id="126" name="tx126"/>
            <p:cNvSpPr/>
            <p:nvPr/>
          </p:nvSpPr>
          <p:spPr>
            <a:xfrm>
              <a:off x="5967987" y="40521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3A500">
                      <a:alpha val="100000"/>
                    </a:srgbClr>
                  </a:solidFill>
                  <a:latin typeface="Arial"/>
                  <a:cs typeface="Arial"/>
                </a:rPr>
                <a:t>7</a:t>
              </a:r>
            </a:p>
          </p:txBody>
        </p:sp>
        <p:sp>
          <p:nvSpPr>
            <p:cNvPr id="127" name="tx127"/>
            <p:cNvSpPr/>
            <p:nvPr/>
          </p:nvSpPr>
          <p:spPr>
            <a:xfrm>
              <a:off x="7139908" y="40521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3A500">
                      <a:alpha val="100000"/>
                    </a:srgbClr>
                  </a:solidFill>
                  <a:latin typeface="Arial"/>
                  <a:cs typeface="Arial"/>
                </a:rPr>
                <a:t>7</a:t>
              </a:r>
            </a:p>
          </p:txBody>
        </p:sp>
        <p:sp>
          <p:nvSpPr>
            <p:cNvPr id="128" name="tx128"/>
            <p:cNvSpPr/>
            <p:nvPr/>
          </p:nvSpPr>
          <p:spPr>
            <a:xfrm>
              <a:off x="7139908" y="45840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2BC">
                      <a:alpha val="100000"/>
                    </a:srgbClr>
                  </a:solidFill>
                  <a:latin typeface="Arial"/>
                  <a:cs typeface="Arial"/>
                </a:rPr>
                <a:t>8</a:t>
              </a:r>
            </a:p>
          </p:txBody>
        </p:sp>
        <p:sp>
          <p:nvSpPr>
            <p:cNvPr id="129" name="tx129"/>
            <p:cNvSpPr/>
            <p:nvPr/>
          </p:nvSpPr>
          <p:spPr>
            <a:xfrm>
              <a:off x="3624143" y="45840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2BC">
                      <a:alpha val="100000"/>
                    </a:srgbClr>
                  </a:solidFill>
                  <a:latin typeface="Arial"/>
                  <a:cs typeface="Arial"/>
                </a:rPr>
                <a:t>8</a:t>
              </a:r>
            </a:p>
          </p:txBody>
        </p:sp>
        <p:sp>
          <p:nvSpPr>
            <p:cNvPr id="130" name="tx130"/>
            <p:cNvSpPr/>
            <p:nvPr/>
          </p:nvSpPr>
          <p:spPr>
            <a:xfrm>
              <a:off x="2452222" y="45840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2BC">
                      <a:alpha val="100000"/>
                    </a:srgbClr>
                  </a:solidFill>
                  <a:latin typeface="Arial"/>
                  <a:cs typeface="Arial"/>
                </a:rPr>
                <a:t>8</a:t>
              </a:r>
            </a:p>
          </p:txBody>
        </p:sp>
        <p:sp>
          <p:nvSpPr>
            <p:cNvPr id="131" name="tx131"/>
            <p:cNvSpPr/>
            <p:nvPr/>
          </p:nvSpPr>
          <p:spPr>
            <a:xfrm>
              <a:off x="4796065" y="40521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2BC">
                      <a:alpha val="100000"/>
                    </a:srgbClr>
                  </a:solidFill>
                  <a:latin typeface="Arial"/>
                  <a:cs typeface="Arial"/>
                </a:rPr>
                <a:t>7</a:t>
              </a:r>
            </a:p>
          </p:txBody>
        </p:sp>
        <p:sp>
          <p:nvSpPr>
            <p:cNvPr id="132" name="tx132"/>
            <p:cNvSpPr/>
            <p:nvPr/>
          </p:nvSpPr>
          <p:spPr>
            <a:xfrm>
              <a:off x="5967987" y="45840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2BC">
                      <a:alpha val="100000"/>
                    </a:srgbClr>
                  </a:solidFill>
                  <a:latin typeface="Arial"/>
                  <a:cs typeface="Arial"/>
                </a:rPr>
                <a:t>8</a:t>
              </a:r>
            </a:p>
          </p:txBody>
        </p:sp>
        <p:sp>
          <p:nvSpPr>
            <p:cNvPr id="133" name="tx133"/>
            <p:cNvSpPr/>
            <p:nvPr/>
          </p:nvSpPr>
          <p:spPr>
            <a:xfrm>
              <a:off x="4796065" y="45840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590FF">
                      <a:alpha val="100000"/>
                    </a:srgbClr>
                  </a:solidFill>
                  <a:latin typeface="Arial"/>
                  <a:cs typeface="Arial"/>
                </a:rPr>
                <a:t>8</a:t>
              </a:r>
            </a:p>
          </p:txBody>
        </p:sp>
        <p:sp>
          <p:nvSpPr>
            <p:cNvPr id="134" name="tx134"/>
            <p:cNvSpPr/>
            <p:nvPr/>
          </p:nvSpPr>
          <p:spPr>
            <a:xfrm>
              <a:off x="3624143" y="51159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89000">
                      <a:alpha val="100000"/>
                    </a:srgbClr>
                  </a:solidFill>
                  <a:latin typeface="Arial"/>
                  <a:cs typeface="Arial"/>
                </a:rPr>
                <a:t>9</a:t>
              </a:r>
            </a:p>
          </p:txBody>
        </p:sp>
        <p:sp>
          <p:nvSpPr>
            <p:cNvPr id="135" name="tx135"/>
            <p:cNvSpPr/>
            <p:nvPr/>
          </p:nvSpPr>
          <p:spPr>
            <a:xfrm>
              <a:off x="5967987" y="51159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89000">
                      <a:alpha val="100000"/>
                    </a:srgbClr>
                  </a:solidFill>
                  <a:latin typeface="Arial"/>
                  <a:cs typeface="Arial"/>
                </a:rPr>
                <a:t>9</a:t>
              </a:r>
            </a:p>
          </p:txBody>
        </p:sp>
        <p:sp>
          <p:nvSpPr>
            <p:cNvPr id="136" name="tx136"/>
            <p:cNvSpPr/>
            <p:nvPr/>
          </p:nvSpPr>
          <p:spPr>
            <a:xfrm>
              <a:off x="2452222" y="51159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7D">
                      <a:alpha val="100000"/>
                    </a:srgbClr>
                  </a:solidFill>
                  <a:latin typeface="Arial"/>
                  <a:cs typeface="Arial"/>
                </a:rPr>
                <a:t>9</a:t>
              </a:r>
            </a:p>
          </p:txBody>
        </p:sp>
        <p:sp>
          <p:nvSpPr>
            <p:cNvPr id="137" name="tx137"/>
            <p:cNvSpPr/>
            <p:nvPr/>
          </p:nvSpPr>
          <p:spPr>
            <a:xfrm>
              <a:off x="2422092"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89000">
                      <a:alpha val="100000"/>
                    </a:srgbClr>
                  </a:solidFill>
                  <a:latin typeface="Arial"/>
                  <a:cs typeface="Arial"/>
                </a:rPr>
                <a:t>10</a:t>
              </a:r>
            </a:p>
          </p:txBody>
        </p:sp>
        <p:sp>
          <p:nvSpPr>
            <p:cNvPr id="138" name="tx138"/>
            <p:cNvSpPr/>
            <p:nvPr/>
          </p:nvSpPr>
          <p:spPr>
            <a:xfrm>
              <a:off x="4796065" y="51159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89000">
                      <a:alpha val="100000"/>
                    </a:srgbClr>
                  </a:solidFill>
                  <a:latin typeface="Arial"/>
                  <a:cs typeface="Arial"/>
                </a:rPr>
                <a:t>9</a:t>
              </a:r>
            </a:p>
          </p:txBody>
        </p:sp>
        <p:sp>
          <p:nvSpPr>
            <p:cNvPr id="139" name="tx139"/>
            <p:cNvSpPr/>
            <p:nvPr/>
          </p:nvSpPr>
          <p:spPr>
            <a:xfrm>
              <a:off x="7139908" y="51159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89000">
                      <a:alpha val="100000"/>
                    </a:srgbClr>
                  </a:solidFill>
                  <a:latin typeface="Arial"/>
                  <a:cs typeface="Arial"/>
                </a:rPr>
                <a:t>9</a:t>
              </a:r>
            </a:p>
          </p:txBody>
        </p:sp>
        <p:sp>
          <p:nvSpPr>
            <p:cNvPr id="140" name="tx140"/>
            <p:cNvSpPr/>
            <p:nvPr/>
          </p:nvSpPr>
          <p:spPr>
            <a:xfrm>
              <a:off x="3594014"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7D">
                      <a:alpha val="100000"/>
                    </a:srgbClr>
                  </a:solidFill>
                  <a:latin typeface="Arial"/>
                  <a:cs typeface="Arial"/>
                </a:rPr>
                <a:t>10</a:t>
              </a:r>
            </a:p>
          </p:txBody>
        </p:sp>
        <p:sp>
          <p:nvSpPr>
            <p:cNvPr id="141" name="tx141"/>
            <p:cNvSpPr/>
            <p:nvPr/>
          </p:nvSpPr>
          <p:spPr>
            <a:xfrm>
              <a:off x="4765936"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7D">
                      <a:alpha val="100000"/>
                    </a:srgbClr>
                  </a:solidFill>
                  <a:latin typeface="Arial"/>
                  <a:cs typeface="Arial"/>
                </a:rPr>
                <a:t>10</a:t>
              </a:r>
            </a:p>
          </p:txBody>
        </p:sp>
        <p:sp>
          <p:nvSpPr>
            <p:cNvPr id="142" name="tx142"/>
            <p:cNvSpPr/>
            <p:nvPr/>
          </p:nvSpPr>
          <p:spPr>
            <a:xfrm>
              <a:off x="5937857"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7D">
                      <a:alpha val="100000"/>
                    </a:srgbClr>
                  </a:solidFill>
                  <a:latin typeface="Arial"/>
                  <a:cs typeface="Arial"/>
                </a:rPr>
                <a:t>10</a:t>
              </a:r>
            </a:p>
          </p:txBody>
        </p:sp>
        <p:sp>
          <p:nvSpPr>
            <p:cNvPr id="143" name="tx143"/>
            <p:cNvSpPr/>
            <p:nvPr/>
          </p:nvSpPr>
          <p:spPr>
            <a:xfrm>
              <a:off x="7109779"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7D">
                      <a:alpha val="100000"/>
                    </a:srgbClr>
                  </a:solidFill>
                  <a:latin typeface="Arial"/>
                  <a:cs typeface="Arial"/>
                </a:rPr>
                <a:t>10</a:t>
              </a:r>
            </a:p>
          </p:txBody>
        </p:sp>
        <p:sp>
          <p:nvSpPr>
            <p:cNvPr id="144" name="tx144"/>
            <p:cNvSpPr/>
            <p:nvPr/>
          </p:nvSpPr>
          <p:spPr>
            <a:xfrm>
              <a:off x="570361" y="85946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a:t>
              </a:r>
            </a:p>
          </p:txBody>
        </p:sp>
        <p:sp>
          <p:nvSpPr>
            <p:cNvPr id="145" name="tx145"/>
            <p:cNvSpPr/>
            <p:nvPr/>
          </p:nvSpPr>
          <p:spPr>
            <a:xfrm>
              <a:off x="570361" y="139138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a:t>
              </a:r>
            </a:p>
          </p:txBody>
        </p:sp>
        <p:sp>
          <p:nvSpPr>
            <p:cNvPr id="146" name="tx146"/>
            <p:cNvSpPr/>
            <p:nvPr/>
          </p:nvSpPr>
          <p:spPr>
            <a:xfrm>
              <a:off x="570361" y="192330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a:t>
              </a:r>
            </a:p>
          </p:txBody>
        </p:sp>
        <p:sp>
          <p:nvSpPr>
            <p:cNvPr id="147" name="tx147"/>
            <p:cNvSpPr/>
            <p:nvPr/>
          </p:nvSpPr>
          <p:spPr>
            <a:xfrm>
              <a:off x="570361" y="245521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a:t>
              </a:r>
            </a:p>
          </p:txBody>
        </p:sp>
        <p:sp>
          <p:nvSpPr>
            <p:cNvPr id="148" name="tx148"/>
            <p:cNvSpPr/>
            <p:nvPr/>
          </p:nvSpPr>
          <p:spPr>
            <a:xfrm>
              <a:off x="570361" y="298713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149" name="tx149"/>
            <p:cNvSpPr/>
            <p:nvPr/>
          </p:nvSpPr>
          <p:spPr>
            <a:xfrm>
              <a:off x="570361" y="351905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a:t>
              </a:r>
            </a:p>
          </p:txBody>
        </p:sp>
        <p:sp>
          <p:nvSpPr>
            <p:cNvPr id="150" name="tx150"/>
            <p:cNvSpPr/>
            <p:nvPr/>
          </p:nvSpPr>
          <p:spPr>
            <a:xfrm>
              <a:off x="570361" y="405096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a:t>
              </a:r>
            </a:p>
          </p:txBody>
        </p:sp>
        <p:sp>
          <p:nvSpPr>
            <p:cNvPr id="151" name="tx151"/>
            <p:cNvSpPr/>
            <p:nvPr/>
          </p:nvSpPr>
          <p:spPr>
            <a:xfrm>
              <a:off x="570361" y="458288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a:t>
              </a:r>
            </a:p>
          </p:txBody>
        </p:sp>
        <p:sp>
          <p:nvSpPr>
            <p:cNvPr id="152" name="tx152"/>
            <p:cNvSpPr/>
            <p:nvPr/>
          </p:nvSpPr>
          <p:spPr>
            <a:xfrm>
              <a:off x="570361" y="511480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a:t>
              </a:r>
            </a:p>
          </p:txBody>
        </p:sp>
        <p:sp>
          <p:nvSpPr>
            <p:cNvPr id="153" name="tx153"/>
            <p:cNvSpPr/>
            <p:nvPr/>
          </p:nvSpPr>
          <p:spPr>
            <a:xfrm>
              <a:off x="508182" y="564671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54" name="tx154"/>
            <p:cNvSpPr/>
            <p:nvPr/>
          </p:nvSpPr>
          <p:spPr>
            <a:xfrm>
              <a:off x="2326903"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55" name="tx155"/>
            <p:cNvSpPr/>
            <p:nvPr/>
          </p:nvSpPr>
          <p:spPr>
            <a:xfrm>
              <a:off x="3498825"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56" name="tx156"/>
            <p:cNvSpPr/>
            <p:nvPr/>
          </p:nvSpPr>
          <p:spPr>
            <a:xfrm>
              <a:off x="4670746"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57" name="tx157"/>
            <p:cNvSpPr/>
            <p:nvPr/>
          </p:nvSpPr>
          <p:spPr>
            <a:xfrm>
              <a:off x="5842668"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58" name="tx158"/>
            <p:cNvSpPr/>
            <p:nvPr/>
          </p:nvSpPr>
          <p:spPr>
            <a:xfrm>
              <a:off x="7014590"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59" name="tx159"/>
            <p:cNvSpPr/>
            <p:nvPr/>
          </p:nvSpPr>
          <p:spPr>
            <a:xfrm>
              <a:off x="695171" y="435349"/>
              <a:ext cx="516837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ranked by number of zero-dose children, SEAR, 2021-2025</a:t>
              </a:r>
            </a:p>
          </p:txBody>
        </p:sp>
        <p:sp>
          <p:nvSpPr>
            <p:cNvPr id="160" name="tx160"/>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61" name="tx161"/>
            <p:cNvSpPr/>
            <p:nvPr/>
          </p:nvSpPr>
          <p:spPr>
            <a:xfrm>
              <a:off x="5799761" y="6472760"/>
              <a:ext cx="32746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parentheses is the number of zero-dose children.</a:t>
              </a:r>
            </a:p>
          </p:txBody>
        </p:sp>
        <p:sp>
          <p:nvSpPr>
            <p:cNvPr id="162" name="tx162"/>
            <p:cNvSpPr/>
            <p:nvPr/>
          </p:nvSpPr>
          <p:spPr>
            <a:xfrm>
              <a:off x="6303321" y="6593460"/>
              <a:ext cx="27710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Zero-dose children are those who did not receive DTP1.</a:t>
              </a:r>
            </a:p>
          </p:txBody>
        </p:sp>
      </p:grpSp>
      <p:sp>
        <p:nvSpPr>
          <p:cNvPr id="16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compares the ranking of countries in SEAR based on the absolute number of zero-dose children, with rank 1 representing the country in the region with the most zero-dose children.
In 2021, India had the highest number of zero-dose children (2,736,000), followed by Myanmar (490,000).
In 2025, India had the highest number of zero-dose children (679,000), followed by Bangladesh (237,000).
There was some change in the top 3 countries between 2021 and 2025.</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42678" y="4000884"/>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5" name="pl5"/>
            <p:cNvSpPr/>
            <p:nvPr/>
          </p:nvSpPr>
          <p:spPr>
            <a:xfrm>
              <a:off x="1142678" y="2751590"/>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6" name="pl6"/>
            <p:cNvSpPr/>
            <p:nvPr/>
          </p:nvSpPr>
          <p:spPr>
            <a:xfrm>
              <a:off x="1142678" y="1502296"/>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7" name="pl7"/>
            <p:cNvSpPr/>
            <p:nvPr/>
          </p:nvSpPr>
          <p:spPr>
            <a:xfrm>
              <a:off x="1142678" y="4625531"/>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8" name="pl8"/>
            <p:cNvSpPr/>
            <p:nvPr/>
          </p:nvSpPr>
          <p:spPr>
            <a:xfrm>
              <a:off x="1142678" y="3376237"/>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9" name="pl9"/>
            <p:cNvSpPr/>
            <p:nvPr/>
          </p:nvSpPr>
          <p:spPr>
            <a:xfrm>
              <a:off x="1142678" y="2126943"/>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0" name="pl10"/>
            <p:cNvSpPr/>
            <p:nvPr/>
          </p:nvSpPr>
          <p:spPr>
            <a:xfrm>
              <a:off x="1142678" y="877649"/>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1" name="pl11"/>
            <p:cNvSpPr/>
            <p:nvPr/>
          </p:nvSpPr>
          <p:spPr>
            <a:xfrm>
              <a:off x="1583713"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689064"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794415"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99766"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00511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11046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15819"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8404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00511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22618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4725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6832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939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1046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484231" y="3252733"/>
              <a:ext cx="198963" cy="1372798"/>
            </a:xfrm>
            <a:prstGeom prst="rect">
              <a:avLst/>
            </a:prstGeom>
            <a:solidFill>
              <a:srgbClr val="80BD41">
                <a:alpha val="100000"/>
              </a:srgbClr>
            </a:solidFill>
          </p:spPr>
          <p:txBody>
            <a:bodyPr/>
            <a:lstStyle/>
            <a:p/>
          </p:txBody>
        </p:sp>
        <p:sp>
          <p:nvSpPr>
            <p:cNvPr id="26" name="rc26"/>
            <p:cNvSpPr/>
            <p:nvPr/>
          </p:nvSpPr>
          <p:spPr>
            <a:xfrm>
              <a:off x="1484231" y="2449233"/>
              <a:ext cx="198963" cy="494153"/>
            </a:xfrm>
            <a:prstGeom prst="rect">
              <a:avLst/>
            </a:prstGeom>
            <a:solidFill>
              <a:srgbClr val="0058AB">
                <a:alpha val="100000"/>
              </a:srgbClr>
            </a:solidFill>
          </p:spPr>
          <p:txBody>
            <a:bodyPr/>
            <a:lstStyle/>
            <a:p/>
          </p:txBody>
        </p:sp>
        <p:sp>
          <p:nvSpPr>
            <p:cNvPr id="27" name="rc27"/>
            <p:cNvSpPr/>
            <p:nvPr/>
          </p:nvSpPr>
          <p:spPr>
            <a:xfrm>
              <a:off x="1484231" y="2943386"/>
              <a:ext cx="198963" cy="309346"/>
            </a:xfrm>
            <a:prstGeom prst="rect">
              <a:avLst/>
            </a:prstGeom>
            <a:solidFill>
              <a:srgbClr val="1CABE2">
                <a:alpha val="100000"/>
              </a:srgbClr>
            </a:solidFill>
          </p:spPr>
          <p:txBody>
            <a:bodyPr/>
            <a:lstStyle/>
            <a:p/>
          </p:txBody>
        </p:sp>
        <p:sp>
          <p:nvSpPr>
            <p:cNvPr id="28" name="rc28"/>
            <p:cNvSpPr/>
            <p:nvPr/>
          </p:nvSpPr>
          <p:spPr>
            <a:xfrm>
              <a:off x="1705302" y="3225187"/>
              <a:ext cx="198963" cy="1400343"/>
            </a:xfrm>
            <a:prstGeom prst="rect">
              <a:avLst/>
            </a:prstGeom>
            <a:solidFill>
              <a:srgbClr val="80BD41">
                <a:alpha val="100000"/>
              </a:srgbClr>
            </a:solidFill>
          </p:spPr>
          <p:txBody>
            <a:bodyPr/>
            <a:lstStyle/>
            <a:p/>
          </p:txBody>
        </p:sp>
        <p:sp>
          <p:nvSpPr>
            <p:cNvPr id="29" name="rc29"/>
            <p:cNvSpPr/>
            <p:nvPr/>
          </p:nvSpPr>
          <p:spPr>
            <a:xfrm>
              <a:off x="1705302" y="2434399"/>
              <a:ext cx="198963" cy="478814"/>
            </a:xfrm>
            <a:prstGeom prst="rect">
              <a:avLst/>
            </a:prstGeom>
            <a:solidFill>
              <a:srgbClr val="0058AB">
                <a:alpha val="100000"/>
              </a:srgbClr>
            </a:solidFill>
          </p:spPr>
          <p:txBody>
            <a:bodyPr/>
            <a:lstStyle/>
            <a:p/>
          </p:txBody>
        </p:sp>
        <p:sp>
          <p:nvSpPr>
            <p:cNvPr id="30" name="rc30"/>
            <p:cNvSpPr/>
            <p:nvPr/>
          </p:nvSpPr>
          <p:spPr>
            <a:xfrm>
              <a:off x="1705302" y="2913213"/>
              <a:ext cx="198963" cy="311973"/>
            </a:xfrm>
            <a:prstGeom prst="rect">
              <a:avLst/>
            </a:prstGeom>
            <a:solidFill>
              <a:srgbClr val="1CABE2">
                <a:alpha val="100000"/>
              </a:srgbClr>
            </a:solidFill>
          </p:spPr>
          <p:txBody>
            <a:bodyPr/>
            <a:lstStyle/>
            <a:p/>
          </p:txBody>
        </p:sp>
        <p:sp>
          <p:nvSpPr>
            <p:cNvPr id="31" name="rc31"/>
            <p:cNvSpPr/>
            <p:nvPr/>
          </p:nvSpPr>
          <p:spPr>
            <a:xfrm>
              <a:off x="1926372" y="3232599"/>
              <a:ext cx="198963" cy="1392931"/>
            </a:xfrm>
            <a:prstGeom prst="rect">
              <a:avLst/>
            </a:prstGeom>
            <a:solidFill>
              <a:srgbClr val="80BD41">
                <a:alpha val="100000"/>
              </a:srgbClr>
            </a:solidFill>
          </p:spPr>
          <p:txBody>
            <a:bodyPr/>
            <a:lstStyle/>
            <a:p/>
          </p:txBody>
        </p:sp>
        <p:sp>
          <p:nvSpPr>
            <p:cNvPr id="32" name="rc32"/>
            <p:cNvSpPr/>
            <p:nvPr/>
          </p:nvSpPr>
          <p:spPr>
            <a:xfrm>
              <a:off x="1926372" y="2445059"/>
              <a:ext cx="198963" cy="473691"/>
            </a:xfrm>
            <a:prstGeom prst="rect">
              <a:avLst/>
            </a:prstGeom>
            <a:solidFill>
              <a:srgbClr val="0058AB">
                <a:alpha val="100000"/>
              </a:srgbClr>
            </a:solidFill>
          </p:spPr>
          <p:txBody>
            <a:bodyPr/>
            <a:lstStyle/>
            <a:p/>
          </p:txBody>
        </p:sp>
        <p:sp>
          <p:nvSpPr>
            <p:cNvPr id="33" name="rc33"/>
            <p:cNvSpPr/>
            <p:nvPr/>
          </p:nvSpPr>
          <p:spPr>
            <a:xfrm>
              <a:off x="1926372" y="2918750"/>
              <a:ext cx="198963" cy="313848"/>
            </a:xfrm>
            <a:prstGeom prst="rect">
              <a:avLst/>
            </a:prstGeom>
            <a:solidFill>
              <a:srgbClr val="1CABE2">
                <a:alpha val="100000"/>
              </a:srgbClr>
            </a:solidFill>
          </p:spPr>
          <p:txBody>
            <a:bodyPr/>
            <a:lstStyle/>
            <a:p/>
          </p:txBody>
        </p:sp>
        <p:sp>
          <p:nvSpPr>
            <p:cNvPr id="34" name="rc34"/>
            <p:cNvSpPr/>
            <p:nvPr/>
          </p:nvSpPr>
          <p:spPr>
            <a:xfrm>
              <a:off x="2147442" y="3199347"/>
              <a:ext cx="198963" cy="1426183"/>
            </a:xfrm>
            <a:prstGeom prst="rect">
              <a:avLst/>
            </a:prstGeom>
            <a:solidFill>
              <a:srgbClr val="80BD41">
                <a:alpha val="100000"/>
              </a:srgbClr>
            </a:solidFill>
          </p:spPr>
          <p:txBody>
            <a:bodyPr/>
            <a:lstStyle/>
            <a:p/>
          </p:txBody>
        </p:sp>
        <p:sp>
          <p:nvSpPr>
            <p:cNvPr id="35" name="rc35"/>
            <p:cNvSpPr/>
            <p:nvPr/>
          </p:nvSpPr>
          <p:spPr>
            <a:xfrm>
              <a:off x="2147442" y="2467956"/>
              <a:ext cx="198963" cy="456082"/>
            </a:xfrm>
            <a:prstGeom prst="rect">
              <a:avLst/>
            </a:prstGeom>
            <a:solidFill>
              <a:srgbClr val="0058AB">
                <a:alpha val="100000"/>
              </a:srgbClr>
            </a:solidFill>
          </p:spPr>
          <p:txBody>
            <a:bodyPr/>
            <a:lstStyle/>
            <a:p/>
          </p:txBody>
        </p:sp>
        <p:sp>
          <p:nvSpPr>
            <p:cNvPr id="36" name="rc36"/>
            <p:cNvSpPr/>
            <p:nvPr/>
          </p:nvSpPr>
          <p:spPr>
            <a:xfrm>
              <a:off x="2147442" y="2924038"/>
              <a:ext cx="198963" cy="275308"/>
            </a:xfrm>
            <a:prstGeom prst="rect">
              <a:avLst/>
            </a:prstGeom>
            <a:solidFill>
              <a:srgbClr val="1CABE2">
                <a:alpha val="100000"/>
              </a:srgbClr>
            </a:solidFill>
          </p:spPr>
          <p:txBody>
            <a:bodyPr/>
            <a:lstStyle/>
            <a:p/>
          </p:txBody>
        </p:sp>
        <p:sp>
          <p:nvSpPr>
            <p:cNvPr id="37" name="rc37"/>
            <p:cNvSpPr/>
            <p:nvPr/>
          </p:nvSpPr>
          <p:spPr>
            <a:xfrm>
              <a:off x="2368512" y="3147389"/>
              <a:ext cx="198963" cy="1478141"/>
            </a:xfrm>
            <a:prstGeom prst="rect">
              <a:avLst/>
            </a:prstGeom>
            <a:solidFill>
              <a:srgbClr val="80BD41">
                <a:alpha val="100000"/>
              </a:srgbClr>
            </a:solidFill>
          </p:spPr>
          <p:txBody>
            <a:bodyPr/>
            <a:lstStyle/>
            <a:p/>
          </p:txBody>
        </p:sp>
        <p:sp>
          <p:nvSpPr>
            <p:cNvPr id="38" name="rc38"/>
            <p:cNvSpPr/>
            <p:nvPr/>
          </p:nvSpPr>
          <p:spPr>
            <a:xfrm>
              <a:off x="2368512" y="2487574"/>
              <a:ext cx="198963" cy="414256"/>
            </a:xfrm>
            <a:prstGeom prst="rect">
              <a:avLst/>
            </a:prstGeom>
            <a:solidFill>
              <a:srgbClr val="0058AB">
                <a:alpha val="100000"/>
              </a:srgbClr>
            </a:solidFill>
          </p:spPr>
          <p:txBody>
            <a:bodyPr/>
            <a:lstStyle/>
            <a:p/>
          </p:txBody>
        </p:sp>
        <p:sp>
          <p:nvSpPr>
            <p:cNvPr id="39" name="rc39"/>
            <p:cNvSpPr/>
            <p:nvPr/>
          </p:nvSpPr>
          <p:spPr>
            <a:xfrm>
              <a:off x="2368512" y="2901830"/>
              <a:ext cx="198963" cy="245559"/>
            </a:xfrm>
            <a:prstGeom prst="rect">
              <a:avLst/>
            </a:prstGeom>
            <a:solidFill>
              <a:srgbClr val="1CABE2">
                <a:alpha val="100000"/>
              </a:srgbClr>
            </a:solidFill>
          </p:spPr>
          <p:txBody>
            <a:bodyPr/>
            <a:lstStyle/>
            <a:p/>
          </p:txBody>
        </p:sp>
        <p:sp>
          <p:nvSpPr>
            <p:cNvPr id="40" name="rc40"/>
            <p:cNvSpPr/>
            <p:nvPr/>
          </p:nvSpPr>
          <p:spPr>
            <a:xfrm>
              <a:off x="2589583" y="3157015"/>
              <a:ext cx="198963" cy="1468515"/>
            </a:xfrm>
            <a:prstGeom prst="rect">
              <a:avLst/>
            </a:prstGeom>
            <a:solidFill>
              <a:srgbClr val="80BD41">
                <a:alpha val="100000"/>
              </a:srgbClr>
            </a:solidFill>
          </p:spPr>
          <p:txBody>
            <a:bodyPr/>
            <a:lstStyle/>
            <a:p/>
          </p:txBody>
        </p:sp>
        <p:sp>
          <p:nvSpPr>
            <p:cNvPr id="41" name="rc41"/>
            <p:cNvSpPr/>
            <p:nvPr/>
          </p:nvSpPr>
          <p:spPr>
            <a:xfrm>
              <a:off x="2589583" y="2522035"/>
              <a:ext cx="198963" cy="335350"/>
            </a:xfrm>
            <a:prstGeom prst="rect">
              <a:avLst/>
            </a:prstGeom>
            <a:solidFill>
              <a:srgbClr val="0058AB">
                <a:alpha val="100000"/>
              </a:srgbClr>
            </a:solidFill>
          </p:spPr>
          <p:txBody>
            <a:bodyPr/>
            <a:lstStyle/>
            <a:p/>
          </p:txBody>
        </p:sp>
        <p:sp>
          <p:nvSpPr>
            <p:cNvPr id="42" name="rc42"/>
            <p:cNvSpPr/>
            <p:nvPr/>
          </p:nvSpPr>
          <p:spPr>
            <a:xfrm>
              <a:off x="2589583" y="2857385"/>
              <a:ext cx="198963" cy="299630"/>
            </a:xfrm>
            <a:prstGeom prst="rect">
              <a:avLst/>
            </a:prstGeom>
            <a:solidFill>
              <a:srgbClr val="1CABE2">
                <a:alpha val="100000"/>
              </a:srgbClr>
            </a:solidFill>
          </p:spPr>
          <p:txBody>
            <a:bodyPr/>
            <a:lstStyle/>
            <a:p/>
          </p:txBody>
        </p:sp>
        <p:sp>
          <p:nvSpPr>
            <p:cNvPr id="43" name="rc43"/>
            <p:cNvSpPr/>
            <p:nvPr/>
          </p:nvSpPr>
          <p:spPr>
            <a:xfrm>
              <a:off x="2810653" y="3161854"/>
              <a:ext cx="198963" cy="1463676"/>
            </a:xfrm>
            <a:prstGeom prst="rect">
              <a:avLst/>
            </a:prstGeom>
            <a:solidFill>
              <a:srgbClr val="80BD41">
                <a:alpha val="100000"/>
              </a:srgbClr>
            </a:solidFill>
          </p:spPr>
          <p:txBody>
            <a:bodyPr/>
            <a:lstStyle/>
            <a:p/>
          </p:txBody>
        </p:sp>
        <p:sp>
          <p:nvSpPr>
            <p:cNvPr id="44" name="rc44"/>
            <p:cNvSpPr/>
            <p:nvPr/>
          </p:nvSpPr>
          <p:spPr>
            <a:xfrm>
              <a:off x="2810653" y="2550664"/>
              <a:ext cx="198963" cy="334864"/>
            </a:xfrm>
            <a:prstGeom prst="rect">
              <a:avLst/>
            </a:prstGeom>
            <a:solidFill>
              <a:srgbClr val="0058AB">
                <a:alpha val="100000"/>
              </a:srgbClr>
            </a:solidFill>
          </p:spPr>
          <p:txBody>
            <a:bodyPr/>
            <a:lstStyle/>
            <a:p/>
          </p:txBody>
        </p:sp>
        <p:sp>
          <p:nvSpPr>
            <p:cNvPr id="45" name="rc45"/>
            <p:cNvSpPr/>
            <p:nvPr/>
          </p:nvSpPr>
          <p:spPr>
            <a:xfrm>
              <a:off x="2810653" y="2885529"/>
              <a:ext cx="198963" cy="276324"/>
            </a:xfrm>
            <a:prstGeom prst="rect">
              <a:avLst/>
            </a:prstGeom>
            <a:solidFill>
              <a:srgbClr val="1CABE2">
                <a:alpha val="100000"/>
              </a:srgbClr>
            </a:solidFill>
          </p:spPr>
          <p:txBody>
            <a:bodyPr/>
            <a:lstStyle/>
            <a:p/>
          </p:txBody>
        </p:sp>
        <p:sp>
          <p:nvSpPr>
            <p:cNvPr id="46" name="rc46"/>
            <p:cNvSpPr/>
            <p:nvPr/>
          </p:nvSpPr>
          <p:spPr>
            <a:xfrm>
              <a:off x="3031723" y="3194029"/>
              <a:ext cx="198963" cy="1431501"/>
            </a:xfrm>
            <a:prstGeom prst="rect">
              <a:avLst/>
            </a:prstGeom>
            <a:solidFill>
              <a:srgbClr val="80BD41">
                <a:alpha val="100000"/>
              </a:srgbClr>
            </a:solidFill>
          </p:spPr>
          <p:txBody>
            <a:bodyPr/>
            <a:lstStyle/>
            <a:p/>
          </p:txBody>
        </p:sp>
        <p:sp>
          <p:nvSpPr>
            <p:cNvPr id="47" name="rc47"/>
            <p:cNvSpPr/>
            <p:nvPr/>
          </p:nvSpPr>
          <p:spPr>
            <a:xfrm>
              <a:off x="3031723" y="2573330"/>
              <a:ext cx="198963" cy="330016"/>
            </a:xfrm>
            <a:prstGeom prst="rect">
              <a:avLst/>
            </a:prstGeom>
            <a:solidFill>
              <a:srgbClr val="0058AB">
                <a:alpha val="100000"/>
              </a:srgbClr>
            </a:solidFill>
          </p:spPr>
          <p:txBody>
            <a:bodyPr/>
            <a:lstStyle/>
            <a:p/>
          </p:txBody>
        </p:sp>
        <p:sp>
          <p:nvSpPr>
            <p:cNvPr id="48" name="rc48"/>
            <p:cNvSpPr/>
            <p:nvPr/>
          </p:nvSpPr>
          <p:spPr>
            <a:xfrm>
              <a:off x="3031723" y="2903347"/>
              <a:ext cx="198963" cy="290682"/>
            </a:xfrm>
            <a:prstGeom prst="rect">
              <a:avLst/>
            </a:prstGeom>
            <a:solidFill>
              <a:srgbClr val="1CABE2">
                <a:alpha val="100000"/>
              </a:srgbClr>
            </a:solidFill>
          </p:spPr>
          <p:txBody>
            <a:bodyPr/>
            <a:lstStyle/>
            <a:p/>
          </p:txBody>
        </p:sp>
        <p:sp>
          <p:nvSpPr>
            <p:cNvPr id="49" name="rc49"/>
            <p:cNvSpPr/>
            <p:nvPr/>
          </p:nvSpPr>
          <p:spPr>
            <a:xfrm>
              <a:off x="3252793" y="3102610"/>
              <a:ext cx="198963" cy="1522920"/>
            </a:xfrm>
            <a:prstGeom prst="rect">
              <a:avLst/>
            </a:prstGeom>
            <a:solidFill>
              <a:srgbClr val="80BD41">
                <a:alpha val="100000"/>
              </a:srgbClr>
            </a:solidFill>
          </p:spPr>
          <p:txBody>
            <a:bodyPr/>
            <a:lstStyle/>
            <a:p/>
          </p:txBody>
        </p:sp>
        <p:sp>
          <p:nvSpPr>
            <p:cNvPr id="50" name="rc50"/>
            <p:cNvSpPr/>
            <p:nvPr/>
          </p:nvSpPr>
          <p:spPr>
            <a:xfrm>
              <a:off x="3252793" y="2586389"/>
              <a:ext cx="198963" cy="327458"/>
            </a:xfrm>
            <a:prstGeom prst="rect">
              <a:avLst/>
            </a:prstGeom>
            <a:solidFill>
              <a:srgbClr val="0058AB">
                <a:alpha val="100000"/>
              </a:srgbClr>
            </a:solidFill>
          </p:spPr>
          <p:txBody>
            <a:bodyPr/>
            <a:lstStyle/>
            <a:p/>
          </p:txBody>
        </p:sp>
        <p:sp>
          <p:nvSpPr>
            <p:cNvPr id="51" name="rc51"/>
            <p:cNvSpPr/>
            <p:nvPr/>
          </p:nvSpPr>
          <p:spPr>
            <a:xfrm>
              <a:off x="3252793" y="2913847"/>
              <a:ext cx="198963" cy="188762"/>
            </a:xfrm>
            <a:prstGeom prst="rect">
              <a:avLst/>
            </a:prstGeom>
            <a:solidFill>
              <a:srgbClr val="1CABE2">
                <a:alpha val="100000"/>
              </a:srgbClr>
            </a:solidFill>
          </p:spPr>
          <p:txBody>
            <a:bodyPr/>
            <a:lstStyle/>
            <a:p/>
          </p:txBody>
        </p:sp>
        <p:sp>
          <p:nvSpPr>
            <p:cNvPr id="52" name="rc52"/>
            <p:cNvSpPr/>
            <p:nvPr/>
          </p:nvSpPr>
          <p:spPr>
            <a:xfrm>
              <a:off x="3473863" y="3032383"/>
              <a:ext cx="198963" cy="1593147"/>
            </a:xfrm>
            <a:prstGeom prst="rect">
              <a:avLst/>
            </a:prstGeom>
            <a:solidFill>
              <a:srgbClr val="80BD41">
                <a:alpha val="100000"/>
              </a:srgbClr>
            </a:solidFill>
          </p:spPr>
          <p:txBody>
            <a:bodyPr/>
            <a:lstStyle/>
            <a:p/>
          </p:txBody>
        </p:sp>
        <p:sp>
          <p:nvSpPr>
            <p:cNvPr id="53" name="rc53"/>
            <p:cNvSpPr/>
            <p:nvPr/>
          </p:nvSpPr>
          <p:spPr>
            <a:xfrm>
              <a:off x="3473863" y="2590302"/>
              <a:ext cx="198963" cy="272419"/>
            </a:xfrm>
            <a:prstGeom prst="rect">
              <a:avLst/>
            </a:prstGeom>
            <a:solidFill>
              <a:srgbClr val="0058AB">
                <a:alpha val="100000"/>
              </a:srgbClr>
            </a:solidFill>
          </p:spPr>
          <p:txBody>
            <a:bodyPr/>
            <a:lstStyle/>
            <a:p/>
          </p:txBody>
        </p:sp>
        <p:sp>
          <p:nvSpPr>
            <p:cNvPr id="54" name="rc54"/>
            <p:cNvSpPr/>
            <p:nvPr/>
          </p:nvSpPr>
          <p:spPr>
            <a:xfrm>
              <a:off x="3473863" y="2862722"/>
              <a:ext cx="198963" cy="169661"/>
            </a:xfrm>
            <a:prstGeom prst="rect">
              <a:avLst/>
            </a:prstGeom>
            <a:solidFill>
              <a:srgbClr val="1CABE2">
                <a:alpha val="100000"/>
              </a:srgbClr>
            </a:solidFill>
          </p:spPr>
          <p:txBody>
            <a:bodyPr/>
            <a:lstStyle/>
            <a:p/>
          </p:txBody>
        </p:sp>
        <p:sp>
          <p:nvSpPr>
            <p:cNvPr id="55" name="rc55"/>
            <p:cNvSpPr/>
            <p:nvPr/>
          </p:nvSpPr>
          <p:spPr>
            <a:xfrm>
              <a:off x="3694934" y="2978195"/>
              <a:ext cx="198963" cy="1647335"/>
            </a:xfrm>
            <a:prstGeom prst="rect">
              <a:avLst/>
            </a:prstGeom>
            <a:solidFill>
              <a:srgbClr val="80BD41">
                <a:alpha val="100000"/>
              </a:srgbClr>
            </a:solidFill>
          </p:spPr>
          <p:txBody>
            <a:bodyPr/>
            <a:lstStyle/>
            <a:p/>
          </p:txBody>
        </p:sp>
        <p:sp>
          <p:nvSpPr>
            <p:cNvPr id="56" name="rc56"/>
            <p:cNvSpPr/>
            <p:nvPr/>
          </p:nvSpPr>
          <p:spPr>
            <a:xfrm>
              <a:off x="3694934" y="2615247"/>
              <a:ext cx="198963" cy="239640"/>
            </a:xfrm>
            <a:prstGeom prst="rect">
              <a:avLst/>
            </a:prstGeom>
            <a:solidFill>
              <a:srgbClr val="0058AB">
                <a:alpha val="100000"/>
              </a:srgbClr>
            </a:solidFill>
          </p:spPr>
          <p:txBody>
            <a:bodyPr/>
            <a:lstStyle/>
            <a:p/>
          </p:txBody>
        </p:sp>
        <p:sp>
          <p:nvSpPr>
            <p:cNvPr id="57" name="rc57"/>
            <p:cNvSpPr/>
            <p:nvPr/>
          </p:nvSpPr>
          <p:spPr>
            <a:xfrm>
              <a:off x="3694934" y="2854888"/>
              <a:ext cx="198963" cy="123306"/>
            </a:xfrm>
            <a:prstGeom prst="rect">
              <a:avLst/>
            </a:prstGeom>
            <a:solidFill>
              <a:srgbClr val="1CABE2">
                <a:alpha val="100000"/>
              </a:srgbClr>
            </a:solidFill>
          </p:spPr>
          <p:txBody>
            <a:bodyPr/>
            <a:lstStyle/>
            <a:p/>
          </p:txBody>
        </p:sp>
        <p:sp>
          <p:nvSpPr>
            <p:cNvPr id="58" name="rc58"/>
            <p:cNvSpPr/>
            <p:nvPr/>
          </p:nvSpPr>
          <p:spPr>
            <a:xfrm>
              <a:off x="3916004" y="2942957"/>
              <a:ext cx="198963" cy="1682573"/>
            </a:xfrm>
            <a:prstGeom prst="rect">
              <a:avLst/>
            </a:prstGeom>
            <a:solidFill>
              <a:srgbClr val="80BD41">
                <a:alpha val="100000"/>
              </a:srgbClr>
            </a:solidFill>
          </p:spPr>
          <p:txBody>
            <a:bodyPr/>
            <a:lstStyle/>
            <a:p/>
          </p:txBody>
        </p:sp>
        <p:sp>
          <p:nvSpPr>
            <p:cNvPr id="59" name="rc59"/>
            <p:cNvSpPr/>
            <p:nvPr/>
          </p:nvSpPr>
          <p:spPr>
            <a:xfrm>
              <a:off x="3916004" y="2631075"/>
              <a:ext cx="198963" cy="189437"/>
            </a:xfrm>
            <a:prstGeom prst="rect">
              <a:avLst/>
            </a:prstGeom>
            <a:solidFill>
              <a:srgbClr val="0058AB">
                <a:alpha val="100000"/>
              </a:srgbClr>
            </a:solidFill>
          </p:spPr>
          <p:txBody>
            <a:bodyPr/>
            <a:lstStyle/>
            <a:p/>
          </p:txBody>
        </p:sp>
        <p:sp>
          <p:nvSpPr>
            <p:cNvPr id="60" name="rc60"/>
            <p:cNvSpPr/>
            <p:nvPr/>
          </p:nvSpPr>
          <p:spPr>
            <a:xfrm>
              <a:off x="3916004" y="2820512"/>
              <a:ext cx="198963" cy="122444"/>
            </a:xfrm>
            <a:prstGeom prst="rect">
              <a:avLst/>
            </a:prstGeom>
            <a:solidFill>
              <a:srgbClr val="1CABE2">
                <a:alpha val="100000"/>
              </a:srgbClr>
            </a:solidFill>
          </p:spPr>
          <p:txBody>
            <a:bodyPr/>
            <a:lstStyle/>
            <a:p/>
          </p:txBody>
        </p:sp>
        <p:sp>
          <p:nvSpPr>
            <p:cNvPr id="61" name="rc61"/>
            <p:cNvSpPr/>
            <p:nvPr/>
          </p:nvSpPr>
          <p:spPr>
            <a:xfrm>
              <a:off x="4137074" y="2958859"/>
              <a:ext cx="198963" cy="1666671"/>
            </a:xfrm>
            <a:prstGeom prst="rect">
              <a:avLst/>
            </a:prstGeom>
            <a:solidFill>
              <a:srgbClr val="80BD41">
                <a:alpha val="100000"/>
              </a:srgbClr>
            </a:solidFill>
          </p:spPr>
          <p:txBody>
            <a:bodyPr/>
            <a:lstStyle/>
            <a:p/>
          </p:txBody>
        </p:sp>
        <p:sp>
          <p:nvSpPr>
            <p:cNvPr id="62" name="rc62"/>
            <p:cNvSpPr/>
            <p:nvPr/>
          </p:nvSpPr>
          <p:spPr>
            <a:xfrm>
              <a:off x="4137074" y="2645449"/>
              <a:ext cx="198963" cy="192913"/>
            </a:xfrm>
            <a:prstGeom prst="rect">
              <a:avLst/>
            </a:prstGeom>
            <a:solidFill>
              <a:srgbClr val="0058AB">
                <a:alpha val="100000"/>
              </a:srgbClr>
            </a:solidFill>
          </p:spPr>
          <p:txBody>
            <a:bodyPr/>
            <a:lstStyle/>
            <a:p/>
          </p:txBody>
        </p:sp>
        <p:sp>
          <p:nvSpPr>
            <p:cNvPr id="63" name="rc63"/>
            <p:cNvSpPr/>
            <p:nvPr/>
          </p:nvSpPr>
          <p:spPr>
            <a:xfrm>
              <a:off x="4137074" y="2838363"/>
              <a:ext cx="198963" cy="120496"/>
            </a:xfrm>
            <a:prstGeom prst="rect">
              <a:avLst/>
            </a:prstGeom>
            <a:solidFill>
              <a:srgbClr val="1CABE2">
                <a:alpha val="100000"/>
              </a:srgbClr>
            </a:solidFill>
          </p:spPr>
          <p:txBody>
            <a:bodyPr/>
            <a:lstStyle/>
            <a:p/>
          </p:txBody>
        </p:sp>
        <p:sp>
          <p:nvSpPr>
            <p:cNvPr id="64" name="rc64"/>
            <p:cNvSpPr/>
            <p:nvPr/>
          </p:nvSpPr>
          <p:spPr>
            <a:xfrm>
              <a:off x="4358144" y="2964582"/>
              <a:ext cx="198963" cy="1660948"/>
            </a:xfrm>
            <a:prstGeom prst="rect">
              <a:avLst/>
            </a:prstGeom>
            <a:solidFill>
              <a:srgbClr val="80BD41">
                <a:alpha val="100000"/>
              </a:srgbClr>
            </a:solidFill>
          </p:spPr>
          <p:txBody>
            <a:bodyPr/>
            <a:lstStyle/>
            <a:p/>
          </p:txBody>
        </p:sp>
        <p:sp>
          <p:nvSpPr>
            <p:cNvPr id="65" name="rc65"/>
            <p:cNvSpPr/>
            <p:nvPr/>
          </p:nvSpPr>
          <p:spPr>
            <a:xfrm>
              <a:off x="4358144" y="2670087"/>
              <a:ext cx="198963" cy="171118"/>
            </a:xfrm>
            <a:prstGeom prst="rect">
              <a:avLst/>
            </a:prstGeom>
            <a:solidFill>
              <a:srgbClr val="0058AB">
                <a:alpha val="100000"/>
              </a:srgbClr>
            </a:solidFill>
          </p:spPr>
          <p:txBody>
            <a:bodyPr/>
            <a:lstStyle/>
            <a:p/>
          </p:txBody>
        </p:sp>
        <p:sp>
          <p:nvSpPr>
            <p:cNvPr id="66" name="rc66"/>
            <p:cNvSpPr/>
            <p:nvPr/>
          </p:nvSpPr>
          <p:spPr>
            <a:xfrm>
              <a:off x="4358144" y="2841205"/>
              <a:ext cx="198963" cy="123376"/>
            </a:xfrm>
            <a:prstGeom prst="rect">
              <a:avLst/>
            </a:prstGeom>
            <a:solidFill>
              <a:srgbClr val="1CABE2">
                <a:alpha val="100000"/>
              </a:srgbClr>
            </a:solidFill>
          </p:spPr>
          <p:txBody>
            <a:bodyPr/>
            <a:lstStyle/>
            <a:p/>
          </p:txBody>
        </p:sp>
        <p:sp>
          <p:nvSpPr>
            <p:cNvPr id="67" name="rc67"/>
            <p:cNvSpPr/>
            <p:nvPr/>
          </p:nvSpPr>
          <p:spPr>
            <a:xfrm>
              <a:off x="4579214" y="2972578"/>
              <a:ext cx="198963" cy="1652952"/>
            </a:xfrm>
            <a:prstGeom prst="rect">
              <a:avLst/>
            </a:prstGeom>
            <a:solidFill>
              <a:srgbClr val="80BD41">
                <a:alpha val="100000"/>
              </a:srgbClr>
            </a:solidFill>
          </p:spPr>
          <p:txBody>
            <a:bodyPr/>
            <a:lstStyle/>
            <a:p/>
          </p:txBody>
        </p:sp>
        <p:sp>
          <p:nvSpPr>
            <p:cNvPr id="68" name="rc68"/>
            <p:cNvSpPr/>
            <p:nvPr/>
          </p:nvSpPr>
          <p:spPr>
            <a:xfrm>
              <a:off x="4579214" y="2726922"/>
              <a:ext cx="198963" cy="162664"/>
            </a:xfrm>
            <a:prstGeom prst="rect">
              <a:avLst/>
            </a:prstGeom>
            <a:solidFill>
              <a:srgbClr val="0058AB">
                <a:alpha val="100000"/>
              </a:srgbClr>
            </a:solidFill>
          </p:spPr>
          <p:txBody>
            <a:bodyPr/>
            <a:lstStyle/>
            <a:p/>
          </p:txBody>
        </p:sp>
        <p:sp>
          <p:nvSpPr>
            <p:cNvPr id="69" name="rc69"/>
            <p:cNvSpPr/>
            <p:nvPr/>
          </p:nvSpPr>
          <p:spPr>
            <a:xfrm>
              <a:off x="4579214" y="2889587"/>
              <a:ext cx="198963" cy="82991"/>
            </a:xfrm>
            <a:prstGeom prst="rect">
              <a:avLst/>
            </a:prstGeom>
            <a:solidFill>
              <a:srgbClr val="1CABE2">
                <a:alpha val="100000"/>
              </a:srgbClr>
            </a:solidFill>
          </p:spPr>
          <p:txBody>
            <a:bodyPr/>
            <a:lstStyle/>
            <a:p/>
          </p:txBody>
        </p:sp>
        <p:sp>
          <p:nvSpPr>
            <p:cNvPr id="70" name="rc70"/>
            <p:cNvSpPr/>
            <p:nvPr/>
          </p:nvSpPr>
          <p:spPr>
            <a:xfrm>
              <a:off x="4800285" y="2932214"/>
              <a:ext cx="198963" cy="1693316"/>
            </a:xfrm>
            <a:prstGeom prst="rect">
              <a:avLst/>
            </a:prstGeom>
            <a:solidFill>
              <a:srgbClr val="80BD41">
                <a:alpha val="100000"/>
              </a:srgbClr>
            </a:solidFill>
          </p:spPr>
          <p:txBody>
            <a:bodyPr/>
            <a:lstStyle/>
            <a:p/>
          </p:txBody>
        </p:sp>
        <p:sp>
          <p:nvSpPr>
            <p:cNvPr id="71" name="rc71"/>
            <p:cNvSpPr/>
            <p:nvPr/>
          </p:nvSpPr>
          <p:spPr>
            <a:xfrm>
              <a:off x="4800285" y="2718496"/>
              <a:ext cx="198963" cy="161759"/>
            </a:xfrm>
            <a:prstGeom prst="rect">
              <a:avLst/>
            </a:prstGeom>
            <a:solidFill>
              <a:srgbClr val="0058AB">
                <a:alpha val="100000"/>
              </a:srgbClr>
            </a:solidFill>
          </p:spPr>
          <p:txBody>
            <a:bodyPr/>
            <a:lstStyle/>
            <a:p/>
          </p:txBody>
        </p:sp>
        <p:sp>
          <p:nvSpPr>
            <p:cNvPr id="72" name="rc72"/>
            <p:cNvSpPr/>
            <p:nvPr/>
          </p:nvSpPr>
          <p:spPr>
            <a:xfrm>
              <a:off x="4800285" y="2880255"/>
              <a:ext cx="198963" cy="51958"/>
            </a:xfrm>
            <a:prstGeom prst="rect">
              <a:avLst/>
            </a:prstGeom>
            <a:solidFill>
              <a:srgbClr val="1CABE2">
                <a:alpha val="100000"/>
              </a:srgbClr>
            </a:solidFill>
          </p:spPr>
          <p:txBody>
            <a:bodyPr/>
            <a:lstStyle/>
            <a:p/>
          </p:txBody>
        </p:sp>
        <p:sp>
          <p:nvSpPr>
            <p:cNvPr id="73" name="rc73"/>
            <p:cNvSpPr/>
            <p:nvPr/>
          </p:nvSpPr>
          <p:spPr>
            <a:xfrm>
              <a:off x="5021355" y="2912896"/>
              <a:ext cx="198963" cy="1712634"/>
            </a:xfrm>
            <a:prstGeom prst="rect">
              <a:avLst/>
            </a:prstGeom>
            <a:solidFill>
              <a:srgbClr val="80BD41">
                <a:alpha val="100000"/>
              </a:srgbClr>
            </a:solidFill>
          </p:spPr>
          <p:txBody>
            <a:bodyPr/>
            <a:lstStyle/>
            <a:p/>
          </p:txBody>
        </p:sp>
        <p:sp>
          <p:nvSpPr>
            <p:cNvPr id="74" name="rc74"/>
            <p:cNvSpPr/>
            <p:nvPr/>
          </p:nvSpPr>
          <p:spPr>
            <a:xfrm>
              <a:off x="5021355" y="2712804"/>
              <a:ext cx="198963" cy="146566"/>
            </a:xfrm>
            <a:prstGeom prst="rect">
              <a:avLst/>
            </a:prstGeom>
            <a:solidFill>
              <a:srgbClr val="0058AB">
                <a:alpha val="100000"/>
              </a:srgbClr>
            </a:solidFill>
          </p:spPr>
          <p:txBody>
            <a:bodyPr/>
            <a:lstStyle/>
            <a:p/>
          </p:txBody>
        </p:sp>
        <p:sp>
          <p:nvSpPr>
            <p:cNvPr id="75" name="rc75"/>
            <p:cNvSpPr/>
            <p:nvPr/>
          </p:nvSpPr>
          <p:spPr>
            <a:xfrm>
              <a:off x="5021355" y="2859370"/>
              <a:ext cx="198963" cy="53525"/>
            </a:xfrm>
            <a:prstGeom prst="rect">
              <a:avLst/>
            </a:prstGeom>
            <a:solidFill>
              <a:srgbClr val="1CABE2">
                <a:alpha val="100000"/>
              </a:srgbClr>
            </a:solidFill>
          </p:spPr>
          <p:txBody>
            <a:bodyPr/>
            <a:lstStyle/>
            <a:p/>
          </p:txBody>
        </p:sp>
        <p:sp>
          <p:nvSpPr>
            <p:cNvPr id="76" name="rc76"/>
            <p:cNvSpPr/>
            <p:nvPr/>
          </p:nvSpPr>
          <p:spPr>
            <a:xfrm>
              <a:off x="5242425" y="2937453"/>
              <a:ext cx="198963" cy="1688077"/>
            </a:xfrm>
            <a:prstGeom prst="rect">
              <a:avLst/>
            </a:prstGeom>
            <a:solidFill>
              <a:srgbClr val="80BD41">
                <a:alpha val="100000"/>
              </a:srgbClr>
            </a:solidFill>
          </p:spPr>
          <p:txBody>
            <a:bodyPr/>
            <a:lstStyle/>
            <a:p/>
          </p:txBody>
        </p:sp>
        <p:sp>
          <p:nvSpPr>
            <p:cNvPr id="77" name="rc77"/>
            <p:cNvSpPr/>
            <p:nvPr/>
          </p:nvSpPr>
          <p:spPr>
            <a:xfrm>
              <a:off x="5242425" y="2758308"/>
              <a:ext cx="198963" cy="127083"/>
            </a:xfrm>
            <a:prstGeom prst="rect">
              <a:avLst/>
            </a:prstGeom>
            <a:solidFill>
              <a:srgbClr val="0058AB">
                <a:alpha val="100000"/>
              </a:srgbClr>
            </a:solidFill>
          </p:spPr>
          <p:txBody>
            <a:bodyPr/>
            <a:lstStyle/>
            <a:p/>
          </p:txBody>
        </p:sp>
        <p:sp>
          <p:nvSpPr>
            <p:cNvPr id="78" name="rc78"/>
            <p:cNvSpPr/>
            <p:nvPr/>
          </p:nvSpPr>
          <p:spPr>
            <a:xfrm>
              <a:off x="5242425" y="2885391"/>
              <a:ext cx="198963" cy="52061"/>
            </a:xfrm>
            <a:prstGeom prst="rect">
              <a:avLst/>
            </a:prstGeom>
            <a:solidFill>
              <a:srgbClr val="1CABE2">
                <a:alpha val="100000"/>
              </a:srgbClr>
            </a:solidFill>
          </p:spPr>
          <p:txBody>
            <a:bodyPr/>
            <a:lstStyle/>
            <a:p/>
          </p:txBody>
        </p:sp>
        <p:sp>
          <p:nvSpPr>
            <p:cNvPr id="79" name="rc79"/>
            <p:cNvSpPr/>
            <p:nvPr/>
          </p:nvSpPr>
          <p:spPr>
            <a:xfrm>
              <a:off x="5463495" y="2911798"/>
              <a:ext cx="198963" cy="1713732"/>
            </a:xfrm>
            <a:prstGeom prst="rect">
              <a:avLst/>
            </a:prstGeom>
            <a:solidFill>
              <a:srgbClr val="80BD41">
                <a:alpha val="100000"/>
              </a:srgbClr>
            </a:solidFill>
          </p:spPr>
          <p:txBody>
            <a:bodyPr/>
            <a:lstStyle/>
            <a:p/>
          </p:txBody>
        </p:sp>
        <p:sp>
          <p:nvSpPr>
            <p:cNvPr id="80" name="rc80"/>
            <p:cNvSpPr/>
            <p:nvPr/>
          </p:nvSpPr>
          <p:spPr>
            <a:xfrm>
              <a:off x="5463495" y="2747136"/>
              <a:ext cx="198963" cy="112182"/>
            </a:xfrm>
            <a:prstGeom prst="rect">
              <a:avLst/>
            </a:prstGeom>
            <a:solidFill>
              <a:srgbClr val="0058AB">
                <a:alpha val="100000"/>
              </a:srgbClr>
            </a:solidFill>
          </p:spPr>
          <p:txBody>
            <a:bodyPr/>
            <a:lstStyle/>
            <a:p/>
          </p:txBody>
        </p:sp>
        <p:sp>
          <p:nvSpPr>
            <p:cNvPr id="81" name="rc81"/>
            <p:cNvSpPr/>
            <p:nvPr/>
          </p:nvSpPr>
          <p:spPr>
            <a:xfrm>
              <a:off x="5463495" y="2859318"/>
              <a:ext cx="198963" cy="52479"/>
            </a:xfrm>
            <a:prstGeom prst="rect">
              <a:avLst/>
            </a:prstGeom>
            <a:solidFill>
              <a:srgbClr val="1CABE2">
                <a:alpha val="100000"/>
              </a:srgbClr>
            </a:solidFill>
          </p:spPr>
          <p:txBody>
            <a:bodyPr/>
            <a:lstStyle/>
            <a:p/>
          </p:txBody>
        </p:sp>
        <p:sp>
          <p:nvSpPr>
            <p:cNvPr id="82" name="rc82"/>
            <p:cNvSpPr/>
            <p:nvPr/>
          </p:nvSpPr>
          <p:spPr>
            <a:xfrm>
              <a:off x="5684565" y="2922241"/>
              <a:ext cx="198963" cy="1703289"/>
            </a:xfrm>
            <a:prstGeom prst="rect">
              <a:avLst/>
            </a:prstGeom>
            <a:solidFill>
              <a:srgbClr val="80BD41">
                <a:alpha val="100000"/>
              </a:srgbClr>
            </a:solidFill>
          </p:spPr>
          <p:txBody>
            <a:bodyPr/>
            <a:lstStyle/>
            <a:p/>
          </p:txBody>
        </p:sp>
        <p:sp>
          <p:nvSpPr>
            <p:cNvPr id="83" name="rc83"/>
            <p:cNvSpPr/>
            <p:nvPr/>
          </p:nvSpPr>
          <p:spPr>
            <a:xfrm>
              <a:off x="5684565" y="2775326"/>
              <a:ext cx="198963" cy="96838"/>
            </a:xfrm>
            <a:prstGeom prst="rect">
              <a:avLst/>
            </a:prstGeom>
            <a:solidFill>
              <a:srgbClr val="0058AB">
                <a:alpha val="100000"/>
              </a:srgbClr>
            </a:solidFill>
          </p:spPr>
          <p:txBody>
            <a:bodyPr/>
            <a:lstStyle/>
            <a:p/>
          </p:txBody>
        </p:sp>
        <p:sp>
          <p:nvSpPr>
            <p:cNvPr id="84" name="rc84"/>
            <p:cNvSpPr/>
            <p:nvPr/>
          </p:nvSpPr>
          <p:spPr>
            <a:xfrm>
              <a:off x="5684565" y="2872165"/>
              <a:ext cx="198963" cy="50076"/>
            </a:xfrm>
            <a:prstGeom prst="rect">
              <a:avLst/>
            </a:prstGeom>
            <a:solidFill>
              <a:srgbClr val="1CABE2">
                <a:alpha val="100000"/>
              </a:srgbClr>
            </a:solidFill>
          </p:spPr>
          <p:txBody>
            <a:bodyPr/>
            <a:lstStyle/>
            <a:p/>
          </p:txBody>
        </p:sp>
        <p:sp>
          <p:nvSpPr>
            <p:cNvPr id="85" name="rc85"/>
            <p:cNvSpPr/>
            <p:nvPr/>
          </p:nvSpPr>
          <p:spPr>
            <a:xfrm>
              <a:off x="5905636" y="3049771"/>
              <a:ext cx="198963" cy="1575759"/>
            </a:xfrm>
            <a:prstGeom prst="rect">
              <a:avLst/>
            </a:prstGeom>
            <a:solidFill>
              <a:srgbClr val="80BD41">
                <a:alpha val="100000"/>
              </a:srgbClr>
            </a:solidFill>
          </p:spPr>
          <p:txBody>
            <a:bodyPr/>
            <a:lstStyle/>
            <a:p/>
          </p:txBody>
        </p:sp>
        <p:sp>
          <p:nvSpPr>
            <p:cNvPr id="86" name="rc86"/>
            <p:cNvSpPr/>
            <p:nvPr/>
          </p:nvSpPr>
          <p:spPr>
            <a:xfrm>
              <a:off x="5905636" y="2811016"/>
              <a:ext cx="198963" cy="202163"/>
            </a:xfrm>
            <a:prstGeom prst="rect">
              <a:avLst/>
            </a:prstGeom>
            <a:solidFill>
              <a:srgbClr val="0058AB">
                <a:alpha val="100000"/>
              </a:srgbClr>
            </a:solidFill>
          </p:spPr>
          <p:txBody>
            <a:bodyPr/>
            <a:lstStyle/>
            <a:p/>
          </p:txBody>
        </p:sp>
        <p:sp>
          <p:nvSpPr>
            <p:cNvPr id="87" name="rc87"/>
            <p:cNvSpPr/>
            <p:nvPr/>
          </p:nvSpPr>
          <p:spPr>
            <a:xfrm>
              <a:off x="5905636" y="3013180"/>
              <a:ext cx="198963" cy="36591"/>
            </a:xfrm>
            <a:prstGeom prst="rect">
              <a:avLst/>
            </a:prstGeom>
            <a:solidFill>
              <a:srgbClr val="1CABE2">
                <a:alpha val="100000"/>
              </a:srgbClr>
            </a:solidFill>
          </p:spPr>
          <p:txBody>
            <a:bodyPr/>
            <a:lstStyle/>
            <a:p/>
          </p:txBody>
        </p:sp>
        <p:sp>
          <p:nvSpPr>
            <p:cNvPr id="88" name="rc88"/>
            <p:cNvSpPr/>
            <p:nvPr/>
          </p:nvSpPr>
          <p:spPr>
            <a:xfrm>
              <a:off x="6126706" y="3080831"/>
              <a:ext cx="198963" cy="1544699"/>
            </a:xfrm>
            <a:prstGeom prst="rect">
              <a:avLst/>
            </a:prstGeom>
            <a:solidFill>
              <a:srgbClr val="80BD41">
                <a:alpha val="100000"/>
              </a:srgbClr>
            </a:solidFill>
          </p:spPr>
          <p:txBody>
            <a:bodyPr/>
            <a:lstStyle/>
            <a:p/>
          </p:txBody>
        </p:sp>
        <p:sp>
          <p:nvSpPr>
            <p:cNvPr id="89" name="rc89"/>
            <p:cNvSpPr/>
            <p:nvPr/>
          </p:nvSpPr>
          <p:spPr>
            <a:xfrm>
              <a:off x="6126706" y="2818222"/>
              <a:ext cx="198963" cy="209241"/>
            </a:xfrm>
            <a:prstGeom prst="rect">
              <a:avLst/>
            </a:prstGeom>
            <a:solidFill>
              <a:srgbClr val="0058AB">
                <a:alpha val="100000"/>
              </a:srgbClr>
            </a:solidFill>
          </p:spPr>
          <p:txBody>
            <a:bodyPr/>
            <a:lstStyle/>
            <a:p/>
          </p:txBody>
        </p:sp>
        <p:sp>
          <p:nvSpPr>
            <p:cNvPr id="90" name="rc90"/>
            <p:cNvSpPr/>
            <p:nvPr/>
          </p:nvSpPr>
          <p:spPr>
            <a:xfrm>
              <a:off x="6126706" y="3027464"/>
              <a:ext cx="198963" cy="53366"/>
            </a:xfrm>
            <a:prstGeom prst="rect">
              <a:avLst/>
            </a:prstGeom>
            <a:solidFill>
              <a:srgbClr val="1CABE2">
                <a:alpha val="100000"/>
              </a:srgbClr>
            </a:solidFill>
          </p:spPr>
          <p:txBody>
            <a:bodyPr/>
            <a:lstStyle/>
            <a:p/>
          </p:txBody>
        </p:sp>
        <p:sp>
          <p:nvSpPr>
            <p:cNvPr id="91" name="rc91"/>
            <p:cNvSpPr/>
            <p:nvPr/>
          </p:nvSpPr>
          <p:spPr>
            <a:xfrm>
              <a:off x="6347776" y="2945624"/>
              <a:ext cx="198963" cy="1679906"/>
            </a:xfrm>
            <a:prstGeom prst="rect">
              <a:avLst/>
            </a:prstGeom>
            <a:solidFill>
              <a:srgbClr val="80BD41">
                <a:alpha val="100000"/>
              </a:srgbClr>
            </a:solidFill>
          </p:spPr>
          <p:txBody>
            <a:bodyPr/>
            <a:lstStyle/>
            <a:p/>
          </p:txBody>
        </p:sp>
        <p:sp>
          <p:nvSpPr>
            <p:cNvPr id="92" name="rc92"/>
            <p:cNvSpPr/>
            <p:nvPr/>
          </p:nvSpPr>
          <p:spPr>
            <a:xfrm>
              <a:off x="6347776" y="2816064"/>
              <a:ext cx="198963" cy="87912"/>
            </a:xfrm>
            <a:prstGeom prst="rect">
              <a:avLst/>
            </a:prstGeom>
            <a:solidFill>
              <a:srgbClr val="0058AB">
                <a:alpha val="100000"/>
              </a:srgbClr>
            </a:solidFill>
          </p:spPr>
          <p:txBody>
            <a:bodyPr/>
            <a:lstStyle/>
            <a:p/>
          </p:txBody>
        </p:sp>
        <p:sp>
          <p:nvSpPr>
            <p:cNvPr id="93" name="rc93"/>
            <p:cNvSpPr/>
            <p:nvPr/>
          </p:nvSpPr>
          <p:spPr>
            <a:xfrm>
              <a:off x="6347776" y="2903977"/>
              <a:ext cx="198963" cy="41647"/>
            </a:xfrm>
            <a:prstGeom prst="rect">
              <a:avLst/>
            </a:prstGeom>
            <a:solidFill>
              <a:srgbClr val="1CABE2">
                <a:alpha val="100000"/>
              </a:srgbClr>
            </a:solidFill>
          </p:spPr>
          <p:txBody>
            <a:bodyPr/>
            <a:lstStyle/>
            <a:p/>
          </p:txBody>
        </p:sp>
        <p:sp>
          <p:nvSpPr>
            <p:cNvPr id="94" name="rc94"/>
            <p:cNvSpPr/>
            <p:nvPr/>
          </p:nvSpPr>
          <p:spPr>
            <a:xfrm>
              <a:off x="6568846" y="2976127"/>
              <a:ext cx="198963" cy="1649403"/>
            </a:xfrm>
            <a:prstGeom prst="rect">
              <a:avLst/>
            </a:prstGeom>
            <a:solidFill>
              <a:srgbClr val="80BD41">
                <a:alpha val="100000"/>
              </a:srgbClr>
            </a:solidFill>
          </p:spPr>
          <p:txBody>
            <a:bodyPr/>
            <a:lstStyle/>
            <a:p/>
          </p:txBody>
        </p:sp>
        <p:sp>
          <p:nvSpPr>
            <p:cNvPr id="95" name="rc95"/>
            <p:cNvSpPr/>
            <p:nvPr/>
          </p:nvSpPr>
          <p:spPr>
            <a:xfrm>
              <a:off x="6568846" y="2820121"/>
              <a:ext cx="198963" cy="116635"/>
            </a:xfrm>
            <a:prstGeom prst="rect">
              <a:avLst/>
            </a:prstGeom>
            <a:solidFill>
              <a:srgbClr val="0058AB">
                <a:alpha val="100000"/>
              </a:srgbClr>
            </a:solidFill>
          </p:spPr>
          <p:txBody>
            <a:bodyPr/>
            <a:lstStyle/>
            <a:p/>
          </p:txBody>
        </p:sp>
        <p:sp>
          <p:nvSpPr>
            <p:cNvPr id="96" name="rc96"/>
            <p:cNvSpPr/>
            <p:nvPr/>
          </p:nvSpPr>
          <p:spPr>
            <a:xfrm>
              <a:off x="6568846" y="2936757"/>
              <a:ext cx="198963" cy="39370"/>
            </a:xfrm>
            <a:prstGeom prst="rect">
              <a:avLst/>
            </a:prstGeom>
            <a:solidFill>
              <a:srgbClr val="1CABE2">
                <a:alpha val="100000"/>
              </a:srgbClr>
            </a:solidFill>
          </p:spPr>
          <p:txBody>
            <a:bodyPr/>
            <a:lstStyle/>
            <a:p/>
          </p:txBody>
        </p:sp>
        <p:sp>
          <p:nvSpPr>
            <p:cNvPr id="97" name="rc97"/>
            <p:cNvSpPr/>
            <p:nvPr/>
          </p:nvSpPr>
          <p:spPr>
            <a:xfrm>
              <a:off x="6789916" y="2937127"/>
              <a:ext cx="198963" cy="1688403"/>
            </a:xfrm>
            <a:prstGeom prst="rect">
              <a:avLst/>
            </a:prstGeom>
            <a:solidFill>
              <a:srgbClr val="80BD41">
                <a:alpha val="100000"/>
              </a:srgbClr>
            </a:solidFill>
          </p:spPr>
          <p:txBody>
            <a:bodyPr/>
            <a:lstStyle/>
            <a:p/>
          </p:txBody>
        </p:sp>
        <p:sp>
          <p:nvSpPr>
            <p:cNvPr id="98" name="rc98"/>
            <p:cNvSpPr/>
            <p:nvPr/>
          </p:nvSpPr>
          <p:spPr>
            <a:xfrm>
              <a:off x="6789916" y="2824317"/>
              <a:ext cx="198963" cy="74920"/>
            </a:xfrm>
            <a:prstGeom prst="rect">
              <a:avLst/>
            </a:prstGeom>
            <a:solidFill>
              <a:srgbClr val="0058AB">
                <a:alpha val="100000"/>
              </a:srgbClr>
            </a:solidFill>
          </p:spPr>
          <p:txBody>
            <a:bodyPr/>
            <a:lstStyle/>
            <a:p/>
          </p:txBody>
        </p:sp>
        <p:sp>
          <p:nvSpPr>
            <p:cNvPr id="99" name="rc99"/>
            <p:cNvSpPr/>
            <p:nvPr/>
          </p:nvSpPr>
          <p:spPr>
            <a:xfrm>
              <a:off x="6789916" y="2899237"/>
              <a:ext cx="198963" cy="37889"/>
            </a:xfrm>
            <a:prstGeom prst="rect">
              <a:avLst/>
            </a:prstGeom>
            <a:solidFill>
              <a:srgbClr val="1CABE2">
                <a:alpha val="100000"/>
              </a:srgbClr>
            </a:solidFill>
          </p:spPr>
          <p:txBody>
            <a:bodyPr/>
            <a:lstStyle/>
            <a:p/>
          </p:txBody>
        </p:sp>
        <p:sp>
          <p:nvSpPr>
            <p:cNvPr id="100" name="rc100"/>
            <p:cNvSpPr/>
            <p:nvPr/>
          </p:nvSpPr>
          <p:spPr>
            <a:xfrm>
              <a:off x="7010987" y="2942546"/>
              <a:ext cx="198963" cy="1682984"/>
            </a:xfrm>
            <a:prstGeom prst="rect">
              <a:avLst/>
            </a:prstGeom>
            <a:solidFill>
              <a:srgbClr val="80BD41">
                <a:alpha val="100000"/>
              </a:srgbClr>
            </a:solidFill>
          </p:spPr>
          <p:txBody>
            <a:bodyPr/>
            <a:lstStyle/>
            <a:p/>
          </p:txBody>
        </p:sp>
        <p:sp>
          <p:nvSpPr>
            <p:cNvPr id="101" name="rc101"/>
            <p:cNvSpPr/>
            <p:nvPr/>
          </p:nvSpPr>
          <p:spPr>
            <a:xfrm>
              <a:off x="7010987" y="2833770"/>
              <a:ext cx="198963" cy="73485"/>
            </a:xfrm>
            <a:prstGeom prst="rect">
              <a:avLst/>
            </a:prstGeom>
            <a:solidFill>
              <a:srgbClr val="0058AB">
                <a:alpha val="100000"/>
              </a:srgbClr>
            </a:solidFill>
          </p:spPr>
          <p:txBody>
            <a:bodyPr/>
            <a:lstStyle/>
            <a:p/>
          </p:txBody>
        </p:sp>
        <p:sp>
          <p:nvSpPr>
            <p:cNvPr id="102" name="rc102"/>
            <p:cNvSpPr/>
            <p:nvPr/>
          </p:nvSpPr>
          <p:spPr>
            <a:xfrm>
              <a:off x="7010987" y="2907256"/>
              <a:ext cx="198963" cy="35289"/>
            </a:xfrm>
            <a:prstGeom prst="rect">
              <a:avLst/>
            </a:prstGeom>
            <a:solidFill>
              <a:srgbClr val="1CABE2">
                <a:alpha val="100000"/>
              </a:srgbClr>
            </a:solidFill>
          </p:spPr>
          <p:txBody>
            <a:bodyPr/>
            <a:lstStyle/>
            <a:p/>
          </p:txBody>
        </p:sp>
        <p:sp>
          <p:nvSpPr>
            <p:cNvPr id="103" name="rc103"/>
            <p:cNvSpPr/>
            <p:nvPr/>
          </p:nvSpPr>
          <p:spPr>
            <a:xfrm>
              <a:off x="7232057" y="2841661"/>
              <a:ext cx="198963" cy="67602"/>
            </a:xfrm>
            <a:prstGeom prst="rect">
              <a:avLst/>
            </a:prstGeom>
            <a:solidFill>
              <a:srgbClr val="F26A21">
                <a:alpha val="100000"/>
              </a:srgbClr>
            </a:solidFill>
          </p:spPr>
          <p:txBody>
            <a:bodyPr/>
            <a:lstStyle/>
            <a:p/>
          </p:txBody>
        </p:sp>
        <p:sp>
          <p:nvSpPr>
            <p:cNvPr id="104" name="rc104"/>
            <p:cNvSpPr/>
            <p:nvPr/>
          </p:nvSpPr>
          <p:spPr>
            <a:xfrm>
              <a:off x="7232057" y="2909264"/>
              <a:ext cx="198963" cy="1716266"/>
            </a:xfrm>
            <a:prstGeom prst="rect">
              <a:avLst/>
            </a:prstGeom>
            <a:solidFill>
              <a:srgbClr val="FFC20E">
                <a:alpha val="100000"/>
              </a:srgbClr>
            </a:solidFill>
          </p:spPr>
          <p:txBody>
            <a:bodyPr/>
            <a:lstStyle/>
            <a:p/>
          </p:txBody>
        </p:sp>
        <p:sp>
          <p:nvSpPr>
            <p:cNvPr id="105" name="rc105"/>
            <p:cNvSpPr/>
            <p:nvPr/>
          </p:nvSpPr>
          <p:spPr>
            <a:xfrm>
              <a:off x="7453127" y="2851048"/>
              <a:ext cx="198963" cy="62191"/>
            </a:xfrm>
            <a:prstGeom prst="rect">
              <a:avLst/>
            </a:prstGeom>
            <a:solidFill>
              <a:srgbClr val="F26A21">
                <a:alpha val="100000"/>
              </a:srgbClr>
            </a:solidFill>
          </p:spPr>
          <p:txBody>
            <a:bodyPr/>
            <a:lstStyle/>
            <a:p/>
          </p:txBody>
        </p:sp>
        <p:sp>
          <p:nvSpPr>
            <p:cNvPr id="106" name="rc106"/>
            <p:cNvSpPr/>
            <p:nvPr/>
          </p:nvSpPr>
          <p:spPr>
            <a:xfrm>
              <a:off x="7453127" y="2913239"/>
              <a:ext cx="198963" cy="1712291"/>
            </a:xfrm>
            <a:prstGeom prst="rect">
              <a:avLst/>
            </a:prstGeom>
            <a:solidFill>
              <a:srgbClr val="FFC20E">
                <a:alpha val="100000"/>
              </a:srgbClr>
            </a:solidFill>
          </p:spPr>
          <p:txBody>
            <a:bodyPr/>
            <a:lstStyle/>
            <a:p/>
          </p:txBody>
        </p:sp>
        <p:sp>
          <p:nvSpPr>
            <p:cNvPr id="107" name="rc107"/>
            <p:cNvSpPr/>
            <p:nvPr/>
          </p:nvSpPr>
          <p:spPr>
            <a:xfrm>
              <a:off x="7674197" y="2861449"/>
              <a:ext cx="198963" cy="57212"/>
            </a:xfrm>
            <a:prstGeom prst="rect">
              <a:avLst/>
            </a:prstGeom>
            <a:solidFill>
              <a:srgbClr val="F26A21">
                <a:alpha val="100000"/>
              </a:srgbClr>
            </a:solidFill>
          </p:spPr>
          <p:txBody>
            <a:bodyPr/>
            <a:lstStyle/>
            <a:p/>
          </p:txBody>
        </p:sp>
        <p:sp>
          <p:nvSpPr>
            <p:cNvPr id="108" name="rc108"/>
            <p:cNvSpPr/>
            <p:nvPr/>
          </p:nvSpPr>
          <p:spPr>
            <a:xfrm>
              <a:off x="7674197" y="2918662"/>
              <a:ext cx="198963" cy="1706868"/>
            </a:xfrm>
            <a:prstGeom prst="rect">
              <a:avLst/>
            </a:prstGeom>
            <a:solidFill>
              <a:srgbClr val="FFC20E">
                <a:alpha val="100000"/>
              </a:srgbClr>
            </a:solidFill>
          </p:spPr>
          <p:txBody>
            <a:bodyPr/>
            <a:lstStyle/>
            <a:p/>
          </p:txBody>
        </p:sp>
        <p:sp>
          <p:nvSpPr>
            <p:cNvPr id="109" name="rc109"/>
            <p:cNvSpPr/>
            <p:nvPr/>
          </p:nvSpPr>
          <p:spPr>
            <a:xfrm>
              <a:off x="7895267" y="2870676"/>
              <a:ext cx="198963" cy="52632"/>
            </a:xfrm>
            <a:prstGeom prst="rect">
              <a:avLst/>
            </a:prstGeom>
            <a:solidFill>
              <a:srgbClr val="F26A21">
                <a:alpha val="100000"/>
              </a:srgbClr>
            </a:solidFill>
          </p:spPr>
          <p:txBody>
            <a:bodyPr/>
            <a:lstStyle/>
            <a:p/>
          </p:txBody>
        </p:sp>
        <p:sp>
          <p:nvSpPr>
            <p:cNvPr id="110" name="rc110"/>
            <p:cNvSpPr/>
            <p:nvPr/>
          </p:nvSpPr>
          <p:spPr>
            <a:xfrm>
              <a:off x="7895267" y="2923308"/>
              <a:ext cx="198963" cy="1702222"/>
            </a:xfrm>
            <a:prstGeom prst="rect">
              <a:avLst/>
            </a:prstGeom>
            <a:solidFill>
              <a:srgbClr val="FFC20E">
                <a:alpha val="100000"/>
              </a:srgbClr>
            </a:solidFill>
          </p:spPr>
          <p:txBody>
            <a:bodyPr/>
            <a:lstStyle/>
            <a:p/>
          </p:txBody>
        </p:sp>
        <p:sp>
          <p:nvSpPr>
            <p:cNvPr id="111" name="rc111"/>
            <p:cNvSpPr/>
            <p:nvPr/>
          </p:nvSpPr>
          <p:spPr>
            <a:xfrm>
              <a:off x="8116338" y="2879705"/>
              <a:ext cx="198963" cy="48419"/>
            </a:xfrm>
            <a:prstGeom prst="rect">
              <a:avLst/>
            </a:prstGeom>
            <a:solidFill>
              <a:srgbClr val="F26A21">
                <a:alpha val="100000"/>
              </a:srgbClr>
            </a:solidFill>
          </p:spPr>
          <p:txBody>
            <a:bodyPr/>
            <a:lstStyle/>
            <a:p/>
          </p:txBody>
        </p:sp>
        <p:sp>
          <p:nvSpPr>
            <p:cNvPr id="112" name="rc112"/>
            <p:cNvSpPr/>
            <p:nvPr/>
          </p:nvSpPr>
          <p:spPr>
            <a:xfrm>
              <a:off x="8116338" y="2928125"/>
              <a:ext cx="198963" cy="1697405"/>
            </a:xfrm>
            <a:prstGeom prst="rect">
              <a:avLst/>
            </a:prstGeom>
            <a:solidFill>
              <a:srgbClr val="FFC20E">
                <a:alpha val="100000"/>
              </a:srgbClr>
            </a:solidFill>
          </p:spPr>
          <p:txBody>
            <a:bodyPr/>
            <a:lstStyle/>
            <a:p/>
          </p:txBody>
        </p:sp>
        <p:sp>
          <p:nvSpPr>
            <p:cNvPr id="113" name="pl113"/>
            <p:cNvSpPr/>
            <p:nvPr/>
          </p:nvSpPr>
          <p:spPr>
            <a:xfrm>
              <a:off x="1583713" y="1330298"/>
              <a:ext cx="5526755" cy="652181"/>
            </a:xfrm>
            <a:custGeom>
              <a:avLst/>
              <a:pathLst>
                <a:path w="5526755" h="652181">
                  <a:moveTo>
                    <a:pt x="0" y="652181"/>
                  </a:moveTo>
                  <a:lnTo>
                    <a:pt x="221070" y="617856"/>
                  </a:lnTo>
                  <a:lnTo>
                    <a:pt x="442140" y="617856"/>
                  </a:lnTo>
                  <a:lnTo>
                    <a:pt x="663210" y="583530"/>
                  </a:lnTo>
                  <a:lnTo>
                    <a:pt x="884280" y="514880"/>
                  </a:lnTo>
                  <a:lnTo>
                    <a:pt x="1105351" y="411904"/>
                  </a:lnTo>
                  <a:lnTo>
                    <a:pt x="1326421" y="411904"/>
                  </a:lnTo>
                  <a:lnTo>
                    <a:pt x="1547491" y="411904"/>
                  </a:lnTo>
                  <a:lnTo>
                    <a:pt x="1768561" y="411904"/>
                  </a:lnTo>
                  <a:lnTo>
                    <a:pt x="1989631" y="308928"/>
                  </a:lnTo>
                  <a:lnTo>
                    <a:pt x="2210702" y="274602"/>
                  </a:lnTo>
                  <a:lnTo>
                    <a:pt x="2431772" y="171626"/>
                  </a:lnTo>
                  <a:lnTo>
                    <a:pt x="2652842" y="205952"/>
                  </a:lnTo>
                  <a:lnTo>
                    <a:pt x="2873912" y="171626"/>
                  </a:lnTo>
                  <a:lnTo>
                    <a:pt x="3094982" y="171626"/>
                  </a:lnTo>
                  <a:lnTo>
                    <a:pt x="3316053" y="137301"/>
                  </a:lnTo>
                  <a:lnTo>
                    <a:pt x="3537123" y="137301"/>
                  </a:lnTo>
                  <a:lnTo>
                    <a:pt x="3758193" y="102976"/>
                  </a:lnTo>
                  <a:lnTo>
                    <a:pt x="3979263" y="68650"/>
                  </a:lnTo>
                  <a:lnTo>
                    <a:pt x="4200333" y="34325"/>
                  </a:lnTo>
                  <a:lnTo>
                    <a:pt x="4421404" y="240277"/>
                  </a:lnTo>
                  <a:lnTo>
                    <a:pt x="4642474" y="274602"/>
                  </a:lnTo>
                  <a:lnTo>
                    <a:pt x="4863544" y="34325"/>
                  </a:lnTo>
                  <a:lnTo>
                    <a:pt x="5084614" y="68650"/>
                  </a:lnTo>
                  <a:lnTo>
                    <a:pt x="5305684" y="0"/>
                  </a:lnTo>
                  <a:lnTo>
                    <a:pt x="5526755" y="0"/>
                  </a:lnTo>
                </a:path>
              </a:pathLst>
            </a:custGeom>
            <a:ln w="27101" cap="flat">
              <a:solidFill>
                <a:srgbClr val="0058AB">
                  <a:alpha val="100000"/>
                </a:srgbClr>
              </a:solidFill>
              <a:prstDash val="solid"/>
              <a:round/>
            </a:ln>
          </p:spPr>
          <p:txBody>
            <a:bodyPr/>
            <a:lstStyle/>
            <a:p/>
          </p:txBody>
        </p:sp>
        <p:sp>
          <p:nvSpPr>
            <p:cNvPr id="114" name="pl114"/>
            <p:cNvSpPr/>
            <p:nvPr/>
          </p:nvSpPr>
          <p:spPr>
            <a:xfrm>
              <a:off x="1583713" y="1398949"/>
              <a:ext cx="5526755" cy="1064085"/>
            </a:xfrm>
            <a:custGeom>
              <a:avLst/>
              <a:pathLst>
                <a:path w="5526755" h="1064085">
                  <a:moveTo>
                    <a:pt x="0" y="1064085"/>
                  </a:moveTo>
                  <a:lnTo>
                    <a:pt x="221070" y="1029760"/>
                  </a:lnTo>
                  <a:lnTo>
                    <a:pt x="442140" y="1029760"/>
                  </a:lnTo>
                  <a:lnTo>
                    <a:pt x="663210" y="961109"/>
                  </a:lnTo>
                  <a:lnTo>
                    <a:pt x="884280" y="858133"/>
                  </a:lnTo>
                  <a:lnTo>
                    <a:pt x="1105351" y="823808"/>
                  </a:lnTo>
                  <a:lnTo>
                    <a:pt x="1326421" y="789482"/>
                  </a:lnTo>
                  <a:lnTo>
                    <a:pt x="1547491" y="823808"/>
                  </a:lnTo>
                  <a:lnTo>
                    <a:pt x="1768561" y="652181"/>
                  </a:lnTo>
                  <a:lnTo>
                    <a:pt x="1989631" y="549205"/>
                  </a:lnTo>
                  <a:lnTo>
                    <a:pt x="2210702" y="411904"/>
                  </a:lnTo>
                  <a:lnTo>
                    <a:pt x="2431772" y="343253"/>
                  </a:lnTo>
                  <a:lnTo>
                    <a:pt x="2652842" y="343253"/>
                  </a:lnTo>
                  <a:lnTo>
                    <a:pt x="2873912" y="308928"/>
                  </a:lnTo>
                  <a:lnTo>
                    <a:pt x="3094982" y="240277"/>
                  </a:lnTo>
                  <a:lnTo>
                    <a:pt x="3316053" y="171626"/>
                  </a:lnTo>
                  <a:lnTo>
                    <a:pt x="3537123" y="137301"/>
                  </a:lnTo>
                  <a:lnTo>
                    <a:pt x="3758193" y="137301"/>
                  </a:lnTo>
                  <a:lnTo>
                    <a:pt x="3979263" y="102976"/>
                  </a:lnTo>
                  <a:lnTo>
                    <a:pt x="4200333" y="68650"/>
                  </a:lnTo>
                  <a:lnTo>
                    <a:pt x="4421404" y="240277"/>
                  </a:lnTo>
                  <a:lnTo>
                    <a:pt x="4642474" y="308928"/>
                  </a:lnTo>
                  <a:lnTo>
                    <a:pt x="4863544" y="34325"/>
                  </a:lnTo>
                  <a:lnTo>
                    <a:pt x="5084614" y="102976"/>
                  </a:lnTo>
                  <a:lnTo>
                    <a:pt x="5305684" y="0"/>
                  </a:lnTo>
                  <a:lnTo>
                    <a:pt x="5526755" y="0"/>
                  </a:lnTo>
                </a:path>
              </a:pathLst>
            </a:custGeom>
            <a:ln w="27101" cap="flat">
              <a:solidFill>
                <a:srgbClr val="80BD41">
                  <a:alpha val="100000"/>
                </a:srgbClr>
              </a:solidFill>
              <a:prstDash val="solid"/>
              <a:round/>
            </a:ln>
          </p:spPr>
          <p:txBody>
            <a:bodyPr/>
            <a:lstStyle/>
            <a:p/>
          </p:txBody>
        </p:sp>
        <p:sp>
          <p:nvSpPr>
            <p:cNvPr id="115" name="tx115"/>
            <p:cNvSpPr/>
            <p:nvPr/>
          </p:nvSpPr>
          <p:spPr>
            <a:xfrm>
              <a:off x="1515407" y="178016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77</a:t>
              </a:r>
            </a:p>
          </p:txBody>
        </p:sp>
        <p:sp>
          <p:nvSpPr>
            <p:cNvPr id="116" name="tx116"/>
            <p:cNvSpPr/>
            <p:nvPr/>
          </p:nvSpPr>
          <p:spPr>
            <a:xfrm>
              <a:off x="2620758" y="153988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84</a:t>
              </a:r>
            </a:p>
          </p:txBody>
        </p:sp>
        <p:sp>
          <p:nvSpPr>
            <p:cNvPr id="117" name="tx117"/>
            <p:cNvSpPr/>
            <p:nvPr/>
          </p:nvSpPr>
          <p:spPr>
            <a:xfrm>
              <a:off x="3726109" y="140258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88</a:t>
              </a:r>
            </a:p>
          </p:txBody>
        </p:sp>
        <p:sp>
          <p:nvSpPr>
            <p:cNvPr id="118" name="tx118"/>
            <p:cNvSpPr/>
            <p:nvPr/>
          </p:nvSpPr>
          <p:spPr>
            <a:xfrm>
              <a:off x="4831460" y="126528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92</a:t>
              </a:r>
            </a:p>
          </p:txBody>
        </p:sp>
        <p:sp>
          <p:nvSpPr>
            <p:cNvPr id="119" name="tx119"/>
            <p:cNvSpPr/>
            <p:nvPr/>
          </p:nvSpPr>
          <p:spPr>
            <a:xfrm>
              <a:off x="5715741" y="116230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95</a:t>
              </a:r>
            </a:p>
          </p:txBody>
        </p:sp>
        <p:sp>
          <p:nvSpPr>
            <p:cNvPr id="120" name="tx120"/>
            <p:cNvSpPr/>
            <p:nvPr/>
          </p:nvSpPr>
          <p:spPr>
            <a:xfrm>
              <a:off x="5936812" y="136825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89</a:t>
              </a:r>
            </a:p>
          </p:txBody>
        </p:sp>
        <p:sp>
          <p:nvSpPr>
            <p:cNvPr id="121" name="tx121"/>
            <p:cNvSpPr/>
            <p:nvPr/>
          </p:nvSpPr>
          <p:spPr>
            <a:xfrm>
              <a:off x="6157882" y="140258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88</a:t>
              </a:r>
            </a:p>
          </p:txBody>
        </p:sp>
        <p:sp>
          <p:nvSpPr>
            <p:cNvPr id="122" name="tx122"/>
            <p:cNvSpPr/>
            <p:nvPr/>
          </p:nvSpPr>
          <p:spPr>
            <a:xfrm>
              <a:off x="6378952" y="116230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95</a:t>
              </a:r>
            </a:p>
          </p:txBody>
        </p:sp>
        <p:sp>
          <p:nvSpPr>
            <p:cNvPr id="123" name="tx123"/>
            <p:cNvSpPr/>
            <p:nvPr/>
          </p:nvSpPr>
          <p:spPr>
            <a:xfrm>
              <a:off x="6600022" y="119662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94</a:t>
              </a:r>
            </a:p>
          </p:txBody>
        </p:sp>
        <p:sp>
          <p:nvSpPr>
            <p:cNvPr id="124" name="tx124"/>
            <p:cNvSpPr/>
            <p:nvPr/>
          </p:nvSpPr>
          <p:spPr>
            <a:xfrm>
              <a:off x="6821092" y="112797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96</a:t>
              </a:r>
            </a:p>
          </p:txBody>
        </p:sp>
        <p:sp>
          <p:nvSpPr>
            <p:cNvPr id="125" name="tx125"/>
            <p:cNvSpPr/>
            <p:nvPr/>
          </p:nvSpPr>
          <p:spPr>
            <a:xfrm>
              <a:off x="7042163" y="112797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96</a:t>
              </a:r>
            </a:p>
          </p:txBody>
        </p:sp>
        <p:sp>
          <p:nvSpPr>
            <p:cNvPr id="126" name="tx126"/>
            <p:cNvSpPr/>
            <p:nvPr/>
          </p:nvSpPr>
          <p:spPr>
            <a:xfrm>
              <a:off x="1515407" y="253340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63</a:t>
              </a:r>
            </a:p>
          </p:txBody>
        </p:sp>
        <p:sp>
          <p:nvSpPr>
            <p:cNvPr id="127" name="tx127"/>
            <p:cNvSpPr/>
            <p:nvPr/>
          </p:nvSpPr>
          <p:spPr>
            <a:xfrm>
              <a:off x="2620758" y="229312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70</a:t>
              </a:r>
            </a:p>
          </p:txBody>
        </p:sp>
        <p:sp>
          <p:nvSpPr>
            <p:cNvPr id="128" name="tx128"/>
            <p:cNvSpPr/>
            <p:nvPr/>
          </p:nvSpPr>
          <p:spPr>
            <a:xfrm>
              <a:off x="3726109" y="188122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82</a:t>
              </a:r>
            </a:p>
          </p:txBody>
        </p:sp>
        <p:sp>
          <p:nvSpPr>
            <p:cNvPr id="129" name="tx129"/>
            <p:cNvSpPr/>
            <p:nvPr/>
          </p:nvSpPr>
          <p:spPr>
            <a:xfrm>
              <a:off x="4831460" y="164094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89</a:t>
              </a:r>
            </a:p>
          </p:txBody>
        </p:sp>
        <p:sp>
          <p:nvSpPr>
            <p:cNvPr id="130" name="tx130"/>
            <p:cNvSpPr/>
            <p:nvPr/>
          </p:nvSpPr>
          <p:spPr>
            <a:xfrm>
              <a:off x="5715741" y="153797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92</a:t>
              </a:r>
            </a:p>
          </p:txBody>
        </p:sp>
        <p:sp>
          <p:nvSpPr>
            <p:cNvPr id="131" name="tx131"/>
            <p:cNvSpPr/>
            <p:nvPr/>
          </p:nvSpPr>
          <p:spPr>
            <a:xfrm>
              <a:off x="5936812" y="170959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87</a:t>
              </a:r>
            </a:p>
          </p:txBody>
        </p:sp>
        <p:sp>
          <p:nvSpPr>
            <p:cNvPr id="132" name="tx132"/>
            <p:cNvSpPr/>
            <p:nvPr/>
          </p:nvSpPr>
          <p:spPr>
            <a:xfrm>
              <a:off x="6157882" y="177824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85</a:t>
              </a:r>
            </a:p>
          </p:txBody>
        </p:sp>
        <p:sp>
          <p:nvSpPr>
            <p:cNvPr id="133" name="tx133"/>
            <p:cNvSpPr/>
            <p:nvPr/>
          </p:nvSpPr>
          <p:spPr>
            <a:xfrm>
              <a:off x="6378952" y="150364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93</a:t>
              </a:r>
            </a:p>
          </p:txBody>
        </p:sp>
        <p:sp>
          <p:nvSpPr>
            <p:cNvPr id="134" name="tx134"/>
            <p:cNvSpPr/>
            <p:nvPr/>
          </p:nvSpPr>
          <p:spPr>
            <a:xfrm>
              <a:off x="6600022" y="157229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91</a:t>
              </a:r>
            </a:p>
          </p:txBody>
        </p:sp>
        <p:sp>
          <p:nvSpPr>
            <p:cNvPr id="135" name="tx135"/>
            <p:cNvSpPr/>
            <p:nvPr/>
          </p:nvSpPr>
          <p:spPr>
            <a:xfrm>
              <a:off x="6821092" y="146932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94</a:t>
              </a:r>
            </a:p>
          </p:txBody>
        </p:sp>
        <p:sp>
          <p:nvSpPr>
            <p:cNvPr id="136" name="tx136"/>
            <p:cNvSpPr/>
            <p:nvPr/>
          </p:nvSpPr>
          <p:spPr>
            <a:xfrm>
              <a:off x="7042163" y="146932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94</a:t>
              </a:r>
            </a:p>
          </p:txBody>
        </p:sp>
        <p:sp>
          <p:nvSpPr>
            <p:cNvPr id="137" name="tx137"/>
            <p:cNvSpPr/>
            <p:nvPr/>
          </p:nvSpPr>
          <p:spPr>
            <a:xfrm>
              <a:off x="1016497"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38" name="tx138"/>
            <p:cNvSpPr/>
            <p:nvPr/>
          </p:nvSpPr>
          <p:spPr>
            <a:xfrm>
              <a:off x="508182" y="3335317"/>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20,000,000</a:t>
              </a:r>
            </a:p>
          </p:txBody>
        </p:sp>
        <p:sp>
          <p:nvSpPr>
            <p:cNvPr id="139" name="tx139"/>
            <p:cNvSpPr/>
            <p:nvPr/>
          </p:nvSpPr>
          <p:spPr>
            <a:xfrm>
              <a:off x="508182" y="2086023"/>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40,000,000</a:t>
              </a:r>
            </a:p>
          </p:txBody>
        </p:sp>
        <p:sp>
          <p:nvSpPr>
            <p:cNvPr id="140" name="tx140"/>
            <p:cNvSpPr/>
            <p:nvPr/>
          </p:nvSpPr>
          <p:spPr>
            <a:xfrm>
              <a:off x="508182" y="836730"/>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60,000,000</a:t>
              </a:r>
            </a:p>
          </p:txBody>
        </p:sp>
        <p:sp>
          <p:nvSpPr>
            <p:cNvPr id="141" name="tx141"/>
            <p:cNvSpPr/>
            <p:nvPr/>
          </p:nvSpPr>
          <p:spPr>
            <a:xfrm>
              <a:off x="8719484"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42" name="tx142"/>
            <p:cNvSpPr/>
            <p:nvPr/>
          </p:nvSpPr>
          <p:spPr>
            <a:xfrm>
              <a:off x="8719484" y="3726478"/>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25</a:t>
              </a:r>
            </a:p>
          </p:txBody>
        </p:sp>
        <p:sp>
          <p:nvSpPr>
            <p:cNvPr id="143" name="tx143"/>
            <p:cNvSpPr/>
            <p:nvPr/>
          </p:nvSpPr>
          <p:spPr>
            <a:xfrm>
              <a:off x="8719484" y="286834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a:t>
              </a:r>
            </a:p>
          </p:txBody>
        </p:sp>
        <p:sp>
          <p:nvSpPr>
            <p:cNvPr id="144" name="tx144"/>
            <p:cNvSpPr/>
            <p:nvPr/>
          </p:nvSpPr>
          <p:spPr>
            <a:xfrm>
              <a:off x="8719484" y="2010211"/>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75</a:t>
              </a:r>
            </a:p>
          </p:txBody>
        </p:sp>
        <p:sp>
          <p:nvSpPr>
            <p:cNvPr id="145" name="tx145"/>
            <p:cNvSpPr/>
            <p:nvPr/>
          </p:nvSpPr>
          <p:spPr>
            <a:xfrm>
              <a:off x="8719484" y="1152078"/>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146" name="tx146"/>
            <p:cNvSpPr/>
            <p:nvPr/>
          </p:nvSpPr>
          <p:spPr>
            <a:xfrm rot="-5400000">
              <a:off x="1456611"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147" name="tx147"/>
            <p:cNvSpPr/>
            <p:nvPr/>
          </p:nvSpPr>
          <p:spPr>
            <a:xfrm rot="-5400000">
              <a:off x="2561963"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148" name="tx148"/>
            <p:cNvSpPr/>
            <p:nvPr/>
          </p:nvSpPr>
          <p:spPr>
            <a:xfrm rot="-5400000">
              <a:off x="3667314"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149" name="tx149"/>
            <p:cNvSpPr/>
            <p:nvPr/>
          </p:nvSpPr>
          <p:spPr>
            <a:xfrm rot="-5400000">
              <a:off x="477266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150" name="tx150"/>
            <p:cNvSpPr/>
            <p:nvPr/>
          </p:nvSpPr>
          <p:spPr>
            <a:xfrm rot="-5400000">
              <a:off x="587801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1" name="tx151"/>
            <p:cNvSpPr/>
            <p:nvPr/>
          </p:nvSpPr>
          <p:spPr>
            <a:xfrm rot="-5400000">
              <a:off x="6983367"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52" name="tx152"/>
            <p:cNvSpPr/>
            <p:nvPr/>
          </p:nvSpPr>
          <p:spPr>
            <a:xfrm rot="-5400000">
              <a:off x="8088718"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153" name="tx153"/>
            <p:cNvSpPr/>
            <p:nvPr/>
          </p:nvSpPr>
          <p:spPr>
            <a:xfrm rot="-5400000">
              <a:off x="565694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154" name="tx154"/>
            <p:cNvSpPr/>
            <p:nvPr/>
          </p:nvSpPr>
          <p:spPr>
            <a:xfrm rot="-5400000">
              <a:off x="587801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5" name="tx155"/>
            <p:cNvSpPr/>
            <p:nvPr/>
          </p:nvSpPr>
          <p:spPr>
            <a:xfrm rot="-5400000">
              <a:off x="609908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156" name="tx156"/>
            <p:cNvSpPr/>
            <p:nvPr/>
          </p:nvSpPr>
          <p:spPr>
            <a:xfrm rot="-5400000">
              <a:off x="632015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157" name="tx157"/>
            <p:cNvSpPr/>
            <p:nvPr/>
          </p:nvSpPr>
          <p:spPr>
            <a:xfrm rot="-5400000">
              <a:off x="654122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158" name="tx158"/>
            <p:cNvSpPr/>
            <p:nvPr/>
          </p:nvSpPr>
          <p:spPr>
            <a:xfrm rot="-5400000">
              <a:off x="676229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159" name="tx159"/>
            <p:cNvSpPr/>
            <p:nvPr/>
          </p:nvSpPr>
          <p:spPr>
            <a:xfrm rot="-5400000">
              <a:off x="6983367"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60" name="tx160"/>
            <p:cNvSpPr/>
            <p:nvPr/>
          </p:nvSpPr>
          <p:spPr>
            <a:xfrm rot="-5400000">
              <a:off x="90986" y="2773433"/>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a:t>
              </a:r>
            </a:p>
          </p:txBody>
        </p:sp>
        <p:sp>
          <p:nvSpPr>
            <p:cNvPr id="161" name="tx161"/>
            <p:cNvSpPr/>
            <p:nvPr/>
          </p:nvSpPr>
          <p:spPr>
            <a:xfrm rot="5400000">
              <a:off x="8593345" y="277343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62" name="rc162"/>
            <p:cNvSpPr/>
            <p:nvPr/>
          </p:nvSpPr>
          <p:spPr>
            <a:xfrm>
              <a:off x="1887666" y="5504613"/>
              <a:ext cx="201455" cy="201456"/>
            </a:xfrm>
            <a:prstGeom prst="rect">
              <a:avLst/>
            </a:prstGeom>
            <a:solidFill>
              <a:srgbClr val="80BD41">
                <a:alpha val="100000"/>
              </a:srgbClr>
            </a:solidFill>
          </p:spPr>
          <p:txBody>
            <a:bodyPr/>
            <a:lstStyle/>
            <a:p/>
          </p:txBody>
        </p:sp>
        <p:sp>
          <p:nvSpPr>
            <p:cNvPr id="163" name="rc163"/>
            <p:cNvSpPr/>
            <p:nvPr/>
          </p:nvSpPr>
          <p:spPr>
            <a:xfrm>
              <a:off x="2603373" y="5504613"/>
              <a:ext cx="201456" cy="201456"/>
            </a:xfrm>
            <a:prstGeom prst="rect">
              <a:avLst/>
            </a:prstGeom>
            <a:solidFill>
              <a:srgbClr val="1CABE2">
                <a:alpha val="100000"/>
              </a:srgbClr>
            </a:solidFill>
          </p:spPr>
          <p:txBody>
            <a:bodyPr/>
            <a:lstStyle/>
            <a:p/>
          </p:txBody>
        </p:sp>
        <p:sp>
          <p:nvSpPr>
            <p:cNvPr id="164" name="rc164"/>
            <p:cNvSpPr/>
            <p:nvPr/>
          </p:nvSpPr>
          <p:spPr>
            <a:xfrm>
              <a:off x="3676245" y="5504613"/>
              <a:ext cx="201456" cy="201456"/>
            </a:xfrm>
            <a:prstGeom prst="rect">
              <a:avLst/>
            </a:prstGeom>
            <a:solidFill>
              <a:srgbClr val="0058AB">
                <a:alpha val="100000"/>
              </a:srgbClr>
            </a:solidFill>
          </p:spPr>
          <p:txBody>
            <a:bodyPr/>
            <a:lstStyle/>
            <a:p/>
          </p:txBody>
        </p:sp>
        <p:sp>
          <p:nvSpPr>
            <p:cNvPr id="165" name="rc165"/>
            <p:cNvSpPr/>
            <p:nvPr/>
          </p:nvSpPr>
          <p:spPr>
            <a:xfrm>
              <a:off x="4671759" y="5504613"/>
              <a:ext cx="201456" cy="201456"/>
            </a:xfrm>
            <a:prstGeom prst="rect">
              <a:avLst/>
            </a:prstGeom>
            <a:solidFill>
              <a:srgbClr val="FFC20E">
                <a:alpha val="100000"/>
              </a:srgbClr>
            </a:solidFill>
          </p:spPr>
          <p:txBody>
            <a:bodyPr/>
            <a:lstStyle/>
            <a:p/>
          </p:txBody>
        </p:sp>
        <p:sp>
          <p:nvSpPr>
            <p:cNvPr id="166" name="rc166"/>
            <p:cNvSpPr/>
            <p:nvPr/>
          </p:nvSpPr>
          <p:spPr>
            <a:xfrm>
              <a:off x="6576552" y="5504613"/>
              <a:ext cx="201455" cy="201456"/>
            </a:xfrm>
            <a:prstGeom prst="rect">
              <a:avLst/>
            </a:prstGeom>
            <a:solidFill>
              <a:srgbClr val="F26A21">
                <a:alpha val="100000"/>
              </a:srgbClr>
            </a:solidFill>
          </p:spPr>
          <p:txBody>
            <a:bodyPr/>
            <a:lstStyle/>
            <a:p/>
          </p:txBody>
        </p:sp>
        <p:sp>
          <p:nvSpPr>
            <p:cNvPr id="167" name="tx167"/>
            <p:cNvSpPr/>
            <p:nvPr/>
          </p:nvSpPr>
          <p:spPr>
            <a:xfrm>
              <a:off x="2167711" y="5555323"/>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68" name="tx168"/>
            <p:cNvSpPr/>
            <p:nvPr/>
          </p:nvSpPr>
          <p:spPr>
            <a:xfrm>
              <a:off x="2883418" y="5555323"/>
              <a:ext cx="7142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Partial DTP</a:t>
              </a:r>
            </a:p>
          </p:txBody>
        </p:sp>
        <p:sp>
          <p:nvSpPr>
            <p:cNvPr id="169" name="tx169"/>
            <p:cNvSpPr/>
            <p:nvPr/>
          </p:nvSpPr>
          <p:spPr>
            <a:xfrm>
              <a:off x="3956290" y="5555323"/>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70" name="tx170"/>
            <p:cNvSpPr/>
            <p:nvPr/>
          </p:nvSpPr>
          <p:spPr>
            <a:xfrm>
              <a:off x="4951804" y="5555323"/>
              <a:ext cx="15461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vaccinated target</a:t>
              </a:r>
            </a:p>
          </p:txBody>
        </p:sp>
        <p:sp>
          <p:nvSpPr>
            <p:cNvPr id="171" name="tx171"/>
            <p:cNvSpPr/>
            <p:nvPr/>
          </p:nvSpPr>
          <p:spPr>
            <a:xfrm>
              <a:off x="6856597" y="5555323"/>
              <a:ext cx="10642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ZD target</a:t>
              </a:r>
            </a:p>
          </p:txBody>
        </p:sp>
        <p:sp>
          <p:nvSpPr>
            <p:cNvPr id="172" name="pl172"/>
            <p:cNvSpPr/>
            <p:nvPr/>
          </p:nvSpPr>
          <p:spPr>
            <a:xfrm>
              <a:off x="3627054" y="610315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956506" y="610315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894153"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75" name="tx175"/>
            <p:cNvSpPr/>
            <p:nvPr/>
          </p:nvSpPr>
          <p:spPr>
            <a:xfrm>
              <a:off x="5223606"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76" name="tx176"/>
            <p:cNvSpPr/>
            <p:nvPr/>
          </p:nvSpPr>
          <p:spPr>
            <a:xfrm>
              <a:off x="1142678" y="435349"/>
              <a:ext cx="67325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1142678" y="616400"/>
              <a:ext cx="412595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and projections to 2030 based on IA2030 target , SEAR</a:t>
              </a:r>
            </a:p>
          </p:txBody>
        </p:sp>
        <p:sp>
          <p:nvSpPr>
            <p:cNvPr id="178" name="tx178"/>
            <p:cNvSpPr/>
            <p:nvPr/>
          </p:nvSpPr>
          <p:spPr>
            <a:xfrm>
              <a:off x="4407912" y="63520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63594" y="6472760"/>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903645" y="6593460"/>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SEAR is projected to have a  decline in the number of surviving infants by 2030. To achieve the IA2030 ZD target, current efforts would be sufficient, however, countries should continue to strengthen beyond the targets.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92604" y="4609322"/>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5" name="pl5"/>
            <p:cNvSpPr/>
            <p:nvPr/>
          </p:nvSpPr>
          <p:spPr>
            <a:xfrm>
              <a:off x="1192604" y="3842421"/>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6" name="pl6"/>
            <p:cNvSpPr/>
            <p:nvPr/>
          </p:nvSpPr>
          <p:spPr>
            <a:xfrm>
              <a:off x="1192604" y="3075520"/>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7" name="pl7"/>
            <p:cNvSpPr/>
            <p:nvPr/>
          </p:nvSpPr>
          <p:spPr>
            <a:xfrm>
              <a:off x="1192604" y="2308620"/>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8" name="pl8"/>
            <p:cNvSpPr/>
            <p:nvPr/>
          </p:nvSpPr>
          <p:spPr>
            <a:xfrm>
              <a:off x="1192604" y="4992773"/>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9" name="pl9"/>
            <p:cNvSpPr/>
            <p:nvPr/>
          </p:nvSpPr>
          <p:spPr>
            <a:xfrm>
              <a:off x="1192604" y="4225872"/>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0" name="pl10"/>
            <p:cNvSpPr/>
            <p:nvPr/>
          </p:nvSpPr>
          <p:spPr>
            <a:xfrm>
              <a:off x="1192604" y="3458971"/>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1" name="pl11"/>
            <p:cNvSpPr/>
            <p:nvPr/>
          </p:nvSpPr>
          <p:spPr>
            <a:xfrm>
              <a:off x="1192604" y="2692070"/>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2" name="pl12"/>
            <p:cNvSpPr/>
            <p:nvPr/>
          </p:nvSpPr>
          <p:spPr>
            <a:xfrm>
              <a:off x="1192604" y="1925169"/>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3" name="pl13"/>
            <p:cNvSpPr/>
            <p:nvPr/>
          </p:nvSpPr>
          <p:spPr>
            <a:xfrm>
              <a:off x="165521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8710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1898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087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8276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1464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4653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7841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1030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4219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7407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0596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43784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66973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0162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13350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36539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59727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82916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06105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29293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52482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756710"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98859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220482"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45236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61179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550868" y="1959324"/>
              <a:ext cx="208697" cy="3033448"/>
            </a:xfrm>
            <a:prstGeom prst="rect">
              <a:avLst/>
            </a:prstGeom>
            <a:solidFill>
              <a:srgbClr val="0058AB">
                <a:alpha val="100000"/>
              </a:srgbClr>
            </a:solidFill>
          </p:spPr>
          <p:txBody>
            <a:bodyPr/>
            <a:lstStyle/>
            <a:p/>
          </p:txBody>
        </p:sp>
        <p:sp>
          <p:nvSpPr>
            <p:cNvPr id="41" name="rc41"/>
            <p:cNvSpPr/>
            <p:nvPr/>
          </p:nvSpPr>
          <p:spPr>
            <a:xfrm>
              <a:off x="1782754" y="2053487"/>
              <a:ext cx="208697" cy="2939285"/>
            </a:xfrm>
            <a:prstGeom prst="rect">
              <a:avLst/>
            </a:prstGeom>
            <a:solidFill>
              <a:srgbClr val="0058AB">
                <a:alpha val="100000"/>
              </a:srgbClr>
            </a:solidFill>
          </p:spPr>
          <p:txBody>
            <a:bodyPr/>
            <a:lstStyle/>
            <a:p/>
          </p:txBody>
        </p:sp>
        <p:sp>
          <p:nvSpPr>
            <p:cNvPr id="42" name="rc42"/>
            <p:cNvSpPr/>
            <p:nvPr/>
          </p:nvSpPr>
          <p:spPr>
            <a:xfrm>
              <a:off x="2014640" y="2084935"/>
              <a:ext cx="208697" cy="2907837"/>
            </a:xfrm>
            <a:prstGeom prst="rect">
              <a:avLst/>
            </a:prstGeom>
            <a:solidFill>
              <a:srgbClr val="0058AB">
                <a:alpha val="100000"/>
              </a:srgbClr>
            </a:solidFill>
          </p:spPr>
          <p:txBody>
            <a:bodyPr/>
            <a:lstStyle/>
            <a:p/>
          </p:txBody>
        </p:sp>
        <p:sp>
          <p:nvSpPr>
            <p:cNvPr id="43" name="rc43"/>
            <p:cNvSpPr/>
            <p:nvPr/>
          </p:nvSpPr>
          <p:spPr>
            <a:xfrm>
              <a:off x="2246526" y="2193030"/>
              <a:ext cx="208697" cy="2799742"/>
            </a:xfrm>
            <a:prstGeom prst="rect">
              <a:avLst/>
            </a:prstGeom>
            <a:solidFill>
              <a:srgbClr val="0058AB">
                <a:alpha val="100000"/>
              </a:srgbClr>
            </a:solidFill>
          </p:spPr>
          <p:txBody>
            <a:bodyPr/>
            <a:lstStyle/>
            <a:p/>
          </p:txBody>
        </p:sp>
        <p:sp>
          <p:nvSpPr>
            <p:cNvPr id="44" name="rc44"/>
            <p:cNvSpPr/>
            <p:nvPr/>
          </p:nvSpPr>
          <p:spPr>
            <a:xfrm>
              <a:off x="2478412" y="2449788"/>
              <a:ext cx="208697" cy="2542984"/>
            </a:xfrm>
            <a:prstGeom prst="rect">
              <a:avLst/>
            </a:prstGeom>
            <a:solidFill>
              <a:srgbClr val="0058AB">
                <a:alpha val="100000"/>
              </a:srgbClr>
            </a:solidFill>
          </p:spPr>
          <p:txBody>
            <a:bodyPr/>
            <a:lstStyle/>
            <a:p/>
          </p:txBody>
        </p:sp>
        <p:sp>
          <p:nvSpPr>
            <p:cNvPr id="45" name="rc45"/>
            <p:cNvSpPr/>
            <p:nvPr/>
          </p:nvSpPr>
          <p:spPr>
            <a:xfrm>
              <a:off x="2710298" y="2934166"/>
              <a:ext cx="208697" cy="2058606"/>
            </a:xfrm>
            <a:prstGeom prst="rect">
              <a:avLst/>
            </a:prstGeom>
            <a:solidFill>
              <a:srgbClr val="0058AB">
                <a:alpha val="100000"/>
              </a:srgbClr>
            </a:solidFill>
          </p:spPr>
          <p:txBody>
            <a:bodyPr/>
            <a:lstStyle/>
            <a:p/>
          </p:txBody>
        </p:sp>
        <p:sp>
          <p:nvSpPr>
            <p:cNvPr id="46" name="rc46"/>
            <p:cNvSpPr/>
            <p:nvPr/>
          </p:nvSpPr>
          <p:spPr>
            <a:xfrm>
              <a:off x="2942184" y="2937145"/>
              <a:ext cx="208697" cy="2055627"/>
            </a:xfrm>
            <a:prstGeom prst="rect">
              <a:avLst/>
            </a:prstGeom>
            <a:solidFill>
              <a:srgbClr val="0058AB">
                <a:alpha val="100000"/>
              </a:srgbClr>
            </a:solidFill>
          </p:spPr>
          <p:txBody>
            <a:bodyPr/>
            <a:lstStyle/>
            <a:p/>
          </p:txBody>
        </p:sp>
        <p:sp>
          <p:nvSpPr>
            <p:cNvPr id="47" name="rc47"/>
            <p:cNvSpPr/>
            <p:nvPr/>
          </p:nvSpPr>
          <p:spPr>
            <a:xfrm>
              <a:off x="3174070" y="2966911"/>
              <a:ext cx="208697" cy="2025861"/>
            </a:xfrm>
            <a:prstGeom prst="rect">
              <a:avLst/>
            </a:prstGeom>
            <a:solidFill>
              <a:srgbClr val="0058AB">
                <a:alpha val="100000"/>
              </a:srgbClr>
            </a:solidFill>
          </p:spPr>
          <p:txBody>
            <a:bodyPr/>
            <a:lstStyle/>
            <a:p/>
          </p:txBody>
        </p:sp>
        <p:sp>
          <p:nvSpPr>
            <p:cNvPr id="48" name="rc48"/>
            <p:cNvSpPr/>
            <p:nvPr/>
          </p:nvSpPr>
          <p:spPr>
            <a:xfrm>
              <a:off x="3405956" y="2982614"/>
              <a:ext cx="208697" cy="2010158"/>
            </a:xfrm>
            <a:prstGeom prst="rect">
              <a:avLst/>
            </a:prstGeom>
            <a:solidFill>
              <a:srgbClr val="0058AB">
                <a:alpha val="100000"/>
              </a:srgbClr>
            </a:solidFill>
          </p:spPr>
          <p:txBody>
            <a:bodyPr/>
            <a:lstStyle/>
            <a:p/>
          </p:txBody>
        </p:sp>
        <p:sp>
          <p:nvSpPr>
            <p:cNvPr id="49" name="rc49"/>
            <p:cNvSpPr/>
            <p:nvPr/>
          </p:nvSpPr>
          <p:spPr>
            <a:xfrm>
              <a:off x="3637842" y="3320475"/>
              <a:ext cx="208697" cy="1672297"/>
            </a:xfrm>
            <a:prstGeom prst="rect">
              <a:avLst/>
            </a:prstGeom>
            <a:solidFill>
              <a:srgbClr val="0058AB">
                <a:alpha val="100000"/>
              </a:srgbClr>
            </a:solidFill>
          </p:spPr>
          <p:txBody>
            <a:bodyPr/>
            <a:lstStyle/>
            <a:p/>
          </p:txBody>
        </p:sp>
        <p:sp>
          <p:nvSpPr>
            <p:cNvPr id="50" name="rc50"/>
            <p:cNvSpPr/>
            <p:nvPr/>
          </p:nvSpPr>
          <p:spPr>
            <a:xfrm>
              <a:off x="3869728" y="3521695"/>
              <a:ext cx="208697" cy="1471077"/>
            </a:xfrm>
            <a:prstGeom prst="rect">
              <a:avLst/>
            </a:prstGeom>
            <a:solidFill>
              <a:srgbClr val="0058AB">
                <a:alpha val="100000"/>
              </a:srgbClr>
            </a:solidFill>
          </p:spPr>
          <p:txBody>
            <a:bodyPr/>
            <a:lstStyle/>
            <a:p/>
          </p:txBody>
        </p:sp>
        <p:sp>
          <p:nvSpPr>
            <p:cNvPr id="51" name="rc51"/>
            <p:cNvSpPr/>
            <p:nvPr/>
          </p:nvSpPr>
          <p:spPr>
            <a:xfrm>
              <a:off x="4101615" y="3829876"/>
              <a:ext cx="208697" cy="1162896"/>
            </a:xfrm>
            <a:prstGeom prst="rect">
              <a:avLst/>
            </a:prstGeom>
            <a:solidFill>
              <a:srgbClr val="0058AB">
                <a:alpha val="100000"/>
              </a:srgbClr>
            </a:solidFill>
          </p:spPr>
          <p:txBody>
            <a:bodyPr/>
            <a:lstStyle/>
            <a:p/>
          </p:txBody>
        </p:sp>
        <p:sp>
          <p:nvSpPr>
            <p:cNvPr id="52" name="rc52"/>
            <p:cNvSpPr/>
            <p:nvPr/>
          </p:nvSpPr>
          <p:spPr>
            <a:xfrm>
              <a:off x="4333501" y="3808538"/>
              <a:ext cx="208697" cy="1184234"/>
            </a:xfrm>
            <a:prstGeom prst="rect">
              <a:avLst/>
            </a:prstGeom>
            <a:solidFill>
              <a:srgbClr val="0058AB">
                <a:alpha val="100000"/>
              </a:srgbClr>
            </a:solidFill>
          </p:spPr>
          <p:txBody>
            <a:bodyPr/>
            <a:lstStyle/>
            <a:p/>
          </p:txBody>
        </p:sp>
        <p:sp>
          <p:nvSpPr>
            <p:cNvPr id="53" name="rc53"/>
            <p:cNvSpPr/>
            <p:nvPr/>
          </p:nvSpPr>
          <p:spPr>
            <a:xfrm>
              <a:off x="4565387" y="3942334"/>
              <a:ext cx="208697" cy="1050439"/>
            </a:xfrm>
            <a:prstGeom prst="rect">
              <a:avLst/>
            </a:prstGeom>
            <a:solidFill>
              <a:srgbClr val="0058AB">
                <a:alpha val="100000"/>
              </a:srgbClr>
            </a:solidFill>
          </p:spPr>
          <p:txBody>
            <a:bodyPr/>
            <a:lstStyle/>
            <a:p/>
          </p:txBody>
        </p:sp>
        <p:sp>
          <p:nvSpPr>
            <p:cNvPr id="54" name="rc54"/>
            <p:cNvSpPr/>
            <p:nvPr/>
          </p:nvSpPr>
          <p:spPr>
            <a:xfrm>
              <a:off x="4797273" y="3994228"/>
              <a:ext cx="208697" cy="998544"/>
            </a:xfrm>
            <a:prstGeom prst="rect">
              <a:avLst/>
            </a:prstGeom>
            <a:solidFill>
              <a:srgbClr val="0058AB">
                <a:alpha val="100000"/>
              </a:srgbClr>
            </a:solidFill>
          </p:spPr>
          <p:txBody>
            <a:bodyPr/>
            <a:lstStyle/>
            <a:p/>
          </p:txBody>
        </p:sp>
        <p:sp>
          <p:nvSpPr>
            <p:cNvPr id="55" name="rc55"/>
            <p:cNvSpPr/>
            <p:nvPr/>
          </p:nvSpPr>
          <p:spPr>
            <a:xfrm>
              <a:off x="5029159" y="3999785"/>
              <a:ext cx="208697" cy="992987"/>
            </a:xfrm>
            <a:prstGeom prst="rect">
              <a:avLst/>
            </a:prstGeom>
            <a:solidFill>
              <a:srgbClr val="0058AB">
                <a:alpha val="100000"/>
              </a:srgbClr>
            </a:solidFill>
          </p:spPr>
          <p:txBody>
            <a:bodyPr/>
            <a:lstStyle/>
            <a:p/>
          </p:txBody>
        </p:sp>
        <p:sp>
          <p:nvSpPr>
            <p:cNvPr id="56" name="rc56"/>
            <p:cNvSpPr/>
            <p:nvPr/>
          </p:nvSpPr>
          <p:spPr>
            <a:xfrm>
              <a:off x="5261045" y="4093049"/>
              <a:ext cx="208697" cy="899723"/>
            </a:xfrm>
            <a:prstGeom prst="rect">
              <a:avLst/>
            </a:prstGeom>
            <a:solidFill>
              <a:srgbClr val="0058AB">
                <a:alpha val="100000"/>
              </a:srgbClr>
            </a:solidFill>
          </p:spPr>
          <p:txBody>
            <a:bodyPr/>
            <a:lstStyle/>
            <a:p/>
          </p:txBody>
        </p:sp>
        <p:sp>
          <p:nvSpPr>
            <p:cNvPr id="57" name="rc57"/>
            <p:cNvSpPr/>
            <p:nvPr/>
          </p:nvSpPr>
          <p:spPr>
            <a:xfrm>
              <a:off x="5492931" y="4212648"/>
              <a:ext cx="208697" cy="780124"/>
            </a:xfrm>
            <a:prstGeom prst="rect">
              <a:avLst/>
            </a:prstGeom>
            <a:solidFill>
              <a:srgbClr val="0058AB">
                <a:alpha val="100000"/>
              </a:srgbClr>
            </a:solidFill>
          </p:spPr>
          <p:txBody>
            <a:bodyPr/>
            <a:lstStyle/>
            <a:p/>
          </p:txBody>
        </p:sp>
        <p:sp>
          <p:nvSpPr>
            <p:cNvPr id="58" name="rc58"/>
            <p:cNvSpPr/>
            <p:nvPr/>
          </p:nvSpPr>
          <p:spPr>
            <a:xfrm>
              <a:off x="5724817" y="4304119"/>
              <a:ext cx="208697" cy="688653"/>
            </a:xfrm>
            <a:prstGeom prst="rect">
              <a:avLst/>
            </a:prstGeom>
            <a:solidFill>
              <a:srgbClr val="0058AB">
                <a:alpha val="100000"/>
              </a:srgbClr>
            </a:solidFill>
          </p:spPr>
          <p:txBody>
            <a:bodyPr/>
            <a:lstStyle/>
            <a:p/>
          </p:txBody>
        </p:sp>
        <p:sp>
          <p:nvSpPr>
            <p:cNvPr id="59" name="rc59"/>
            <p:cNvSpPr/>
            <p:nvPr/>
          </p:nvSpPr>
          <p:spPr>
            <a:xfrm>
              <a:off x="5956703" y="4398311"/>
              <a:ext cx="208697" cy="594462"/>
            </a:xfrm>
            <a:prstGeom prst="rect">
              <a:avLst/>
            </a:prstGeom>
            <a:solidFill>
              <a:srgbClr val="0058AB">
                <a:alpha val="100000"/>
              </a:srgbClr>
            </a:solidFill>
          </p:spPr>
          <p:txBody>
            <a:bodyPr/>
            <a:lstStyle/>
            <a:p/>
          </p:txBody>
        </p:sp>
        <p:sp>
          <p:nvSpPr>
            <p:cNvPr id="60" name="rc60"/>
            <p:cNvSpPr/>
            <p:nvPr/>
          </p:nvSpPr>
          <p:spPr>
            <a:xfrm>
              <a:off x="6188589" y="3751756"/>
              <a:ext cx="208697" cy="1241016"/>
            </a:xfrm>
            <a:prstGeom prst="rect">
              <a:avLst/>
            </a:prstGeom>
            <a:solidFill>
              <a:srgbClr val="0058AB">
                <a:alpha val="100000"/>
              </a:srgbClr>
            </a:solidFill>
          </p:spPr>
          <p:txBody>
            <a:bodyPr/>
            <a:lstStyle/>
            <a:p/>
          </p:txBody>
        </p:sp>
        <p:sp>
          <p:nvSpPr>
            <p:cNvPr id="61" name="rc61"/>
            <p:cNvSpPr/>
            <p:nvPr/>
          </p:nvSpPr>
          <p:spPr>
            <a:xfrm>
              <a:off x="6420475" y="3708305"/>
              <a:ext cx="208697" cy="1284468"/>
            </a:xfrm>
            <a:prstGeom prst="rect">
              <a:avLst/>
            </a:prstGeom>
            <a:solidFill>
              <a:srgbClr val="0058AB">
                <a:alpha val="100000"/>
              </a:srgbClr>
            </a:solidFill>
          </p:spPr>
          <p:txBody>
            <a:bodyPr/>
            <a:lstStyle/>
            <a:p/>
          </p:txBody>
        </p:sp>
        <p:sp>
          <p:nvSpPr>
            <p:cNvPr id="62" name="rc62"/>
            <p:cNvSpPr/>
            <p:nvPr/>
          </p:nvSpPr>
          <p:spPr>
            <a:xfrm>
              <a:off x="6652361" y="4453104"/>
              <a:ext cx="208697" cy="539668"/>
            </a:xfrm>
            <a:prstGeom prst="rect">
              <a:avLst/>
            </a:prstGeom>
            <a:solidFill>
              <a:srgbClr val="0058AB">
                <a:alpha val="100000"/>
              </a:srgbClr>
            </a:solidFill>
          </p:spPr>
          <p:txBody>
            <a:bodyPr/>
            <a:lstStyle/>
            <a:p/>
          </p:txBody>
        </p:sp>
        <p:sp>
          <p:nvSpPr>
            <p:cNvPr id="63" name="rc63"/>
            <p:cNvSpPr/>
            <p:nvPr/>
          </p:nvSpPr>
          <p:spPr>
            <a:xfrm>
              <a:off x="6884247" y="4276782"/>
              <a:ext cx="208697" cy="715990"/>
            </a:xfrm>
            <a:prstGeom prst="rect">
              <a:avLst/>
            </a:prstGeom>
            <a:solidFill>
              <a:srgbClr val="0058AB">
                <a:alpha val="100000"/>
              </a:srgbClr>
            </a:solidFill>
          </p:spPr>
          <p:txBody>
            <a:bodyPr/>
            <a:lstStyle/>
            <a:p/>
          </p:txBody>
        </p:sp>
        <p:sp>
          <p:nvSpPr>
            <p:cNvPr id="64" name="rc64"/>
            <p:cNvSpPr/>
            <p:nvPr/>
          </p:nvSpPr>
          <p:spPr>
            <a:xfrm>
              <a:off x="7116133" y="4532862"/>
              <a:ext cx="208697" cy="459910"/>
            </a:xfrm>
            <a:prstGeom prst="rect">
              <a:avLst/>
            </a:prstGeom>
            <a:solidFill>
              <a:srgbClr val="0058AB">
                <a:alpha val="100000"/>
              </a:srgbClr>
            </a:solidFill>
          </p:spPr>
          <p:txBody>
            <a:bodyPr/>
            <a:lstStyle/>
            <a:p/>
          </p:txBody>
        </p:sp>
        <p:sp>
          <p:nvSpPr>
            <p:cNvPr id="65" name="rc65"/>
            <p:cNvSpPr/>
            <p:nvPr/>
          </p:nvSpPr>
          <p:spPr>
            <a:xfrm>
              <a:off x="7348019" y="4541669"/>
              <a:ext cx="208697" cy="451104"/>
            </a:xfrm>
            <a:prstGeom prst="rect">
              <a:avLst/>
            </a:prstGeom>
            <a:solidFill>
              <a:srgbClr val="0058AB">
                <a:alpha val="100000"/>
              </a:srgbClr>
            </a:solidFill>
          </p:spPr>
          <p:txBody>
            <a:bodyPr/>
            <a:lstStyle/>
            <a:p/>
          </p:txBody>
        </p:sp>
        <p:sp>
          <p:nvSpPr>
            <p:cNvPr id="66" name="rc66"/>
            <p:cNvSpPr/>
            <p:nvPr/>
          </p:nvSpPr>
          <p:spPr>
            <a:xfrm>
              <a:off x="8507449" y="4695542"/>
              <a:ext cx="208697" cy="297230"/>
            </a:xfrm>
            <a:prstGeom prst="rect">
              <a:avLst/>
            </a:prstGeom>
            <a:solidFill>
              <a:srgbClr val="69DBFF">
                <a:alpha val="100000"/>
              </a:srgbClr>
            </a:solidFill>
          </p:spPr>
          <p:txBody>
            <a:bodyPr/>
            <a:lstStyle/>
            <a:p/>
          </p:txBody>
        </p:sp>
        <p:sp>
          <p:nvSpPr>
            <p:cNvPr id="67" name="pl67"/>
            <p:cNvSpPr/>
            <p:nvPr/>
          </p:nvSpPr>
          <p:spPr>
            <a:xfrm>
              <a:off x="6292938" y="4398311"/>
              <a:ext cx="2318860" cy="297231"/>
            </a:xfrm>
            <a:custGeom>
              <a:avLst/>
              <a:pathLst>
                <a:path w="2318860" h="297231">
                  <a:moveTo>
                    <a:pt x="0" y="0"/>
                  </a:moveTo>
                  <a:lnTo>
                    <a:pt x="231886" y="29723"/>
                  </a:lnTo>
                  <a:lnTo>
                    <a:pt x="463772" y="59446"/>
                  </a:lnTo>
                  <a:lnTo>
                    <a:pt x="695658" y="89169"/>
                  </a:lnTo>
                  <a:lnTo>
                    <a:pt x="927544" y="118892"/>
                  </a:lnTo>
                  <a:lnTo>
                    <a:pt x="1159430" y="148615"/>
                  </a:lnTo>
                  <a:lnTo>
                    <a:pt x="1391316" y="178338"/>
                  </a:lnTo>
                  <a:lnTo>
                    <a:pt x="1623202" y="208061"/>
                  </a:lnTo>
                  <a:lnTo>
                    <a:pt x="1855088" y="237784"/>
                  </a:lnTo>
                  <a:lnTo>
                    <a:pt x="2086974" y="267507"/>
                  </a:lnTo>
                  <a:lnTo>
                    <a:pt x="2318860" y="297231"/>
                  </a:lnTo>
                </a:path>
              </a:pathLst>
            </a:custGeom>
            <a:ln w="20325" cap="flat">
              <a:solidFill>
                <a:srgbClr val="000000">
                  <a:alpha val="100000"/>
                </a:srgbClr>
              </a:solidFill>
              <a:prstDash val="solid"/>
              <a:round/>
            </a:ln>
          </p:spPr>
          <p:txBody>
            <a:bodyPr/>
            <a:lstStyle/>
            <a:p/>
          </p:txBody>
        </p:sp>
        <p:sp>
          <p:nvSpPr>
            <p:cNvPr id="68" name="pt68"/>
            <p:cNvSpPr/>
            <p:nvPr/>
          </p:nvSpPr>
          <p:spPr>
            <a:xfrm>
              <a:off x="6261336" y="436670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493222" y="4396432"/>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725108" y="4426156"/>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956994" y="445587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88880" y="4485602"/>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420766" y="4515325"/>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52652" y="4545048"/>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84538" y="4574771"/>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116425" y="460449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48311" y="4634217"/>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80197" y="4663940"/>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4981397" y="1660221"/>
              <a:ext cx="3042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SEAR</a:t>
              </a:r>
            </a:p>
          </p:txBody>
        </p:sp>
        <p:sp>
          <p:nvSpPr>
            <p:cNvPr id="80" name="tx80"/>
            <p:cNvSpPr/>
            <p:nvPr/>
          </p:nvSpPr>
          <p:spPr>
            <a:xfrm rot="-5400000">
              <a:off x="149976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1" name="tx81"/>
            <p:cNvSpPr/>
            <p:nvPr/>
          </p:nvSpPr>
          <p:spPr>
            <a:xfrm rot="-5400000">
              <a:off x="173165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82" name="tx82"/>
            <p:cNvSpPr/>
            <p:nvPr/>
          </p:nvSpPr>
          <p:spPr>
            <a:xfrm rot="-5400000">
              <a:off x="196354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83" name="tx83"/>
            <p:cNvSpPr/>
            <p:nvPr/>
          </p:nvSpPr>
          <p:spPr>
            <a:xfrm rot="-5400000">
              <a:off x="219542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84" name="tx84"/>
            <p:cNvSpPr/>
            <p:nvPr/>
          </p:nvSpPr>
          <p:spPr>
            <a:xfrm rot="-5400000">
              <a:off x="242731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85" name="tx85"/>
            <p:cNvSpPr/>
            <p:nvPr/>
          </p:nvSpPr>
          <p:spPr>
            <a:xfrm rot="-5400000">
              <a:off x="265919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6" name="tx86"/>
            <p:cNvSpPr/>
            <p:nvPr/>
          </p:nvSpPr>
          <p:spPr>
            <a:xfrm rot="-5400000">
              <a:off x="289108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87" name="tx87"/>
            <p:cNvSpPr/>
            <p:nvPr/>
          </p:nvSpPr>
          <p:spPr>
            <a:xfrm rot="-5400000">
              <a:off x="312297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88" name="tx88"/>
            <p:cNvSpPr/>
            <p:nvPr/>
          </p:nvSpPr>
          <p:spPr>
            <a:xfrm rot="-5400000">
              <a:off x="335485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89" name="tx89"/>
            <p:cNvSpPr/>
            <p:nvPr/>
          </p:nvSpPr>
          <p:spPr>
            <a:xfrm rot="-5400000">
              <a:off x="358674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90" name="tx90"/>
            <p:cNvSpPr/>
            <p:nvPr/>
          </p:nvSpPr>
          <p:spPr>
            <a:xfrm rot="-5400000">
              <a:off x="381862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91" name="tx91"/>
            <p:cNvSpPr/>
            <p:nvPr/>
          </p:nvSpPr>
          <p:spPr>
            <a:xfrm rot="-5400000">
              <a:off x="4055682" y="5307339"/>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92" name="tx92"/>
            <p:cNvSpPr/>
            <p:nvPr/>
          </p:nvSpPr>
          <p:spPr>
            <a:xfrm rot="-5400000">
              <a:off x="428240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93" name="tx93"/>
            <p:cNvSpPr/>
            <p:nvPr/>
          </p:nvSpPr>
          <p:spPr>
            <a:xfrm rot="-5400000">
              <a:off x="451428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94" name="tx94"/>
            <p:cNvSpPr/>
            <p:nvPr/>
          </p:nvSpPr>
          <p:spPr>
            <a:xfrm rot="-5400000">
              <a:off x="474617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95" name="tx95"/>
            <p:cNvSpPr/>
            <p:nvPr/>
          </p:nvSpPr>
          <p:spPr>
            <a:xfrm rot="-5400000">
              <a:off x="497805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6" name="tx96"/>
            <p:cNvSpPr/>
            <p:nvPr/>
          </p:nvSpPr>
          <p:spPr>
            <a:xfrm rot="-5400000">
              <a:off x="520994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97" name="tx97"/>
            <p:cNvSpPr/>
            <p:nvPr/>
          </p:nvSpPr>
          <p:spPr>
            <a:xfrm rot="-5400000">
              <a:off x="544183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98" name="tx98"/>
            <p:cNvSpPr/>
            <p:nvPr/>
          </p:nvSpPr>
          <p:spPr>
            <a:xfrm rot="-5400000">
              <a:off x="567371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99" name="tx99"/>
            <p:cNvSpPr/>
            <p:nvPr/>
          </p:nvSpPr>
          <p:spPr>
            <a:xfrm rot="-5400000">
              <a:off x="590560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00" name="tx100"/>
            <p:cNvSpPr/>
            <p:nvPr/>
          </p:nvSpPr>
          <p:spPr>
            <a:xfrm rot="-5400000">
              <a:off x="613749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01" name="tx101"/>
            <p:cNvSpPr/>
            <p:nvPr/>
          </p:nvSpPr>
          <p:spPr>
            <a:xfrm rot="-5400000">
              <a:off x="636937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02" name="tx102"/>
            <p:cNvSpPr/>
            <p:nvPr/>
          </p:nvSpPr>
          <p:spPr>
            <a:xfrm rot="-5400000">
              <a:off x="6601262"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03" name="tx103"/>
            <p:cNvSpPr/>
            <p:nvPr/>
          </p:nvSpPr>
          <p:spPr>
            <a:xfrm rot="-5400000">
              <a:off x="683314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04" name="tx104"/>
            <p:cNvSpPr/>
            <p:nvPr/>
          </p:nvSpPr>
          <p:spPr>
            <a:xfrm rot="-5400000">
              <a:off x="7065034"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05" name="tx105"/>
            <p:cNvSpPr/>
            <p:nvPr/>
          </p:nvSpPr>
          <p:spPr>
            <a:xfrm rot="-5400000">
              <a:off x="729692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6" name="tx106"/>
            <p:cNvSpPr/>
            <p:nvPr/>
          </p:nvSpPr>
          <p:spPr>
            <a:xfrm rot="-5400000">
              <a:off x="845635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2030</a:t>
              </a:r>
            </a:p>
          </p:txBody>
        </p:sp>
        <p:sp>
          <p:nvSpPr>
            <p:cNvPr id="107" name="tx107"/>
            <p:cNvSpPr/>
            <p:nvPr/>
          </p:nvSpPr>
          <p:spPr>
            <a:xfrm>
              <a:off x="1052250" y="494275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8" name="tx108"/>
            <p:cNvSpPr/>
            <p:nvPr/>
          </p:nvSpPr>
          <p:spPr>
            <a:xfrm>
              <a:off x="508182" y="4175854"/>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2,000,000</a:t>
              </a:r>
            </a:p>
          </p:txBody>
        </p:sp>
        <p:sp>
          <p:nvSpPr>
            <p:cNvPr id="109" name="tx109"/>
            <p:cNvSpPr/>
            <p:nvPr/>
          </p:nvSpPr>
          <p:spPr>
            <a:xfrm>
              <a:off x="508182" y="3408953"/>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4,000,000</a:t>
              </a:r>
            </a:p>
          </p:txBody>
        </p:sp>
        <p:sp>
          <p:nvSpPr>
            <p:cNvPr id="110" name="tx110"/>
            <p:cNvSpPr/>
            <p:nvPr/>
          </p:nvSpPr>
          <p:spPr>
            <a:xfrm>
              <a:off x="508182" y="2642052"/>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6,000,000</a:t>
              </a:r>
            </a:p>
          </p:txBody>
        </p:sp>
        <p:sp>
          <p:nvSpPr>
            <p:cNvPr id="111" name="tx111"/>
            <p:cNvSpPr/>
            <p:nvPr/>
          </p:nvSpPr>
          <p:spPr>
            <a:xfrm>
              <a:off x="508182" y="1875151"/>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8,000,000</a:t>
              </a:r>
            </a:p>
          </p:txBody>
        </p:sp>
        <p:sp>
          <p:nvSpPr>
            <p:cNvPr id="112" name="tx112"/>
            <p:cNvSpPr/>
            <p:nvPr/>
          </p:nvSpPr>
          <p:spPr>
            <a:xfrm rot="-5400000">
              <a:off x="-526508" y="3426031"/>
              <a:ext cx="18408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zero-dose children</a:t>
              </a:r>
            </a:p>
          </p:txBody>
        </p:sp>
        <p:sp>
          <p:nvSpPr>
            <p:cNvPr id="113" name="rc113"/>
            <p:cNvSpPr/>
            <p:nvPr/>
          </p:nvSpPr>
          <p:spPr>
            <a:xfrm>
              <a:off x="2573396" y="5900012"/>
              <a:ext cx="201456" cy="201456"/>
            </a:xfrm>
            <a:prstGeom prst="rect">
              <a:avLst/>
            </a:prstGeom>
            <a:solidFill>
              <a:srgbClr val="0058AB">
                <a:alpha val="100000"/>
              </a:srgbClr>
            </a:solidFill>
          </p:spPr>
          <p:txBody>
            <a:bodyPr/>
            <a:lstStyle/>
            <a:p/>
          </p:txBody>
        </p:sp>
        <p:sp>
          <p:nvSpPr>
            <p:cNvPr id="114" name="rc114"/>
            <p:cNvSpPr/>
            <p:nvPr/>
          </p:nvSpPr>
          <p:spPr>
            <a:xfrm>
              <a:off x="3475641" y="5900012"/>
              <a:ext cx="201456" cy="201456"/>
            </a:xfrm>
            <a:prstGeom prst="rect">
              <a:avLst/>
            </a:prstGeom>
            <a:solidFill>
              <a:srgbClr val="69DBFF">
                <a:alpha val="100000"/>
              </a:srgbClr>
            </a:solidFill>
          </p:spPr>
          <p:txBody>
            <a:bodyPr/>
            <a:lstStyle/>
            <a:p/>
          </p:txBody>
        </p:sp>
        <p:sp>
          <p:nvSpPr>
            <p:cNvPr id="115" name="tx115"/>
            <p:cNvSpPr/>
            <p:nvPr/>
          </p:nvSpPr>
          <p:spPr>
            <a:xfrm>
              <a:off x="2853441" y="5950722"/>
              <a:ext cx="5436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Estimate</a:t>
              </a:r>
            </a:p>
          </p:txBody>
        </p:sp>
        <p:sp>
          <p:nvSpPr>
            <p:cNvPr id="116" name="tx116"/>
            <p:cNvSpPr/>
            <p:nvPr/>
          </p:nvSpPr>
          <p:spPr>
            <a:xfrm>
              <a:off x="3755686" y="5950722"/>
              <a:ext cx="14995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zero-dose target</a:t>
              </a:r>
            </a:p>
          </p:txBody>
        </p:sp>
        <p:sp>
          <p:nvSpPr>
            <p:cNvPr id="117" name="pl117"/>
            <p:cNvSpPr/>
            <p:nvPr/>
          </p:nvSpPr>
          <p:spPr>
            <a:xfrm>
              <a:off x="5555513" y="6000740"/>
              <a:ext cx="175564" cy="0"/>
            </a:xfrm>
            <a:custGeom>
              <a:avLst/>
              <a:pathLst>
                <a:path w="175564" h="0">
                  <a:moveTo>
                    <a:pt x="0" y="0"/>
                  </a:moveTo>
                  <a:lnTo>
                    <a:pt x="175564" y="0"/>
                  </a:lnTo>
                </a:path>
              </a:pathLst>
            </a:custGeom>
            <a:ln w="20325" cap="flat">
              <a:solidFill>
                <a:srgbClr val="000000">
                  <a:alpha val="100000"/>
                </a:srgbClr>
              </a:solidFill>
              <a:prstDash val="solid"/>
              <a:round/>
            </a:ln>
          </p:spPr>
          <p:txBody>
            <a:bodyPr/>
            <a:lstStyle/>
            <a:p/>
          </p:txBody>
        </p:sp>
        <p:sp>
          <p:nvSpPr>
            <p:cNvPr id="118" name="pt118"/>
            <p:cNvSpPr/>
            <p:nvPr/>
          </p:nvSpPr>
          <p:spPr>
            <a:xfrm>
              <a:off x="5611694" y="596913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119" name="tx119"/>
            <p:cNvSpPr/>
            <p:nvPr/>
          </p:nvSpPr>
          <p:spPr>
            <a:xfrm>
              <a:off x="5822612" y="5950722"/>
              <a:ext cx="18800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Annualised milestone to target</a:t>
              </a:r>
            </a:p>
          </p:txBody>
        </p:sp>
        <p:sp>
          <p:nvSpPr>
            <p:cNvPr id="120" name="tx120"/>
            <p:cNvSpPr/>
            <p:nvPr/>
          </p:nvSpPr>
          <p:spPr>
            <a:xfrm>
              <a:off x="2204638" y="1368037"/>
              <a:ext cx="58577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number of zero-dose children, 2000-2025 and target by 2030, SEAR</a:t>
              </a:r>
            </a:p>
          </p:txBody>
        </p:sp>
        <p:sp>
          <p:nvSpPr>
            <p:cNvPr id="121" name="tx121"/>
            <p:cNvSpPr/>
            <p:nvPr/>
          </p:nvSpPr>
          <p:spPr>
            <a:xfrm>
              <a:off x="9074410" y="6249646"/>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22" name="tx122"/>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3" name="tx123"/>
            <p:cNvSpPr/>
            <p:nvPr/>
          </p:nvSpPr>
          <p:spPr>
            <a:xfrm>
              <a:off x="2321201" y="6491048"/>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4" name="tx124"/>
            <p:cNvSpPr/>
            <p:nvPr/>
          </p:nvSpPr>
          <p:spPr>
            <a:xfrm>
              <a:off x="3475082" y="6611748"/>
              <a:ext cx="55993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line and points show the yearly progress and trajectory to meet the target by 2030, based on a linear decline.</a:t>
              </a:r>
            </a:p>
          </p:txBody>
        </p:sp>
      </p:grpSp>
      <p:sp>
        <p:nvSpPr>
          <p:cNvPr id="1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Immunization Agenda 2030 (IA2030)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2025, the number of zero-dose children was approximately 1% higher than the annual milestone to reach the target.</a:t>
            </a:r>
          </a:p>
        </p:txBody>
      </p:sp>
      <p:sp>
        <p:nvSpPr>
          <p:cNvPr id="12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the number of zero-dose children was 1% above the annual IA2030 milestone, bringing the 2030 goal within reach if progress is sustained.</a:t>
            </a:r>
          </a:p>
        </p:txBody>
      </p:sp>
      <p:grpSp xmlns:pic="http://schemas.openxmlformats.org/drawingml/2006/picture">
        <p:nvGrpSpPr>
          <p:cNvPr id="127" name=""/>
          <p:cNvGrpSpPr/>
          <p:nvPr/>
        </p:nvGrpSpPr>
        <p:grpSpPr>
          <a:xfrm>
            <a:off x="292608" y="1051560"/>
            <a:ext cx="8595360" cy="28575"/>
            <a:chOff x="292608" y="1051560"/>
            <a:chExt cx="8595360" cy="28575"/>
          </a:xfrm>
        </p:grpSpPr>
        <p:sp>
          <p:nvSpPr>
            <p:cNvPr id="128"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9"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663900" y="4477354"/>
              <a:ext cx="271447"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 name="rc5"/>
            <p:cNvSpPr/>
            <p:nvPr/>
          </p:nvSpPr>
          <p:spPr>
            <a:xfrm>
              <a:off x="1935348" y="4477354"/>
              <a:ext cx="271447"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 name="rc6"/>
            <p:cNvSpPr/>
            <p:nvPr/>
          </p:nvSpPr>
          <p:spPr>
            <a:xfrm>
              <a:off x="2206795" y="4477354"/>
              <a:ext cx="271447"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 name="rc7"/>
            <p:cNvSpPr/>
            <p:nvPr/>
          </p:nvSpPr>
          <p:spPr>
            <a:xfrm>
              <a:off x="2478242" y="4477354"/>
              <a:ext cx="271447"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 name="rc8"/>
            <p:cNvSpPr/>
            <p:nvPr/>
          </p:nvSpPr>
          <p:spPr>
            <a:xfrm>
              <a:off x="2749689" y="4477354"/>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3021137" y="4477354"/>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 name="rc10"/>
            <p:cNvSpPr/>
            <p:nvPr/>
          </p:nvSpPr>
          <p:spPr>
            <a:xfrm>
              <a:off x="3292584" y="4477354"/>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 name="rc11"/>
            <p:cNvSpPr/>
            <p:nvPr/>
          </p:nvSpPr>
          <p:spPr>
            <a:xfrm>
              <a:off x="3564031" y="4477354"/>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 name="rc12"/>
            <p:cNvSpPr/>
            <p:nvPr/>
          </p:nvSpPr>
          <p:spPr>
            <a:xfrm>
              <a:off x="3835478" y="4477354"/>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4106926" y="4477354"/>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378373" y="4477354"/>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 name="rc15"/>
            <p:cNvSpPr/>
            <p:nvPr/>
          </p:nvSpPr>
          <p:spPr>
            <a:xfrm>
              <a:off x="4649820" y="4477354"/>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921267" y="4477354"/>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 name="rc17"/>
            <p:cNvSpPr/>
            <p:nvPr/>
          </p:nvSpPr>
          <p:spPr>
            <a:xfrm>
              <a:off x="5192715" y="4477354"/>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 name="rc18"/>
            <p:cNvSpPr/>
            <p:nvPr/>
          </p:nvSpPr>
          <p:spPr>
            <a:xfrm>
              <a:off x="5464162" y="4477354"/>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735609" y="4477354"/>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6007057" y="4477354"/>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78504" y="4477354"/>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49951" y="4477354"/>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21398" y="4477354"/>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092846" y="4477354"/>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364293" y="4477354"/>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7635740" y="4477354"/>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7907187" y="4477354"/>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178635" y="4477354"/>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450082" y="4477354"/>
              <a:ext cx="271447"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0" name="rc30"/>
            <p:cNvSpPr/>
            <p:nvPr/>
          </p:nvSpPr>
          <p:spPr>
            <a:xfrm>
              <a:off x="1663900" y="1238888"/>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1" name="rc31"/>
            <p:cNvSpPr/>
            <p:nvPr/>
          </p:nvSpPr>
          <p:spPr>
            <a:xfrm>
              <a:off x="1935348" y="1238888"/>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2" name="rc32"/>
            <p:cNvSpPr/>
            <p:nvPr/>
          </p:nvSpPr>
          <p:spPr>
            <a:xfrm>
              <a:off x="2206795" y="1238888"/>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3" name="rc33"/>
            <p:cNvSpPr/>
            <p:nvPr/>
          </p:nvSpPr>
          <p:spPr>
            <a:xfrm>
              <a:off x="2478242" y="1238888"/>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 name="rc34"/>
            <p:cNvSpPr/>
            <p:nvPr/>
          </p:nvSpPr>
          <p:spPr>
            <a:xfrm>
              <a:off x="2749689" y="1238888"/>
              <a:ext cx="271447"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5" name="rc35"/>
            <p:cNvSpPr/>
            <p:nvPr/>
          </p:nvSpPr>
          <p:spPr>
            <a:xfrm>
              <a:off x="3021137" y="1238888"/>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 name="rc36"/>
            <p:cNvSpPr/>
            <p:nvPr/>
          </p:nvSpPr>
          <p:spPr>
            <a:xfrm>
              <a:off x="3292584" y="1238888"/>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7" name="rc37"/>
            <p:cNvSpPr/>
            <p:nvPr/>
          </p:nvSpPr>
          <p:spPr>
            <a:xfrm>
              <a:off x="3564031" y="1238888"/>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 name="rc38"/>
            <p:cNvSpPr/>
            <p:nvPr/>
          </p:nvSpPr>
          <p:spPr>
            <a:xfrm>
              <a:off x="3835478" y="1238888"/>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9" name="rc39"/>
            <p:cNvSpPr/>
            <p:nvPr/>
          </p:nvSpPr>
          <p:spPr>
            <a:xfrm>
              <a:off x="4106926" y="1238888"/>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0" name="rc40"/>
            <p:cNvSpPr/>
            <p:nvPr/>
          </p:nvSpPr>
          <p:spPr>
            <a:xfrm>
              <a:off x="4378373" y="1238888"/>
              <a:ext cx="271447"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1" name="rc41"/>
            <p:cNvSpPr/>
            <p:nvPr/>
          </p:nvSpPr>
          <p:spPr>
            <a:xfrm>
              <a:off x="4649820" y="1238888"/>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 name="rc42"/>
            <p:cNvSpPr/>
            <p:nvPr/>
          </p:nvSpPr>
          <p:spPr>
            <a:xfrm>
              <a:off x="4921267" y="1238888"/>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 name="rc43"/>
            <p:cNvSpPr/>
            <p:nvPr/>
          </p:nvSpPr>
          <p:spPr>
            <a:xfrm>
              <a:off x="5192715" y="1238888"/>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4" name="rc44"/>
            <p:cNvSpPr/>
            <p:nvPr/>
          </p:nvSpPr>
          <p:spPr>
            <a:xfrm>
              <a:off x="5464162" y="1238888"/>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735609" y="1238888"/>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6007057" y="1238888"/>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78504" y="1238888"/>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6549951" y="1238888"/>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 name="rc49"/>
            <p:cNvSpPr/>
            <p:nvPr/>
          </p:nvSpPr>
          <p:spPr>
            <a:xfrm>
              <a:off x="6821398" y="1238888"/>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092846" y="1238888"/>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1" name="rc51"/>
            <p:cNvSpPr/>
            <p:nvPr/>
          </p:nvSpPr>
          <p:spPr>
            <a:xfrm>
              <a:off x="7364293" y="1238888"/>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 name="rc52"/>
            <p:cNvSpPr/>
            <p:nvPr/>
          </p:nvSpPr>
          <p:spPr>
            <a:xfrm>
              <a:off x="7635740" y="1238888"/>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3" name="rc53"/>
            <p:cNvSpPr/>
            <p:nvPr/>
          </p:nvSpPr>
          <p:spPr>
            <a:xfrm>
              <a:off x="7907187" y="1238888"/>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8178635" y="1238888"/>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5" name="rc55"/>
            <p:cNvSpPr/>
            <p:nvPr/>
          </p:nvSpPr>
          <p:spPr>
            <a:xfrm>
              <a:off x="8450082" y="1238888"/>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1663900" y="1643696"/>
              <a:ext cx="271447" cy="40480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57" name="rc57"/>
            <p:cNvSpPr/>
            <p:nvPr/>
          </p:nvSpPr>
          <p:spPr>
            <a:xfrm>
              <a:off x="1935348" y="1643696"/>
              <a:ext cx="271447" cy="40480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8" name="rc58"/>
            <p:cNvSpPr/>
            <p:nvPr/>
          </p:nvSpPr>
          <p:spPr>
            <a:xfrm>
              <a:off x="2206795" y="1643696"/>
              <a:ext cx="271447" cy="40480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9" name="rc59"/>
            <p:cNvSpPr/>
            <p:nvPr/>
          </p:nvSpPr>
          <p:spPr>
            <a:xfrm>
              <a:off x="2478242" y="1643696"/>
              <a:ext cx="271447" cy="40480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0" name="rc60"/>
            <p:cNvSpPr/>
            <p:nvPr/>
          </p:nvSpPr>
          <p:spPr>
            <a:xfrm>
              <a:off x="2749689" y="1643696"/>
              <a:ext cx="271447" cy="40480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1" name="rc61"/>
            <p:cNvSpPr/>
            <p:nvPr/>
          </p:nvSpPr>
          <p:spPr>
            <a:xfrm>
              <a:off x="3021137" y="1643696"/>
              <a:ext cx="271447"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2" name="rc62"/>
            <p:cNvSpPr/>
            <p:nvPr/>
          </p:nvSpPr>
          <p:spPr>
            <a:xfrm>
              <a:off x="3292584" y="1643696"/>
              <a:ext cx="271447" cy="40480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3" name="rc63"/>
            <p:cNvSpPr/>
            <p:nvPr/>
          </p:nvSpPr>
          <p:spPr>
            <a:xfrm>
              <a:off x="3564031" y="1643696"/>
              <a:ext cx="271447"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4" name="rc64"/>
            <p:cNvSpPr/>
            <p:nvPr/>
          </p:nvSpPr>
          <p:spPr>
            <a:xfrm>
              <a:off x="3835478" y="1643696"/>
              <a:ext cx="271447"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5" name="rc65"/>
            <p:cNvSpPr/>
            <p:nvPr/>
          </p:nvSpPr>
          <p:spPr>
            <a:xfrm>
              <a:off x="4106926" y="1643696"/>
              <a:ext cx="271447"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6" name="rc66"/>
            <p:cNvSpPr/>
            <p:nvPr/>
          </p:nvSpPr>
          <p:spPr>
            <a:xfrm>
              <a:off x="4378373" y="1643696"/>
              <a:ext cx="271447"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7" name="rc67"/>
            <p:cNvSpPr/>
            <p:nvPr/>
          </p:nvSpPr>
          <p:spPr>
            <a:xfrm>
              <a:off x="4649820" y="1643696"/>
              <a:ext cx="271447"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8" name="rc68"/>
            <p:cNvSpPr/>
            <p:nvPr/>
          </p:nvSpPr>
          <p:spPr>
            <a:xfrm>
              <a:off x="4921267" y="1643696"/>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9" name="rc69"/>
            <p:cNvSpPr/>
            <p:nvPr/>
          </p:nvSpPr>
          <p:spPr>
            <a:xfrm>
              <a:off x="5192715" y="1643696"/>
              <a:ext cx="271447"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0" name="rc70"/>
            <p:cNvSpPr/>
            <p:nvPr/>
          </p:nvSpPr>
          <p:spPr>
            <a:xfrm>
              <a:off x="5464162" y="1643696"/>
              <a:ext cx="271447"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1" name="rc71"/>
            <p:cNvSpPr/>
            <p:nvPr/>
          </p:nvSpPr>
          <p:spPr>
            <a:xfrm>
              <a:off x="5735609" y="1643696"/>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2" name="rc72"/>
            <p:cNvSpPr/>
            <p:nvPr/>
          </p:nvSpPr>
          <p:spPr>
            <a:xfrm>
              <a:off x="6007057" y="1643696"/>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3" name="rc73"/>
            <p:cNvSpPr/>
            <p:nvPr/>
          </p:nvSpPr>
          <p:spPr>
            <a:xfrm>
              <a:off x="6278504" y="1643696"/>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4" name="rc74"/>
            <p:cNvSpPr/>
            <p:nvPr/>
          </p:nvSpPr>
          <p:spPr>
            <a:xfrm>
              <a:off x="6549951" y="1643696"/>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5" name="rc75"/>
            <p:cNvSpPr/>
            <p:nvPr/>
          </p:nvSpPr>
          <p:spPr>
            <a:xfrm>
              <a:off x="6821398" y="1643696"/>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6" name="rc76"/>
            <p:cNvSpPr/>
            <p:nvPr/>
          </p:nvSpPr>
          <p:spPr>
            <a:xfrm>
              <a:off x="7092846" y="1643696"/>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7" name="rc77"/>
            <p:cNvSpPr/>
            <p:nvPr/>
          </p:nvSpPr>
          <p:spPr>
            <a:xfrm>
              <a:off x="7364293" y="1643696"/>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8" name="rc78"/>
            <p:cNvSpPr/>
            <p:nvPr/>
          </p:nvSpPr>
          <p:spPr>
            <a:xfrm>
              <a:off x="7635740" y="1643696"/>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9" name="rc79"/>
            <p:cNvSpPr/>
            <p:nvPr/>
          </p:nvSpPr>
          <p:spPr>
            <a:xfrm>
              <a:off x="7907187" y="1643696"/>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0" name="rc80"/>
            <p:cNvSpPr/>
            <p:nvPr/>
          </p:nvSpPr>
          <p:spPr>
            <a:xfrm>
              <a:off x="8178635" y="1643696"/>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1" name="rc81"/>
            <p:cNvSpPr/>
            <p:nvPr/>
          </p:nvSpPr>
          <p:spPr>
            <a:xfrm>
              <a:off x="8450082" y="1643696"/>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2" name="rc82"/>
            <p:cNvSpPr/>
            <p:nvPr/>
          </p:nvSpPr>
          <p:spPr>
            <a:xfrm>
              <a:off x="1663900" y="2858121"/>
              <a:ext cx="271447" cy="40480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3" name="rc83"/>
            <p:cNvSpPr/>
            <p:nvPr/>
          </p:nvSpPr>
          <p:spPr>
            <a:xfrm>
              <a:off x="1935348" y="2858121"/>
              <a:ext cx="271447" cy="40480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4" name="rc84"/>
            <p:cNvSpPr/>
            <p:nvPr/>
          </p:nvSpPr>
          <p:spPr>
            <a:xfrm>
              <a:off x="2206795" y="2858121"/>
              <a:ext cx="271447" cy="40480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5" name="rc85"/>
            <p:cNvSpPr/>
            <p:nvPr/>
          </p:nvSpPr>
          <p:spPr>
            <a:xfrm>
              <a:off x="2478242" y="2858121"/>
              <a:ext cx="271447" cy="40480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6" name="rc86"/>
            <p:cNvSpPr/>
            <p:nvPr/>
          </p:nvSpPr>
          <p:spPr>
            <a:xfrm>
              <a:off x="2749689" y="2858121"/>
              <a:ext cx="271447" cy="40480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7" name="rc87"/>
            <p:cNvSpPr/>
            <p:nvPr/>
          </p:nvSpPr>
          <p:spPr>
            <a:xfrm>
              <a:off x="3021137" y="2858121"/>
              <a:ext cx="271447" cy="40480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8" name="rc88"/>
            <p:cNvSpPr/>
            <p:nvPr/>
          </p:nvSpPr>
          <p:spPr>
            <a:xfrm>
              <a:off x="3292584" y="2858121"/>
              <a:ext cx="271447" cy="40480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9" name="rc89"/>
            <p:cNvSpPr/>
            <p:nvPr/>
          </p:nvSpPr>
          <p:spPr>
            <a:xfrm>
              <a:off x="3564031" y="2858121"/>
              <a:ext cx="271447" cy="40480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0" name="rc90"/>
            <p:cNvSpPr/>
            <p:nvPr/>
          </p:nvSpPr>
          <p:spPr>
            <a:xfrm>
              <a:off x="3835478" y="2858121"/>
              <a:ext cx="271447" cy="40480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1" name="rc91"/>
            <p:cNvSpPr/>
            <p:nvPr/>
          </p:nvSpPr>
          <p:spPr>
            <a:xfrm>
              <a:off x="4106926" y="2858121"/>
              <a:ext cx="271447"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2" name="rc92"/>
            <p:cNvSpPr/>
            <p:nvPr/>
          </p:nvSpPr>
          <p:spPr>
            <a:xfrm>
              <a:off x="4378373" y="2858121"/>
              <a:ext cx="271447" cy="40480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93" name="rc93"/>
            <p:cNvSpPr/>
            <p:nvPr/>
          </p:nvSpPr>
          <p:spPr>
            <a:xfrm>
              <a:off x="4649820" y="2858121"/>
              <a:ext cx="271447"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4" name="rc94"/>
            <p:cNvSpPr/>
            <p:nvPr/>
          </p:nvSpPr>
          <p:spPr>
            <a:xfrm>
              <a:off x="4921267" y="2858121"/>
              <a:ext cx="271447"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5" name="rc95"/>
            <p:cNvSpPr/>
            <p:nvPr/>
          </p:nvSpPr>
          <p:spPr>
            <a:xfrm>
              <a:off x="5192715" y="2858121"/>
              <a:ext cx="271447"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6" name="rc96"/>
            <p:cNvSpPr/>
            <p:nvPr/>
          </p:nvSpPr>
          <p:spPr>
            <a:xfrm>
              <a:off x="5464162" y="2858121"/>
              <a:ext cx="271447"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7" name="rc97"/>
            <p:cNvSpPr/>
            <p:nvPr/>
          </p:nvSpPr>
          <p:spPr>
            <a:xfrm>
              <a:off x="5735609" y="2858121"/>
              <a:ext cx="271447"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8" name="rc98"/>
            <p:cNvSpPr/>
            <p:nvPr/>
          </p:nvSpPr>
          <p:spPr>
            <a:xfrm>
              <a:off x="6007057" y="2858121"/>
              <a:ext cx="271447" cy="40480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9" name="rc99"/>
            <p:cNvSpPr/>
            <p:nvPr/>
          </p:nvSpPr>
          <p:spPr>
            <a:xfrm>
              <a:off x="6278504" y="2858121"/>
              <a:ext cx="271447"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0" name="rc100"/>
            <p:cNvSpPr/>
            <p:nvPr/>
          </p:nvSpPr>
          <p:spPr>
            <a:xfrm>
              <a:off x="6549951" y="2858121"/>
              <a:ext cx="271447"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1" name="rc101"/>
            <p:cNvSpPr/>
            <p:nvPr/>
          </p:nvSpPr>
          <p:spPr>
            <a:xfrm>
              <a:off x="6821398" y="2858121"/>
              <a:ext cx="271447"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2" name="rc102"/>
            <p:cNvSpPr/>
            <p:nvPr/>
          </p:nvSpPr>
          <p:spPr>
            <a:xfrm>
              <a:off x="7092846" y="2858121"/>
              <a:ext cx="271447"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3" name="rc103"/>
            <p:cNvSpPr/>
            <p:nvPr/>
          </p:nvSpPr>
          <p:spPr>
            <a:xfrm>
              <a:off x="7364293" y="2858121"/>
              <a:ext cx="271447"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4" name="rc104"/>
            <p:cNvSpPr/>
            <p:nvPr/>
          </p:nvSpPr>
          <p:spPr>
            <a:xfrm>
              <a:off x="7635740" y="2858121"/>
              <a:ext cx="271447"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5" name="rc105"/>
            <p:cNvSpPr/>
            <p:nvPr/>
          </p:nvSpPr>
          <p:spPr>
            <a:xfrm>
              <a:off x="7907187" y="2858121"/>
              <a:ext cx="271447"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6" name="rc106"/>
            <p:cNvSpPr/>
            <p:nvPr/>
          </p:nvSpPr>
          <p:spPr>
            <a:xfrm>
              <a:off x="8178635" y="2858121"/>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7" name="rc107"/>
            <p:cNvSpPr/>
            <p:nvPr/>
          </p:nvSpPr>
          <p:spPr>
            <a:xfrm>
              <a:off x="8450082" y="2858121"/>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8" name="rc108"/>
            <p:cNvSpPr/>
            <p:nvPr/>
          </p:nvSpPr>
          <p:spPr>
            <a:xfrm>
              <a:off x="1663900" y="2048504"/>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9" name="rc109"/>
            <p:cNvSpPr/>
            <p:nvPr/>
          </p:nvSpPr>
          <p:spPr>
            <a:xfrm>
              <a:off x="1935348" y="2048504"/>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0" name="rc110"/>
            <p:cNvSpPr/>
            <p:nvPr/>
          </p:nvSpPr>
          <p:spPr>
            <a:xfrm>
              <a:off x="2206795" y="2048504"/>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1" name="rc111"/>
            <p:cNvSpPr/>
            <p:nvPr/>
          </p:nvSpPr>
          <p:spPr>
            <a:xfrm>
              <a:off x="2478242" y="2048504"/>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2" name="rc112"/>
            <p:cNvSpPr/>
            <p:nvPr/>
          </p:nvSpPr>
          <p:spPr>
            <a:xfrm>
              <a:off x="2749689" y="2048504"/>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3" name="rc113"/>
            <p:cNvSpPr/>
            <p:nvPr/>
          </p:nvSpPr>
          <p:spPr>
            <a:xfrm>
              <a:off x="3021137" y="2048504"/>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4" name="rc114"/>
            <p:cNvSpPr/>
            <p:nvPr/>
          </p:nvSpPr>
          <p:spPr>
            <a:xfrm>
              <a:off x="3292584" y="2048504"/>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5" name="rc115"/>
            <p:cNvSpPr/>
            <p:nvPr/>
          </p:nvSpPr>
          <p:spPr>
            <a:xfrm>
              <a:off x="3564031" y="2048504"/>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6" name="rc116"/>
            <p:cNvSpPr/>
            <p:nvPr/>
          </p:nvSpPr>
          <p:spPr>
            <a:xfrm>
              <a:off x="3835478" y="2048504"/>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7" name="rc117"/>
            <p:cNvSpPr/>
            <p:nvPr/>
          </p:nvSpPr>
          <p:spPr>
            <a:xfrm>
              <a:off x="4106926" y="2048504"/>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8" name="rc118"/>
            <p:cNvSpPr/>
            <p:nvPr/>
          </p:nvSpPr>
          <p:spPr>
            <a:xfrm>
              <a:off x="4378373" y="2048504"/>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9" name="rc119"/>
            <p:cNvSpPr/>
            <p:nvPr/>
          </p:nvSpPr>
          <p:spPr>
            <a:xfrm>
              <a:off x="4649820" y="2048504"/>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0" name="rc120"/>
            <p:cNvSpPr/>
            <p:nvPr/>
          </p:nvSpPr>
          <p:spPr>
            <a:xfrm>
              <a:off x="4921267" y="2048504"/>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1" name="rc121"/>
            <p:cNvSpPr/>
            <p:nvPr/>
          </p:nvSpPr>
          <p:spPr>
            <a:xfrm>
              <a:off x="5192715" y="2048504"/>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2" name="rc122"/>
            <p:cNvSpPr/>
            <p:nvPr/>
          </p:nvSpPr>
          <p:spPr>
            <a:xfrm>
              <a:off x="5464162" y="2048504"/>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3" name="rc123"/>
            <p:cNvSpPr/>
            <p:nvPr/>
          </p:nvSpPr>
          <p:spPr>
            <a:xfrm>
              <a:off x="5735609" y="2048504"/>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4" name="rc124"/>
            <p:cNvSpPr/>
            <p:nvPr/>
          </p:nvSpPr>
          <p:spPr>
            <a:xfrm>
              <a:off x="6007057" y="2048504"/>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5" name="rc125"/>
            <p:cNvSpPr/>
            <p:nvPr/>
          </p:nvSpPr>
          <p:spPr>
            <a:xfrm>
              <a:off x="6278504" y="2048504"/>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6" name="rc126"/>
            <p:cNvSpPr/>
            <p:nvPr/>
          </p:nvSpPr>
          <p:spPr>
            <a:xfrm>
              <a:off x="6549951" y="2048504"/>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7" name="rc127"/>
            <p:cNvSpPr/>
            <p:nvPr/>
          </p:nvSpPr>
          <p:spPr>
            <a:xfrm>
              <a:off x="6821398" y="2048504"/>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8" name="rc128"/>
            <p:cNvSpPr/>
            <p:nvPr/>
          </p:nvSpPr>
          <p:spPr>
            <a:xfrm>
              <a:off x="7092846" y="2048504"/>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9" name="rc129"/>
            <p:cNvSpPr/>
            <p:nvPr/>
          </p:nvSpPr>
          <p:spPr>
            <a:xfrm>
              <a:off x="7364293" y="2048504"/>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0" name="rc130"/>
            <p:cNvSpPr/>
            <p:nvPr/>
          </p:nvSpPr>
          <p:spPr>
            <a:xfrm>
              <a:off x="7635740" y="2048504"/>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1" name="rc131"/>
            <p:cNvSpPr/>
            <p:nvPr/>
          </p:nvSpPr>
          <p:spPr>
            <a:xfrm>
              <a:off x="7907187" y="2048504"/>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2" name="rc132"/>
            <p:cNvSpPr/>
            <p:nvPr/>
          </p:nvSpPr>
          <p:spPr>
            <a:xfrm>
              <a:off x="8178635" y="2048504"/>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3" name="rc133"/>
            <p:cNvSpPr/>
            <p:nvPr/>
          </p:nvSpPr>
          <p:spPr>
            <a:xfrm>
              <a:off x="8450082" y="2048504"/>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4" name="rc134"/>
            <p:cNvSpPr/>
            <p:nvPr/>
          </p:nvSpPr>
          <p:spPr>
            <a:xfrm>
              <a:off x="1663900" y="5286970"/>
              <a:ext cx="271447"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5" name="rc135"/>
            <p:cNvSpPr/>
            <p:nvPr/>
          </p:nvSpPr>
          <p:spPr>
            <a:xfrm>
              <a:off x="1935348" y="5286970"/>
              <a:ext cx="271447" cy="40480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6" name="rc136"/>
            <p:cNvSpPr/>
            <p:nvPr/>
          </p:nvSpPr>
          <p:spPr>
            <a:xfrm>
              <a:off x="2206795" y="5286970"/>
              <a:ext cx="271447" cy="40480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7" name="rc137"/>
            <p:cNvSpPr/>
            <p:nvPr/>
          </p:nvSpPr>
          <p:spPr>
            <a:xfrm>
              <a:off x="2478242" y="5286970"/>
              <a:ext cx="271447" cy="40480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38" name="rc138"/>
            <p:cNvSpPr/>
            <p:nvPr/>
          </p:nvSpPr>
          <p:spPr>
            <a:xfrm>
              <a:off x="2749689" y="5286970"/>
              <a:ext cx="271447" cy="40480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9" name="rc139"/>
            <p:cNvSpPr/>
            <p:nvPr/>
          </p:nvSpPr>
          <p:spPr>
            <a:xfrm>
              <a:off x="3021137" y="5286970"/>
              <a:ext cx="271447" cy="40480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0" name="rc140"/>
            <p:cNvSpPr/>
            <p:nvPr/>
          </p:nvSpPr>
          <p:spPr>
            <a:xfrm>
              <a:off x="3292584" y="5286970"/>
              <a:ext cx="271447" cy="40480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1" name="rc141"/>
            <p:cNvSpPr/>
            <p:nvPr/>
          </p:nvSpPr>
          <p:spPr>
            <a:xfrm>
              <a:off x="3564031" y="5286970"/>
              <a:ext cx="271447"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2" name="rc142"/>
            <p:cNvSpPr/>
            <p:nvPr/>
          </p:nvSpPr>
          <p:spPr>
            <a:xfrm>
              <a:off x="3835478" y="5286970"/>
              <a:ext cx="271447"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3" name="rc143"/>
            <p:cNvSpPr/>
            <p:nvPr/>
          </p:nvSpPr>
          <p:spPr>
            <a:xfrm>
              <a:off x="4106926" y="5286970"/>
              <a:ext cx="271447"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4" name="rc144"/>
            <p:cNvSpPr/>
            <p:nvPr/>
          </p:nvSpPr>
          <p:spPr>
            <a:xfrm>
              <a:off x="4378373" y="5286970"/>
              <a:ext cx="271447"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5" name="rc145"/>
            <p:cNvSpPr/>
            <p:nvPr/>
          </p:nvSpPr>
          <p:spPr>
            <a:xfrm>
              <a:off x="4649820" y="5286970"/>
              <a:ext cx="271447"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6" name="rc146"/>
            <p:cNvSpPr/>
            <p:nvPr/>
          </p:nvSpPr>
          <p:spPr>
            <a:xfrm>
              <a:off x="4921267" y="5286970"/>
              <a:ext cx="271447"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7" name="rc147"/>
            <p:cNvSpPr/>
            <p:nvPr/>
          </p:nvSpPr>
          <p:spPr>
            <a:xfrm>
              <a:off x="5192715" y="5286970"/>
              <a:ext cx="271447"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8" name="rc148"/>
            <p:cNvSpPr/>
            <p:nvPr/>
          </p:nvSpPr>
          <p:spPr>
            <a:xfrm>
              <a:off x="5464162" y="5286970"/>
              <a:ext cx="271447"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9" name="rc149"/>
            <p:cNvSpPr/>
            <p:nvPr/>
          </p:nvSpPr>
          <p:spPr>
            <a:xfrm>
              <a:off x="5735609" y="5286970"/>
              <a:ext cx="271447"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0" name="rc150"/>
            <p:cNvSpPr/>
            <p:nvPr/>
          </p:nvSpPr>
          <p:spPr>
            <a:xfrm>
              <a:off x="6007057" y="5286970"/>
              <a:ext cx="271447"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1" name="rc151"/>
            <p:cNvSpPr/>
            <p:nvPr/>
          </p:nvSpPr>
          <p:spPr>
            <a:xfrm>
              <a:off x="6278504" y="5286970"/>
              <a:ext cx="271447"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2" name="rc152"/>
            <p:cNvSpPr/>
            <p:nvPr/>
          </p:nvSpPr>
          <p:spPr>
            <a:xfrm>
              <a:off x="6549951" y="5286970"/>
              <a:ext cx="271447"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3" name="rc153"/>
            <p:cNvSpPr/>
            <p:nvPr/>
          </p:nvSpPr>
          <p:spPr>
            <a:xfrm>
              <a:off x="6821398" y="5286970"/>
              <a:ext cx="271447"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4" name="rc154"/>
            <p:cNvSpPr/>
            <p:nvPr/>
          </p:nvSpPr>
          <p:spPr>
            <a:xfrm>
              <a:off x="7092846" y="5286970"/>
              <a:ext cx="271447"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5" name="rc155"/>
            <p:cNvSpPr/>
            <p:nvPr/>
          </p:nvSpPr>
          <p:spPr>
            <a:xfrm>
              <a:off x="7364293" y="5286970"/>
              <a:ext cx="271447" cy="404808"/>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56" name="rc156"/>
            <p:cNvSpPr/>
            <p:nvPr/>
          </p:nvSpPr>
          <p:spPr>
            <a:xfrm>
              <a:off x="7635740" y="5286970"/>
              <a:ext cx="271447" cy="40480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7" name="rc157"/>
            <p:cNvSpPr/>
            <p:nvPr/>
          </p:nvSpPr>
          <p:spPr>
            <a:xfrm>
              <a:off x="7907187" y="5286970"/>
              <a:ext cx="271447" cy="40480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8" name="rc158"/>
            <p:cNvSpPr/>
            <p:nvPr/>
          </p:nvSpPr>
          <p:spPr>
            <a:xfrm>
              <a:off x="8178635" y="5286970"/>
              <a:ext cx="271447" cy="40480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59" name="rc159"/>
            <p:cNvSpPr/>
            <p:nvPr/>
          </p:nvSpPr>
          <p:spPr>
            <a:xfrm>
              <a:off x="8450082" y="5286970"/>
              <a:ext cx="271447" cy="40480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0" name="rc160"/>
            <p:cNvSpPr/>
            <p:nvPr/>
          </p:nvSpPr>
          <p:spPr>
            <a:xfrm>
              <a:off x="1663900" y="2453313"/>
              <a:ext cx="271447"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1" name="rc161"/>
            <p:cNvSpPr/>
            <p:nvPr/>
          </p:nvSpPr>
          <p:spPr>
            <a:xfrm>
              <a:off x="1935348" y="2453313"/>
              <a:ext cx="271447"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2" name="rc162"/>
            <p:cNvSpPr/>
            <p:nvPr/>
          </p:nvSpPr>
          <p:spPr>
            <a:xfrm>
              <a:off x="2206795" y="2453313"/>
              <a:ext cx="271447"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3" name="rc163"/>
            <p:cNvSpPr/>
            <p:nvPr/>
          </p:nvSpPr>
          <p:spPr>
            <a:xfrm>
              <a:off x="2478242" y="2453313"/>
              <a:ext cx="271447" cy="40480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4" name="rc164"/>
            <p:cNvSpPr/>
            <p:nvPr/>
          </p:nvSpPr>
          <p:spPr>
            <a:xfrm>
              <a:off x="2749689" y="2453313"/>
              <a:ext cx="271447"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5" name="rc165"/>
            <p:cNvSpPr/>
            <p:nvPr/>
          </p:nvSpPr>
          <p:spPr>
            <a:xfrm>
              <a:off x="3021137" y="2453313"/>
              <a:ext cx="271447" cy="40480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6" name="rc166"/>
            <p:cNvSpPr/>
            <p:nvPr/>
          </p:nvSpPr>
          <p:spPr>
            <a:xfrm>
              <a:off x="3292584" y="2453313"/>
              <a:ext cx="271447"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7" name="rc167"/>
            <p:cNvSpPr/>
            <p:nvPr/>
          </p:nvSpPr>
          <p:spPr>
            <a:xfrm>
              <a:off x="3564031" y="2453313"/>
              <a:ext cx="271447"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8" name="rc168"/>
            <p:cNvSpPr/>
            <p:nvPr/>
          </p:nvSpPr>
          <p:spPr>
            <a:xfrm>
              <a:off x="3835478" y="2453313"/>
              <a:ext cx="271447"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9" name="rc169"/>
            <p:cNvSpPr/>
            <p:nvPr/>
          </p:nvSpPr>
          <p:spPr>
            <a:xfrm>
              <a:off x="4106926" y="2453313"/>
              <a:ext cx="271447"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0" name="rc170"/>
            <p:cNvSpPr/>
            <p:nvPr/>
          </p:nvSpPr>
          <p:spPr>
            <a:xfrm>
              <a:off x="4378373" y="2453313"/>
              <a:ext cx="271447"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1" name="rc171"/>
            <p:cNvSpPr/>
            <p:nvPr/>
          </p:nvSpPr>
          <p:spPr>
            <a:xfrm>
              <a:off x="4649820" y="2453313"/>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2" name="rc172"/>
            <p:cNvSpPr/>
            <p:nvPr/>
          </p:nvSpPr>
          <p:spPr>
            <a:xfrm>
              <a:off x="4921267" y="2453313"/>
              <a:ext cx="271447"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3" name="rc173"/>
            <p:cNvSpPr/>
            <p:nvPr/>
          </p:nvSpPr>
          <p:spPr>
            <a:xfrm>
              <a:off x="5192715" y="2453313"/>
              <a:ext cx="271447"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4" name="rc174"/>
            <p:cNvSpPr/>
            <p:nvPr/>
          </p:nvSpPr>
          <p:spPr>
            <a:xfrm>
              <a:off x="5464162" y="2453313"/>
              <a:ext cx="271447"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5" name="rc175"/>
            <p:cNvSpPr/>
            <p:nvPr/>
          </p:nvSpPr>
          <p:spPr>
            <a:xfrm>
              <a:off x="5735609" y="2453313"/>
              <a:ext cx="271447"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6" name="rc176"/>
            <p:cNvSpPr/>
            <p:nvPr/>
          </p:nvSpPr>
          <p:spPr>
            <a:xfrm>
              <a:off x="6007057" y="2453313"/>
              <a:ext cx="271447"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7" name="rc177"/>
            <p:cNvSpPr/>
            <p:nvPr/>
          </p:nvSpPr>
          <p:spPr>
            <a:xfrm>
              <a:off x="6278504" y="2453313"/>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8" name="rc178"/>
            <p:cNvSpPr/>
            <p:nvPr/>
          </p:nvSpPr>
          <p:spPr>
            <a:xfrm>
              <a:off x="6549951" y="2453313"/>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9" name="rc179"/>
            <p:cNvSpPr/>
            <p:nvPr/>
          </p:nvSpPr>
          <p:spPr>
            <a:xfrm>
              <a:off x="6821398" y="2453313"/>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0" name="rc180"/>
            <p:cNvSpPr/>
            <p:nvPr/>
          </p:nvSpPr>
          <p:spPr>
            <a:xfrm>
              <a:off x="7092846" y="2453313"/>
              <a:ext cx="271447"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1" name="rc181"/>
            <p:cNvSpPr/>
            <p:nvPr/>
          </p:nvSpPr>
          <p:spPr>
            <a:xfrm>
              <a:off x="7364293" y="2453313"/>
              <a:ext cx="271447"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2" name="rc182"/>
            <p:cNvSpPr/>
            <p:nvPr/>
          </p:nvSpPr>
          <p:spPr>
            <a:xfrm>
              <a:off x="7635740" y="2453313"/>
              <a:ext cx="271447"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3" name="rc183"/>
            <p:cNvSpPr/>
            <p:nvPr/>
          </p:nvSpPr>
          <p:spPr>
            <a:xfrm>
              <a:off x="7907187" y="2453313"/>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4" name="rc184"/>
            <p:cNvSpPr/>
            <p:nvPr/>
          </p:nvSpPr>
          <p:spPr>
            <a:xfrm>
              <a:off x="8178635" y="2453313"/>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5" name="rc185"/>
            <p:cNvSpPr/>
            <p:nvPr/>
          </p:nvSpPr>
          <p:spPr>
            <a:xfrm>
              <a:off x="8450082" y="2453313"/>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6" name="rc186"/>
            <p:cNvSpPr/>
            <p:nvPr/>
          </p:nvSpPr>
          <p:spPr>
            <a:xfrm>
              <a:off x="1663900" y="3667737"/>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7" name="rc187"/>
            <p:cNvSpPr/>
            <p:nvPr/>
          </p:nvSpPr>
          <p:spPr>
            <a:xfrm>
              <a:off x="1935348" y="3667737"/>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8" name="rc188"/>
            <p:cNvSpPr/>
            <p:nvPr/>
          </p:nvSpPr>
          <p:spPr>
            <a:xfrm>
              <a:off x="2206795" y="3667737"/>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9" name="rc189"/>
            <p:cNvSpPr/>
            <p:nvPr/>
          </p:nvSpPr>
          <p:spPr>
            <a:xfrm>
              <a:off x="2478242" y="3667737"/>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0" name="rc190"/>
            <p:cNvSpPr/>
            <p:nvPr/>
          </p:nvSpPr>
          <p:spPr>
            <a:xfrm>
              <a:off x="2749689" y="3667737"/>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1" name="rc191"/>
            <p:cNvSpPr/>
            <p:nvPr/>
          </p:nvSpPr>
          <p:spPr>
            <a:xfrm>
              <a:off x="3021137" y="3667737"/>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2" name="rc192"/>
            <p:cNvSpPr/>
            <p:nvPr/>
          </p:nvSpPr>
          <p:spPr>
            <a:xfrm>
              <a:off x="3292584" y="3667737"/>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3" name="rc193"/>
            <p:cNvSpPr/>
            <p:nvPr/>
          </p:nvSpPr>
          <p:spPr>
            <a:xfrm>
              <a:off x="3564031" y="3667737"/>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4" name="rc194"/>
            <p:cNvSpPr/>
            <p:nvPr/>
          </p:nvSpPr>
          <p:spPr>
            <a:xfrm>
              <a:off x="3835478" y="3667737"/>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5" name="rc195"/>
            <p:cNvSpPr/>
            <p:nvPr/>
          </p:nvSpPr>
          <p:spPr>
            <a:xfrm>
              <a:off x="4106926" y="3667737"/>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6" name="rc196"/>
            <p:cNvSpPr/>
            <p:nvPr/>
          </p:nvSpPr>
          <p:spPr>
            <a:xfrm>
              <a:off x="4378373" y="3667737"/>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7" name="rc197"/>
            <p:cNvSpPr/>
            <p:nvPr/>
          </p:nvSpPr>
          <p:spPr>
            <a:xfrm>
              <a:off x="4649820" y="3667737"/>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8" name="rc198"/>
            <p:cNvSpPr/>
            <p:nvPr/>
          </p:nvSpPr>
          <p:spPr>
            <a:xfrm>
              <a:off x="4921267" y="3667737"/>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9" name="rc199"/>
            <p:cNvSpPr/>
            <p:nvPr/>
          </p:nvSpPr>
          <p:spPr>
            <a:xfrm>
              <a:off x="5192715" y="3667737"/>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0" name="rc200"/>
            <p:cNvSpPr/>
            <p:nvPr/>
          </p:nvSpPr>
          <p:spPr>
            <a:xfrm>
              <a:off x="5464162" y="3667737"/>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1" name="rc201"/>
            <p:cNvSpPr/>
            <p:nvPr/>
          </p:nvSpPr>
          <p:spPr>
            <a:xfrm>
              <a:off x="5735609" y="3667737"/>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2" name="rc202"/>
            <p:cNvSpPr/>
            <p:nvPr/>
          </p:nvSpPr>
          <p:spPr>
            <a:xfrm>
              <a:off x="6007057" y="3667737"/>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3" name="rc203"/>
            <p:cNvSpPr/>
            <p:nvPr/>
          </p:nvSpPr>
          <p:spPr>
            <a:xfrm>
              <a:off x="6278504" y="3667737"/>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4" name="rc204"/>
            <p:cNvSpPr/>
            <p:nvPr/>
          </p:nvSpPr>
          <p:spPr>
            <a:xfrm>
              <a:off x="6549951" y="3667737"/>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5" name="rc205"/>
            <p:cNvSpPr/>
            <p:nvPr/>
          </p:nvSpPr>
          <p:spPr>
            <a:xfrm>
              <a:off x="6821398" y="3667737"/>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6" name="rc206"/>
            <p:cNvSpPr/>
            <p:nvPr/>
          </p:nvSpPr>
          <p:spPr>
            <a:xfrm>
              <a:off x="7092846" y="3667737"/>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7" name="rc207"/>
            <p:cNvSpPr/>
            <p:nvPr/>
          </p:nvSpPr>
          <p:spPr>
            <a:xfrm>
              <a:off x="7364293" y="3667737"/>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8" name="rc208"/>
            <p:cNvSpPr/>
            <p:nvPr/>
          </p:nvSpPr>
          <p:spPr>
            <a:xfrm>
              <a:off x="7635740" y="3667737"/>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9" name="rc209"/>
            <p:cNvSpPr/>
            <p:nvPr/>
          </p:nvSpPr>
          <p:spPr>
            <a:xfrm>
              <a:off x="7907187" y="3667737"/>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0" name="rc210"/>
            <p:cNvSpPr/>
            <p:nvPr/>
          </p:nvSpPr>
          <p:spPr>
            <a:xfrm>
              <a:off x="8178635" y="3667737"/>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1" name="rc211"/>
            <p:cNvSpPr/>
            <p:nvPr/>
          </p:nvSpPr>
          <p:spPr>
            <a:xfrm>
              <a:off x="8450082" y="3667737"/>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2" name="rc212"/>
            <p:cNvSpPr/>
            <p:nvPr/>
          </p:nvSpPr>
          <p:spPr>
            <a:xfrm>
              <a:off x="1663900" y="4072546"/>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3" name="rc213"/>
            <p:cNvSpPr/>
            <p:nvPr/>
          </p:nvSpPr>
          <p:spPr>
            <a:xfrm>
              <a:off x="1935348" y="4072546"/>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4" name="rc214"/>
            <p:cNvSpPr/>
            <p:nvPr/>
          </p:nvSpPr>
          <p:spPr>
            <a:xfrm>
              <a:off x="2206795" y="4072546"/>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5" name="rc215"/>
            <p:cNvSpPr/>
            <p:nvPr/>
          </p:nvSpPr>
          <p:spPr>
            <a:xfrm>
              <a:off x="2478242" y="4072546"/>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6" name="rc216"/>
            <p:cNvSpPr/>
            <p:nvPr/>
          </p:nvSpPr>
          <p:spPr>
            <a:xfrm>
              <a:off x="2749689" y="4072546"/>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7" name="rc217"/>
            <p:cNvSpPr/>
            <p:nvPr/>
          </p:nvSpPr>
          <p:spPr>
            <a:xfrm>
              <a:off x="3021137" y="4072546"/>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8" name="rc218"/>
            <p:cNvSpPr/>
            <p:nvPr/>
          </p:nvSpPr>
          <p:spPr>
            <a:xfrm>
              <a:off x="3292584" y="4072546"/>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9" name="rc219"/>
            <p:cNvSpPr/>
            <p:nvPr/>
          </p:nvSpPr>
          <p:spPr>
            <a:xfrm>
              <a:off x="3564031" y="4072546"/>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0" name="rc220"/>
            <p:cNvSpPr/>
            <p:nvPr/>
          </p:nvSpPr>
          <p:spPr>
            <a:xfrm>
              <a:off x="3835478" y="4072546"/>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1" name="rc221"/>
            <p:cNvSpPr/>
            <p:nvPr/>
          </p:nvSpPr>
          <p:spPr>
            <a:xfrm>
              <a:off x="4106926" y="4072546"/>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2" name="rc222"/>
            <p:cNvSpPr/>
            <p:nvPr/>
          </p:nvSpPr>
          <p:spPr>
            <a:xfrm>
              <a:off x="4378373" y="4072546"/>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3" name="rc223"/>
            <p:cNvSpPr/>
            <p:nvPr/>
          </p:nvSpPr>
          <p:spPr>
            <a:xfrm>
              <a:off x="4649820" y="4072546"/>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4" name="rc224"/>
            <p:cNvSpPr/>
            <p:nvPr/>
          </p:nvSpPr>
          <p:spPr>
            <a:xfrm>
              <a:off x="4921267" y="4072546"/>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5" name="rc225"/>
            <p:cNvSpPr/>
            <p:nvPr/>
          </p:nvSpPr>
          <p:spPr>
            <a:xfrm>
              <a:off x="5192715" y="4072546"/>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6" name="rc226"/>
            <p:cNvSpPr/>
            <p:nvPr/>
          </p:nvSpPr>
          <p:spPr>
            <a:xfrm>
              <a:off x="5464162" y="4072546"/>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7" name="rc227"/>
            <p:cNvSpPr/>
            <p:nvPr/>
          </p:nvSpPr>
          <p:spPr>
            <a:xfrm>
              <a:off x="5735609" y="4072546"/>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8" name="rc228"/>
            <p:cNvSpPr/>
            <p:nvPr/>
          </p:nvSpPr>
          <p:spPr>
            <a:xfrm>
              <a:off x="6007057" y="4072546"/>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9" name="rc229"/>
            <p:cNvSpPr/>
            <p:nvPr/>
          </p:nvSpPr>
          <p:spPr>
            <a:xfrm>
              <a:off x="6278504" y="4072546"/>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0" name="rc230"/>
            <p:cNvSpPr/>
            <p:nvPr/>
          </p:nvSpPr>
          <p:spPr>
            <a:xfrm>
              <a:off x="6549951" y="4072546"/>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1" name="rc231"/>
            <p:cNvSpPr/>
            <p:nvPr/>
          </p:nvSpPr>
          <p:spPr>
            <a:xfrm>
              <a:off x="6821398" y="4072546"/>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2" name="rc232"/>
            <p:cNvSpPr/>
            <p:nvPr/>
          </p:nvSpPr>
          <p:spPr>
            <a:xfrm>
              <a:off x="7092846" y="4072546"/>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3" name="rc233"/>
            <p:cNvSpPr/>
            <p:nvPr/>
          </p:nvSpPr>
          <p:spPr>
            <a:xfrm>
              <a:off x="7364293" y="4072546"/>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4" name="rc234"/>
            <p:cNvSpPr/>
            <p:nvPr/>
          </p:nvSpPr>
          <p:spPr>
            <a:xfrm>
              <a:off x="7635740" y="4072546"/>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5" name="rc235"/>
            <p:cNvSpPr/>
            <p:nvPr/>
          </p:nvSpPr>
          <p:spPr>
            <a:xfrm>
              <a:off x="7907187" y="4072546"/>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6" name="rc236"/>
            <p:cNvSpPr/>
            <p:nvPr/>
          </p:nvSpPr>
          <p:spPr>
            <a:xfrm>
              <a:off x="8178635" y="4072546"/>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7" name="rc237"/>
            <p:cNvSpPr/>
            <p:nvPr/>
          </p:nvSpPr>
          <p:spPr>
            <a:xfrm>
              <a:off x="8450082" y="4072546"/>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8" name="rc238"/>
            <p:cNvSpPr/>
            <p:nvPr/>
          </p:nvSpPr>
          <p:spPr>
            <a:xfrm>
              <a:off x="2206795" y="4882162"/>
              <a:ext cx="271447" cy="40480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39" name="rc239"/>
            <p:cNvSpPr/>
            <p:nvPr/>
          </p:nvSpPr>
          <p:spPr>
            <a:xfrm>
              <a:off x="2478242" y="4882162"/>
              <a:ext cx="271447" cy="40480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40" name="rc240"/>
            <p:cNvSpPr/>
            <p:nvPr/>
          </p:nvSpPr>
          <p:spPr>
            <a:xfrm>
              <a:off x="2749689" y="4882162"/>
              <a:ext cx="271447" cy="40480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41" name="rc241"/>
            <p:cNvSpPr/>
            <p:nvPr/>
          </p:nvSpPr>
          <p:spPr>
            <a:xfrm>
              <a:off x="3021137" y="4882162"/>
              <a:ext cx="271447" cy="40480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42" name="rc242"/>
            <p:cNvSpPr/>
            <p:nvPr/>
          </p:nvSpPr>
          <p:spPr>
            <a:xfrm>
              <a:off x="3292584" y="4882162"/>
              <a:ext cx="271447" cy="40480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43" name="rc243"/>
            <p:cNvSpPr/>
            <p:nvPr/>
          </p:nvSpPr>
          <p:spPr>
            <a:xfrm>
              <a:off x="3564031" y="4882162"/>
              <a:ext cx="271447" cy="40480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44" name="rc244"/>
            <p:cNvSpPr/>
            <p:nvPr/>
          </p:nvSpPr>
          <p:spPr>
            <a:xfrm>
              <a:off x="3835478" y="4882162"/>
              <a:ext cx="271447"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45" name="rc245"/>
            <p:cNvSpPr/>
            <p:nvPr/>
          </p:nvSpPr>
          <p:spPr>
            <a:xfrm>
              <a:off x="4106926" y="4882162"/>
              <a:ext cx="271447" cy="40480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46" name="rc246"/>
            <p:cNvSpPr/>
            <p:nvPr/>
          </p:nvSpPr>
          <p:spPr>
            <a:xfrm>
              <a:off x="4378373" y="4882162"/>
              <a:ext cx="271447" cy="40480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47" name="rc247"/>
            <p:cNvSpPr/>
            <p:nvPr/>
          </p:nvSpPr>
          <p:spPr>
            <a:xfrm>
              <a:off x="4649820" y="4882162"/>
              <a:ext cx="271447" cy="40480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48" name="rc248"/>
            <p:cNvSpPr/>
            <p:nvPr/>
          </p:nvSpPr>
          <p:spPr>
            <a:xfrm>
              <a:off x="4921267" y="4882162"/>
              <a:ext cx="271447"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49" name="rc249"/>
            <p:cNvSpPr/>
            <p:nvPr/>
          </p:nvSpPr>
          <p:spPr>
            <a:xfrm>
              <a:off x="5192715" y="4882162"/>
              <a:ext cx="271447"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50" name="rc250"/>
            <p:cNvSpPr/>
            <p:nvPr/>
          </p:nvSpPr>
          <p:spPr>
            <a:xfrm>
              <a:off x="5464162" y="4882162"/>
              <a:ext cx="271447" cy="40480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51" name="rc251"/>
            <p:cNvSpPr/>
            <p:nvPr/>
          </p:nvSpPr>
          <p:spPr>
            <a:xfrm>
              <a:off x="5735609" y="4882162"/>
              <a:ext cx="271447" cy="40480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52" name="rc252"/>
            <p:cNvSpPr/>
            <p:nvPr/>
          </p:nvSpPr>
          <p:spPr>
            <a:xfrm>
              <a:off x="6007057" y="4882162"/>
              <a:ext cx="271447" cy="40480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53" name="rc253"/>
            <p:cNvSpPr/>
            <p:nvPr/>
          </p:nvSpPr>
          <p:spPr>
            <a:xfrm>
              <a:off x="6278504" y="4882162"/>
              <a:ext cx="271447"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4" name="rc254"/>
            <p:cNvSpPr/>
            <p:nvPr/>
          </p:nvSpPr>
          <p:spPr>
            <a:xfrm>
              <a:off x="6549951" y="4882162"/>
              <a:ext cx="271447"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5" name="rc255"/>
            <p:cNvSpPr/>
            <p:nvPr/>
          </p:nvSpPr>
          <p:spPr>
            <a:xfrm>
              <a:off x="6821398" y="4882162"/>
              <a:ext cx="271447" cy="40480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6" name="rc256"/>
            <p:cNvSpPr/>
            <p:nvPr/>
          </p:nvSpPr>
          <p:spPr>
            <a:xfrm>
              <a:off x="7092846" y="4882162"/>
              <a:ext cx="271447"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7" name="rc257"/>
            <p:cNvSpPr/>
            <p:nvPr/>
          </p:nvSpPr>
          <p:spPr>
            <a:xfrm>
              <a:off x="7364293" y="4882162"/>
              <a:ext cx="271447"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58" name="rc258"/>
            <p:cNvSpPr/>
            <p:nvPr/>
          </p:nvSpPr>
          <p:spPr>
            <a:xfrm>
              <a:off x="7635740" y="4882162"/>
              <a:ext cx="271447"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59" name="rc259"/>
            <p:cNvSpPr/>
            <p:nvPr/>
          </p:nvSpPr>
          <p:spPr>
            <a:xfrm>
              <a:off x="7907187" y="4882162"/>
              <a:ext cx="271447"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60" name="rc260"/>
            <p:cNvSpPr/>
            <p:nvPr/>
          </p:nvSpPr>
          <p:spPr>
            <a:xfrm>
              <a:off x="8178635" y="4882162"/>
              <a:ext cx="271447"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61" name="rc261"/>
            <p:cNvSpPr/>
            <p:nvPr/>
          </p:nvSpPr>
          <p:spPr>
            <a:xfrm>
              <a:off x="8450082" y="4882162"/>
              <a:ext cx="271447"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62" name="rc262"/>
            <p:cNvSpPr/>
            <p:nvPr/>
          </p:nvSpPr>
          <p:spPr>
            <a:xfrm>
              <a:off x="1663900" y="3262929"/>
              <a:ext cx="271447" cy="40480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63" name="rc263"/>
            <p:cNvSpPr/>
            <p:nvPr/>
          </p:nvSpPr>
          <p:spPr>
            <a:xfrm>
              <a:off x="1935348" y="3262929"/>
              <a:ext cx="271447" cy="40480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64" name="rc264"/>
            <p:cNvSpPr/>
            <p:nvPr/>
          </p:nvSpPr>
          <p:spPr>
            <a:xfrm>
              <a:off x="2206795" y="3262929"/>
              <a:ext cx="271447" cy="40480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65" name="rc265"/>
            <p:cNvSpPr/>
            <p:nvPr/>
          </p:nvSpPr>
          <p:spPr>
            <a:xfrm>
              <a:off x="2478242" y="3262929"/>
              <a:ext cx="271447" cy="40480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66" name="rc266"/>
            <p:cNvSpPr/>
            <p:nvPr/>
          </p:nvSpPr>
          <p:spPr>
            <a:xfrm>
              <a:off x="2749689" y="3262929"/>
              <a:ext cx="271447" cy="40480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67" name="rc267"/>
            <p:cNvSpPr/>
            <p:nvPr/>
          </p:nvSpPr>
          <p:spPr>
            <a:xfrm>
              <a:off x="3021137" y="3262929"/>
              <a:ext cx="271447"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68" name="rc268"/>
            <p:cNvSpPr/>
            <p:nvPr/>
          </p:nvSpPr>
          <p:spPr>
            <a:xfrm>
              <a:off x="3292584" y="3262929"/>
              <a:ext cx="271447"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69" name="rc269"/>
            <p:cNvSpPr/>
            <p:nvPr/>
          </p:nvSpPr>
          <p:spPr>
            <a:xfrm>
              <a:off x="3564031" y="3262929"/>
              <a:ext cx="271447"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70" name="rc270"/>
            <p:cNvSpPr/>
            <p:nvPr/>
          </p:nvSpPr>
          <p:spPr>
            <a:xfrm>
              <a:off x="3835478" y="3262929"/>
              <a:ext cx="271447"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71" name="rc271"/>
            <p:cNvSpPr/>
            <p:nvPr/>
          </p:nvSpPr>
          <p:spPr>
            <a:xfrm>
              <a:off x="4106926" y="3262929"/>
              <a:ext cx="271447"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72" name="rc272"/>
            <p:cNvSpPr/>
            <p:nvPr/>
          </p:nvSpPr>
          <p:spPr>
            <a:xfrm>
              <a:off x="4378373" y="3262929"/>
              <a:ext cx="271447"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73" name="rc273"/>
            <p:cNvSpPr/>
            <p:nvPr/>
          </p:nvSpPr>
          <p:spPr>
            <a:xfrm>
              <a:off x="4649820" y="3262929"/>
              <a:ext cx="271447" cy="40480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74" name="rc274"/>
            <p:cNvSpPr/>
            <p:nvPr/>
          </p:nvSpPr>
          <p:spPr>
            <a:xfrm>
              <a:off x="4921267" y="3262929"/>
              <a:ext cx="271447"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75" name="rc275"/>
            <p:cNvSpPr/>
            <p:nvPr/>
          </p:nvSpPr>
          <p:spPr>
            <a:xfrm>
              <a:off x="5192715" y="3262929"/>
              <a:ext cx="271447" cy="40480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76" name="rc276"/>
            <p:cNvSpPr/>
            <p:nvPr/>
          </p:nvSpPr>
          <p:spPr>
            <a:xfrm>
              <a:off x="5464162" y="3262929"/>
              <a:ext cx="271447" cy="40480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77" name="rc277"/>
            <p:cNvSpPr/>
            <p:nvPr/>
          </p:nvSpPr>
          <p:spPr>
            <a:xfrm>
              <a:off x="5735609" y="3262929"/>
              <a:ext cx="271447"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78" name="rc278"/>
            <p:cNvSpPr/>
            <p:nvPr/>
          </p:nvSpPr>
          <p:spPr>
            <a:xfrm>
              <a:off x="6007057" y="3262929"/>
              <a:ext cx="271447"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79" name="rc279"/>
            <p:cNvSpPr/>
            <p:nvPr/>
          </p:nvSpPr>
          <p:spPr>
            <a:xfrm>
              <a:off x="6278504" y="3262929"/>
              <a:ext cx="271447"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80" name="rc280"/>
            <p:cNvSpPr/>
            <p:nvPr/>
          </p:nvSpPr>
          <p:spPr>
            <a:xfrm>
              <a:off x="6549951" y="3262929"/>
              <a:ext cx="271447"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81" name="rc281"/>
            <p:cNvSpPr/>
            <p:nvPr/>
          </p:nvSpPr>
          <p:spPr>
            <a:xfrm>
              <a:off x="6821398" y="3262929"/>
              <a:ext cx="271447"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2" name="rc282"/>
            <p:cNvSpPr/>
            <p:nvPr/>
          </p:nvSpPr>
          <p:spPr>
            <a:xfrm>
              <a:off x="7092846" y="3262929"/>
              <a:ext cx="271447"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83" name="rc283"/>
            <p:cNvSpPr/>
            <p:nvPr/>
          </p:nvSpPr>
          <p:spPr>
            <a:xfrm>
              <a:off x="7364293" y="3262929"/>
              <a:ext cx="271447"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84" name="rc284"/>
            <p:cNvSpPr/>
            <p:nvPr/>
          </p:nvSpPr>
          <p:spPr>
            <a:xfrm>
              <a:off x="7635740" y="3262929"/>
              <a:ext cx="271447"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5" name="rc285"/>
            <p:cNvSpPr/>
            <p:nvPr/>
          </p:nvSpPr>
          <p:spPr>
            <a:xfrm>
              <a:off x="7907187" y="3262929"/>
              <a:ext cx="271447"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86" name="rc286"/>
            <p:cNvSpPr/>
            <p:nvPr/>
          </p:nvSpPr>
          <p:spPr>
            <a:xfrm>
              <a:off x="8178635" y="3262929"/>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87" name="rc287"/>
            <p:cNvSpPr/>
            <p:nvPr/>
          </p:nvSpPr>
          <p:spPr>
            <a:xfrm>
              <a:off x="8450082" y="3262929"/>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88" name="tx288"/>
            <p:cNvSpPr/>
            <p:nvPr/>
          </p:nvSpPr>
          <p:spPr>
            <a:xfrm>
              <a:off x="1739365"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89" name="tx289"/>
            <p:cNvSpPr/>
            <p:nvPr/>
          </p:nvSpPr>
          <p:spPr>
            <a:xfrm>
              <a:off x="2010812"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90" name="tx290"/>
            <p:cNvSpPr/>
            <p:nvPr/>
          </p:nvSpPr>
          <p:spPr>
            <a:xfrm>
              <a:off x="2282260"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91" name="tx291"/>
            <p:cNvSpPr/>
            <p:nvPr/>
          </p:nvSpPr>
          <p:spPr>
            <a:xfrm>
              <a:off x="2553707"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92" name="tx292"/>
            <p:cNvSpPr/>
            <p:nvPr/>
          </p:nvSpPr>
          <p:spPr>
            <a:xfrm>
              <a:off x="2825154"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93" name="tx293"/>
            <p:cNvSpPr/>
            <p:nvPr/>
          </p:nvSpPr>
          <p:spPr>
            <a:xfrm>
              <a:off x="3096601"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94" name="tx294"/>
            <p:cNvSpPr/>
            <p:nvPr/>
          </p:nvSpPr>
          <p:spPr>
            <a:xfrm>
              <a:off x="3368049"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95" name="tx295"/>
            <p:cNvSpPr/>
            <p:nvPr/>
          </p:nvSpPr>
          <p:spPr>
            <a:xfrm>
              <a:off x="3639496"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96" name="tx296"/>
            <p:cNvSpPr/>
            <p:nvPr/>
          </p:nvSpPr>
          <p:spPr>
            <a:xfrm>
              <a:off x="3910943"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97" name="tx297"/>
            <p:cNvSpPr/>
            <p:nvPr/>
          </p:nvSpPr>
          <p:spPr>
            <a:xfrm>
              <a:off x="4182390"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98" name="tx298"/>
            <p:cNvSpPr/>
            <p:nvPr/>
          </p:nvSpPr>
          <p:spPr>
            <a:xfrm>
              <a:off x="4453838"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99" name="tx299"/>
            <p:cNvSpPr/>
            <p:nvPr/>
          </p:nvSpPr>
          <p:spPr>
            <a:xfrm>
              <a:off x="4725285"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0" name="tx300"/>
            <p:cNvSpPr/>
            <p:nvPr/>
          </p:nvSpPr>
          <p:spPr>
            <a:xfrm>
              <a:off x="4996732"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01" name="tx301"/>
            <p:cNvSpPr/>
            <p:nvPr/>
          </p:nvSpPr>
          <p:spPr>
            <a:xfrm>
              <a:off x="5268179"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02" name="tx302"/>
            <p:cNvSpPr/>
            <p:nvPr/>
          </p:nvSpPr>
          <p:spPr>
            <a:xfrm>
              <a:off x="5539627"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3" name="tx303"/>
            <p:cNvSpPr/>
            <p:nvPr/>
          </p:nvSpPr>
          <p:spPr>
            <a:xfrm>
              <a:off x="5811074"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4" name="tx304"/>
            <p:cNvSpPr/>
            <p:nvPr/>
          </p:nvSpPr>
          <p:spPr>
            <a:xfrm>
              <a:off x="6082521"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5" name="tx305"/>
            <p:cNvSpPr/>
            <p:nvPr/>
          </p:nvSpPr>
          <p:spPr>
            <a:xfrm>
              <a:off x="6353968"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6" name="tx306"/>
            <p:cNvSpPr/>
            <p:nvPr/>
          </p:nvSpPr>
          <p:spPr>
            <a:xfrm>
              <a:off x="6625416"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7" name="tx307"/>
            <p:cNvSpPr/>
            <p:nvPr/>
          </p:nvSpPr>
          <p:spPr>
            <a:xfrm>
              <a:off x="6896863"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8" name="tx308"/>
            <p:cNvSpPr/>
            <p:nvPr/>
          </p:nvSpPr>
          <p:spPr>
            <a:xfrm>
              <a:off x="7168310"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9" name="tx309"/>
            <p:cNvSpPr/>
            <p:nvPr/>
          </p:nvSpPr>
          <p:spPr>
            <a:xfrm>
              <a:off x="7439757"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10" name="tx310"/>
            <p:cNvSpPr/>
            <p:nvPr/>
          </p:nvSpPr>
          <p:spPr>
            <a:xfrm>
              <a:off x="7711205"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11" name="tx311"/>
            <p:cNvSpPr/>
            <p:nvPr/>
          </p:nvSpPr>
          <p:spPr>
            <a:xfrm>
              <a:off x="7982652"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12" name="tx312"/>
            <p:cNvSpPr/>
            <p:nvPr/>
          </p:nvSpPr>
          <p:spPr>
            <a:xfrm>
              <a:off x="8254099"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13" name="tx313"/>
            <p:cNvSpPr/>
            <p:nvPr/>
          </p:nvSpPr>
          <p:spPr>
            <a:xfrm>
              <a:off x="8525546"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14" name="tx314"/>
            <p:cNvSpPr/>
            <p:nvPr/>
          </p:nvSpPr>
          <p:spPr>
            <a:xfrm>
              <a:off x="1739365"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15" name="tx315"/>
            <p:cNvSpPr/>
            <p:nvPr/>
          </p:nvSpPr>
          <p:spPr>
            <a:xfrm>
              <a:off x="2010812"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16" name="tx316"/>
            <p:cNvSpPr/>
            <p:nvPr/>
          </p:nvSpPr>
          <p:spPr>
            <a:xfrm>
              <a:off x="2282260"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17" name="tx317"/>
            <p:cNvSpPr/>
            <p:nvPr/>
          </p:nvSpPr>
          <p:spPr>
            <a:xfrm>
              <a:off x="2553707"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18" name="tx318"/>
            <p:cNvSpPr/>
            <p:nvPr/>
          </p:nvSpPr>
          <p:spPr>
            <a:xfrm>
              <a:off x="2825154"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19" name="tx319"/>
            <p:cNvSpPr/>
            <p:nvPr/>
          </p:nvSpPr>
          <p:spPr>
            <a:xfrm>
              <a:off x="3096601"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20" name="tx320"/>
            <p:cNvSpPr/>
            <p:nvPr/>
          </p:nvSpPr>
          <p:spPr>
            <a:xfrm>
              <a:off x="3368049"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21" name="tx321"/>
            <p:cNvSpPr/>
            <p:nvPr/>
          </p:nvSpPr>
          <p:spPr>
            <a:xfrm>
              <a:off x="3639496"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2" name="tx322"/>
            <p:cNvSpPr/>
            <p:nvPr/>
          </p:nvSpPr>
          <p:spPr>
            <a:xfrm>
              <a:off x="3910943"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23" name="tx323"/>
            <p:cNvSpPr/>
            <p:nvPr/>
          </p:nvSpPr>
          <p:spPr>
            <a:xfrm>
              <a:off x="4182390"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24" name="tx324"/>
            <p:cNvSpPr/>
            <p:nvPr/>
          </p:nvSpPr>
          <p:spPr>
            <a:xfrm>
              <a:off x="4453838"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25" name="tx325"/>
            <p:cNvSpPr/>
            <p:nvPr/>
          </p:nvSpPr>
          <p:spPr>
            <a:xfrm>
              <a:off x="4725285"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6" name="tx326"/>
            <p:cNvSpPr/>
            <p:nvPr/>
          </p:nvSpPr>
          <p:spPr>
            <a:xfrm>
              <a:off x="4996732"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27" name="tx327"/>
            <p:cNvSpPr/>
            <p:nvPr/>
          </p:nvSpPr>
          <p:spPr>
            <a:xfrm>
              <a:off x="5268179"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28" name="tx328"/>
            <p:cNvSpPr/>
            <p:nvPr/>
          </p:nvSpPr>
          <p:spPr>
            <a:xfrm>
              <a:off x="5539627"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29" name="tx329"/>
            <p:cNvSpPr/>
            <p:nvPr/>
          </p:nvSpPr>
          <p:spPr>
            <a:xfrm>
              <a:off x="5811074"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30" name="tx330"/>
            <p:cNvSpPr/>
            <p:nvPr/>
          </p:nvSpPr>
          <p:spPr>
            <a:xfrm>
              <a:off x="6082521"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31" name="tx331"/>
            <p:cNvSpPr/>
            <p:nvPr/>
          </p:nvSpPr>
          <p:spPr>
            <a:xfrm>
              <a:off x="6353968"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32" name="tx332"/>
            <p:cNvSpPr/>
            <p:nvPr/>
          </p:nvSpPr>
          <p:spPr>
            <a:xfrm>
              <a:off x="6625416"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33" name="tx333"/>
            <p:cNvSpPr/>
            <p:nvPr/>
          </p:nvSpPr>
          <p:spPr>
            <a:xfrm>
              <a:off x="6896863"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34" name="tx334"/>
            <p:cNvSpPr/>
            <p:nvPr/>
          </p:nvSpPr>
          <p:spPr>
            <a:xfrm>
              <a:off x="7168310"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35" name="tx335"/>
            <p:cNvSpPr/>
            <p:nvPr/>
          </p:nvSpPr>
          <p:spPr>
            <a:xfrm>
              <a:off x="7439757"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36" name="tx336"/>
            <p:cNvSpPr/>
            <p:nvPr/>
          </p:nvSpPr>
          <p:spPr>
            <a:xfrm>
              <a:off x="7711205"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37" name="tx337"/>
            <p:cNvSpPr/>
            <p:nvPr/>
          </p:nvSpPr>
          <p:spPr>
            <a:xfrm>
              <a:off x="7982652"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38" name="tx338"/>
            <p:cNvSpPr/>
            <p:nvPr/>
          </p:nvSpPr>
          <p:spPr>
            <a:xfrm>
              <a:off x="8254099"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39" name="tx339"/>
            <p:cNvSpPr/>
            <p:nvPr/>
          </p:nvSpPr>
          <p:spPr>
            <a:xfrm>
              <a:off x="8525546"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40" name="tx340"/>
            <p:cNvSpPr/>
            <p:nvPr/>
          </p:nvSpPr>
          <p:spPr>
            <a:xfrm>
              <a:off x="1739365"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41" name="tx341"/>
            <p:cNvSpPr/>
            <p:nvPr/>
          </p:nvSpPr>
          <p:spPr>
            <a:xfrm>
              <a:off x="2010812"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42" name="tx342"/>
            <p:cNvSpPr/>
            <p:nvPr/>
          </p:nvSpPr>
          <p:spPr>
            <a:xfrm>
              <a:off x="228226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43" name="tx343"/>
            <p:cNvSpPr/>
            <p:nvPr/>
          </p:nvSpPr>
          <p:spPr>
            <a:xfrm>
              <a:off x="2553707"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44" name="tx344"/>
            <p:cNvSpPr/>
            <p:nvPr/>
          </p:nvSpPr>
          <p:spPr>
            <a:xfrm>
              <a:off x="282515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45" name="tx345"/>
            <p:cNvSpPr/>
            <p:nvPr/>
          </p:nvSpPr>
          <p:spPr>
            <a:xfrm>
              <a:off x="3096601"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46" name="tx346"/>
            <p:cNvSpPr/>
            <p:nvPr/>
          </p:nvSpPr>
          <p:spPr>
            <a:xfrm>
              <a:off x="336804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47" name="tx347"/>
            <p:cNvSpPr/>
            <p:nvPr/>
          </p:nvSpPr>
          <p:spPr>
            <a:xfrm>
              <a:off x="3639496"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48" name="tx348"/>
            <p:cNvSpPr/>
            <p:nvPr/>
          </p:nvSpPr>
          <p:spPr>
            <a:xfrm>
              <a:off x="391094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49" name="tx349"/>
            <p:cNvSpPr/>
            <p:nvPr/>
          </p:nvSpPr>
          <p:spPr>
            <a:xfrm>
              <a:off x="418239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50" name="tx350"/>
            <p:cNvSpPr/>
            <p:nvPr/>
          </p:nvSpPr>
          <p:spPr>
            <a:xfrm>
              <a:off x="445383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51" name="tx351"/>
            <p:cNvSpPr/>
            <p:nvPr/>
          </p:nvSpPr>
          <p:spPr>
            <a:xfrm>
              <a:off x="4725285"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52" name="tx352"/>
            <p:cNvSpPr/>
            <p:nvPr/>
          </p:nvSpPr>
          <p:spPr>
            <a:xfrm>
              <a:off x="4996732"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53" name="tx353"/>
            <p:cNvSpPr/>
            <p:nvPr/>
          </p:nvSpPr>
          <p:spPr>
            <a:xfrm>
              <a:off x="526817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54" name="tx354"/>
            <p:cNvSpPr/>
            <p:nvPr/>
          </p:nvSpPr>
          <p:spPr>
            <a:xfrm>
              <a:off x="5539627"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55" name="tx355"/>
            <p:cNvSpPr/>
            <p:nvPr/>
          </p:nvSpPr>
          <p:spPr>
            <a:xfrm>
              <a:off x="581107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56" name="tx356"/>
            <p:cNvSpPr/>
            <p:nvPr/>
          </p:nvSpPr>
          <p:spPr>
            <a:xfrm>
              <a:off x="6082521"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57" name="tx357"/>
            <p:cNvSpPr/>
            <p:nvPr/>
          </p:nvSpPr>
          <p:spPr>
            <a:xfrm>
              <a:off x="635396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58" name="tx358"/>
            <p:cNvSpPr/>
            <p:nvPr/>
          </p:nvSpPr>
          <p:spPr>
            <a:xfrm>
              <a:off x="6625416"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59" name="tx359"/>
            <p:cNvSpPr/>
            <p:nvPr/>
          </p:nvSpPr>
          <p:spPr>
            <a:xfrm>
              <a:off x="689686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60" name="tx360"/>
            <p:cNvSpPr/>
            <p:nvPr/>
          </p:nvSpPr>
          <p:spPr>
            <a:xfrm>
              <a:off x="716831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61" name="tx361"/>
            <p:cNvSpPr/>
            <p:nvPr/>
          </p:nvSpPr>
          <p:spPr>
            <a:xfrm>
              <a:off x="7439757"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62" name="tx362"/>
            <p:cNvSpPr/>
            <p:nvPr/>
          </p:nvSpPr>
          <p:spPr>
            <a:xfrm>
              <a:off x="7711205"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63" name="tx363"/>
            <p:cNvSpPr/>
            <p:nvPr/>
          </p:nvSpPr>
          <p:spPr>
            <a:xfrm>
              <a:off x="7982652"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64" name="tx364"/>
            <p:cNvSpPr/>
            <p:nvPr/>
          </p:nvSpPr>
          <p:spPr>
            <a:xfrm>
              <a:off x="825409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65" name="tx365"/>
            <p:cNvSpPr/>
            <p:nvPr/>
          </p:nvSpPr>
          <p:spPr>
            <a:xfrm>
              <a:off x="8525546"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66" name="tx366"/>
            <p:cNvSpPr/>
            <p:nvPr/>
          </p:nvSpPr>
          <p:spPr>
            <a:xfrm>
              <a:off x="1739365"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67" name="tx367"/>
            <p:cNvSpPr/>
            <p:nvPr/>
          </p:nvSpPr>
          <p:spPr>
            <a:xfrm>
              <a:off x="2010812"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68" name="tx368"/>
            <p:cNvSpPr/>
            <p:nvPr/>
          </p:nvSpPr>
          <p:spPr>
            <a:xfrm>
              <a:off x="2282260"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69" name="tx369"/>
            <p:cNvSpPr/>
            <p:nvPr/>
          </p:nvSpPr>
          <p:spPr>
            <a:xfrm>
              <a:off x="2553707"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70" name="tx370"/>
            <p:cNvSpPr/>
            <p:nvPr/>
          </p:nvSpPr>
          <p:spPr>
            <a:xfrm>
              <a:off x="2825154"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71" name="tx371"/>
            <p:cNvSpPr/>
            <p:nvPr/>
          </p:nvSpPr>
          <p:spPr>
            <a:xfrm>
              <a:off x="3096601"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72" name="tx372"/>
            <p:cNvSpPr/>
            <p:nvPr/>
          </p:nvSpPr>
          <p:spPr>
            <a:xfrm>
              <a:off x="3368049"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73" name="tx373"/>
            <p:cNvSpPr/>
            <p:nvPr/>
          </p:nvSpPr>
          <p:spPr>
            <a:xfrm>
              <a:off x="3639496"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74" name="tx374"/>
            <p:cNvSpPr/>
            <p:nvPr/>
          </p:nvSpPr>
          <p:spPr>
            <a:xfrm>
              <a:off x="3910943"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75" name="tx375"/>
            <p:cNvSpPr/>
            <p:nvPr/>
          </p:nvSpPr>
          <p:spPr>
            <a:xfrm>
              <a:off x="4182390"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76" name="tx376"/>
            <p:cNvSpPr/>
            <p:nvPr/>
          </p:nvSpPr>
          <p:spPr>
            <a:xfrm>
              <a:off x="4453838"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77" name="tx377"/>
            <p:cNvSpPr/>
            <p:nvPr/>
          </p:nvSpPr>
          <p:spPr>
            <a:xfrm>
              <a:off x="4725285"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78" name="tx378"/>
            <p:cNvSpPr/>
            <p:nvPr/>
          </p:nvSpPr>
          <p:spPr>
            <a:xfrm>
              <a:off x="4996732"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79" name="tx379"/>
            <p:cNvSpPr/>
            <p:nvPr/>
          </p:nvSpPr>
          <p:spPr>
            <a:xfrm>
              <a:off x="5268179"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80" name="tx380"/>
            <p:cNvSpPr/>
            <p:nvPr/>
          </p:nvSpPr>
          <p:spPr>
            <a:xfrm>
              <a:off x="5539627"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81" name="tx381"/>
            <p:cNvSpPr/>
            <p:nvPr/>
          </p:nvSpPr>
          <p:spPr>
            <a:xfrm>
              <a:off x="5811074"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82" name="tx382"/>
            <p:cNvSpPr/>
            <p:nvPr/>
          </p:nvSpPr>
          <p:spPr>
            <a:xfrm>
              <a:off x="6082521"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83" name="tx383"/>
            <p:cNvSpPr/>
            <p:nvPr/>
          </p:nvSpPr>
          <p:spPr>
            <a:xfrm>
              <a:off x="6353968"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84" name="tx384"/>
            <p:cNvSpPr/>
            <p:nvPr/>
          </p:nvSpPr>
          <p:spPr>
            <a:xfrm>
              <a:off x="6625416"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85" name="tx385"/>
            <p:cNvSpPr/>
            <p:nvPr/>
          </p:nvSpPr>
          <p:spPr>
            <a:xfrm>
              <a:off x="6896863"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86" name="tx386"/>
            <p:cNvSpPr/>
            <p:nvPr/>
          </p:nvSpPr>
          <p:spPr>
            <a:xfrm>
              <a:off x="7168310"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87" name="tx387"/>
            <p:cNvSpPr/>
            <p:nvPr/>
          </p:nvSpPr>
          <p:spPr>
            <a:xfrm>
              <a:off x="7439757"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88" name="tx388"/>
            <p:cNvSpPr/>
            <p:nvPr/>
          </p:nvSpPr>
          <p:spPr>
            <a:xfrm>
              <a:off x="7711205"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89" name="tx389"/>
            <p:cNvSpPr/>
            <p:nvPr/>
          </p:nvSpPr>
          <p:spPr>
            <a:xfrm>
              <a:off x="7982652"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90" name="tx390"/>
            <p:cNvSpPr/>
            <p:nvPr/>
          </p:nvSpPr>
          <p:spPr>
            <a:xfrm>
              <a:off x="8254099"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91" name="tx391"/>
            <p:cNvSpPr/>
            <p:nvPr/>
          </p:nvSpPr>
          <p:spPr>
            <a:xfrm>
              <a:off x="8525546"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92" name="tx392"/>
            <p:cNvSpPr/>
            <p:nvPr/>
          </p:nvSpPr>
          <p:spPr>
            <a:xfrm>
              <a:off x="1739365"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93" name="tx393"/>
            <p:cNvSpPr/>
            <p:nvPr/>
          </p:nvSpPr>
          <p:spPr>
            <a:xfrm>
              <a:off x="2010812"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94" name="tx394"/>
            <p:cNvSpPr/>
            <p:nvPr/>
          </p:nvSpPr>
          <p:spPr>
            <a:xfrm>
              <a:off x="2282260"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95" name="tx395"/>
            <p:cNvSpPr/>
            <p:nvPr/>
          </p:nvSpPr>
          <p:spPr>
            <a:xfrm>
              <a:off x="2553707"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96" name="tx396"/>
            <p:cNvSpPr/>
            <p:nvPr/>
          </p:nvSpPr>
          <p:spPr>
            <a:xfrm>
              <a:off x="2825154"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97" name="tx397"/>
            <p:cNvSpPr/>
            <p:nvPr/>
          </p:nvSpPr>
          <p:spPr>
            <a:xfrm>
              <a:off x="3096601"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98" name="tx398"/>
            <p:cNvSpPr/>
            <p:nvPr/>
          </p:nvSpPr>
          <p:spPr>
            <a:xfrm>
              <a:off x="3368049"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99" name="tx399"/>
            <p:cNvSpPr/>
            <p:nvPr/>
          </p:nvSpPr>
          <p:spPr>
            <a:xfrm>
              <a:off x="3639496"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00" name="tx400"/>
            <p:cNvSpPr/>
            <p:nvPr/>
          </p:nvSpPr>
          <p:spPr>
            <a:xfrm>
              <a:off x="3910943"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01" name="tx401"/>
            <p:cNvSpPr/>
            <p:nvPr/>
          </p:nvSpPr>
          <p:spPr>
            <a:xfrm>
              <a:off x="4182390"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02" name="tx402"/>
            <p:cNvSpPr/>
            <p:nvPr/>
          </p:nvSpPr>
          <p:spPr>
            <a:xfrm>
              <a:off x="4453838"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03" name="tx403"/>
            <p:cNvSpPr/>
            <p:nvPr/>
          </p:nvSpPr>
          <p:spPr>
            <a:xfrm>
              <a:off x="4725285"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04" name="tx404"/>
            <p:cNvSpPr/>
            <p:nvPr/>
          </p:nvSpPr>
          <p:spPr>
            <a:xfrm>
              <a:off x="4996732"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05" name="tx405"/>
            <p:cNvSpPr/>
            <p:nvPr/>
          </p:nvSpPr>
          <p:spPr>
            <a:xfrm>
              <a:off x="5268179"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06" name="tx406"/>
            <p:cNvSpPr/>
            <p:nvPr/>
          </p:nvSpPr>
          <p:spPr>
            <a:xfrm>
              <a:off x="5539627"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07" name="tx407"/>
            <p:cNvSpPr/>
            <p:nvPr/>
          </p:nvSpPr>
          <p:spPr>
            <a:xfrm>
              <a:off x="5811074"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08" name="tx408"/>
            <p:cNvSpPr/>
            <p:nvPr/>
          </p:nvSpPr>
          <p:spPr>
            <a:xfrm>
              <a:off x="6082521"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09" name="tx409"/>
            <p:cNvSpPr/>
            <p:nvPr/>
          </p:nvSpPr>
          <p:spPr>
            <a:xfrm>
              <a:off x="6353968"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10" name="tx410"/>
            <p:cNvSpPr/>
            <p:nvPr/>
          </p:nvSpPr>
          <p:spPr>
            <a:xfrm>
              <a:off x="6625416"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11" name="tx411"/>
            <p:cNvSpPr/>
            <p:nvPr/>
          </p:nvSpPr>
          <p:spPr>
            <a:xfrm>
              <a:off x="6896863"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12" name="tx412"/>
            <p:cNvSpPr/>
            <p:nvPr/>
          </p:nvSpPr>
          <p:spPr>
            <a:xfrm>
              <a:off x="7168310"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13" name="tx413"/>
            <p:cNvSpPr/>
            <p:nvPr/>
          </p:nvSpPr>
          <p:spPr>
            <a:xfrm>
              <a:off x="7439757"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14" name="tx414"/>
            <p:cNvSpPr/>
            <p:nvPr/>
          </p:nvSpPr>
          <p:spPr>
            <a:xfrm>
              <a:off x="7711205"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15" name="tx415"/>
            <p:cNvSpPr/>
            <p:nvPr/>
          </p:nvSpPr>
          <p:spPr>
            <a:xfrm>
              <a:off x="7982652"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16" name="tx416"/>
            <p:cNvSpPr/>
            <p:nvPr/>
          </p:nvSpPr>
          <p:spPr>
            <a:xfrm>
              <a:off x="8254099"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17" name="tx417"/>
            <p:cNvSpPr/>
            <p:nvPr/>
          </p:nvSpPr>
          <p:spPr>
            <a:xfrm>
              <a:off x="8525546"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18" name="tx418"/>
            <p:cNvSpPr/>
            <p:nvPr/>
          </p:nvSpPr>
          <p:spPr>
            <a:xfrm>
              <a:off x="1739365"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19" name="tx419"/>
            <p:cNvSpPr/>
            <p:nvPr/>
          </p:nvSpPr>
          <p:spPr>
            <a:xfrm>
              <a:off x="2010812"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20" name="tx420"/>
            <p:cNvSpPr/>
            <p:nvPr/>
          </p:nvSpPr>
          <p:spPr>
            <a:xfrm>
              <a:off x="2282260"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21" name="tx421"/>
            <p:cNvSpPr/>
            <p:nvPr/>
          </p:nvSpPr>
          <p:spPr>
            <a:xfrm>
              <a:off x="2553707"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22" name="tx422"/>
            <p:cNvSpPr/>
            <p:nvPr/>
          </p:nvSpPr>
          <p:spPr>
            <a:xfrm>
              <a:off x="2825154"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23" name="tx423"/>
            <p:cNvSpPr/>
            <p:nvPr/>
          </p:nvSpPr>
          <p:spPr>
            <a:xfrm>
              <a:off x="3096601"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24" name="tx424"/>
            <p:cNvSpPr/>
            <p:nvPr/>
          </p:nvSpPr>
          <p:spPr>
            <a:xfrm>
              <a:off x="3368049"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25" name="tx425"/>
            <p:cNvSpPr/>
            <p:nvPr/>
          </p:nvSpPr>
          <p:spPr>
            <a:xfrm>
              <a:off x="3639496"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26" name="tx426"/>
            <p:cNvSpPr/>
            <p:nvPr/>
          </p:nvSpPr>
          <p:spPr>
            <a:xfrm>
              <a:off x="3910943"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27" name="tx427"/>
            <p:cNvSpPr/>
            <p:nvPr/>
          </p:nvSpPr>
          <p:spPr>
            <a:xfrm>
              <a:off x="4182390"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28" name="tx428"/>
            <p:cNvSpPr/>
            <p:nvPr/>
          </p:nvSpPr>
          <p:spPr>
            <a:xfrm>
              <a:off x="4453838"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29" name="tx429"/>
            <p:cNvSpPr/>
            <p:nvPr/>
          </p:nvSpPr>
          <p:spPr>
            <a:xfrm>
              <a:off x="4725285"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30" name="tx430"/>
            <p:cNvSpPr/>
            <p:nvPr/>
          </p:nvSpPr>
          <p:spPr>
            <a:xfrm>
              <a:off x="4996732"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31" name="tx431"/>
            <p:cNvSpPr/>
            <p:nvPr/>
          </p:nvSpPr>
          <p:spPr>
            <a:xfrm>
              <a:off x="5268179"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32" name="tx432"/>
            <p:cNvSpPr/>
            <p:nvPr/>
          </p:nvSpPr>
          <p:spPr>
            <a:xfrm>
              <a:off x="5539627"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33" name="tx433"/>
            <p:cNvSpPr/>
            <p:nvPr/>
          </p:nvSpPr>
          <p:spPr>
            <a:xfrm>
              <a:off x="5811074"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34" name="tx434"/>
            <p:cNvSpPr/>
            <p:nvPr/>
          </p:nvSpPr>
          <p:spPr>
            <a:xfrm>
              <a:off x="6082521"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35" name="tx435"/>
            <p:cNvSpPr/>
            <p:nvPr/>
          </p:nvSpPr>
          <p:spPr>
            <a:xfrm>
              <a:off x="6353968"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36" name="tx436"/>
            <p:cNvSpPr/>
            <p:nvPr/>
          </p:nvSpPr>
          <p:spPr>
            <a:xfrm>
              <a:off x="6625416"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37" name="tx437"/>
            <p:cNvSpPr/>
            <p:nvPr/>
          </p:nvSpPr>
          <p:spPr>
            <a:xfrm>
              <a:off x="6896863"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38" name="tx438"/>
            <p:cNvSpPr/>
            <p:nvPr/>
          </p:nvSpPr>
          <p:spPr>
            <a:xfrm>
              <a:off x="7168310"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39" name="tx439"/>
            <p:cNvSpPr/>
            <p:nvPr/>
          </p:nvSpPr>
          <p:spPr>
            <a:xfrm>
              <a:off x="7711205"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40" name="tx440"/>
            <p:cNvSpPr/>
            <p:nvPr/>
          </p:nvSpPr>
          <p:spPr>
            <a:xfrm>
              <a:off x="7982652"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41" name="tx441"/>
            <p:cNvSpPr/>
            <p:nvPr/>
          </p:nvSpPr>
          <p:spPr>
            <a:xfrm>
              <a:off x="8254099"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42" name="tx442"/>
            <p:cNvSpPr/>
            <p:nvPr/>
          </p:nvSpPr>
          <p:spPr>
            <a:xfrm>
              <a:off x="8525546"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43" name="tx443"/>
            <p:cNvSpPr/>
            <p:nvPr/>
          </p:nvSpPr>
          <p:spPr>
            <a:xfrm>
              <a:off x="1739365"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44" name="tx444"/>
            <p:cNvSpPr/>
            <p:nvPr/>
          </p:nvSpPr>
          <p:spPr>
            <a:xfrm>
              <a:off x="2010812"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45" name="tx445"/>
            <p:cNvSpPr/>
            <p:nvPr/>
          </p:nvSpPr>
          <p:spPr>
            <a:xfrm>
              <a:off x="2282260"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46" name="tx446"/>
            <p:cNvSpPr/>
            <p:nvPr/>
          </p:nvSpPr>
          <p:spPr>
            <a:xfrm>
              <a:off x="2553707"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47" name="tx447"/>
            <p:cNvSpPr/>
            <p:nvPr/>
          </p:nvSpPr>
          <p:spPr>
            <a:xfrm>
              <a:off x="2825154"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48" name="tx448"/>
            <p:cNvSpPr/>
            <p:nvPr/>
          </p:nvSpPr>
          <p:spPr>
            <a:xfrm>
              <a:off x="3096601"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49" name="tx449"/>
            <p:cNvSpPr/>
            <p:nvPr/>
          </p:nvSpPr>
          <p:spPr>
            <a:xfrm>
              <a:off x="3368049"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50" name="tx450"/>
            <p:cNvSpPr/>
            <p:nvPr/>
          </p:nvSpPr>
          <p:spPr>
            <a:xfrm>
              <a:off x="3639496"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51" name="tx451"/>
            <p:cNvSpPr/>
            <p:nvPr/>
          </p:nvSpPr>
          <p:spPr>
            <a:xfrm>
              <a:off x="3910943"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52" name="tx452"/>
            <p:cNvSpPr/>
            <p:nvPr/>
          </p:nvSpPr>
          <p:spPr>
            <a:xfrm>
              <a:off x="4182390"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53" name="tx453"/>
            <p:cNvSpPr/>
            <p:nvPr/>
          </p:nvSpPr>
          <p:spPr>
            <a:xfrm>
              <a:off x="4453838"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54" name="tx454"/>
            <p:cNvSpPr/>
            <p:nvPr/>
          </p:nvSpPr>
          <p:spPr>
            <a:xfrm>
              <a:off x="4725285"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55" name="tx455"/>
            <p:cNvSpPr/>
            <p:nvPr/>
          </p:nvSpPr>
          <p:spPr>
            <a:xfrm>
              <a:off x="4996732"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56" name="tx456"/>
            <p:cNvSpPr/>
            <p:nvPr/>
          </p:nvSpPr>
          <p:spPr>
            <a:xfrm>
              <a:off x="5268179"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57" name="tx457"/>
            <p:cNvSpPr/>
            <p:nvPr/>
          </p:nvSpPr>
          <p:spPr>
            <a:xfrm>
              <a:off x="5539627"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58" name="tx458"/>
            <p:cNvSpPr/>
            <p:nvPr/>
          </p:nvSpPr>
          <p:spPr>
            <a:xfrm>
              <a:off x="5811074"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59" name="tx459"/>
            <p:cNvSpPr/>
            <p:nvPr/>
          </p:nvSpPr>
          <p:spPr>
            <a:xfrm>
              <a:off x="6082521"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60" name="tx460"/>
            <p:cNvSpPr/>
            <p:nvPr/>
          </p:nvSpPr>
          <p:spPr>
            <a:xfrm>
              <a:off x="6353968"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61" name="tx461"/>
            <p:cNvSpPr/>
            <p:nvPr/>
          </p:nvSpPr>
          <p:spPr>
            <a:xfrm>
              <a:off x="6625416"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62" name="tx462"/>
            <p:cNvSpPr/>
            <p:nvPr/>
          </p:nvSpPr>
          <p:spPr>
            <a:xfrm>
              <a:off x="6896863"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63" name="tx463"/>
            <p:cNvSpPr/>
            <p:nvPr/>
          </p:nvSpPr>
          <p:spPr>
            <a:xfrm>
              <a:off x="7168310"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64" name="tx464"/>
            <p:cNvSpPr/>
            <p:nvPr/>
          </p:nvSpPr>
          <p:spPr>
            <a:xfrm>
              <a:off x="7439757"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65" name="tx465"/>
            <p:cNvSpPr/>
            <p:nvPr/>
          </p:nvSpPr>
          <p:spPr>
            <a:xfrm>
              <a:off x="7711205"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66" name="tx466"/>
            <p:cNvSpPr/>
            <p:nvPr/>
          </p:nvSpPr>
          <p:spPr>
            <a:xfrm>
              <a:off x="7982652"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67" name="tx467"/>
            <p:cNvSpPr/>
            <p:nvPr/>
          </p:nvSpPr>
          <p:spPr>
            <a:xfrm>
              <a:off x="8254099"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68" name="tx468"/>
            <p:cNvSpPr/>
            <p:nvPr/>
          </p:nvSpPr>
          <p:spPr>
            <a:xfrm>
              <a:off x="8525546"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69" name="tx469"/>
            <p:cNvSpPr/>
            <p:nvPr/>
          </p:nvSpPr>
          <p:spPr>
            <a:xfrm>
              <a:off x="1739365"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70" name="tx470"/>
            <p:cNvSpPr/>
            <p:nvPr/>
          </p:nvSpPr>
          <p:spPr>
            <a:xfrm>
              <a:off x="2010812"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71" name="tx471"/>
            <p:cNvSpPr/>
            <p:nvPr/>
          </p:nvSpPr>
          <p:spPr>
            <a:xfrm>
              <a:off x="2282260"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72" name="tx472"/>
            <p:cNvSpPr/>
            <p:nvPr/>
          </p:nvSpPr>
          <p:spPr>
            <a:xfrm>
              <a:off x="2553707"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73" name="tx473"/>
            <p:cNvSpPr/>
            <p:nvPr/>
          </p:nvSpPr>
          <p:spPr>
            <a:xfrm>
              <a:off x="2825154"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74" name="tx474"/>
            <p:cNvSpPr/>
            <p:nvPr/>
          </p:nvSpPr>
          <p:spPr>
            <a:xfrm>
              <a:off x="3096601"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75" name="tx475"/>
            <p:cNvSpPr/>
            <p:nvPr/>
          </p:nvSpPr>
          <p:spPr>
            <a:xfrm>
              <a:off x="3368049"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76" name="tx476"/>
            <p:cNvSpPr/>
            <p:nvPr/>
          </p:nvSpPr>
          <p:spPr>
            <a:xfrm>
              <a:off x="3639496"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77" name="tx477"/>
            <p:cNvSpPr/>
            <p:nvPr/>
          </p:nvSpPr>
          <p:spPr>
            <a:xfrm>
              <a:off x="3910943"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78" name="tx478"/>
            <p:cNvSpPr/>
            <p:nvPr/>
          </p:nvSpPr>
          <p:spPr>
            <a:xfrm>
              <a:off x="4182390"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79" name="tx479"/>
            <p:cNvSpPr/>
            <p:nvPr/>
          </p:nvSpPr>
          <p:spPr>
            <a:xfrm>
              <a:off x="4453838"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80" name="tx480"/>
            <p:cNvSpPr/>
            <p:nvPr/>
          </p:nvSpPr>
          <p:spPr>
            <a:xfrm>
              <a:off x="4725285"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81" name="tx481"/>
            <p:cNvSpPr/>
            <p:nvPr/>
          </p:nvSpPr>
          <p:spPr>
            <a:xfrm>
              <a:off x="4996732"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82" name="tx482"/>
            <p:cNvSpPr/>
            <p:nvPr/>
          </p:nvSpPr>
          <p:spPr>
            <a:xfrm>
              <a:off x="5268179"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83" name="tx483"/>
            <p:cNvSpPr/>
            <p:nvPr/>
          </p:nvSpPr>
          <p:spPr>
            <a:xfrm>
              <a:off x="5539627"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84" name="tx484"/>
            <p:cNvSpPr/>
            <p:nvPr/>
          </p:nvSpPr>
          <p:spPr>
            <a:xfrm>
              <a:off x="5811074"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85" name="tx485"/>
            <p:cNvSpPr/>
            <p:nvPr/>
          </p:nvSpPr>
          <p:spPr>
            <a:xfrm>
              <a:off x="6082521"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86" name="tx486"/>
            <p:cNvSpPr/>
            <p:nvPr/>
          </p:nvSpPr>
          <p:spPr>
            <a:xfrm>
              <a:off x="6353968"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87" name="tx487"/>
            <p:cNvSpPr/>
            <p:nvPr/>
          </p:nvSpPr>
          <p:spPr>
            <a:xfrm>
              <a:off x="6625416"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88" name="tx488"/>
            <p:cNvSpPr/>
            <p:nvPr/>
          </p:nvSpPr>
          <p:spPr>
            <a:xfrm>
              <a:off x="6896863"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89" name="tx489"/>
            <p:cNvSpPr/>
            <p:nvPr/>
          </p:nvSpPr>
          <p:spPr>
            <a:xfrm>
              <a:off x="7168310"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90" name="tx490"/>
            <p:cNvSpPr/>
            <p:nvPr/>
          </p:nvSpPr>
          <p:spPr>
            <a:xfrm>
              <a:off x="7439757"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91" name="tx491"/>
            <p:cNvSpPr/>
            <p:nvPr/>
          </p:nvSpPr>
          <p:spPr>
            <a:xfrm>
              <a:off x="7711205"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92" name="tx492"/>
            <p:cNvSpPr/>
            <p:nvPr/>
          </p:nvSpPr>
          <p:spPr>
            <a:xfrm>
              <a:off x="7982652"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93" name="tx493"/>
            <p:cNvSpPr/>
            <p:nvPr/>
          </p:nvSpPr>
          <p:spPr>
            <a:xfrm>
              <a:off x="8254099"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94" name="tx494"/>
            <p:cNvSpPr/>
            <p:nvPr/>
          </p:nvSpPr>
          <p:spPr>
            <a:xfrm>
              <a:off x="8525546"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95" name="tx495"/>
            <p:cNvSpPr/>
            <p:nvPr/>
          </p:nvSpPr>
          <p:spPr>
            <a:xfrm>
              <a:off x="1739365"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96" name="tx496"/>
            <p:cNvSpPr/>
            <p:nvPr/>
          </p:nvSpPr>
          <p:spPr>
            <a:xfrm>
              <a:off x="2010812"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97" name="tx497"/>
            <p:cNvSpPr/>
            <p:nvPr/>
          </p:nvSpPr>
          <p:spPr>
            <a:xfrm>
              <a:off x="2282260"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98" name="tx498"/>
            <p:cNvSpPr/>
            <p:nvPr/>
          </p:nvSpPr>
          <p:spPr>
            <a:xfrm>
              <a:off x="2553707"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99" name="tx499"/>
            <p:cNvSpPr/>
            <p:nvPr/>
          </p:nvSpPr>
          <p:spPr>
            <a:xfrm>
              <a:off x="2825154"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00" name="tx500"/>
            <p:cNvSpPr/>
            <p:nvPr/>
          </p:nvSpPr>
          <p:spPr>
            <a:xfrm>
              <a:off x="3096601"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01" name="tx501"/>
            <p:cNvSpPr/>
            <p:nvPr/>
          </p:nvSpPr>
          <p:spPr>
            <a:xfrm>
              <a:off x="3368049"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02" name="tx502"/>
            <p:cNvSpPr/>
            <p:nvPr/>
          </p:nvSpPr>
          <p:spPr>
            <a:xfrm>
              <a:off x="3639496"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03" name="tx503"/>
            <p:cNvSpPr/>
            <p:nvPr/>
          </p:nvSpPr>
          <p:spPr>
            <a:xfrm>
              <a:off x="3910943"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04" name="tx504"/>
            <p:cNvSpPr/>
            <p:nvPr/>
          </p:nvSpPr>
          <p:spPr>
            <a:xfrm>
              <a:off x="4182390"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05" name="tx505"/>
            <p:cNvSpPr/>
            <p:nvPr/>
          </p:nvSpPr>
          <p:spPr>
            <a:xfrm>
              <a:off x="4453838"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06" name="tx506"/>
            <p:cNvSpPr/>
            <p:nvPr/>
          </p:nvSpPr>
          <p:spPr>
            <a:xfrm>
              <a:off x="4725285"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07" name="tx507"/>
            <p:cNvSpPr/>
            <p:nvPr/>
          </p:nvSpPr>
          <p:spPr>
            <a:xfrm>
              <a:off x="4996732"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08" name="tx508"/>
            <p:cNvSpPr/>
            <p:nvPr/>
          </p:nvSpPr>
          <p:spPr>
            <a:xfrm>
              <a:off x="5268179"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09" name="tx509"/>
            <p:cNvSpPr/>
            <p:nvPr/>
          </p:nvSpPr>
          <p:spPr>
            <a:xfrm>
              <a:off x="5539627"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10" name="tx510"/>
            <p:cNvSpPr/>
            <p:nvPr/>
          </p:nvSpPr>
          <p:spPr>
            <a:xfrm>
              <a:off x="5811074"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11" name="tx511"/>
            <p:cNvSpPr/>
            <p:nvPr/>
          </p:nvSpPr>
          <p:spPr>
            <a:xfrm>
              <a:off x="6082521"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12" name="tx512"/>
            <p:cNvSpPr/>
            <p:nvPr/>
          </p:nvSpPr>
          <p:spPr>
            <a:xfrm>
              <a:off x="6353968"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13" name="tx513"/>
            <p:cNvSpPr/>
            <p:nvPr/>
          </p:nvSpPr>
          <p:spPr>
            <a:xfrm>
              <a:off x="6625416"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14" name="tx514"/>
            <p:cNvSpPr/>
            <p:nvPr/>
          </p:nvSpPr>
          <p:spPr>
            <a:xfrm>
              <a:off x="6896863"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15" name="tx515"/>
            <p:cNvSpPr/>
            <p:nvPr/>
          </p:nvSpPr>
          <p:spPr>
            <a:xfrm>
              <a:off x="7168310"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16" name="tx516"/>
            <p:cNvSpPr/>
            <p:nvPr/>
          </p:nvSpPr>
          <p:spPr>
            <a:xfrm>
              <a:off x="7439757"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17" name="tx517"/>
            <p:cNvSpPr/>
            <p:nvPr/>
          </p:nvSpPr>
          <p:spPr>
            <a:xfrm>
              <a:off x="7711205"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18" name="tx518"/>
            <p:cNvSpPr/>
            <p:nvPr/>
          </p:nvSpPr>
          <p:spPr>
            <a:xfrm>
              <a:off x="7982652"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19" name="tx519"/>
            <p:cNvSpPr/>
            <p:nvPr/>
          </p:nvSpPr>
          <p:spPr>
            <a:xfrm>
              <a:off x="8254099"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20" name="tx520"/>
            <p:cNvSpPr/>
            <p:nvPr/>
          </p:nvSpPr>
          <p:spPr>
            <a:xfrm>
              <a:off x="8525546"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21" name="tx521"/>
            <p:cNvSpPr/>
            <p:nvPr/>
          </p:nvSpPr>
          <p:spPr>
            <a:xfrm>
              <a:off x="228226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22" name="tx522"/>
            <p:cNvSpPr/>
            <p:nvPr/>
          </p:nvSpPr>
          <p:spPr>
            <a:xfrm>
              <a:off x="2553707"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523" name="tx523"/>
            <p:cNvSpPr/>
            <p:nvPr/>
          </p:nvSpPr>
          <p:spPr>
            <a:xfrm>
              <a:off x="282515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524" name="tx524"/>
            <p:cNvSpPr/>
            <p:nvPr/>
          </p:nvSpPr>
          <p:spPr>
            <a:xfrm>
              <a:off x="3096601"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525" name="tx525"/>
            <p:cNvSpPr/>
            <p:nvPr/>
          </p:nvSpPr>
          <p:spPr>
            <a:xfrm>
              <a:off x="336804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26" name="tx526"/>
            <p:cNvSpPr/>
            <p:nvPr/>
          </p:nvSpPr>
          <p:spPr>
            <a:xfrm>
              <a:off x="3639496"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27" name="tx527"/>
            <p:cNvSpPr/>
            <p:nvPr/>
          </p:nvSpPr>
          <p:spPr>
            <a:xfrm>
              <a:off x="391094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28" name="tx528"/>
            <p:cNvSpPr/>
            <p:nvPr/>
          </p:nvSpPr>
          <p:spPr>
            <a:xfrm>
              <a:off x="418239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29" name="tx529"/>
            <p:cNvSpPr/>
            <p:nvPr/>
          </p:nvSpPr>
          <p:spPr>
            <a:xfrm>
              <a:off x="445383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30" name="tx530"/>
            <p:cNvSpPr/>
            <p:nvPr/>
          </p:nvSpPr>
          <p:spPr>
            <a:xfrm>
              <a:off x="4725285"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31" name="tx531"/>
            <p:cNvSpPr/>
            <p:nvPr/>
          </p:nvSpPr>
          <p:spPr>
            <a:xfrm>
              <a:off x="4996732"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32" name="tx532"/>
            <p:cNvSpPr/>
            <p:nvPr/>
          </p:nvSpPr>
          <p:spPr>
            <a:xfrm>
              <a:off x="526817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33" name="tx533"/>
            <p:cNvSpPr/>
            <p:nvPr/>
          </p:nvSpPr>
          <p:spPr>
            <a:xfrm>
              <a:off x="5539627"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34" name="tx534"/>
            <p:cNvSpPr/>
            <p:nvPr/>
          </p:nvSpPr>
          <p:spPr>
            <a:xfrm>
              <a:off x="581107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35" name="tx535"/>
            <p:cNvSpPr/>
            <p:nvPr/>
          </p:nvSpPr>
          <p:spPr>
            <a:xfrm>
              <a:off x="6082521"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36" name="tx536"/>
            <p:cNvSpPr/>
            <p:nvPr/>
          </p:nvSpPr>
          <p:spPr>
            <a:xfrm>
              <a:off x="635396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37" name="tx537"/>
            <p:cNvSpPr/>
            <p:nvPr/>
          </p:nvSpPr>
          <p:spPr>
            <a:xfrm>
              <a:off x="6625416"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38" name="tx538"/>
            <p:cNvSpPr/>
            <p:nvPr/>
          </p:nvSpPr>
          <p:spPr>
            <a:xfrm>
              <a:off x="689686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39" name="tx539"/>
            <p:cNvSpPr/>
            <p:nvPr/>
          </p:nvSpPr>
          <p:spPr>
            <a:xfrm>
              <a:off x="716831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40" name="tx540"/>
            <p:cNvSpPr/>
            <p:nvPr/>
          </p:nvSpPr>
          <p:spPr>
            <a:xfrm>
              <a:off x="7439757"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41" name="tx541"/>
            <p:cNvSpPr/>
            <p:nvPr/>
          </p:nvSpPr>
          <p:spPr>
            <a:xfrm>
              <a:off x="7711205"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42" name="tx542"/>
            <p:cNvSpPr/>
            <p:nvPr/>
          </p:nvSpPr>
          <p:spPr>
            <a:xfrm>
              <a:off x="7982652"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43" name="tx543"/>
            <p:cNvSpPr/>
            <p:nvPr/>
          </p:nvSpPr>
          <p:spPr>
            <a:xfrm>
              <a:off x="825409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44" name="tx544"/>
            <p:cNvSpPr/>
            <p:nvPr/>
          </p:nvSpPr>
          <p:spPr>
            <a:xfrm>
              <a:off x="8525546"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45" name="tx545"/>
            <p:cNvSpPr/>
            <p:nvPr/>
          </p:nvSpPr>
          <p:spPr>
            <a:xfrm>
              <a:off x="173936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46" name="tx546"/>
            <p:cNvSpPr/>
            <p:nvPr/>
          </p:nvSpPr>
          <p:spPr>
            <a:xfrm>
              <a:off x="201081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47" name="tx547"/>
            <p:cNvSpPr/>
            <p:nvPr/>
          </p:nvSpPr>
          <p:spPr>
            <a:xfrm>
              <a:off x="228226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48" name="tx548"/>
            <p:cNvSpPr/>
            <p:nvPr/>
          </p:nvSpPr>
          <p:spPr>
            <a:xfrm>
              <a:off x="255370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49" name="tx549"/>
            <p:cNvSpPr/>
            <p:nvPr/>
          </p:nvSpPr>
          <p:spPr>
            <a:xfrm>
              <a:off x="282515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50" name="tx550"/>
            <p:cNvSpPr/>
            <p:nvPr/>
          </p:nvSpPr>
          <p:spPr>
            <a:xfrm>
              <a:off x="309660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51" name="tx551"/>
            <p:cNvSpPr/>
            <p:nvPr/>
          </p:nvSpPr>
          <p:spPr>
            <a:xfrm>
              <a:off x="336804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52" name="tx552"/>
            <p:cNvSpPr/>
            <p:nvPr/>
          </p:nvSpPr>
          <p:spPr>
            <a:xfrm>
              <a:off x="363949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53" name="tx553"/>
            <p:cNvSpPr/>
            <p:nvPr/>
          </p:nvSpPr>
          <p:spPr>
            <a:xfrm>
              <a:off x="391094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54" name="tx554"/>
            <p:cNvSpPr/>
            <p:nvPr/>
          </p:nvSpPr>
          <p:spPr>
            <a:xfrm>
              <a:off x="418239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55" name="tx555"/>
            <p:cNvSpPr/>
            <p:nvPr/>
          </p:nvSpPr>
          <p:spPr>
            <a:xfrm>
              <a:off x="445383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56" name="tx556"/>
            <p:cNvSpPr/>
            <p:nvPr/>
          </p:nvSpPr>
          <p:spPr>
            <a:xfrm>
              <a:off x="472528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57" name="tx557"/>
            <p:cNvSpPr/>
            <p:nvPr/>
          </p:nvSpPr>
          <p:spPr>
            <a:xfrm>
              <a:off x="499673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58" name="tx558"/>
            <p:cNvSpPr/>
            <p:nvPr/>
          </p:nvSpPr>
          <p:spPr>
            <a:xfrm>
              <a:off x="526817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59" name="tx559"/>
            <p:cNvSpPr/>
            <p:nvPr/>
          </p:nvSpPr>
          <p:spPr>
            <a:xfrm>
              <a:off x="553962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60" name="tx560"/>
            <p:cNvSpPr/>
            <p:nvPr/>
          </p:nvSpPr>
          <p:spPr>
            <a:xfrm>
              <a:off x="581107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61" name="tx561"/>
            <p:cNvSpPr/>
            <p:nvPr/>
          </p:nvSpPr>
          <p:spPr>
            <a:xfrm>
              <a:off x="608252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62" name="tx562"/>
            <p:cNvSpPr/>
            <p:nvPr/>
          </p:nvSpPr>
          <p:spPr>
            <a:xfrm>
              <a:off x="635396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63" name="tx563"/>
            <p:cNvSpPr/>
            <p:nvPr/>
          </p:nvSpPr>
          <p:spPr>
            <a:xfrm>
              <a:off x="662541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64" name="tx564"/>
            <p:cNvSpPr/>
            <p:nvPr/>
          </p:nvSpPr>
          <p:spPr>
            <a:xfrm>
              <a:off x="689686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65" name="tx565"/>
            <p:cNvSpPr/>
            <p:nvPr/>
          </p:nvSpPr>
          <p:spPr>
            <a:xfrm>
              <a:off x="716831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66" name="tx566"/>
            <p:cNvSpPr/>
            <p:nvPr/>
          </p:nvSpPr>
          <p:spPr>
            <a:xfrm>
              <a:off x="743975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67" name="tx567"/>
            <p:cNvSpPr/>
            <p:nvPr/>
          </p:nvSpPr>
          <p:spPr>
            <a:xfrm>
              <a:off x="771120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68" name="tx568"/>
            <p:cNvSpPr/>
            <p:nvPr/>
          </p:nvSpPr>
          <p:spPr>
            <a:xfrm>
              <a:off x="798265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69" name="tx569"/>
            <p:cNvSpPr/>
            <p:nvPr/>
          </p:nvSpPr>
          <p:spPr>
            <a:xfrm>
              <a:off x="825409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70" name="tx570"/>
            <p:cNvSpPr/>
            <p:nvPr/>
          </p:nvSpPr>
          <p:spPr>
            <a:xfrm>
              <a:off x="852554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71" name="tx571"/>
            <p:cNvSpPr/>
            <p:nvPr/>
          </p:nvSpPr>
          <p:spPr>
            <a:xfrm>
              <a:off x="7439757"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572" name="rc57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73" name="rc57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74" name="rc57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75" name="rc57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76" name="rc57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77" name="rc57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78" name="rc57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79" name="rc57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80" name="rc58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81" name="rc58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82" name="rc58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83" name="rc58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84" name="rc58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85" name="rc58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86" name="rc58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87" name="rc58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88" name="rc58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89" name="rc58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90" name="rc59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91" name="rc59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92" name="rc59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93" name="rc59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94" name="rc59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95" name="rc59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96" name="rc59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97" name="rc59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98" name="rc59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99" name="rc59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00" name="rc60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01" name="rc60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02" name="rc60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03" name="rc60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04" name="rc60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05" name="rc60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06" name="rc60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07" name="rc60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08" name="rc60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09" name="rc60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10" name="rc61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11" name="rc61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12" name="rc61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13" name="rc61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14" name="rc61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15" name="rc61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16" name="rc61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17" name="rc61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18" name="rc61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19" name="rc61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20" name="rc62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21" name="rc62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22" name="rc62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23" name="rc62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24" name="rc62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25" name="rc62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26" name="rc62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27" name="rc62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28" name="rc62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29" name="rc62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30" name="rc63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31" name="rc63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32" name="rc63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33" name="rc63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34" name="rc63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35" name="rc63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36" name="rc63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37" name="rc63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38" name="rc63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39" name="rc63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40" name="rc64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41" name="rc64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42" name="rc64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43" name="rc64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44" name="rc64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45" name="rc64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46" name="rc64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47" name="rc64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48" name="rc64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49" name="rc64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50" name="rc65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51" name="rc65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52" name="rc65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53" name="rc65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54" name="rc65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55" name="rc65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56" name="rc65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57" name="rc65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58" name="rc65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59" name="rc65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60" name="rc66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61" name="rc66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62" name="rc66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63" name="rc66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64" name="rc66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65" name="rc66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66" name="rc66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67" name="rc66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68" name="rc66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69" name="rc66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70" name="rc67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71" name="rc67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72" name="rc67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73" name="rc67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74" name="rc67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75" name="rc67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76" name="rc67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77" name="rc67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78" name="rc67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79" name="rc67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80" name="rc68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81" name="rc68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82" name="rc68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83" name="rc68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84" name="rc68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85" name="rc68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86" name="rc68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87" name="rc68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88" name="rc68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89" name="rc68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90" name="rc69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91" name="rc69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92" name="rc69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93" name="rc69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94" name="rc69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95" name="rc69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96" name="rc69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97" name="rc69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98" name="rc69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99" name="rc69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00" name="rc70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01" name="rc70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02" name="rc70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03" name="rc70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04" name="rc70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05" name="rc70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06" name="rc70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07" name="rc70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08" name="rc70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09" name="rc70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10" name="rc71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11" name="rc71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12" name="rc71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13" name="rc71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14" name="rc71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15" name="rc71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16" name="rc71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17" name="rc71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18" name="rc71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19" name="rc71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20" name="rc72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21" name="rc72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22" name="rc72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23" name="rc72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24" name="rc72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25" name="rc72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26" name="rc72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27" name="rc72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28" name="rc72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29" name="rc72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30" name="rc73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31" name="rc73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32" name="rc73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33" name="rc73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34" name="rc73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35" name="rc73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36" name="rc73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37" name="rc73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38" name="rc73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39" name="rc73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40" name="rc74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41" name="rc74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42" name="rc74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43" name="rc74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44" name="rc74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45" name="rc74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46" name="rc74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47" name="rc74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48" name="rc74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49" name="rc74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50" name="rc75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51" name="rc75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52" name="rc75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53" name="rc75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54" name="rc75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55" name="rc75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56" name="rc75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57" name="rc75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58" name="rc75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59" name="rc75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60" name="rc76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61" name="rc76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62" name="rc76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63" name="rc76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64" name="rc76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65" name="rc76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66" name="rc76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67" name="rc76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68" name="rc76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69" name="rc76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70" name="rc77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71" name="rc77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72" name="rc77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73" name="rc77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74" name="rc77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75" name="rc77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76" name="rc77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77" name="rc77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78" name="rc77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79" name="rc77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80" name="rc78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81" name="rc78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82" name="rc78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83" name="rc78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84" name="rc78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85" name="rc78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86" name="rc78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87" name="rc78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88" name="rc78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89" name="rc78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90" name="rc79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91" name="rc79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92" name="rc79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93" name="rc79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94" name="rc79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95" name="rc79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96" name="rc79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97" name="rc79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98" name="rc79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99" name="rc79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00" name="rc80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01" name="rc80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02" name="rc80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03" name="rc80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04" name="rc80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05" name="rc80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06" name="rc80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07" name="rc80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08" name="rc80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09" name="rc80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10" name="rc81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11" name="rc81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12" name="rc81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13" name="rc81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14" name="rc81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15" name="rc81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16" name="rc81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17" name="rc81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18" name="rc81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19" name="rc81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20" name="rc82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21" name="rc82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22" name="rc82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23" name="rc82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24" name="rc82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25" name="rc82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26" name="rc82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27" name="rc82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28" name="rc82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29" name="rc82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30" name="rc83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31" name="rc83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32" name="rc83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33" name="rc83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34" name="rc83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35" name="rc83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36" name="rc83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37" name="rc83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38" name="rc83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39" name="rc83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40" name="rc84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41" name="rc84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42" name="rc84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43" name="rc84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44" name="rc84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45" name="rc84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46" name="rc84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47" name="rc84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48" name="rc84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49" name="rc84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50" name="rc85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51" name="rc85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52" name="rc85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53" name="rc85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54" name="rc85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55" name="rc85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56" name="tx856"/>
            <p:cNvSpPr/>
            <p:nvPr/>
          </p:nvSpPr>
          <p:spPr>
            <a:xfrm rot="-2700000">
              <a:off x="171872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57" name="tx857"/>
            <p:cNvSpPr/>
            <p:nvPr/>
          </p:nvSpPr>
          <p:spPr>
            <a:xfrm rot="-2700000">
              <a:off x="199017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858" name="tx858"/>
            <p:cNvSpPr/>
            <p:nvPr/>
          </p:nvSpPr>
          <p:spPr>
            <a:xfrm rot="-2700000">
              <a:off x="226162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859" name="tx859"/>
            <p:cNvSpPr/>
            <p:nvPr/>
          </p:nvSpPr>
          <p:spPr>
            <a:xfrm rot="-2700000">
              <a:off x="253306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860" name="tx860"/>
            <p:cNvSpPr/>
            <p:nvPr/>
          </p:nvSpPr>
          <p:spPr>
            <a:xfrm rot="-2700000">
              <a:off x="280451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861" name="tx861"/>
            <p:cNvSpPr/>
            <p:nvPr/>
          </p:nvSpPr>
          <p:spPr>
            <a:xfrm rot="-2700000">
              <a:off x="307596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62" name="tx862"/>
            <p:cNvSpPr/>
            <p:nvPr/>
          </p:nvSpPr>
          <p:spPr>
            <a:xfrm rot="-2700000">
              <a:off x="334741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863" name="tx863"/>
            <p:cNvSpPr/>
            <p:nvPr/>
          </p:nvSpPr>
          <p:spPr>
            <a:xfrm rot="-2700000">
              <a:off x="361885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864" name="tx864"/>
            <p:cNvSpPr/>
            <p:nvPr/>
          </p:nvSpPr>
          <p:spPr>
            <a:xfrm rot="-2700000">
              <a:off x="389030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865" name="tx865"/>
            <p:cNvSpPr/>
            <p:nvPr/>
          </p:nvSpPr>
          <p:spPr>
            <a:xfrm rot="-2700000">
              <a:off x="416175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866" name="tx866"/>
            <p:cNvSpPr/>
            <p:nvPr/>
          </p:nvSpPr>
          <p:spPr>
            <a:xfrm rot="-2700000">
              <a:off x="443319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867" name="tx867"/>
            <p:cNvSpPr/>
            <p:nvPr/>
          </p:nvSpPr>
          <p:spPr>
            <a:xfrm rot="-2700000">
              <a:off x="4706160"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868" name="tx868"/>
            <p:cNvSpPr/>
            <p:nvPr/>
          </p:nvSpPr>
          <p:spPr>
            <a:xfrm rot="-2700000">
              <a:off x="497609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869" name="tx869"/>
            <p:cNvSpPr/>
            <p:nvPr/>
          </p:nvSpPr>
          <p:spPr>
            <a:xfrm rot="-2700000">
              <a:off x="524754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870" name="tx870"/>
            <p:cNvSpPr/>
            <p:nvPr/>
          </p:nvSpPr>
          <p:spPr>
            <a:xfrm rot="-2700000">
              <a:off x="551898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871" name="tx871"/>
            <p:cNvSpPr/>
            <p:nvPr/>
          </p:nvSpPr>
          <p:spPr>
            <a:xfrm rot="-2700000">
              <a:off x="579043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872" name="tx872"/>
            <p:cNvSpPr/>
            <p:nvPr/>
          </p:nvSpPr>
          <p:spPr>
            <a:xfrm rot="-2700000">
              <a:off x="606188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873" name="tx873"/>
            <p:cNvSpPr/>
            <p:nvPr/>
          </p:nvSpPr>
          <p:spPr>
            <a:xfrm rot="-2700000">
              <a:off x="633333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874" name="tx874"/>
            <p:cNvSpPr/>
            <p:nvPr/>
          </p:nvSpPr>
          <p:spPr>
            <a:xfrm rot="-2700000">
              <a:off x="660477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875" name="tx875"/>
            <p:cNvSpPr/>
            <p:nvPr/>
          </p:nvSpPr>
          <p:spPr>
            <a:xfrm rot="-2700000">
              <a:off x="687622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876" name="tx876"/>
            <p:cNvSpPr/>
            <p:nvPr/>
          </p:nvSpPr>
          <p:spPr>
            <a:xfrm rot="-2700000">
              <a:off x="714767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877" name="tx877"/>
            <p:cNvSpPr/>
            <p:nvPr/>
          </p:nvSpPr>
          <p:spPr>
            <a:xfrm rot="-2700000">
              <a:off x="741911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878" name="tx878"/>
            <p:cNvSpPr/>
            <p:nvPr/>
          </p:nvSpPr>
          <p:spPr>
            <a:xfrm rot="-2700000">
              <a:off x="769056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879" name="tx879"/>
            <p:cNvSpPr/>
            <p:nvPr/>
          </p:nvSpPr>
          <p:spPr>
            <a:xfrm rot="-2700000">
              <a:off x="796201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880" name="tx880"/>
            <p:cNvSpPr/>
            <p:nvPr/>
          </p:nvSpPr>
          <p:spPr>
            <a:xfrm rot="-2700000">
              <a:off x="823346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881" name="tx881"/>
            <p:cNvSpPr/>
            <p:nvPr/>
          </p:nvSpPr>
          <p:spPr>
            <a:xfrm rot="-2700000">
              <a:off x="850490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882" name="tx882"/>
            <p:cNvSpPr/>
            <p:nvPr/>
          </p:nvSpPr>
          <p:spPr>
            <a:xfrm>
              <a:off x="666008" y="5424635"/>
              <a:ext cx="5823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Myanmar</a:t>
              </a:r>
            </a:p>
          </p:txBody>
        </p:sp>
        <p:sp>
          <p:nvSpPr>
            <p:cNvPr id="883" name="tx883"/>
            <p:cNvSpPr/>
            <p:nvPr/>
          </p:nvSpPr>
          <p:spPr>
            <a:xfrm>
              <a:off x="508182" y="5019827"/>
              <a:ext cx="7402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Timor-Leste</a:t>
              </a:r>
            </a:p>
          </p:txBody>
        </p:sp>
        <p:sp>
          <p:nvSpPr>
            <p:cNvPr id="884" name="tx884"/>
            <p:cNvSpPr/>
            <p:nvPr/>
          </p:nvSpPr>
          <p:spPr>
            <a:xfrm>
              <a:off x="510285" y="4615018"/>
              <a:ext cx="7381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Bangladesh</a:t>
              </a:r>
            </a:p>
          </p:txBody>
        </p:sp>
        <p:sp>
          <p:nvSpPr>
            <p:cNvPr id="885" name="tx885"/>
            <p:cNvSpPr/>
            <p:nvPr/>
          </p:nvSpPr>
          <p:spPr>
            <a:xfrm>
              <a:off x="712459" y="4210210"/>
              <a:ext cx="5359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Thailand</a:t>
              </a:r>
            </a:p>
          </p:txBody>
        </p:sp>
        <p:sp>
          <p:nvSpPr>
            <p:cNvPr id="886" name="tx886"/>
            <p:cNvSpPr/>
            <p:nvPr/>
          </p:nvSpPr>
          <p:spPr>
            <a:xfrm>
              <a:off x="658052" y="3805402"/>
              <a:ext cx="1707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Sri</a:t>
              </a:r>
            </a:p>
          </p:txBody>
        </p:sp>
        <p:sp>
          <p:nvSpPr>
            <p:cNvPr id="887" name="tx887"/>
            <p:cNvSpPr/>
            <p:nvPr/>
          </p:nvSpPr>
          <p:spPr>
            <a:xfrm>
              <a:off x="867633" y="3805402"/>
              <a:ext cx="38075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Lanka</a:t>
              </a:r>
            </a:p>
          </p:txBody>
        </p:sp>
        <p:sp>
          <p:nvSpPr>
            <p:cNvPr id="888" name="tx888"/>
            <p:cNvSpPr/>
            <p:nvPr/>
          </p:nvSpPr>
          <p:spPr>
            <a:xfrm>
              <a:off x="860318" y="3400594"/>
              <a:ext cx="388071"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SEAR</a:t>
              </a:r>
            </a:p>
          </p:txBody>
        </p:sp>
        <p:sp>
          <p:nvSpPr>
            <p:cNvPr id="889" name="tx889"/>
            <p:cNvSpPr/>
            <p:nvPr/>
          </p:nvSpPr>
          <p:spPr>
            <a:xfrm>
              <a:off x="945357" y="2995785"/>
              <a:ext cx="3030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India</a:t>
              </a:r>
            </a:p>
          </p:txBody>
        </p:sp>
        <p:sp>
          <p:nvSpPr>
            <p:cNvPr id="890" name="tx890"/>
            <p:cNvSpPr/>
            <p:nvPr/>
          </p:nvSpPr>
          <p:spPr>
            <a:xfrm>
              <a:off x="883360" y="2590977"/>
              <a:ext cx="36502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Nepal</a:t>
              </a:r>
            </a:p>
          </p:txBody>
        </p:sp>
        <p:sp>
          <p:nvSpPr>
            <p:cNvPr id="891" name="tx891"/>
            <p:cNvSpPr/>
            <p:nvPr/>
          </p:nvSpPr>
          <p:spPr>
            <a:xfrm>
              <a:off x="697097" y="2186169"/>
              <a:ext cx="55129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Maldives</a:t>
              </a:r>
            </a:p>
          </p:txBody>
        </p:sp>
        <p:sp>
          <p:nvSpPr>
            <p:cNvPr id="892" name="tx892"/>
            <p:cNvSpPr/>
            <p:nvPr/>
          </p:nvSpPr>
          <p:spPr>
            <a:xfrm>
              <a:off x="860318" y="1781361"/>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DPRK</a:t>
              </a:r>
            </a:p>
          </p:txBody>
        </p:sp>
        <p:sp>
          <p:nvSpPr>
            <p:cNvPr id="893" name="tx893"/>
            <p:cNvSpPr/>
            <p:nvPr/>
          </p:nvSpPr>
          <p:spPr>
            <a:xfrm>
              <a:off x="805454" y="1376553"/>
              <a:ext cx="4429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Bhutan</a:t>
              </a:r>
            </a:p>
          </p:txBody>
        </p:sp>
        <p:sp>
          <p:nvSpPr>
            <p:cNvPr id="894" name="tx894"/>
            <p:cNvSpPr/>
            <p:nvPr/>
          </p:nvSpPr>
          <p:spPr>
            <a:xfrm>
              <a:off x="3286919"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895" name="pic895"/>
            <p:cNvPicPr/>
            <p:nvPr/>
          </p:nvPicPr>
          <p:blipFill>
            <a:blip r:embed="rId2" cstate="print"/>
            <a:stretch>
              <a:fillRect/>
            </a:stretch>
          </p:blipFill>
          <p:spPr>
            <a:xfrm>
              <a:off x="4938511" y="5941026"/>
              <a:ext cx="2160000" cy="219455"/>
            </a:xfrm>
            <a:prstGeom prst="rect">
              <a:avLst/>
            </a:prstGeom>
          </p:spPr>
        </p:pic>
        <p:sp>
          <p:nvSpPr>
            <p:cNvPr id="896" name="pl896"/>
            <p:cNvSpPr/>
            <p:nvPr/>
          </p:nvSpPr>
          <p:spPr>
            <a:xfrm>
              <a:off x="494211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897" name="pl897"/>
            <p:cNvSpPr/>
            <p:nvPr/>
          </p:nvSpPr>
          <p:spPr>
            <a:xfrm>
              <a:off x="623379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898" name="pl898"/>
            <p:cNvSpPr/>
            <p:nvPr/>
          </p:nvSpPr>
          <p:spPr>
            <a:xfrm>
              <a:off x="644907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899" name="pl899"/>
            <p:cNvSpPr/>
            <p:nvPr/>
          </p:nvSpPr>
          <p:spPr>
            <a:xfrm>
              <a:off x="666435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900" name="pl900"/>
            <p:cNvSpPr/>
            <p:nvPr/>
          </p:nvSpPr>
          <p:spPr>
            <a:xfrm>
              <a:off x="687963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901" name="pl901"/>
            <p:cNvSpPr/>
            <p:nvPr/>
          </p:nvSpPr>
          <p:spPr>
            <a:xfrm>
              <a:off x="709491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902" name="pl902"/>
            <p:cNvSpPr/>
            <p:nvPr/>
          </p:nvSpPr>
          <p:spPr>
            <a:xfrm>
              <a:off x="494211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03" name="pl903"/>
            <p:cNvSpPr/>
            <p:nvPr/>
          </p:nvSpPr>
          <p:spPr>
            <a:xfrm>
              <a:off x="623379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04" name="pl904"/>
            <p:cNvSpPr/>
            <p:nvPr/>
          </p:nvSpPr>
          <p:spPr>
            <a:xfrm>
              <a:off x="644907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05" name="pl905"/>
            <p:cNvSpPr/>
            <p:nvPr/>
          </p:nvSpPr>
          <p:spPr>
            <a:xfrm>
              <a:off x="666435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06" name="pl906"/>
            <p:cNvSpPr/>
            <p:nvPr/>
          </p:nvSpPr>
          <p:spPr>
            <a:xfrm>
              <a:off x="687963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07" name="pl907"/>
            <p:cNvSpPr/>
            <p:nvPr/>
          </p:nvSpPr>
          <p:spPr>
            <a:xfrm>
              <a:off x="709491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08" name="tx908"/>
            <p:cNvSpPr/>
            <p:nvPr/>
          </p:nvSpPr>
          <p:spPr>
            <a:xfrm>
              <a:off x="4911021"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909" name="tx909"/>
            <p:cNvSpPr/>
            <p:nvPr/>
          </p:nvSpPr>
          <p:spPr>
            <a:xfrm>
              <a:off x="617161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910" name="tx910"/>
            <p:cNvSpPr/>
            <p:nvPr/>
          </p:nvSpPr>
          <p:spPr>
            <a:xfrm>
              <a:off x="638689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911" name="tx911"/>
            <p:cNvSpPr/>
            <p:nvPr/>
          </p:nvSpPr>
          <p:spPr>
            <a:xfrm>
              <a:off x="660217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912" name="tx912"/>
            <p:cNvSpPr/>
            <p:nvPr/>
          </p:nvSpPr>
          <p:spPr>
            <a:xfrm>
              <a:off x="681745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913" name="tx913"/>
            <p:cNvSpPr/>
            <p:nvPr/>
          </p:nvSpPr>
          <p:spPr>
            <a:xfrm>
              <a:off x="7001642"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914" name="tx914"/>
            <p:cNvSpPr/>
            <p:nvPr/>
          </p:nvSpPr>
          <p:spPr>
            <a:xfrm>
              <a:off x="1311019" y="435349"/>
              <a:ext cx="346100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by country, SEAR, 2000-2025</a:t>
              </a:r>
            </a:p>
          </p:txBody>
        </p:sp>
        <p:sp>
          <p:nvSpPr>
            <p:cNvPr id="915" name="tx915"/>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916" name="tx916"/>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9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81607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22543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63478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04413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352075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293010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33945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174880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108305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69917"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5678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64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9313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51736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083054" y="2752911"/>
              <a:ext cx="3434315" cy="1004103"/>
            </a:xfrm>
            <a:custGeom>
              <a:avLst/>
              <a:pathLst>
                <a:path w="3434315" h="1004103">
                  <a:moveTo>
                    <a:pt x="0" y="1004103"/>
                  </a:moveTo>
                  <a:lnTo>
                    <a:pt x="137372" y="1004103"/>
                  </a:lnTo>
                  <a:lnTo>
                    <a:pt x="274745" y="885973"/>
                  </a:lnTo>
                  <a:lnTo>
                    <a:pt x="412117" y="767843"/>
                  </a:lnTo>
                  <a:lnTo>
                    <a:pt x="549490" y="649713"/>
                  </a:lnTo>
                  <a:lnTo>
                    <a:pt x="686863" y="590648"/>
                  </a:lnTo>
                  <a:lnTo>
                    <a:pt x="824235" y="413454"/>
                  </a:lnTo>
                  <a:lnTo>
                    <a:pt x="961608" y="354389"/>
                  </a:lnTo>
                  <a:lnTo>
                    <a:pt x="1098981" y="236259"/>
                  </a:lnTo>
                  <a:lnTo>
                    <a:pt x="1236353" y="59064"/>
                  </a:lnTo>
                  <a:lnTo>
                    <a:pt x="1373726" y="177194"/>
                  </a:lnTo>
                  <a:lnTo>
                    <a:pt x="1511098" y="177194"/>
                  </a:lnTo>
                  <a:lnTo>
                    <a:pt x="1648471" y="295324"/>
                  </a:lnTo>
                  <a:lnTo>
                    <a:pt x="1785844" y="354389"/>
                  </a:lnTo>
                  <a:lnTo>
                    <a:pt x="1923216" y="295324"/>
                  </a:lnTo>
                  <a:lnTo>
                    <a:pt x="2060589" y="295324"/>
                  </a:lnTo>
                  <a:lnTo>
                    <a:pt x="2197962" y="118129"/>
                  </a:lnTo>
                  <a:lnTo>
                    <a:pt x="2335334" y="118129"/>
                  </a:lnTo>
                  <a:lnTo>
                    <a:pt x="2472707" y="59064"/>
                  </a:lnTo>
                  <a:lnTo>
                    <a:pt x="2610079" y="0"/>
                  </a:lnTo>
                  <a:lnTo>
                    <a:pt x="2747452" y="59064"/>
                  </a:lnTo>
                  <a:lnTo>
                    <a:pt x="2884825" y="236259"/>
                  </a:lnTo>
                  <a:lnTo>
                    <a:pt x="3022197" y="118129"/>
                  </a:lnTo>
                  <a:lnTo>
                    <a:pt x="3159570" y="0"/>
                  </a:lnTo>
                  <a:lnTo>
                    <a:pt x="3296943" y="0"/>
                  </a:lnTo>
                  <a:lnTo>
                    <a:pt x="3434315" y="0"/>
                  </a:lnTo>
                </a:path>
              </a:pathLst>
            </a:custGeom>
            <a:ln w="27101" cap="flat">
              <a:solidFill>
                <a:srgbClr val="F4A81D">
                  <a:alpha val="69803"/>
                </a:srgbClr>
              </a:solidFill>
              <a:prstDash val="solid"/>
              <a:round/>
            </a:ln>
          </p:spPr>
          <p:txBody>
            <a:bodyPr/>
            <a:lstStyle/>
            <a:p/>
          </p:txBody>
        </p:sp>
        <p:sp>
          <p:nvSpPr>
            <p:cNvPr id="20" name="pl20"/>
            <p:cNvSpPr/>
            <p:nvPr/>
          </p:nvSpPr>
          <p:spPr>
            <a:xfrm>
              <a:off x="1083054" y="1866938"/>
              <a:ext cx="3434315" cy="649713"/>
            </a:xfrm>
            <a:custGeom>
              <a:avLst/>
              <a:pathLst>
                <a:path w="3434315" h="649713">
                  <a:moveTo>
                    <a:pt x="0" y="59064"/>
                  </a:moveTo>
                  <a:lnTo>
                    <a:pt x="137372" y="118129"/>
                  </a:lnTo>
                  <a:lnTo>
                    <a:pt x="274745" y="118129"/>
                  </a:lnTo>
                  <a:lnTo>
                    <a:pt x="412117" y="59064"/>
                  </a:lnTo>
                  <a:lnTo>
                    <a:pt x="549490" y="59064"/>
                  </a:lnTo>
                  <a:lnTo>
                    <a:pt x="686863" y="0"/>
                  </a:lnTo>
                  <a:lnTo>
                    <a:pt x="824235" y="59064"/>
                  </a:lnTo>
                  <a:lnTo>
                    <a:pt x="961608" y="118129"/>
                  </a:lnTo>
                  <a:lnTo>
                    <a:pt x="1098981" y="59064"/>
                  </a:lnTo>
                  <a:lnTo>
                    <a:pt x="1236353" y="59064"/>
                  </a:lnTo>
                  <a:lnTo>
                    <a:pt x="1373726" y="59064"/>
                  </a:lnTo>
                  <a:lnTo>
                    <a:pt x="1511098" y="59064"/>
                  </a:lnTo>
                  <a:lnTo>
                    <a:pt x="1648471" y="59064"/>
                  </a:lnTo>
                  <a:lnTo>
                    <a:pt x="1785844" y="177194"/>
                  </a:lnTo>
                  <a:lnTo>
                    <a:pt x="1923216" y="118129"/>
                  </a:lnTo>
                  <a:lnTo>
                    <a:pt x="2060589" y="59064"/>
                  </a:lnTo>
                  <a:lnTo>
                    <a:pt x="2197962" y="118129"/>
                  </a:lnTo>
                  <a:lnTo>
                    <a:pt x="2335334" y="236259"/>
                  </a:lnTo>
                  <a:lnTo>
                    <a:pt x="2472707" y="354389"/>
                  </a:lnTo>
                  <a:lnTo>
                    <a:pt x="2610079" y="531583"/>
                  </a:lnTo>
                  <a:lnTo>
                    <a:pt x="2747452" y="531583"/>
                  </a:lnTo>
                  <a:lnTo>
                    <a:pt x="2884825" y="649713"/>
                  </a:lnTo>
                  <a:lnTo>
                    <a:pt x="3022197" y="472519"/>
                  </a:lnTo>
                  <a:lnTo>
                    <a:pt x="3159570" y="472519"/>
                  </a:lnTo>
                  <a:lnTo>
                    <a:pt x="3296943" y="472519"/>
                  </a:lnTo>
                  <a:lnTo>
                    <a:pt x="3434315" y="354389"/>
                  </a:lnTo>
                </a:path>
              </a:pathLst>
            </a:custGeom>
            <a:ln w="27101" cap="flat">
              <a:solidFill>
                <a:srgbClr val="F26829">
                  <a:alpha val="69803"/>
                </a:srgbClr>
              </a:solidFill>
              <a:prstDash val="solid"/>
              <a:round/>
            </a:ln>
          </p:spPr>
          <p:txBody>
            <a:bodyPr/>
            <a:lstStyle/>
            <a:p/>
          </p:txBody>
        </p:sp>
        <p:sp>
          <p:nvSpPr>
            <p:cNvPr id="21" name="pl21"/>
            <p:cNvSpPr/>
            <p:nvPr/>
          </p:nvSpPr>
          <p:spPr>
            <a:xfrm>
              <a:off x="1083054" y="2339457"/>
              <a:ext cx="3434315" cy="590648"/>
            </a:xfrm>
            <a:custGeom>
              <a:avLst/>
              <a:pathLst>
                <a:path w="3434315" h="590648">
                  <a:moveTo>
                    <a:pt x="0" y="590648"/>
                  </a:moveTo>
                  <a:lnTo>
                    <a:pt x="137372" y="472519"/>
                  </a:lnTo>
                  <a:lnTo>
                    <a:pt x="274745" y="531583"/>
                  </a:lnTo>
                  <a:lnTo>
                    <a:pt x="412117" y="413454"/>
                  </a:lnTo>
                  <a:lnTo>
                    <a:pt x="549490" y="354389"/>
                  </a:lnTo>
                  <a:lnTo>
                    <a:pt x="686863" y="354389"/>
                  </a:lnTo>
                  <a:lnTo>
                    <a:pt x="824235" y="413454"/>
                  </a:lnTo>
                  <a:lnTo>
                    <a:pt x="961608" y="413454"/>
                  </a:lnTo>
                  <a:lnTo>
                    <a:pt x="1098981" y="413454"/>
                  </a:lnTo>
                  <a:lnTo>
                    <a:pt x="1236353" y="472519"/>
                  </a:lnTo>
                  <a:lnTo>
                    <a:pt x="1373726" y="413454"/>
                  </a:lnTo>
                  <a:lnTo>
                    <a:pt x="1511098" y="236259"/>
                  </a:lnTo>
                  <a:lnTo>
                    <a:pt x="1648471" y="236259"/>
                  </a:lnTo>
                  <a:lnTo>
                    <a:pt x="1785844" y="295324"/>
                  </a:lnTo>
                  <a:lnTo>
                    <a:pt x="1923216" y="236259"/>
                  </a:lnTo>
                  <a:lnTo>
                    <a:pt x="2060589" y="236259"/>
                  </a:lnTo>
                  <a:lnTo>
                    <a:pt x="2197962" y="295324"/>
                  </a:lnTo>
                  <a:lnTo>
                    <a:pt x="2335334" y="177194"/>
                  </a:lnTo>
                  <a:lnTo>
                    <a:pt x="2472707" y="118129"/>
                  </a:lnTo>
                  <a:lnTo>
                    <a:pt x="2610079" y="59064"/>
                  </a:lnTo>
                  <a:lnTo>
                    <a:pt x="2747452" y="177194"/>
                  </a:lnTo>
                  <a:lnTo>
                    <a:pt x="2884825" y="177194"/>
                  </a:lnTo>
                  <a:lnTo>
                    <a:pt x="3022197" y="0"/>
                  </a:lnTo>
                  <a:lnTo>
                    <a:pt x="3159570" y="236259"/>
                  </a:lnTo>
                  <a:lnTo>
                    <a:pt x="3296943" y="236259"/>
                  </a:lnTo>
                  <a:lnTo>
                    <a:pt x="3434315" y="118129"/>
                  </a:lnTo>
                </a:path>
              </a:pathLst>
            </a:custGeom>
            <a:ln w="27101" cap="flat">
              <a:solidFill>
                <a:srgbClr val="BD53BD">
                  <a:alpha val="69803"/>
                </a:srgbClr>
              </a:solidFill>
              <a:prstDash val="solid"/>
              <a:round/>
            </a:ln>
          </p:spPr>
          <p:txBody>
            <a:bodyPr/>
            <a:lstStyle/>
            <a:p/>
          </p:txBody>
        </p:sp>
        <p:sp>
          <p:nvSpPr>
            <p:cNvPr id="22" name="pl22"/>
            <p:cNvSpPr/>
            <p:nvPr/>
          </p:nvSpPr>
          <p:spPr>
            <a:xfrm>
              <a:off x="1083054" y="1926003"/>
              <a:ext cx="3434315" cy="177194"/>
            </a:xfrm>
            <a:custGeom>
              <a:avLst/>
              <a:pathLst>
                <a:path w="3434315" h="177194">
                  <a:moveTo>
                    <a:pt x="0" y="59064"/>
                  </a:moveTo>
                  <a:lnTo>
                    <a:pt x="137372" y="59064"/>
                  </a:lnTo>
                  <a:lnTo>
                    <a:pt x="274745" y="118129"/>
                  </a:lnTo>
                  <a:lnTo>
                    <a:pt x="412117" y="177194"/>
                  </a:lnTo>
                  <a:lnTo>
                    <a:pt x="549490" y="118129"/>
                  </a:lnTo>
                  <a:lnTo>
                    <a:pt x="686863" y="59064"/>
                  </a:lnTo>
                  <a:lnTo>
                    <a:pt x="824235" y="59064"/>
                  </a:lnTo>
                  <a:lnTo>
                    <a:pt x="961608" y="0"/>
                  </a:lnTo>
                  <a:lnTo>
                    <a:pt x="1098981" y="0"/>
                  </a:lnTo>
                  <a:lnTo>
                    <a:pt x="1236353" y="59064"/>
                  </a:lnTo>
                  <a:lnTo>
                    <a:pt x="1373726" y="118129"/>
                  </a:lnTo>
                  <a:lnTo>
                    <a:pt x="1511098" y="118129"/>
                  </a:lnTo>
                  <a:lnTo>
                    <a:pt x="1648471" y="59064"/>
                  </a:lnTo>
                  <a:lnTo>
                    <a:pt x="1785844" y="0"/>
                  </a:lnTo>
                  <a:lnTo>
                    <a:pt x="1923216" y="118129"/>
                  </a:lnTo>
                  <a:lnTo>
                    <a:pt x="2060589" y="59064"/>
                  </a:lnTo>
                  <a:lnTo>
                    <a:pt x="2197962" y="118129"/>
                  </a:lnTo>
                  <a:lnTo>
                    <a:pt x="2335334" y="59064"/>
                  </a:lnTo>
                  <a:lnTo>
                    <a:pt x="2472707" y="59064"/>
                  </a:lnTo>
                  <a:lnTo>
                    <a:pt x="2610079" y="59064"/>
                  </a:lnTo>
                  <a:lnTo>
                    <a:pt x="2747452" y="118129"/>
                  </a:lnTo>
                  <a:lnTo>
                    <a:pt x="2884825" y="118129"/>
                  </a:lnTo>
                  <a:lnTo>
                    <a:pt x="3022197" y="118129"/>
                  </a:lnTo>
                  <a:lnTo>
                    <a:pt x="3159570" y="118129"/>
                  </a:lnTo>
                  <a:lnTo>
                    <a:pt x="3296943" y="177194"/>
                  </a:lnTo>
                  <a:lnTo>
                    <a:pt x="3434315" y="177194"/>
                  </a:lnTo>
                </a:path>
              </a:pathLst>
            </a:custGeom>
            <a:ln w="27101" cap="flat">
              <a:solidFill>
                <a:srgbClr val="6363C0">
                  <a:alpha val="69803"/>
                </a:srgbClr>
              </a:solidFill>
              <a:prstDash val="solid"/>
              <a:round/>
            </a:ln>
          </p:spPr>
          <p:txBody>
            <a:bodyPr/>
            <a:lstStyle/>
            <a:p/>
          </p:txBody>
        </p:sp>
        <p:sp>
          <p:nvSpPr>
            <p:cNvPr id="23" name="pl23"/>
            <p:cNvSpPr/>
            <p:nvPr/>
          </p:nvSpPr>
          <p:spPr>
            <a:xfrm>
              <a:off x="1083054" y="1985068"/>
              <a:ext cx="3434315" cy="1122232"/>
            </a:xfrm>
            <a:custGeom>
              <a:avLst/>
              <a:pathLst>
                <a:path w="3434315" h="1122232">
                  <a:moveTo>
                    <a:pt x="0" y="1122232"/>
                  </a:moveTo>
                  <a:lnTo>
                    <a:pt x="137372" y="1063167"/>
                  </a:lnTo>
                  <a:lnTo>
                    <a:pt x="274745" y="1063167"/>
                  </a:lnTo>
                  <a:lnTo>
                    <a:pt x="412117" y="1004103"/>
                  </a:lnTo>
                  <a:lnTo>
                    <a:pt x="549490" y="885973"/>
                  </a:lnTo>
                  <a:lnTo>
                    <a:pt x="686863" y="708778"/>
                  </a:lnTo>
                  <a:lnTo>
                    <a:pt x="824235" y="708778"/>
                  </a:lnTo>
                  <a:lnTo>
                    <a:pt x="961608" y="708778"/>
                  </a:lnTo>
                  <a:lnTo>
                    <a:pt x="1098981" y="708778"/>
                  </a:lnTo>
                  <a:lnTo>
                    <a:pt x="1236353" y="531583"/>
                  </a:lnTo>
                  <a:lnTo>
                    <a:pt x="1373726" y="472519"/>
                  </a:lnTo>
                  <a:lnTo>
                    <a:pt x="1511098" y="295324"/>
                  </a:lnTo>
                  <a:lnTo>
                    <a:pt x="1648471" y="354389"/>
                  </a:lnTo>
                  <a:lnTo>
                    <a:pt x="1785844" y="295324"/>
                  </a:lnTo>
                  <a:lnTo>
                    <a:pt x="1923216" y="295324"/>
                  </a:lnTo>
                  <a:lnTo>
                    <a:pt x="2060589" y="236259"/>
                  </a:lnTo>
                  <a:lnTo>
                    <a:pt x="2197962" y="236259"/>
                  </a:lnTo>
                  <a:lnTo>
                    <a:pt x="2335334" y="177194"/>
                  </a:lnTo>
                  <a:lnTo>
                    <a:pt x="2472707" y="118129"/>
                  </a:lnTo>
                  <a:lnTo>
                    <a:pt x="2610079" y="59064"/>
                  </a:lnTo>
                  <a:lnTo>
                    <a:pt x="2747452" y="413454"/>
                  </a:lnTo>
                  <a:lnTo>
                    <a:pt x="2884825" y="472519"/>
                  </a:lnTo>
                  <a:lnTo>
                    <a:pt x="3022197" y="59064"/>
                  </a:lnTo>
                  <a:lnTo>
                    <a:pt x="3159570" y="118129"/>
                  </a:lnTo>
                  <a:lnTo>
                    <a:pt x="3296943" y="0"/>
                  </a:lnTo>
                  <a:lnTo>
                    <a:pt x="3434315" y="0"/>
                  </a:lnTo>
                </a:path>
              </a:pathLst>
            </a:custGeom>
            <a:ln w="27101" cap="flat">
              <a:solidFill>
                <a:srgbClr val="008DC9">
                  <a:alpha val="69803"/>
                </a:srgbClr>
              </a:solidFill>
              <a:prstDash val="solid"/>
              <a:round/>
            </a:ln>
          </p:spPr>
          <p:txBody>
            <a:bodyPr/>
            <a:lstStyle/>
            <a:p/>
          </p:txBody>
        </p:sp>
        <p:sp>
          <p:nvSpPr>
            <p:cNvPr id="24" name="pl24"/>
            <p:cNvSpPr/>
            <p:nvPr/>
          </p:nvSpPr>
          <p:spPr>
            <a:xfrm>
              <a:off x="1083054" y="1926003"/>
              <a:ext cx="3434315" cy="472519"/>
            </a:xfrm>
            <a:custGeom>
              <a:avLst/>
              <a:pathLst>
                <a:path w="3434315" h="472519">
                  <a:moveTo>
                    <a:pt x="0" y="295324"/>
                  </a:moveTo>
                  <a:lnTo>
                    <a:pt x="137372" y="295324"/>
                  </a:lnTo>
                  <a:lnTo>
                    <a:pt x="274745" y="354389"/>
                  </a:lnTo>
                  <a:lnTo>
                    <a:pt x="412117" y="295324"/>
                  </a:lnTo>
                  <a:lnTo>
                    <a:pt x="549490" y="236259"/>
                  </a:lnTo>
                  <a:lnTo>
                    <a:pt x="686863" y="236259"/>
                  </a:lnTo>
                  <a:lnTo>
                    <a:pt x="824235" y="118129"/>
                  </a:lnTo>
                  <a:lnTo>
                    <a:pt x="961608" y="118129"/>
                  </a:lnTo>
                  <a:lnTo>
                    <a:pt x="1098981" y="59064"/>
                  </a:lnTo>
                  <a:lnTo>
                    <a:pt x="1236353" y="59064"/>
                  </a:lnTo>
                  <a:lnTo>
                    <a:pt x="1373726" y="59064"/>
                  </a:lnTo>
                  <a:lnTo>
                    <a:pt x="1511098" y="59064"/>
                  </a:lnTo>
                  <a:lnTo>
                    <a:pt x="1648471" y="0"/>
                  </a:lnTo>
                  <a:lnTo>
                    <a:pt x="1785844" y="0"/>
                  </a:lnTo>
                  <a:lnTo>
                    <a:pt x="1923216" y="59064"/>
                  </a:lnTo>
                  <a:lnTo>
                    <a:pt x="2060589" y="59064"/>
                  </a:lnTo>
                  <a:lnTo>
                    <a:pt x="2197962" y="59064"/>
                  </a:lnTo>
                  <a:lnTo>
                    <a:pt x="2335334" y="59064"/>
                  </a:lnTo>
                  <a:lnTo>
                    <a:pt x="2472707" y="118129"/>
                  </a:lnTo>
                  <a:lnTo>
                    <a:pt x="2610079" y="118129"/>
                  </a:lnTo>
                  <a:lnTo>
                    <a:pt x="2747452" y="177194"/>
                  </a:lnTo>
                  <a:lnTo>
                    <a:pt x="2884825" y="472519"/>
                  </a:lnTo>
                  <a:lnTo>
                    <a:pt x="3022197" y="118129"/>
                  </a:lnTo>
                  <a:lnTo>
                    <a:pt x="3159570" y="354389"/>
                  </a:lnTo>
                  <a:lnTo>
                    <a:pt x="3296943" y="354389"/>
                  </a:lnTo>
                  <a:lnTo>
                    <a:pt x="3434315" y="354389"/>
                  </a:lnTo>
                </a:path>
              </a:pathLst>
            </a:custGeom>
            <a:ln w="27101" cap="flat">
              <a:solidFill>
                <a:srgbClr val="40BF73">
                  <a:alpha val="69803"/>
                </a:srgbClr>
              </a:solidFill>
              <a:prstDash val="solid"/>
              <a:round/>
            </a:ln>
          </p:spPr>
          <p:txBody>
            <a:bodyPr/>
            <a:lstStyle/>
            <a:p/>
          </p:txBody>
        </p:sp>
        <p:sp>
          <p:nvSpPr>
            <p:cNvPr id="25" name="pl25"/>
            <p:cNvSpPr/>
            <p:nvPr/>
          </p:nvSpPr>
          <p:spPr>
            <a:xfrm>
              <a:off x="1083054" y="1985068"/>
              <a:ext cx="3434315" cy="1122232"/>
            </a:xfrm>
            <a:custGeom>
              <a:avLst/>
              <a:pathLst>
                <a:path w="3434315" h="1122232">
                  <a:moveTo>
                    <a:pt x="0" y="1122232"/>
                  </a:moveTo>
                  <a:lnTo>
                    <a:pt x="137372" y="1063167"/>
                  </a:lnTo>
                  <a:lnTo>
                    <a:pt x="274745" y="1063167"/>
                  </a:lnTo>
                  <a:lnTo>
                    <a:pt x="412117" y="1004103"/>
                  </a:lnTo>
                  <a:lnTo>
                    <a:pt x="549490" y="885973"/>
                  </a:lnTo>
                  <a:lnTo>
                    <a:pt x="686863" y="708778"/>
                  </a:lnTo>
                  <a:lnTo>
                    <a:pt x="824235" y="708778"/>
                  </a:lnTo>
                  <a:lnTo>
                    <a:pt x="961608" y="708778"/>
                  </a:lnTo>
                  <a:lnTo>
                    <a:pt x="1098981" y="708778"/>
                  </a:lnTo>
                  <a:lnTo>
                    <a:pt x="1236353" y="531583"/>
                  </a:lnTo>
                  <a:lnTo>
                    <a:pt x="1373726" y="472519"/>
                  </a:lnTo>
                  <a:lnTo>
                    <a:pt x="1511098" y="295324"/>
                  </a:lnTo>
                  <a:lnTo>
                    <a:pt x="1648471" y="354389"/>
                  </a:lnTo>
                  <a:lnTo>
                    <a:pt x="1785844" y="295324"/>
                  </a:lnTo>
                  <a:lnTo>
                    <a:pt x="1923216" y="295324"/>
                  </a:lnTo>
                  <a:lnTo>
                    <a:pt x="2060589" y="236259"/>
                  </a:lnTo>
                  <a:lnTo>
                    <a:pt x="2197962" y="236259"/>
                  </a:lnTo>
                  <a:lnTo>
                    <a:pt x="2335334" y="177194"/>
                  </a:lnTo>
                  <a:lnTo>
                    <a:pt x="2472707" y="118129"/>
                  </a:lnTo>
                  <a:lnTo>
                    <a:pt x="2610079" y="59064"/>
                  </a:lnTo>
                  <a:lnTo>
                    <a:pt x="2747452" y="413454"/>
                  </a:lnTo>
                  <a:lnTo>
                    <a:pt x="2884825" y="472519"/>
                  </a:lnTo>
                  <a:lnTo>
                    <a:pt x="3022197" y="59064"/>
                  </a:lnTo>
                  <a:lnTo>
                    <a:pt x="3159570" y="118129"/>
                  </a:lnTo>
                  <a:lnTo>
                    <a:pt x="3296943" y="0"/>
                  </a:lnTo>
                  <a:lnTo>
                    <a:pt x="3434315" y="0"/>
                  </a:lnTo>
                </a:path>
              </a:pathLst>
            </a:custGeom>
            <a:ln w="65043" cap="flat">
              <a:solidFill>
                <a:srgbClr val="000000">
                  <a:alpha val="100000"/>
                </a:srgbClr>
              </a:solidFill>
              <a:prstDash val="solid"/>
              <a:round/>
            </a:ln>
          </p:spPr>
          <p:txBody>
            <a:bodyPr/>
            <a:lstStyle/>
            <a:p/>
          </p:txBody>
        </p:sp>
        <p:sp>
          <p:nvSpPr>
            <p:cNvPr id="26" name="pl26"/>
            <p:cNvSpPr/>
            <p:nvPr/>
          </p:nvSpPr>
          <p:spPr>
            <a:xfrm>
              <a:off x="1083054" y="1985068"/>
              <a:ext cx="3434315" cy="1122232"/>
            </a:xfrm>
            <a:custGeom>
              <a:avLst/>
              <a:pathLst>
                <a:path w="3434315" h="1122232">
                  <a:moveTo>
                    <a:pt x="0" y="1122232"/>
                  </a:moveTo>
                  <a:lnTo>
                    <a:pt x="137372" y="1063167"/>
                  </a:lnTo>
                  <a:lnTo>
                    <a:pt x="274745" y="1063167"/>
                  </a:lnTo>
                  <a:lnTo>
                    <a:pt x="412117" y="1004103"/>
                  </a:lnTo>
                  <a:lnTo>
                    <a:pt x="549490" y="885973"/>
                  </a:lnTo>
                  <a:lnTo>
                    <a:pt x="686863" y="708778"/>
                  </a:lnTo>
                  <a:lnTo>
                    <a:pt x="824235" y="708778"/>
                  </a:lnTo>
                  <a:lnTo>
                    <a:pt x="961608" y="708778"/>
                  </a:lnTo>
                  <a:lnTo>
                    <a:pt x="1098981" y="708778"/>
                  </a:lnTo>
                  <a:lnTo>
                    <a:pt x="1236353" y="531583"/>
                  </a:lnTo>
                  <a:lnTo>
                    <a:pt x="1373726" y="472519"/>
                  </a:lnTo>
                  <a:lnTo>
                    <a:pt x="1511098" y="295324"/>
                  </a:lnTo>
                  <a:lnTo>
                    <a:pt x="1648471" y="354389"/>
                  </a:lnTo>
                  <a:lnTo>
                    <a:pt x="1785844" y="295324"/>
                  </a:lnTo>
                  <a:lnTo>
                    <a:pt x="1923216" y="295324"/>
                  </a:lnTo>
                  <a:lnTo>
                    <a:pt x="2060589" y="236259"/>
                  </a:lnTo>
                  <a:lnTo>
                    <a:pt x="2197962" y="236259"/>
                  </a:lnTo>
                  <a:lnTo>
                    <a:pt x="2335334" y="177194"/>
                  </a:lnTo>
                  <a:lnTo>
                    <a:pt x="2472707" y="118129"/>
                  </a:lnTo>
                  <a:lnTo>
                    <a:pt x="2610079" y="59064"/>
                  </a:lnTo>
                  <a:lnTo>
                    <a:pt x="2747452" y="413454"/>
                  </a:lnTo>
                  <a:lnTo>
                    <a:pt x="2884825" y="472519"/>
                  </a:lnTo>
                  <a:lnTo>
                    <a:pt x="3022197" y="59064"/>
                  </a:lnTo>
                  <a:lnTo>
                    <a:pt x="3159570" y="118129"/>
                  </a:lnTo>
                  <a:lnTo>
                    <a:pt x="3296943" y="0"/>
                  </a:lnTo>
                  <a:lnTo>
                    <a:pt x="3434315" y="0"/>
                  </a:lnTo>
                </a:path>
              </a:pathLst>
            </a:custGeom>
            <a:ln w="40651" cap="flat">
              <a:solidFill>
                <a:srgbClr val="008DC9">
                  <a:alpha val="100000"/>
                </a:srgbClr>
              </a:solidFill>
              <a:prstDash val="solid"/>
              <a:round/>
            </a:ln>
          </p:spPr>
          <p:txBody>
            <a:bodyPr/>
            <a:lstStyle/>
            <a:p/>
          </p:txBody>
        </p:sp>
        <p:sp>
          <p:nvSpPr>
            <p:cNvPr id="27" name="tx27"/>
            <p:cNvSpPr/>
            <p:nvPr/>
          </p:nvSpPr>
          <p:spPr>
            <a:xfrm>
              <a:off x="1022795" y="29365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8" name="tx28"/>
            <p:cNvSpPr/>
            <p:nvPr/>
          </p:nvSpPr>
          <p:spPr>
            <a:xfrm>
              <a:off x="1709658" y="2523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9" name="tx29"/>
            <p:cNvSpPr/>
            <p:nvPr/>
          </p:nvSpPr>
          <p:spPr>
            <a:xfrm>
              <a:off x="2396521" y="2286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0" name="tx30"/>
            <p:cNvSpPr/>
            <p:nvPr/>
          </p:nvSpPr>
          <p:spPr>
            <a:xfrm>
              <a:off x="3083384" y="20505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1" name="tx31"/>
            <p:cNvSpPr/>
            <p:nvPr/>
          </p:nvSpPr>
          <p:spPr>
            <a:xfrm>
              <a:off x="3632875" y="18733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2" name="tx32"/>
            <p:cNvSpPr/>
            <p:nvPr/>
          </p:nvSpPr>
          <p:spPr>
            <a:xfrm>
              <a:off x="4457110" y="18142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3" name="tx33"/>
            <p:cNvSpPr/>
            <p:nvPr/>
          </p:nvSpPr>
          <p:spPr>
            <a:xfrm>
              <a:off x="707342" y="347526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4" name="tx34"/>
            <p:cNvSpPr/>
            <p:nvPr/>
          </p:nvSpPr>
          <p:spPr>
            <a:xfrm>
              <a:off x="707342" y="288461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5" name="tx35"/>
            <p:cNvSpPr/>
            <p:nvPr/>
          </p:nvSpPr>
          <p:spPr>
            <a:xfrm>
              <a:off x="707342" y="229396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6" name="tx36"/>
            <p:cNvSpPr/>
            <p:nvPr/>
          </p:nvSpPr>
          <p:spPr>
            <a:xfrm>
              <a:off x="636659" y="17033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7" name="tx37"/>
            <p:cNvSpPr/>
            <p:nvPr/>
          </p:nvSpPr>
          <p:spPr>
            <a:xfrm rot="-5400000">
              <a:off x="941688"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38" name="tx38"/>
            <p:cNvSpPr/>
            <p:nvPr/>
          </p:nvSpPr>
          <p:spPr>
            <a:xfrm rot="-5400000">
              <a:off x="1628551"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39" name="tx39"/>
            <p:cNvSpPr/>
            <p:nvPr/>
          </p:nvSpPr>
          <p:spPr>
            <a:xfrm rot="-5400000">
              <a:off x="2315414"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0" name="tx40"/>
            <p:cNvSpPr/>
            <p:nvPr/>
          </p:nvSpPr>
          <p:spPr>
            <a:xfrm rot="-5400000">
              <a:off x="300227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41" name="tx41"/>
            <p:cNvSpPr/>
            <p:nvPr/>
          </p:nvSpPr>
          <p:spPr>
            <a:xfrm rot="-5400000">
              <a:off x="355176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2" name="tx42"/>
            <p:cNvSpPr/>
            <p:nvPr/>
          </p:nvSpPr>
          <p:spPr>
            <a:xfrm rot="-5400000">
              <a:off x="4376003"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3" name="tx43"/>
            <p:cNvSpPr/>
            <p:nvPr/>
          </p:nvSpPr>
          <p:spPr>
            <a:xfrm rot="-5400000">
              <a:off x="67031" y="2707420"/>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4" name="pl44"/>
            <p:cNvSpPr/>
            <p:nvPr/>
          </p:nvSpPr>
          <p:spPr>
            <a:xfrm>
              <a:off x="1863949" y="4701924"/>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45" name="pl45"/>
            <p:cNvSpPr/>
            <p:nvPr/>
          </p:nvSpPr>
          <p:spPr>
            <a:xfrm>
              <a:off x="1863949" y="4990969"/>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46" name="pl46"/>
            <p:cNvSpPr/>
            <p:nvPr/>
          </p:nvSpPr>
          <p:spPr>
            <a:xfrm>
              <a:off x="2504767" y="4701924"/>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47" name="pl47"/>
            <p:cNvSpPr/>
            <p:nvPr/>
          </p:nvSpPr>
          <p:spPr>
            <a:xfrm>
              <a:off x="2504767" y="4990969"/>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48" name="pl48"/>
            <p:cNvSpPr/>
            <p:nvPr/>
          </p:nvSpPr>
          <p:spPr>
            <a:xfrm>
              <a:off x="3145585" y="4701924"/>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49" name="pl49"/>
            <p:cNvSpPr/>
            <p:nvPr/>
          </p:nvSpPr>
          <p:spPr>
            <a:xfrm>
              <a:off x="3145585" y="4701924"/>
              <a:ext cx="175564" cy="0"/>
            </a:xfrm>
            <a:custGeom>
              <a:avLst/>
              <a:pathLst>
                <a:path w="175564" h="0">
                  <a:moveTo>
                    <a:pt x="0" y="0"/>
                  </a:moveTo>
                  <a:lnTo>
                    <a:pt x="175564" y="0"/>
                  </a:lnTo>
                </a:path>
              </a:pathLst>
            </a:custGeom>
            <a:ln w="40651" cap="flat">
              <a:solidFill>
                <a:srgbClr val="008DC9">
                  <a:alpha val="100000"/>
                </a:srgbClr>
              </a:solidFill>
              <a:prstDash val="solid"/>
              <a:round/>
            </a:ln>
          </p:spPr>
          <p:txBody>
            <a:bodyPr/>
            <a:lstStyle/>
            <a:p/>
          </p:txBody>
        </p:sp>
        <p:sp>
          <p:nvSpPr>
            <p:cNvPr id="50" name="pl50"/>
            <p:cNvSpPr/>
            <p:nvPr/>
          </p:nvSpPr>
          <p:spPr>
            <a:xfrm>
              <a:off x="3145585" y="4990969"/>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51" name="tx51"/>
            <p:cNvSpPr/>
            <p:nvPr/>
          </p:nvSpPr>
          <p:spPr>
            <a:xfrm>
              <a:off x="2131049" y="4656432"/>
              <a:ext cx="25392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a:t>
              </a:r>
            </a:p>
          </p:txBody>
        </p:sp>
        <p:sp>
          <p:nvSpPr>
            <p:cNvPr id="52" name="tx52"/>
            <p:cNvSpPr/>
            <p:nvPr/>
          </p:nvSpPr>
          <p:spPr>
            <a:xfrm>
              <a:off x="2131049" y="4945477"/>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AMR</a:t>
              </a:r>
            </a:p>
          </p:txBody>
        </p:sp>
        <p:sp>
          <p:nvSpPr>
            <p:cNvPr id="53" name="tx53"/>
            <p:cNvSpPr/>
            <p:nvPr/>
          </p:nvSpPr>
          <p:spPr>
            <a:xfrm>
              <a:off x="2771867" y="4656432"/>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EMR</a:t>
              </a:r>
            </a:p>
          </p:txBody>
        </p:sp>
        <p:sp>
          <p:nvSpPr>
            <p:cNvPr id="54" name="tx54"/>
            <p:cNvSpPr/>
            <p:nvPr/>
          </p:nvSpPr>
          <p:spPr>
            <a:xfrm>
              <a:off x="2771867" y="4945477"/>
              <a:ext cx="2681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a:t>
              </a:r>
            </a:p>
          </p:txBody>
        </p:sp>
        <p:sp>
          <p:nvSpPr>
            <p:cNvPr id="55" name="tx55"/>
            <p:cNvSpPr/>
            <p:nvPr/>
          </p:nvSpPr>
          <p:spPr>
            <a:xfrm>
              <a:off x="3412685"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SEAR</a:t>
              </a:r>
            </a:p>
          </p:txBody>
        </p:sp>
        <p:sp>
          <p:nvSpPr>
            <p:cNvPr id="56" name="tx56"/>
            <p:cNvSpPr/>
            <p:nvPr/>
          </p:nvSpPr>
          <p:spPr>
            <a:xfrm>
              <a:off x="3412685" y="4945477"/>
              <a:ext cx="2962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WPR</a:t>
              </a:r>
            </a:p>
          </p:txBody>
        </p:sp>
        <p:sp>
          <p:nvSpPr>
            <p:cNvPr id="57" name="tx57"/>
            <p:cNvSpPr/>
            <p:nvPr/>
          </p:nvSpPr>
          <p:spPr>
            <a:xfrm>
              <a:off x="1614006" y="1437626"/>
              <a:ext cx="237241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SEAR, 2000-2025</a:t>
              </a:r>
            </a:p>
          </p:txBody>
        </p:sp>
        <p:sp>
          <p:nvSpPr>
            <p:cNvPr id="58" name="pl58"/>
            <p:cNvSpPr/>
            <p:nvPr/>
          </p:nvSpPr>
          <p:spPr>
            <a:xfrm>
              <a:off x="5227074" y="353388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9" name="pl59"/>
            <p:cNvSpPr/>
            <p:nvPr/>
          </p:nvSpPr>
          <p:spPr>
            <a:xfrm>
              <a:off x="5227074" y="279010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0" name="pl60"/>
            <p:cNvSpPr/>
            <p:nvPr/>
          </p:nvSpPr>
          <p:spPr>
            <a:xfrm>
              <a:off x="5227074" y="204632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1" name="pl61"/>
            <p:cNvSpPr/>
            <p:nvPr/>
          </p:nvSpPr>
          <p:spPr>
            <a:xfrm>
              <a:off x="5227074" y="316199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2" name="pl62"/>
            <p:cNvSpPr/>
            <p:nvPr/>
          </p:nvSpPr>
          <p:spPr>
            <a:xfrm>
              <a:off x="5227074" y="241821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3" name="pl63"/>
            <p:cNvSpPr/>
            <p:nvPr/>
          </p:nvSpPr>
          <p:spPr>
            <a:xfrm>
              <a:off x="5227074" y="167443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4" name="pl64"/>
            <p:cNvSpPr/>
            <p:nvPr/>
          </p:nvSpPr>
          <p:spPr>
            <a:xfrm>
              <a:off x="539879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608565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677251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745937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800887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883310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5398790" y="2418210"/>
              <a:ext cx="3434315" cy="1264426"/>
            </a:xfrm>
            <a:custGeom>
              <a:avLst/>
              <a:pathLst>
                <a:path w="3434315" h="1264426">
                  <a:moveTo>
                    <a:pt x="0" y="1264426"/>
                  </a:moveTo>
                  <a:lnTo>
                    <a:pt x="137372" y="1264426"/>
                  </a:lnTo>
                  <a:lnTo>
                    <a:pt x="274745" y="1115670"/>
                  </a:lnTo>
                  <a:lnTo>
                    <a:pt x="412117" y="966914"/>
                  </a:lnTo>
                  <a:lnTo>
                    <a:pt x="549490" y="818158"/>
                  </a:lnTo>
                  <a:lnTo>
                    <a:pt x="686863" y="743780"/>
                  </a:lnTo>
                  <a:lnTo>
                    <a:pt x="824235" y="520646"/>
                  </a:lnTo>
                  <a:lnTo>
                    <a:pt x="961608" y="446268"/>
                  </a:lnTo>
                  <a:lnTo>
                    <a:pt x="1098981" y="297512"/>
                  </a:lnTo>
                  <a:lnTo>
                    <a:pt x="1236353" y="74378"/>
                  </a:lnTo>
                  <a:lnTo>
                    <a:pt x="1373726" y="223134"/>
                  </a:lnTo>
                  <a:lnTo>
                    <a:pt x="1511098" y="223134"/>
                  </a:lnTo>
                  <a:lnTo>
                    <a:pt x="1648471" y="371890"/>
                  </a:lnTo>
                  <a:lnTo>
                    <a:pt x="1785844" y="446268"/>
                  </a:lnTo>
                  <a:lnTo>
                    <a:pt x="1923216" y="371890"/>
                  </a:lnTo>
                  <a:lnTo>
                    <a:pt x="2060589" y="371890"/>
                  </a:lnTo>
                  <a:lnTo>
                    <a:pt x="2197962" y="148756"/>
                  </a:lnTo>
                  <a:lnTo>
                    <a:pt x="2335334" y="148756"/>
                  </a:lnTo>
                  <a:lnTo>
                    <a:pt x="2472707" y="74378"/>
                  </a:lnTo>
                  <a:lnTo>
                    <a:pt x="2610079" y="0"/>
                  </a:lnTo>
                  <a:lnTo>
                    <a:pt x="2747452" y="74378"/>
                  </a:lnTo>
                  <a:lnTo>
                    <a:pt x="2884825" y="297512"/>
                  </a:lnTo>
                  <a:lnTo>
                    <a:pt x="3022197" y="148756"/>
                  </a:lnTo>
                  <a:lnTo>
                    <a:pt x="3159570" y="0"/>
                  </a:lnTo>
                  <a:lnTo>
                    <a:pt x="3296943" y="0"/>
                  </a:lnTo>
                  <a:lnTo>
                    <a:pt x="3434315" y="0"/>
                  </a:lnTo>
                </a:path>
              </a:pathLst>
            </a:custGeom>
            <a:ln w="27101" cap="flat">
              <a:solidFill>
                <a:srgbClr val="F4A81D">
                  <a:alpha val="69803"/>
                </a:srgbClr>
              </a:solidFill>
              <a:prstDash val="solid"/>
              <a:round/>
            </a:ln>
          </p:spPr>
          <p:txBody>
            <a:bodyPr/>
            <a:lstStyle/>
            <a:p/>
          </p:txBody>
        </p:sp>
        <p:sp>
          <p:nvSpPr>
            <p:cNvPr id="71" name="pl71"/>
            <p:cNvSpPr/>
            <p:nvPr/>
          </p:nvSpPr>
          <p:spPr>
            <a:xfrm>
              <a:off x="5398790" y="1748808"/>
              <a:ext cx="3434315" cy="818158"/>
            </a:xfrm>
            <a:custGeom>
              <a:avLst/>
              <a:pathLst>
                <a:path w="3434315" h="818158">
                  <a:moveTo>
                    <a:pt x="0" y="74378"/>
                  </a:moveTo>
                  <a:lnTo>
                    <a:pt x="137372" y="148756"/>
                  </a:lnTo>
                  <a:lnTo>
                    <a:pt x="274745" y="148756"/>
                  </a:lnTo>
                  <a:lnTo>
                    <a:pt x="412117" y="74378"/>
                  </a:lnTo>
                  <a:lnTo>
                    <a:pt x="549490" y="74378"/>
                  </a:lnTo>
                  <a:lnTo>
                    <a:pt x="686863" y="0"/>
                  </a:lnTo>
                  <a:lnTo>
                    <a:pt x="824235" y="74378"/>
                  </a:lnTo>
                  <a:lnTo>
                    <a:pt x="961608" y="148756"/>
                  </a:lnTo>
                  <a:lnTo>
                    <a:pt x="1098981" y="74378"/>
                  </a:lnTo>
                  <a:lnTo>
                    <a:pt x="1236353" y="74378"/>
                  </a:lnTo>
                  <a:lnTo>
                    <a:pt x="1373726" y="74378"/>
                  </a:lnTo>
                  <a:lnTo>
                    <a:pt x="1511098" y="74378"/>
                  </a:lnTo>
                  <a:lnTo>
                    <a:pt x="1648471" y="74378"/>
                  </a:lnTo>
                  <a:lnTo>
                    <a:pt x="1785844" y="223134"/>
                  </a:lnTo>
                  <a:lnTo>
                    <a:pt x="1923216" y="148756"/>
                  </a:lnTo>
                  <a:lnTo>
                    <a:pt x="2060589" y="74378"/>
                  </a:lnTo>
                  <a:lnTo>
                    <a:pt x="2197962" y="148756"/>
                  </a:lnTo>
                  <a:lnTo>
                    <a:pt x="2335334" y="297512"/>
                  </a:lnTo>
                  <a:lnTo>
                    <a:pt x="2472707" y="446268"/>
                  </a:lnTo>
                  <a:lnTo>
                    <a:pt x="2610079" y="669402"/>
                  </a:lnTo>
                  <a:lnTo>
                    <a:pt x="2747452" y="669402"/>
                  </a:lnTo>
                  <a:lnTo>
                    <a:pt x="2884825" y="818158"/>
                  </a:lnTo>
                  <a:lnTo>
                    <a:pt x="3022197" y="595024"/>
                  </a:lnTo>
                  <a:lnTo>
                    <a:pt x="3159570" y="595024"/>
                  </a:lnTo>
                  <a:lnTo>
                    <a:pt x="3296943" y="595024"/>
                  </a:lnTo>
                  <a:lnTo>
                    <a:pt x="3434315" y="446268"/>
                  </a:lnTo>
                </a:path>
              </a:pathLst>
            </a:custGeom>
            <a:ln w="27101" cap="flat">
              <a:solidFill>
                <a:srgbClr val="F26829">
                  <a:alpha val="69803"/>
                </a:srgbClr>
              </a:solidFill>
              <a:prstDash val="solid"/>
              <a:round/>
            </a:ln>
          </p:spPr>
          <p:txBody>
            <a:bodyPr/>
            <a:lstStyle/>
            <a:p/>
          </p:txBody>
        </p:sp>
        <p:sp>
          <p:nvSpPr>
            <p:cNvPr id="72" name="pl72"/>
            <p:cNvSpPr/>
            <p:nvPr/>
          </p:nvSpPr>
          <p:spPr>
            <a:xfrm>
              <a:off x="5398790" y="2343832"/>
              <a:ext cx="3434315" cy="743780"/>
            </a:xfrm>
            <a:custGeom>
              <a:avLst/>
              <a:pathLst>
                <a:path w="3434315" h="743780">
                  <a:moveTo>
                    <a:pt x="0" y="743780"/>
                  </a:moveTo>
                  <a:lnTo>
                    <a:pt x="137372" y="595024"/>
                  </a:lnTo>
                  <a:lnTo>
                    <a:pt x="274745" y="669402"/>
                  </a:lnTo>
                  <a:lnTo>
                    <a:pt x="412117" y="520646"/>
                  </a:lnTo>
                  <a:lnTo>
                    <a:pt x="549490" y="446268"/>
                  </a:lnTo>
                  <a:lnTo>
                    <a:pt x="686863" y="446268"/>
                  </a:lnTo>
                  <a:lnTo>
                    <a:pt x="824235" y="520646"/>
                  </a:lnTo>
                  <a:lnTo>
                    <a:pt x="961608" y="520646"/>
                  </a:lnTo>
                  <a:lnTo>
                    <a:pt x="1098981" y="520646"/>
                  </a:lnTo>
                  <a:lnTo>
                    <a:pt x="1236353" y="595024"/>
                  </a:lnTo>
                  <a:lnTo>
                    <a:pt x="1373726" y="520646"/>
                  </a:lnTo>
                  <a:lnTo>
                    <a:pt x="1511098" y="297512"/>
                  </a:lnTo>
                  <a:lnTo>
                    <a:pt x="1648471" y="297512"/>
                  </a:lnTo>
                  <a:lnTo>
                    <a:pt x="1785844" y="371890"/>
                  </a:lnTo>
                  <a:lnTo>
                    <a:pt x="1923216" y="297512"/>
                  </a:lnTo>
                  <a:lnTo>
                    <a:pt x="2060589" y="297512"/>
                  </a:lnTo>
                  <a:lnTo>
                    <a:pt x="2197962" y="371890"/>
                  </a:lnTo>
                  <a:lnTo>
                    <a:pt x="2335334" y="223134"/>
                  </a:lnTo>
                  <a:lnTo>
                    <a:pt x="2472707" y="148756"/>
                  </a:lnTo>
                  <a:lnTo>
                    <a:pt x="2610079" y="74378"/>
                  </a:lnTo>
                  <a:lnTo>
                    <a:pt x="2747452" y="223134"/>
                  </a:lnTo>
                  <a:lnTo>
                    <a:pt x="2884825" y="223134"/>
                  </a:lnTo>
                  <a:lnTo>
                    <a:pt x="3022197" y="0"/>
                  </a:lnTo>
                  <a:lnTo>
                    <a:pt x="3159570" y="297512"/>
                  </a:lnTo>
                  <a:lnTo>
                    <a:pt x="3296943" y="297512"/>
                  </a:lnTo>
                  <a:lnTo>
                    <a:pt x="3434315" y="148756"/>
                  </a:lnTo>
                </a:path>
              </a:pathLst>
            </a:custGeom>
            <a:ln w="27101" cap="flat">
              <a:solidFill>
                <a:srgbClr val="BD53BD">
                  <a:alpha val="69803"/>
                </a:srgbClr>
              </a:solidFill>
              <a:prstDash val="solid"/>
              <a:round/>
            </a:ln>
          </p:spPr>
          <p:txBody>
            <a:bodyPr/>
            <a:lstStyle/>
            <a:p/>
          </p:txBody>
        </p:sp>
        <p:sp>
          <p:nvSpPr>
            <p:cNvPr id="73" name="pl73"/>
            <p:cNvSpPr/>
            <p:nvPr/>
          </p:nvSpPr>
          <p:spPr>
            <a:xfrm>
              <a:off x="5398790" y="2343832"/>
              <a:ext cx="3434315" cy="223134"/>
            </a:xfrm>
            <a:custGeom>
              <a:avLst/>
              <a:pathLst>
                <a:path w="3434315" h="223134">
                  <a:moveTo>
                    <a:pt x="0" y="74378"/>
                  </a:moveTo>
                  <a:lnTo>
                    <a:pt x="137372" y="74378"/>
                  </a:lnTo>
                  <a:lnTo>
                    <a:pt x="274745" y="148756"/>
                  </a:lnTo>
                  <a:lnTo>
                    <a:pt x="412117" y="223134"/>
                  </a:lnTo>
                  <a:lnTo>
                    <a:pt x="549490" y="148756"/>
                  </a:lnTo>
                  <a:lnTo>
                    <a:pt x="686863" y="74378"/>
                  </a:lnTo>
                  <a:lnTo>
                    <a:pt x="824235" y="74378"/>
                  </a:lnTo>
                  <a:lnTo>
                    <a:pt x="961608" y="0"/>
                  </a:lnTo>
                  <a:lnTo>
                    <a:pt x="1098981" y="0"/>
                  </a:lnTo>
                  <a:lnTo>
                    <a:pt x="1236353" y="74378"/>
                  </a:lnTo>
                  <a:lnTo>
                    <a:pt x="1373726" y="148756"/>
                  </a:lnTo>
                  <a:lnTo>
                    <a:pt x="1511098" y="148756"/>
                  </a:lnTo>
                  <a:lnTo>
                    <a:pt x="1648471" y="74378"/>
                  </a:lnTo>
                  <a:lnTo>
                    <a:pt x="1785844" y="0"/>
                  </a:lnTo>
                  <a:lnTo>
                    <a:pt x="1923216" y="148756"/>
                  </a:lnTo>
                  <a:lnTo>
                    <a:pt x="2060589" y="74378"/>
                  </a:lnTo>
                  <a:lnTo>
                    <a:pt x="2197962" y="148756"/>
                  </a:lnTo>
                  <a:lnTo>
                    <a:pt x="2335334" y="74378"/>
                  </a:lnTo>
                  <a:lnTo>
                    <a:pt x="2472707" y="74378"/>
                  </a:lnTo>
                  <a:lnTo>
                    <a:pt x="2610079" y="74378"/>
                  </a:lnTo>
                  <a:lnTo>
                    <a:pt x="2747452" y="148756"/>
                  </a:lnTo>
                  <a:lnTo>
                    <a:pt x="2884825" y="148756"/>
                  </a:lnTo>
                  <a:lnTo>
                    <a:pt x="3022197" y="148756"/>
                  </a:lnTo>
                  <a:lnTo>
                    <a:pt x="3159570" y="148756"/>
                  </a:lnTo>
                  <a:lnTo>
                    <a:pt x="3296943" y="223134"/>
                  </a:lnTo>
                  <a:lnTo>
                    <a:pt x="3434315" y="223134"/>
                  </a:lnTo>
                </a:path>
              </a:pathLst>
            </a:custGeom>
            <a:ln w="27101" cap="flat">
              <a:solidFill>
                <a:srgbClr val="6363C0">
                  <a:alpha val="69803"/>
                </a:srgbClr>
              </a:solidFill>
              <a:prstDash val="solid"/>
              <a:round/>
            </a:ln>
          </p:spPr>
          <p:txBody>
            <a:bodyPr/>
            <a:lstStyle/>
            <a:p/>
          </p:txBody>
        </p:sp>
        <p:sp>
          <p:nvSpPr>
            <p:cNvPr id="74" name="pl74"/>
            <p:cNvSpPr/>
            <p:nvPr/>
          </p:nvSpPr>
          <p:spPr>
            <a:xfrm>
              <a:off x="5398790" y="2343832"/>
              <a:ext cx="3434315" cy="1413182"/>
            </a:xfrm>
            <a:custGeom>
              <a:avLst/>
              <a:pathLst>
                <a:path w="3434315" h="1413182">
                  <a:moveTo>
                    <a:pt x="0" y="1413182"/>
                  </a:moveTo>
                  <a:lnTo>
                    <a:pt x="137372" y="1338804"/>
                  </a:lnTo>
                  <a:lnTo>
                    <a:pt x="274745" y="1338804"/>
                  </a:lnTo>
                  <a:lnTo>
                    <a:pt x="412117" y="1264426"/>
                  </a:lnTo>
                  <a:lnTo>
                    <a:pt x="549490" y="1115670"/>
                  </a:lnTo>
                  <a:lnTo>
                    <a:pt x="686863" y="892536"/>
                  </a:lnTo>
                  <a:lnTo>
                    <a:pt x="824235" y="892536"/>
                  </a:lnTo>
                  <a:lnTo>
                    <a:pt x="961608" y="892536"/>
                  </a:lnTo>
                  <a:lnTo>
                    <a:pt x="1098981" y="892536"/>
                  </a:lnTo>
                  <a:lnTo>
                    <a:pt x="1236353" y="669402"/>
                  </a:lnTo>
                  <a:lnTo>
                    <a:pt x="1373726" y="595024"/>
                  </a:lnTo>
                  <a:lnTo>
                    <a:pt x="1511098" y="371890"/>
                  </a:lnTo>
                  <a:lnTo>
                    <a:pt x="1648471" y="446268"/>
                  </a:lnTo>
                  <a:lnTo>
                    <a:pt x="1785844" y="371890"/>
                  </a:lnTo>
                  <a:lnTo>
                    <a:pt x="1923216" y="371890"/>
                  </a:lnTo>
                  <a:lnTo>
                    <a:pt x="2060589" y="297512"/>
                  </a:lnTo>
                  <a:lnTo>
                    <a:pt x="2197962" y="297512"/>
                  </a:lnTo>
                  <a:lnTo>
                    <a:pt x="2335334" y="223134"/>
                  </a:lnTo>
                  <a:lnTo>
                    <a:pt x="2472707" y="148756"/>
                  </a:lnTo>
                  <a:lnTo>
                    <a:pt x="2610079" y="74378"/>
                  </a:lnTo>
                  <a:lnTo>
                    <a:pt x="2747452" y="520646"/>
                  </a:lnTo>
                  <a:lnTo>
                    <a:pt x="2884825" y="595024"/>
                  </a:lnTo>
                  <a:lnTo>
                    <a:pt x="3022197" y="74378"/>
                  </a:lnTo>
                  <a:lnTo>
                    <a:pt x="3159570" y="148756"/>
                  </a:lnTo>
                  <a:lnTo>
                    <a:pt x="3296943" y="0"/>
                  </a:lnTo>
                  <a:lnTo>
                    <a:pt x="3434315" y="0"/>
                  </a:lnTo>
                </a:path>
              </a:pathLst>
            </a:custGeom>
            <a:ln w="27101" cap="flat">
              <a:solidFill>
                <a:srgbClr val="008DC9">
                  <a:alpha val="69803"/>
                </a:srgbClr>
              </a:solidFill>
              <a:prstDash val="solid"/>
              <a:round/>
            </a:ln>
          </p:spPr>
          <p:txBody>
            <a:bodyPr/>
            <a:lstStyle/>
            <a:p/>
          </p:txBody>
        </p:sp>
        <p:sp>
          <p:nvSpPr>
            <p:cNvPr id="75" name="pl75"/>
            <p:cNvSpPr/>
            <p:nvPr/>
          </p:nvSpPr>
          <p:spPr>
            <a:xfrm>
              <a:off x="5398790" y="2269454"/>
              <a:ext cx="3434315" cy="595024"/>
            </a:xfrm>
            <a:custGeom>
              <a:avLst/>
              <a:pathLst>
                <a:path w="3434315" h="595024">
                  <a:moveTo>
                    <a:pt x="0" y="371890"/>
                  </a:moveTo>
                  <a:lnTo>
                    <a:pt x="137372" y="371890"/>
                  </a:lnTo>
                  <a:lnTo>
                    <a:pt x="274745" y="446268"/>
                  </a:lnTo>
                  <a:lnTo>
                    <a:pt x="412117" y="371890"/>
                  </a:lnTo>
                  <a:lnTo>
                    <a:pt x="549490" y="297512"/>
                  </a:lnTo>
                  <a:lnTo>
                    <a:pt x="686863" y="297512"/>
                  </a:lnTo>
                  <a:lnTo>
                    <a:pt x="824235" y="148756"/>
                  </a:lnTo>
                  <a:lnTo>
                    <a:pt x="961608" y="148756"/>
                  </a:lnTo>
                  <a:lnTo>
                    <a:pt x="1098981" y="74378"/>
                  </a:lnTo>
                  <a:lnTo>
                    <a:pt x="1236353" y="74378"/>
                  </a:lnTo>
                  <a:lnTo>
                    <a:pt x="1373726" y="74378"/>
                  </a:lnTo>
                  <a:lnTo>
                    <a:pt x="1511098" y="74378"/>
                  </a:lnTo>
                  <a:lnTo>
                    <a:pt x="1648471" y="0"/>
                  </a:lnTo>
                  <a:lnTo>
                    <a:pt x="1785844" y="0"/>
                  </a:lnTo>
                  <a:lnTo>
                    <a:pt x="1923216" y="74378"/>
                  </a:lnTo>
                  <a:lnTo>
                    <a:pt x="2060589" y="74378"/>
                  </a:lnTo>
                  <a:lnTo>
                    <a:pt x="2197962" y="74378"/>
                  </a:lnTo>
                  <a:lnTo>
                    <a:pt x="2335334" y="74378"/>
                  </a:lnTo>
                  <a:lnTo>
                    <a:pt x="2472707" y="148756"/>
                  </a:lnTo>
                  <a:lnTo>
                    <a:pt x="2610079" y="148756"/>
                  </a:lnTo>
                  <a:lnTo>
                    <a:pt x="2747452" y="223134"/>
                  </a:lnTo>
                  <a:lnTo>
                    <a:pt x="2884825" y="595024"/>
                  </a:lnTo>
                  <a:lnTo>
                    <a:pt x="3022197" y="148756"/>
                  </a:lnTo>
                  <a:lnTo>
                    <a:pt x="3159570" y="446268"/>
                  </a:lnTo>
                  <a:lnTo>
                    <a:pt x="3296943" y="446268"/>
                  </a:lnTo>
                  <a:lnTo>
                    <a:pt x="3434315" y="446268"/>
                  </a:lnTo>
                </a:path>
              </a:pathLst>
            </a:custGeom>
            <a:ln w="27101" cap="flat">
              <a:solidFill>
                <a:srgbClr val="40BF73">
                  <a:alpha val="69803"/>
                </a:srgbClr>
              </a:solidFill>
              <a:prstDash val="solid"/>
              <a:round/>
            </a:ln>
          </p:spPr>
          <p:txBody>
            <a:bodyPr/>
            <a:lstStyle/>
            <a:p/>
          </p:txBody>
        </p:sp>
        <p:sp>
          <p:nvSpPr>
            <p:cNvPr id="76" name="pl76"/>
            <p:cNvSpPr/>
            <p:nvPr/>
          </p:nvSpPr>
          <p:spPr>
            <a:xfrm>
              <a:off x="5398790" y="2418210"/>
              <a:ext cx="3434315" cy="0"/>
            </a:xfrm>
            <a:custGeom>
              <a:avLst/>
              <a:pathLst>
                <a:path w="3434315" h="0">
                  <a:moveTo>
                    <a:pt x="0" y="0"/>
                  </a:moveTo>
                  <a:lnTo>
                    <a:pt x="0" y="0"/>
                  </a:lnTo>
                  <a:lnTo>
                    <a:pt x="0" y="0"/>
                  </a:lnTo>
                  <a:lnTo>
                    <a:pt x="0" y="0"/>
                  </a:lnTo>
                  <a:lnTo>
                    <a:pt x="0" y="0"/>
                  </a:lnTo>
                  <a:lnTo>
                    <a:pt x="0" y="0"/>
                  </a:lnTo>
                  <a:lnTo>
                    <a:pt x="137372" y="0"/>
                  </a:lnTo>
                  <a:lnTo>
                    <a:pt x="137372" y="0"/>
                  </a:lnTo>
                  <a:lnTo>
                    <a:pt x="137372" y="0"/>
                  </a:lnTo>
                  <a:lnTo>
                    <a:pt x="137372" y="0"/>
                  </a:lnTo>
                  <a:lnTo>
                    <a:pt x="137372" y="0"/>
                  </a:lnTo>
                  <a:lnTo>
                    <a:pt x="137372" y="0"/>
                  </a:lnTo>
                  <a:lnTo>
                    <a:pt x="274745" y="0"/>
                  </a:lnTo>
                  <a:lnTo>
                    <a:pt x="274745" y="0"/>
                  </a:lnTo>
                  <a:lnTo>
                    <a:pt x="274745" y="0"/>
                  </a:lnTo>
                  <a:lnTo>
                    <a:pt x="274745" y="0"/>
                  </a:lnTo>
                  <a:lnTo>
                    <a:pt x="274745" y="0"/>
                  </a:lnTo>
                  <a:lnTo>
                    <a:pt x="274745" y="0"/>
                  </a:lnTo>
                  <a:lnTo>
                    <a:pt x="412117" y="0"/>
                  </a:lnTo>
                  <a:lnTo>
                    <a:pt x="412117" y="0"/>
                  </a:lnTo>
                  <a:lnTo>
                    <a:pt x="412117" y="0"/>
                  </a:lnTo>
                  <a:lnTo>
                    <a:pt x="412117" y="0"/>
                  </a:lnTo>
                  <a:lnTo>
                    <a:pt x="412117" y="0"/>
                  </a:lnTo>
                  <a:lnTo>
                    <a:pt x="412117" y="0"/>
                  </a:lnTo>
                  <a:lnTo>
                    <a:pt x="549490" y="0"/>
                  </a:lnTo>
                  <a:lnTo>
                    <a:pt x="549490" y="0"/>
                  </a:lnTo>
                  <a:lnTo>
                    <a:pt x="549490" y="0"/>
                  </a:lnTo>
                  <a:lnTo>
                    <a:pt x="549490" y="0"/>
                  </a:lnTo>
                  <a:lnTo>
                    <a:pt x="549490" y="0"/>
                  </a:lnTo>
                  <a:lnTo>
                    <a:pt x="549490" y="0"/>
                  </a:lnTo>
                  <a:lnTo>
                    <a:pt x="686863" y="0"/>
                  </a:lnTo>
                  <a:lnTo>
                    <a:pt x="686863" y="0"/>
                  </a:lnTo>
                  <a:lnTo>
                    <a:pt x="686863" y="0"/>
                  </a:lnTo>
                  <a:lnTo>
                    <a:pt x="686863" y="0"/>
                  </a:lnTo>
                  <a:lnTo>
                    <a:pt x="686863" y="0"/>
                  </a:lnTo>
                  <a:lnTo>
                    <a:pt x="686863" y="0"/>
                  </a:lnTo>
                  <a:lnTo>
                    <a:pt x="824235" y="0"/>
                  </a:lnTo>
                  <a:lnTo>
                    <a:pt x="824235" y="0"/>
                  </a:lnTo>
                  <a:lnTo>
                    <a:pt x="824235" y="0"/>
                  </a:lnTo>
                  <a:lnTo>
                    <a:pt x="824235" y="0"/>
                  </a:lnTo>
                  <a:lnTo>
                    <a:pt x="824235" y="0"/>
                  </a:lnTo>
                  <a:lnTo>
                    <a:pt x="824235" y="0"/>
                  </a:lnTo>
                  <a:lnTo>
                    <a:pt x="961608" y="0"/>
                  </a:lnTo>
                  <a:lnTo>
                    <a:pt x="961608" y="0"/>
                  </a:lnTo>
                  <a:lnTo>
                    <a:pt x="961608" y="0"/>
                  </a:lnTo>
                  <a:lnTo>
                    <a:pt x="961608" y="0"/>
                  </a:lnTo>
                  <a:lnTo>
                    <a:pt x="961608" y="0"/>
                  </a:lnTo>
                  <a:lnTo>
                    <a:pt x="961608" y="0"/>
                  </a:lnTo>
                  <a:lnTo>
                    <a:pt x="1098981" y="0"/>
                  </a:lnTo>
                  <a:lnTo>
                    <a:pt x="1098981" y="0"/>
                  </a:lnTo>
                  <a:lnTo>
                    <a:pt x="1098981" y="0"/>
                  </a:lnTo>
                  <a:lnTo>
                    <a:pt x="1098981" y="0"/>
                  </a:lnTo>
                  <a:lnTo>
                    <a:pt x="1098981" y="0"/>
                  </a:lnTo>
                  <a:lnTo>
                    <a:pt x="1098981" y="0"/>
                  </a:lnTo>
                  <a:lnTo>
                    <a:pt x="1236353" y="0"/>
                  </a:lnTo>
                  <a:lnTo>
                    <a:pt x="1236353" y="0"/>
                  </a:lnTo>
                  <a:lnTo>
                    <a:pt x="1236353" y="0"/>
                  </a:lnTo>
                  <a:lnTo>
                    <a:pt x="1236353" y="0"/>
                  </a:lnTo>
                  <a:lnTo>
                    <a:pt x="1236353" y="0"/>
                  </a:lnTo>
                  <a:lnTo>
                    <a:pt x="1236353" y="0"/>
                  </a:lnTo>
                  <a:lnTo>
                    <a:pt x="1373726" y="0"/>
                  </a:lnTo>
                  <a:lnTo>
                    <a:pt x="1373726" y="0"/>
                  </a:lnTo>
                  <a:lnTo>
                    <a:pt x="1373726" y="0"/>
                  </a:lnTo>
                  <a:lnTo>
                    <a:pt x="1373726" y="0"/>
                  </a:lnTo>
                  <a:lnTo>
                    <a:pt x="1373726" y="0"/>
                  </a:lnTo>
                  <a:lnTo>
                    <a:pt x="1373726" y="0"/>
                  </a:lnTo>
                  <a:lnTo>
                    <a:pt x="1511098" y="0"/>
                  </a:lnTo>
                  <a:lnTo>
                    <a:pt x="1511098" y="0"/>
                  </a:lnTo>
                  <a:lnTo>
                    <a:pt x="1511098" y="0"/>
                  </a:lnTo>
                  <a:lnTo>
                    <a:pt x="1511098" y="0"/>
                  </a:lnTo>
                  <a:lnTo>
                    <a:pt x="1511098" y="0"/>
                  </a:lnTo>
                  <a:lnTo>
                    <a:pt x="1511098" y="0"/>
                  </a:lnTo>
                  <a:lnTo>
                    <a:pt x="1648471" y="0"/>
                  </a:lnTo>
                  <a:lnTo>
                    <a:pt x="1648471" y="0"/>
                  </a:lnTo>
                  <a:lnTo>
                    <a:pt x="1648471" y="0"/>
                  </a:lnTo>
                  <a:lnTo>
                    <a:pt x="1648471" y="0"/>
                  </a:lnTo>
                  <a:lnTo>
                    <a:pt x="1648471" y="0"/>
                  </a:lnTo>
                  <a:lnTo>
                    <a:pt x="1648471" y="0"/>
                  </a:lnTo>
                  <a:lnTo>
                    <a:pt x="1785844" y="0"/>
                  </a:lnTo>
                  <a:lnTo>
                    <a:pt x="1785844" y="0"/>
                  </a:lnTo>
                  <a:lnTo>
                    <a:pt x="1785844" y="0"/>
                  </a:lnTo>
                  <a:lnTo>
                    <a:pt x="1785844" y="0"/>
                  </a:lnTo>
                  <a:lnTo>
                    <a:pt x="1785844" y="0"/>
                  </a:lnTo>
                  <a:lnTo>
                    <a:pt x="1785844" y="0"/>
                  </a:lnTo>
                  <a:lnTo>
                    <a:pt x="1923216" y="0"/>
                  </a:lnTo>
                  <a:lnTo>
                    <a:pt x="1923216" y="0"/>
                  </a:lnTo>
                  <a:lnTo>
                    <a:pt x="1923216" y="0"/>
                  </a:lnTo>
                  <a:lnTo>
                    <a:pt x="1923216" y="0"/>
                  </a:lnTo>
                  <a:lnTo>
                    <a:pt x="1923216" y="0"/>
                  </a:lnTo>
                  <a:lnTo>
                    <a:pt x="1923216" y="0"/>
                  </a:lnTo>
                  <a:lnTo>
                    <a:pt x="2060589" y="0"/>
                  </a:lnTo>
                  <a:lnTo>
                    <a:pt x="2060589" y="0"/>
                  </a:lnTo>
                  <a:lnTo>
                    <a:pt x="2060589" y="0"/>
                  </a:lnTo>
                  <a:lnTo>
                    <a:pt x="2060589" y="0"/>
                  </a:lnTo>
                  <a:lnTo>
                    <a:pt x="2060589" y="0"/>
                  </a:lnTo>
                  <a:lnTo>
                    <a:pt x="2060589" y="0"/>
                  </a:lnTo>
                  <a:lnTo>
                    <a:pt x="2197962" y="0"/>
                  </a:lnTo>
                  <a:lnTo>
                    <a:pt x="2197962" y="0"/>
                  </a:lnTo>
                  <a:lnTo>
                    <a:pt x="2197962" y="0"/>
                  </a:lnTo>
                  <a:lnTo>
                    <a:pt x="2197962" y="0"/>
                  </a:lnTo>
                  <a:lnTo>
                    <a:pt x="2197962" y="0"/>
                  </a:lnTo>
                  <a:lnTo>
                    <a:pt x="2197962" y="0"/>
                  </a:lnTo>
                  <a:lnTo>
                    <a:pt x="2335334" y="0"/>
                  </a:lnTo>
                  <a:lnTo>
                    <a:pt x="2335334" y="0"/>
                  </a:lnTo>
                  <a:lnTo>
                    <a:pt x="2335334" y="0"/>
                  </a:lnTo>
                  <a:lnTo>
                    <a:pt x="2335334" y="0"/>
                  </a:lnTo>
                  <a:lnTo>
                    <a:pt x="2335334" y="0"/>
                  </a:lnTo>
                  <a:lnTo>
                    <a:pt x="2335334" y="0"/>
                  </a:lnTo>
                  <a:lnTo>
                    <a:pt x="2472707" y="0"/>
                  </a:lnTo>
                  <a:lnTo>
                    <a:pt x="2472707" y="0"/>
                  </a:lnTo>
                  <a:lnTo>
                    <a:pt x="2472707" y="0"/>
                  </a:lnTo>
                  <a:lnTo>
                    <a:pt x="2472707" y="0"/>
                  </a:lnTo>
                  <a:lnTo>
                    <a:pt x="2472707" y="0"/>
                  </a:lnTo>
                  <a:lnTo>
                    <a:pt x="2472707" y="0"/>
                  </a:lnTo>
                  <a:lnTo>
                    <a:pt x="2610079" y="0"/>
                  </a:lnTo>
                  <a:lnTo>
                    <a:pt x="2610079" y="0"/>
                  </a:lnTo>
                  <a:lnTo>
                    <a:pt x="2610079" y="0"/>
                  </a:lnTo>
                  <a:lnTo>
                    <a:pt x="2610079" y="0"/>
                  </a:lnTo>
                  <a:lnTo>
                    <a:pt x="2610079" y="0"/>
                  </a:lnTo>
                  <a:lnTo>
                    <a:pt x="2610079" y="0"/>
                  </a:lnTo>
                  <a:lnTo>
                    <a:pt x="2747452" y="0"/>
                  </a:lnTo>
                  <a:lnTo>
                    <a:pt x="2747452" y="0"/>
                  </a:lnTo>
                  <a:lnTo>
                    <a:pt x="2747452" y="0"/>
                  </a:lnTo>
                  <a:lnTo>
                    <a:pt x="2747452" y="0"/>
                  </a:lnTo>
                  <a:lnTo>
                    <a:pt x="2747452" y="0"/>
                  </a:lnTo>
                  <a:lnTo>
                    <a:pt x="2747452" y="0"/>
                  </a:lnTo>
                  <a:lnTo>
                    <a:pt x="2884825" y="0"/>
                  </a:lnTo>
                  <a:lnTo>
                    <a:pt x="2884825" y="0"/>
                  </a:lnTo>
                  <a:lnTo>
                    <a:pt x="2884825" y="0"/>
                  </a:lnTo>
                  <a:lnTo>
                    <a:pt x="2884825" y="0"/>
                  </a:lnTo>
                  <a:lnTo>
                    <a:pt x="2884825" y="0"/>
                  </a:lnTo>
                  <a:lnTo>
                    <a:pt x="2884825" y="0"/>
                  </a:lnTo>
                  <a:lnTo>
                    <a:pt x="3022197" y="0"/>
                  </a:lnTo>
                  <a:lnTo>
                    <a:pt x="3022197" y="0"/>
                  </a:lnTo>
                  <a:lnTo>
                    <a:pt x="3022197" y="0"/>
                  </a:lnTo>
                  <a:lnTo>
                    <a:pt x="3022197" y="0"/>
                  </a:lnTo>
                  <a:lnTo>
                    <a:pt x="3022197" y="0"/>
                  </a:lnTo>
                  <a:lnTo>
                    <a:pt x="3022197" y="0"/>
                  </a:lnTo>
                  <a:lnTo>
                    <a:pt x="3159570" y="0"/>
                  </a:lnTo>
                  <a:lnTo>
                    <a:pt x="3159570" y="0"/>
                  </a:lnTo>
                  <a:lnTo>
                    <a:pt x="3159570" y="0"/>
                  </a:lnTo>
                  <a:lnTo>
                    <a:pt x="3159570" y="0"/>
                  </a:lnTo>
                  <a:lnTo>
                    <a:pt x="3159570" y="0"/>
                  </a:lnTo>
                  <a:lnTo>
                    <a:pt x="3159570" y="0"/>
                  </a:lnTo>
                  <a:lnTo>
                    <a:pt x="3296943" y="0"/>
                  </a:lnTo>
                  <a:lnTo>
                    <a:pt x="3296943" y="0"/>
                  </a:lnTo>
                  <a:lnTo>
                    <a:pt x="3296943" y="0"/>
                  </a:lnTo>
                  <a:lnTo>
                    <a:pt x="3296943" y="0"/>
                  </a:lnTo>
                  <a:lnTo>
                    <a:pt x="3296943" y="0"/>
                  </a:lnTo>
                  <a:lnTo>
                    <a:pt x="3296943" y="0"/>
                  </a:lnTo>
                  <a:lnTo>
                    <a:pt x="3434315"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77" name="pl77"/>
            <p:cNvSpPr/>
            <p:nvPr/>
          </p:nvSpPr>
          <p:spPr>
            <a:xfrm>
              <a:off x="5398790" y="2343832"/>
              <a:ext cx="3434315" cy="1413182"/>
            </a:xfrm>
            <a:custGeom>
              <a:avLst/>
              <a:pathLst>
                <a:path w="3434315" h="1413182">
                  <a:moveTo>
                    <a:pt x="0" y="1413182"/>
                  </a:moveTo>
                  <a:lnTo>
                    <a:pt x="137372" y="1338804"/>
                  </a:lnTo>
                  <a:lnTo>
                    <a:pt x="274745" y="1338804"/>
                  </a:lnTo>
                  <a:lnTo>
                    <a:pt x="412117" y="1264426"/>
                  </a:lnTo>
                  <a:lnTo>
                    <a:pt x="549490" y="1115670"/>
                  </a:lnTo>
                  <a:lnTo>
                    <a:pt x="686863" y="892536"/>
                  </a:lnTo>
                  <a:lnTo>
                    <a:pt x="824235" y="892536"/>
                  </a:lnTo>
                  <a:lnTo>
                    <a:pt x="961608" y="892536"/>
                  </a:lnTo>
                  <a:lnTo>
                    <a:pt x="1098981" y="892536"/>
                  </a:lnTo>
                  <a:lnTo>
                    <a:pt x="1236353" y="669402"/>
                  </a:lnTo>
                  <a:lnTo>
                    <a:pt x="1373726" y="595024"/>
                  </a:lnTo>
                  <a:lnTo>
                    <a:pt x="1511098" y="371890"/>
                  </a:lnTo>
                  <a:lnTo>
                    <a:pt x="1648471" y="446268"/>
                  </a:lnTo>
                  <a:lnTo>
                    <a:pt x="1785844" y="371890"/>
                  </a:lnTo>
                  <a:lnTo>
                    <a:pt x="1923216" y="371890"/>
                  </a:lnTo>
                  <a:lnTo>
                    <a:pt x="2060589" y="297512"/>
                  </a:lnTo>
                  <a:lnTo>
                    <a:pt x="2197962" y="297512"/>
                  </a:lnTo>
                  <a:lnTo>
                    <a:pt x="2335334" y="223134"/>
                  </a:lnTo>
                  <a:lnTo>
                    <a:pt x="2472707" y="148756"/>
                  </a:lnTo>
                  <a:lnTo>
                    <a:pt x="2610079" y="74378"/>
                  </a:lnTo>
                  <a:lnTo>
                    <a:pt x="2747452" y="520646"/>
                  </a:lnTo>
                  <a:lnTo>
                    <a:pt x="2884825" y="595024"/>
                  </a:lnTo>
                  <a:lnTo>
                    <a:pt x="3022197" y="74378"/>
                  </a:lnTo>
                  <a:lnTo>
                    <a:pt x="3159570" y="148756"/>
                  </a:lnTo>
                  <a:lnTo>
                    <a:pt x="3296943" y="0"/>
                  </a:lnTo>
                  <a:lnTo>
                    <a:pt x="3434315" y="0"/>
                  </a:lnTo>
                </a:path>
              </a:pathLst>
            </a:custGeom>
            <a:ln w="65043" cap="flat">
              <a:solidFill>
                <a:srgbClr val="000000">
                  <a:alpha val="100000"/>
                </a:srgbClr>
              </a:solidFill>
              <a:prstDash val="solid"/>
              <a:round/>
            </a:ln>
          </p:spPr>
          <p:txBody>
            <a:bodyPr/>
            <a:lstStyle/>
            <a:p/>
          </p:txBody>
        </p:sp>
        <p:sp>
          <p:nvSpPr>
            <p:cNvPr id="78" name="pl78"/>
            <p:cNvSpPr/>
            <p:nvPr/>
          </p:nvSpPr>
          <p:spPr>
            <a:xfrm>
              <a:off x="5398790" y="2343832"/>
              <a:ext cx="3434315" cy="1413182"/>
            </a:xfrm>
            <a:custGeom>
              <a:avLst/>
              <a:pathLst>
                <a:path w="3434315" h="1413182">
                  <a:moveTo>
                    <a:pt x="0" y="1413182"/>
                  </a:moveTo>
                  <a:lnTo>
                    <a:pt x="137372" y="1338804"/>
                  </a:lnTo>
                  <a:lnTo>
                    <a:pt x="274745" y="1338804"/>
                  </a:lnTo>
                  <a:lnTo>
                    <a:pt x="412117" y="1264426"/>
                  </a:lnTo>
                  <a:lnTo>
                    <a:pt x="549490" y="1115670"/>
                  </a:lnTo>
                  <a:lnTo>
                    <a:pt x="686863" y="892536"/>
                  </a:lnTo>
                  <a:lnTo>
                    <a:pt x="824235" y="892536"/>
                  </a:lnTo>
                  <a:lnTo>
                    <a:pt x="961608" y="892536"/>
                  </a:lnTo>
                  <a:lnTo>
                    <a:pt x="1098981" y="892536"/>
                  </a:lnTo>
                  <a:lnTo>
                    <a:pt x="1236353" y="669402"/>
                  </a:lnTo>
                  <a:lnTo>
                    <a:pt x="1373726" y="595024"/>
                  </a:lnTo>
                  <a:lnTo>
                    <a:pt x="1511098" y="371890"/>
                  </a:lnTo>
                  <a:lnTo>
                    <a:pt x="1648471" y="446268"/>
                  </a:lnTo>
                  <a:lnTo>
                    <a:pt x="1785844" y="371890"/>
                  </a:lnTo>
                  <a:lnTo>
                    <a:pt x="1923216" y="371890"/>
                  </a:lnTo>
                  <a:lnTo>
                    <a:pt x="2060589" y="297512"/>
                  </a:lnTo>
                  <a:lnTo>
                    <a:pt x="2197962" y="297512"/>
                  </a:lnTo>
                  <a:lnTo>
                    <a:pt x="2335334" y="223134"/>
                  </a:lnTo>
                  <a:lnTo>
                    <a:pt x="2472707" y="148756"/>
                  </a:lnTo>
                  <a:lnTo>
                    <a:pt x="2610079" y="74378"/>
                  </a:lnTo>
                  <a:lnTo>
                    <a:pt x="2747452" y="520646"/>
                  </a:lnTo>
                  <a:lnTo>
                    <a:pt x="2884825" y="595024"/>
                  </a:lnTo>
                  <a:lnTo>
                    <a:pt x="3022197" y="74378"/>
                  </a:lnTo>
                  <a:lnTo>
                    <a:pt x="3159570" y="148756"/>
                  </a:lnTo>
                  <a:lnTo>
                    <a:pt x="3296943" y="0"/>
                  </a:lnTo>
                  <a:lnTo>
                    <a:pt x="3434315" y="0"/>
                  </a:lnTo>
                </a:path>
              </a:pathLst>
            </a:custGeom>
            <a:ln w="40651" cap="flat">
              <a:solidFill>
                <a:srgbClr val="008DC9">
                  <a:alpha val="100000"/>
                </a:srgbClr>
              </a:solidFill>
              <a:prstDash val="solid"/>
              <a:round/>
            </a:ln>
          </p:spPr>
          <p:txBody>
            <a:bodyPr/>
            <a:lstStyle/>
            <a:p/>
          </p:txBody>
        </p:sp>
        <p:sp>
          <p:nvSpPr>
            <p:cNvPr id="79" name="tx79"/>
            <p:cNvSpPr/>
            <p:nvPr/>
          </p:nvSpPr>
          <p:spPr>
            <a:xfrm>
              <a:off x="5320472" y="357846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80" name="tx80"/>
            <p:cNvSpPr/>
            <p:nvPr/>
          </p:nvSpPr>
          <p:spPr>
            <a:xfrm>
              <a:off x="6011358" y="3057813"/>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81" name="tx81"/>
            <p:cNvSpPr/>
            <p:nvPr/>
          </p:nvSpPr>
          <p:spPr>
            <a:xfrm>
              <a:off x="6724327" y="276030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82" name="tx82"/>
            <p:cNvSpPr/>
            <p:nvPr/>
          </p:nvSpPr>
          <p:spPr>
            <a:xfrm>
              <a:off x="7411190" y="246278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3" name="tx83"/>
            <p:cNvSpPr/>
            <p:nvPr/>
          </p:nvSpPr>
          <p:spPr>
            <a:xfrm>
              <a:off x="7978740" y="22396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4" name="tx84"/>
            <p:cNvSpPr/>
            <p:nvPr/>
          </p:nvSpPr>
          <p:spPr>
            <a:xfrm>
              <a:off x="8802976" y="21652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5" name="tx85"/>
            <p:cNvSpPr/>
            <p:nvPr/>
          </p:nvSpPr>
          <p:spPr>
            <a:xfrm>
              <a:off x="4980741" y="3116499"/>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86" name="tx86"/>
            <p:cNvSpPr/>
            <p:nvPr/>
          </p:nvSpPr>
          <p:spPr>
            <a:xfrm>
              <a:off x="5093761" y="2372719"/>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7" name="tx87"/>
            <p:cNvSpPr/>
            <p:nvPr/>
          </p:nvSpPr>
          <p:spPr>
            <a:xfrm>
              <a:off x="5023078" y="162893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88" name="tx88"/>
            <p:cNvSpPr/>
            <p:nvPr/>
          </p:nvSpPr>
          <p:spPr>
            <a:xfrm rot="-5400000">
              <a:off x="524334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9" name="tx89"/>
            <p:cNvSpPr/>
            <p:nvPr/>
          </p:nvSpPr>
          <p:spPr>
            <a:xfrm rot="-5400000">
              <a:off x="5930205"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90" name="tx90"/>
            <p:cNvSpPr/>
            <p:nvPr/>
          </p:nvSpPr>
          <p:spPr>
            <a:xfrm rot="-5400000">
              <a:off x="661706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91" name="tx91"/>
            <p:cNvSpPr/>
            <p:nvPr/>
          </p:nvSpPr>
          <p:spPr>
            <a:xfrm rot="-5400000">
              <a:off x="7303931"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2" name="tx92"/>
            <p:cNvSpPr/>
            <p:nvPr/>
          </p:nvSpPr>
          <p:spPr>
            <a:xfrm rot="-5400000">
              <a:off x="785342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93" name="tx93"/>
            <p:cNvSpPr/>
            <p:nvPr/>
          </p:nvSpPr>
          <p:spPr>
            <a:xfrm rot="-5400000">
              <a:off x="867765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94" name="tx94"/>
            <p:cNvSpPr/>
            <p:nvPr/>
          </p:nvSpPr>
          <p:spPr>
            <a:xfrm rot="-5400000">
              <a:off x="4281635" y="2707420"/>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5" name="pl95"/>
            <p:cNvSpPr/>
            <p:nvPr/>
          </p:nvSpPr>
          <p:spPr>
            <a:xfrm>
              <a:off x="6179686" y="4701924"/>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96" name="pl96"/>
            <p:cNvSpPr/>
            <p:nvPr/>
          </p:nvSpPr>
          <p:spPr>
            <a:xfrm>
              <a:off x="6179686" y="4990969"/>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97" name="pl97"/>
            <p:cNvSpPr/>
            <p:nvPr/>
          </p:nvSpPr>
          <p:spPr>
            <a:xfrm>
              <a:off x="6820504" y="4701924"/>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98" name="pl98"/>
            <p:cNvSpPr/>
            <p:nvPr/>
          </p:nvSpPr>
          <p:spPr>
            <a:xfrm>
              <a:off x="6820504" y="4990969"/>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99" name="pl99"/>
            <p:cNvSpPr/>
            <p:nvPr/>
          </p:nvSpPr>
          <p:spPr>
            <a:xfrm>
              <a:off x="7461321" y="4701924"/>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100" name="pl100"/>
            <p:cNvSpPr/>
            <p:nvPr/>
          </p:nvSpPr>
          <p:spPr>
            <a:xfrm>
              <a:off x="7461321" y="4701924"/>
              <a:ext cx="175564" cy="0"/>
            </a:xfrm>
            <a:custGeom>
              <a:avLst/>
              <a:pathLst>
                <a:path w="175564" h="0">
                  <a:moveTo>
                    <a:pt x="0" y="0"/>
                  </a:moveTo>
                  <a:lnTo>
                    <a:pt x="175564" y="0"/>
                  </a:lnTo>
                </a:path>
              </a:pathLst>
            </a:custGeom>
            <a:ln w="40651" cap="flat">
              <a:solidFill>
                <a:srgbClr val="008DC9">
                  <a:alpha val="100000"/>
                </a:srgbClr>
              </a:solidFill>
              <a:prstDash val="solid"/>
              <a:round/>
            </a:ln>
          </p:spPr>
          <p:txBody>
            <a:bodyPr/>
            <a:lstStyle/>
            <a:p/>
          </p:txBody>
        </p:sp>
        <p:sp>
          <p:nvSpPr>
            <p:cNvPr id="101" name="pl101"/>
            <p:cNvSpPr/>
            <p:nvPr/>
          </p:nvSpPr>
          <p:spPr>
            <a:xfrm>
              <a:off x="7461321" y="4990969"/>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102" name="tx102"/>
            <p:cNvSpPr/>
            <p:nvPr/>
          </p:nvSpPr>
          <p:spPr>
            <a:xfrm>
              <a:off x="6446785" y="4656432"/>
              <a:ext cx="25392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a:t>
              </a:r>
            </a:p>
          </p:txBody>
        </p:sp>
        <p:sp>
          <p:nvSpPr>
            <p:cNvPr id="103" name="tx103"/>
            <p:cNvSpPr/>
            <p:nvPr/>
          </p:nvSpPr>
          <p:spPr>
            <a:xfrm>
              <a:off x="6446785" y="4945477"/>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AMR</a:t>
              </a:r>
            </a:p>
          </p:txBody>
        </p:sp>
        <p:sp>
          <p:nvSpPr>
            <p:cNvPr id="104" name="tx104"/>
            <p:cNvSpPr/>
            <p:nvPr/>
          </p:nvSpPr>
          <p:spPr>
            <a:xfrm>
              <a:off x="7087603" y="4656432"/>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EMR</a:t>
              </a:r>
            </a:p>
          </p:txBody>
        </p:sp>
        <p:sp>
          <p:nvSpPr>
            <p:cNvPr id="105" name="tx105"/>
            <p:cNvSpPr/>
            <p:nvPr/>
          </p:nvSpPr>
          <p:spPr>
            <a:xfrm>
              <a:off x="7087603" y="4945477"/>
              <a:ext cx="2681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a:t>
              </a:r>
            </a:p>
          </p:txBody>
        </p:sp>
        <p:sp>
          <p:nvSpPr>
            <p:cNvPr id="106" name="tx106"/>
            <p:cNvSpPr/>
            <p:nvPr/>
          </p:nvSpPr>
          <p:spPr>
            <a:xfrm>
              <a:off x="7728421"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SEAR</a:t>
              </a:r>
            </a:p>
          </p:txBody>
        </p:sp>
        <p:sp>
          <p:nvSpPr>
            <p:cNvPr id="107" name="tx107"/>
            <p:cNvSpPr/>
            <p:nvPr/>
          </p:nvSpPr>
          <p:spPr>
            <a:xfrm>
              <a:off x="7728421" y="4945477"/>
              <a:ext cx="2962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WPR</a:t>
              </a:r>
            </a:p>
          </p:txBody>
        </p:sp>
        <p:sp>
          <p:nvSpPr>
            <p:cNvPr id="108" name="tx108"/>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109" name="pl109"/>
            <p:cNvSpPr/>
            <p:nvPr/>
          </p:nvSpPr>
          <p:spPr>
            <a:xfrm>
              <a:off x="2428866"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10" name="pl110"/>
            <p:cNvSpPr/>
            <p:nvPr/>
          </p:nvSpPr>
          <p:spPr>
            <a:xfrm>
              <a:off x="4728151"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11" name="pl111"/>
            <p:cNvSpPr/>
            <p:nvPr/>
          </p:nvSpPr>
          <p:spPr>
            <a:xfrm>
              <a:off x="7027436"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911338" y="584657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3" name="pl113"/>
            <p:cNvSpPr/>
            <p:nvPr/>
          </p:nvSpPr>
          <p:spPr>
            <a:xfrm>
              <a:off x="911338" y="57210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4" name="pl114"/>
            <p:cNvSpPr/>
            <p:nvPr/>
          </p:nvSpPr>
          <p:spPr>
            <a:xfrm>
              <a:off x="911338" y="559554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5" name="pl115"/>
            <p:cNvSpPr/>
            <p:nvPr/>
          </p:nvSpPr>
          <p:spPr>
            <a:xfrm>
              <a:off x="1279224"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3578509"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77794"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8177079"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19" name="rc119"/>
            <p:cNvSpPr/>
            <p:nvPr/>
          </p:nvSpPr>
          <p:spPr>
            <a:xfrm>
              <a:off x="1279224" y="5796365"/>
              <a:ext cx="7357712" cy="100410"/>
            </a:xfrm>
            <a:prstGeom prst="rect">
              <a:avLst/>
            </a:prstGeom>
            <a:solidFill>
              <a:srgbClr val="008DC9">
                <a:alpha val="80000"/>
              </a:srgbClr>
            </a:solidFill>
          </p:spPr>
          <p:txBody>
            <a:bodyPr/>
            <a:lstStyle/>
            <a:p/>
          </p:txBody>
        </p:sp>
        <p:sp>
          <p:nvSpPr>
            <p:cNvPr id="120" name="rc120"/>
            <p:cNvSpPr/>
            <p:nvPr/>
          </p:nvSpPr>
          <p:spPr>
            <a:xfrm>
              <a:off x="1279224" y="5670852"/>
              <a:ext cx="5518284" cy="100410"/>
            </a:xfrm>
            <a:prstGeom prst="rect">
              <a:avLst/>
            </a:prstGeom>
            <a:solidFill>
              <a:srgbClr val="008DC9">
                <a:alpha val="80000"/>
              </a:srgbClr>
            </a:solidFill>
          </p:spPr>
          <p:txBody>
            <a:bodyPr/>
            <a:lstStyle/>
            <a:p/>
          </p:txBody>
        </p:sp>
        <p:sp>
          <p:nvSpPr>
            <p:cNvPr id="121" name="rc121"/>
            <p:cNvSpPr/>
            <p:nvPr/>
          </p:nvSpPr>
          <p:spPr>
            <a:xfrm>
              <a:off x="1279224" y="5545339"/>
              <a:ext cx="5518284" cy="100410"/>
            </a:xfrm>
            <a:prstGeom prst="rect">
              <a:avLst/>
            </a:prstGeom>
            <a:solidFill>
              <a:srgbClr val="008DC9">
                <a:alpha val="80000"/>
              </a:srgbClr>
            </a:solidFill>
          </p:spPr>
          <p:txBody>
            <a:bodyPr/>
            <a:lstStyle/>
            <a:p/>
          </p:txBody>
        </p:sp>
        <p:sp>
          <p:nvSpPr>
            <p:cNvPr id="122" name="tx122"/>
            <p:cNvSpPr/>
            <p:nvPr/>
          </p:nvSpPr>
          <p:spPr>
            <a:xfrm>
              <a:off x="8712237" y="580775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23" name="tx123"/>
            <p:cNvSpPr/>
            <p:nvPr/>
          </p:nvSpPr>
          <p:spPr>
            <a:xfrm>
              <a:off x="6872809" y="56822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24" name="tx124"/>
            <p:cNvSpPr/>
            <p:nvPr/>
          </p:nvSpPr>
          <p:spPr>
            <a:xfrm>
              <a:off x="6872809" y="555672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25" name="tx125"/>
            <p:cNvSpPr/>
            <p:nvPr/>
          </p:nvSpPr>
          <p:spPr>
            <a:xfrm>
              <a:off x="565975" y="580107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6" name="tx126"/>
            <p:cNvSpPr/>
            <p:nvPr/>
          </p:nvSpPr>
          <p:spPr>
            <a:xfrm>
              <a:off x="565975" y="56755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7" name="tx127"/>
            <p:cNvSpPr/>
            <p:nvPr/>
          </p:nvSpPr>
          <p:spPr>
            <a:xfrm>
              <a:off x="565975" y="555005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8" name="tx128"/>
            <p:cNvSpPr/>
            <p:nvPr/>
          </p:nvSpPr>
          <p:spPr>
            <a:xfrm>
              <a:off x="110256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129" name="tx129"/>
            <p:cNvSpPr/>
            <p:nvPr/>
          </p:nvSpPr>
          <p:spPr>
            <a:xfrm>
              <a:off x="3401847"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0.5</a:t>
              </a:r>
            </a:p>
          </p:txBody>
        </p:sp>
        <p:sp>
          <p:nvSpPr>
            <p:cNvPr id="130" name="tx130"/>
            <p:cNvSpPr/>
            <p:nvPr/>
          </p:nvSpPr>
          <p:spPr>
            <a:xfrm>
              <a:off x="570113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31" name="tx131"/>
            <p:cNvSpPr/>
            <p:nvPr/>
          </p:nvSpPr>
          <p:spPr>
            <a:xfrm>
              <a:off x="8000417"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32" name="tx132"/>
            <p:cNvSpPr/>
            <p:nvPr/>
          </p:nvSpPr>
          <p:spPr>
            <a:xfrm>
              <a:off x="4317085" y="6136985"/>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133" name="tx133"/>
            <p:cNvSpPr/>
            <p:nvPr/>
          </p:nvSpPr>
          <p:spPr>
            <a:xfrm>
              <a:off x="911338" y="5309464"/>
              <a:ext cx="25076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SEAR</a:t>
              </a:r>
            </a:p>
          </p:txBody>
        </p:sp>
        <p:sp>
          <p:nvSpPr>
            <p:cNvPr id="134" name="tx134"/>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5" name="tx135"/>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36" name="tx136"/>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3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SEAR ranked number 1 out of 6 WHO regions, with DTP1 coverage of 96%.
DTP1 coverage (96%) was 1 percentage point higher than in 2019 (95%).
This equates to 1.2 million zero-dose children in 2025 compared to 1.6 million zero-dose children in 2019.</a:t>
            </a:r>
          </a:p>
        </p:txBody>
      </p:sp>
      <p:sp>
        <p:nvSpPr>
          <p:cNvPr id="13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has improved since 2000 in some regions and exceeded pre-pandemic levels in some regions, but progress is uneven and gaps in zero-dose children persist.</a:t>
            </a:r>
          </a:p>
        </p:txBody>
      </p:sp>
      <p:grpSp xmlns:pic="http://schemas.openxmlformats.org/drawingml/2006/picture">
        <p:nvGrpSpPr>
          <p:cNvPr id="139" name=""/>
          <p:cNvGrpSpPr/>
          <p:nvPr/>
        </p:nvGrpSpPr>
        <p:grpSpPr>
          <a:xfrm>
            <a:off x="292608" y="1005840"/>
            <a:ext cx="8595360" cy="28575"/>
            <a:chOff x="292608" y="1005840"/>
            <a:chExt cx="8595360" cy="28575"/>
          </a:xfrm>
        </p:grpSpPr>
        <p:sp>
          <p:nvSpPr>
            <p:cNvPr id="14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526028"/>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6" name="pl6"/>
            <p:cNvSpPr/>
            <p:nvPr/>
          </p:nvSpPr>
          <p:spPr>
            <a:xfrm>
              <a:off x="911338" y="3018560"/>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7" name="pl7"/>
            <p:cNvSpPr/>
            <p:nvPr/>
          </p:nvSpPr>
          <p:spPr>
            <a:xfrm>
              <a:off x="911338" y="2511093"/>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8" name="pl8"/>
            <p:cNvSpPr/>
            <p:nvPr/>
          </p:nvSpPr>
          <p:spPr>
            <a:xfrm>
              <a:off x="911338" y="2003625"/>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9" name="pl9"/>
            <p:cNvSpPr/>
            <p:nvPr/>
          </p:nvSpPr>
          <p:spPr>
            <a:xfrm>
              <a:off x="911338" y="3779762"/>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272294"/>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764827"/>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257359"/>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49892"/>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4" name="pl14"/>
            <p:cNvSpPr/>
            <p:nvPr/>
          </p:nvSpPr>
          <p:spPr>
            <a:xfrm>
              <a:off x="1082252"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58901"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35550"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12199"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2252" y="2612586"/>
              <a:ext cx="3418272" cy="202987"/>
            </a:xfrm>
            <a:custGeom>
              <a:avLst/>
              <a:pathLst>
                <a:path w="3418272" h="202987">
                  <a:moveTo>
                    <a:pt x="0" y="50746"/>
                  </a:moveTo>
                  <a:lnTo>
                    <a:pt x="488324" y="0"/>
                  </a:lnTo>
                  <a:lnTo>
                    <a:pt x="976649" y="50746"/>
                  </a:lnTo>
                  <a:lnTo>
                    <a:pt x="1464973" y="202987"/>
                  </a:lnTo>
                  <a:lnTo>
                    <a:pt x="1953298" y="101493"/>
                  </a:lnTo>
                  <a:lnTo>
                    <a:pt x="2441622" y="0"/>
                  </a:lnTo>
                  <a:lnTo>
                    <a:pt x="2929947" y="0"/>
                  </a:lnTo>
                  <a:lnTo>
                    <a:pt x="3418272" y="0"/>
                  </a:lnTo>
                </a:path>
              </a:pathLst>
            </a:custGeom>
            <a:ln w="27101" cap="flat">
              <a:solidFill>
                <a:srgbClr val="F4A81D">
                  <a:alpha val="69803"/>
                </a:srgbClr>
              </a:solidFill>
              <a:prstDash val="solid"/>
              <a:round/>
            </a:ln>
          </p:spPr>
          <p:txBody>
            <a:bodyPr/>
            <a:lstStyle/>
            <a:p/>
          </p:txBody>
        </p:sp>
        <p:sp>
          <p:nvSpPr>
            <p:cNvPr id="19" name="pl19"/>
            <p:cNvSpPr/>
            <p:nvPr/>
          </p:nvSpPr>
          <p:spPr>
            <a:xfrm>
              <a:off x="1082252" y="2155866"/>
              <a:ext cx="3418272" cy="253733"/>
            </a:xfrm>
            <a:custGeom>
              <a:avLst/>
              <a:pathLst>
                <a:path w="3418272" h="253733">
                  <a:moveTo>
                    <a:pt x="0" y="0"/>
                  </a:moveTo>
                  <a:lnTo>
                    <a:pt x="488324" y="152240"/>
                  </a:lnTo>
                  <a:lnTo>
                    <a:pt x="976649" y="152240"/>
                  </a:lnTo>
                  <a:lnTo>
                    <a:pt x="1464973" y="253733"/>
                  </a:lnTo>
                  <a:lnTo>
                    <a:pt x="1953298" y="101493"/>
                  </a:lnTo>
                  <a:lnTo>
                    <a:pt x="2441622" y="101493"/>
                  </a:lnTo>
                  <a:lnTo>
                    <a:pt x="2929947" y="101493"/>
                  </a:lnTo>
                  <a:lnTo>
                    <a:pt x="3418272" y="0"/>
                  </a:lnTo>
                </a:path>
              </a:pathLst>
            </a:custGeom>
            <a:ln w="27101" cap="flat">
              <a:solidFill>
                <a:srgbClr val="F26829">
                  <a:alpha val="69803"/>
                </a:srgbClr>
              </a:solidFill>
              <a:prstDash val="solid"/>
              <a:round/>
            </a:ln>
          </p:spPr>
          <p:txBody>
            <a:bodyPr/>
            <a:lstStyle/>
            <a:p/>
          </p:txBody>
        </p:sp>
        <p:sp>
          <p:nvSpPr>
            <p:cNvPr id="20" name="pl20"/>
            <p:cNvSpPr/>
            <p:nvPr/>
          </p:nvSpPr>
          <p:spPr>
            <a:xfrm>
              <a:off x="1082252" y="2257359"/>
              <a:ext cx="3418272" cy="202987"/>
            </a:xfrm>
            <a:custGeom>
              <a:avLst/>
              <a:pathLst>
                <a:path w="3418272" h="202987">
                  <a:moveTo>
                    <a:pt x="0" y="101493"/>
                  </a:moveTo>
                  <a:lnTo>
                    <a:pt x="488324" y="50746"/>
                  </a:lnTo>
                  <a:lnTo>
                    <a:pt x="976649" y="152240"/>
                  </a:lnTo>
                  <a:lnTo>
                    <a:pt x="1464973" y="152240"/>
                  </a:lnTo>
                  <a:lnTo>
                    <a:pt x="1953298" y="0"/>
                  </a:lnTo>
                  <a:lnTo>
                    <a:pt x="2441622" y="202987"/>
                  </a:lnTo>
                  <a:lnTo>
                    <a:pt x="2929947" y="202987"/>
                  </a:lnTo>
                  <a:lnTo>
                    <a:pt x="3418272" y="101493"/>
                  </a:lnTo>
                </a:path>
              </a:pathLst>
            </a:custGeom>
            <a:ln w="27101" cap="flat">
              <a:solidFill>
                <a:srgbClr val="BD53BD">
                  <a:alpha val="69803"/>
                </a:srgbClr>
              </a:solidFill>
              <a:prstDash val="solid"/>
              <a:round/>
            </a:ln>
          </p:spPr>
          <p:txBody>
            <a:bodyPr/>
            <a:lstStyle/>
            <a:p/>
          </p:txBody>
        </p:sp>
        <p:sp>
          <p:nvSpPr>
            <p:cNvPr id="21" name="pl21"/>
            <p:cNvSpPr/>
            <p:nvPr/>
          </p:nvSpPr>
          <p:spPr>
            <a:xfrm>
              <a:off x="1082252" y="1952879"/>
              <a:ext cx="3418272" cy="101493"/>
            </a:xfrm>
            <a:custGeom>
              <a:avLst/>
              <a:pathLst>
                <a:path w="3418272" h="101493">
                  <a:moveTo>
                    <a:pt x="0" y="0"/>
                  </a:moveTo>
                  <a:lnTo>
                    <a:pt x="488324" y="0"/>
                  </a:lnTo>
                  <a:lnTo>
                    <a:pt x="976649" y="50746"/>
                  </a:lnTo>
                  <a:lnTo>
                    <a:pt x="1464973" y="50746"/>
                  </a:lnTo>
                  <a:lnTo>
                    <a:pt x="1953298" y="50746"/>
                  </a:lnTo>
                  <a:lnTo>
                    <a:pt x="2441622" y="50746"/>
                  </a:lnTo>
                  <a:lnTo>
                    <a:pt x="2929947" y="101493"/>
                  </a:lnTo>
                  <a:lnTo>
                    <a:pt x="3418272" y="101493"/>
                  </a:lnTo>
                </a:path>
              </a:pathLst>
            </a:custGeom>
            <a:ln w="27101" cap="flat">
              <a:solidFill>
                <a:srgbClr val="6363C0">
                  <a:alpha val="69803"/>
                </a:srgbClr>
              </a:solidFill>
              <a:prstDash val="solid"/>
              <a:round/>
            </a:ln>
          </p:spPr>
          <p:txBody>
            <a:bodyPr/>
            <a:lstStyle/>
            <a:p/>
          </p:txBody>
        </p:sp>
        <p:sp>
          <p:nvSpPr>
            <p:cNvPr id="22" name="pl22"/>
            <p:cNvSpPr/>
            <p:nvPr/>
          </p:nvSpPr>
          <p:spPr>
            <a:xfrm>
              <a:off x="1082252" y="1952879"/>
              <a:ext cx="3418272" cy="405974"/>
            </a:xfrm>
            <a:custGeom>
              <a:avLst/>
              <a:pathLst>
                <a:path w="3418272" h="405974">
                  <a:moveTo>
                    <a:pt x="0" y="101493"/>
                  </a:moveTo>
                  <a:lnTo>
                    <a:pt x="488324" y="50746"/>
                  </a:lnTo>
                  <a:lnTo>
                    <a:pt x="976649" y="355227"/>
                  </a:lnTo>
                  <a:lnTo>
                    <a:pt x="1464973" y="405974"/>
                  </a:lnTo>
                  <a:lnTo>
                    <a:pt x="1953298" y="50746"/>
                  </a:lnTo>
                  <a:lnTo>
                    <a:pt x="2441622" y="101493"/>
                  </a:lnTo>
                  <a:lnTo>
                    <a:pt x="2929947" y="0"/>
                  </a:lnTo>
                  <a:lnTo>
                    <a:pt x="3418272" y="0"/>
                  </a:lnTo>
                </a:path>
              </a:pathLst>
            </a:custGeom>
            <a:ln w="27101" cap="flat">
              <a:solidFill>
                <a:srgbClr val="008DC9">
                  <a:alpha val="69803"/>
                </a:srgbClr>
              </a:solidFill>
              <a:prstDash val="solid"/>
              <a:round/>
            </a:ln>
          </p:spPr>
          <p:txBody>
            <a:bodyPr/>
            <a:lstStyle/>
            <a:p/>
          </p:txBody>
        </p:sp>
        <p:sp>
          <p:nvSpPr>
            <p:cNvPr id="23" name="pl23"/>
            <p:cNvSpPr/>
            <p:nvPr/>
          </p:nvSpPr>
          <p:spPr>
            <a:xfrm>
              <a:off x="1082252" y="2003625"/>
              <a:ext cx="3418272" cy="304480"/>
            </a:xfrm>
            <a:custGeom>
              <a:avLst/>
              <a:pathLst>
                <a:path w="3418272" h="304480">
                  <a:moveTo>
                    <a:pt x="0" y="0"/>
                  </a:moveTo>
                  <a:lnTo>
                    <a:pt x="488324" y="0"/>
                  </a:lnTo>
                  <a:lnTo>
                    <a:pt x="976649" y="50746"/>
                  </a:lnTo>
                  <a:lnTo>
                    <a:pt x="1464973" y="304480"/>
                  </a:lnTo>
                  <a:lnTo>
                    <a:pt x="1953298" y="0"/>
                  </a:lnTo>
                  <a:lnTo>
                    <a:pt x="2441622" y="202987"/>
                  </a:lnTo>
                  <a:lnTo>
                    <a:pt x="2929947" y="202987"/>
                  </a:lnTo>
                  <a:lnTo>
                    <a:pt x="3418272" y="202987"/>
                  </a:lnTo>
                </a:path>
              </a:pathLst>
            </a:custGeom>
            <a:ln w="27101" cap="flat">
              <a:solidFill>
                <a:srgbClr val="40BF73">
                  <a:alpha val="69803"/>
                </a:srgbClr>
              </a:solidFill>
              <a:prstDash val="solid"/>
              <a:round/>
            </a:ln>
          </p:spPr>
          <p:txBody>
            <a:bodyPr/>
            <a:lstStyle/>
            <a:p/>
          </p:txBody>
        </p:sp>
        <p:sp>
          <p:nvSpPr>
            <p:cNvPr id="24" name="pl24"/>
            <p:cNvSpPr/>
            <p:nvPr/>
          </p:nvSpPr>
          <p:spPr>
            <a:xfrm>
              <a:off x="1082252" y="1952879"/>
              <a:ext cx="3418272" cy="405974"/>
            </a:xfrm>
            <a:custGeom>
              <a:avLst/>
              <a:pathLst>
                <a:path w="3418272" h="405974">
                  <a:moveTo>
                    <a:pt x="0" y="101493"/>
                  </a:moveTo>
                  <a:lnTo>
                    <a:pt x="488324" y="50746"/>
                  </a:lnTo>
                  <a:lnTo>
                    <a:pt x="976649" y="355227"/>
                  </a:lnTo>
                  <a:lnTo>
                    <a:pt x="1464973" y="405974"/>
                  </a:lnTo>
                  <a:lnTo>
                    <a:pt x="1953298" y="50746"/>
                  </a:lnTo>
                  <a:lnTo>
                    <a:pt x="2441622" y="101493"/>
                  </a:lnTo>
                  <a:lnTo>
                    <a:pt x="2929947" y="0"/>
                  </a:lnTo>
                  <a:lnTo>
                    <a:pt x="3418272" y="0"/>
                  </a:lnTo>
                </a:path>
              </a:pathLst>
            </a:custGeom>
            <a:ln w="65043" cap="flat">
              <a:solidFill>
                <a:srgbClr val="000000">
                  <a:alpha val="100000"/>
                </a:srgbClr>
              </a:solidFill>
              <a:prstDash val="solid"/>
              <a:round/>
            </a:ln>
          </p:spPr>
          <p:txBody>
            <a:bodyPr/>
            <a:lstStyle/>
            <a:p/>
          </p:txBody>
        </p:sp>
        <p:sp>
          <p:nvSpPr>
            <p:cNvPr id="25" name="pl25"/>
            <p:cNvSpPr/>
            <p:nvPr/>
          </p:nvSpPr>
          <p:spPr>
            <a:xfrm>
              <a:off x="1082252" y="1952879"/>
              <a:ext cx="3418272" cy="405974"/>
            </a:xfrm>
            <a:custGeom>
              <a:avLst/>
              <a:pathLst>
                <a:path w="3418272" h="405974">
                  <a:moveTo>
                    <a:pt x="0" y="101493"/>
                  </a:moveTo>
                  <a:lnTo>
                    <a:pt x="488324" y="50746"/>
                  </a:lnTo>
                  <a:lnTo>
                    <a:pt x="976649" y="355227"/>
                  </a:lnTo>
                  <a:lnTo>
                    <a:pt x="1464973" y="405974"/>
                  </a:lnTo>
                  <a:lnTo>
                    <a:pt x="1953298" y="50746"/>
                  </a:lnTo>
                  <a:lnTo>
                    <a:pt x="2441622" y="101493"/>
                  </a:lnTo>
                  <a:lnTo>
                    <a:pt x="2929947" y="0"/>
                  </a:lnTo>
                  <a:lnTo>
                    <a:pt x="3418272" y="0"/>
                  </a:lnTo>
                </a:path>
              </a:pathLst>
            </a:custGeom>
            <a:ln w="40651" cap="flat">
              <a:solidFill>
                <a:srgbClr val="008DC9">
                  <a:alpha val="100000"/>
                </a:srgbClr>
              </a:solidFill>
              <a:prstDash val="solid"/>
              <a:round/>
            </a:ln>
          </p:spPr>
          <p:txBody>
            <a:bodyPr/>
            <a:lstStyle/>
            <a:p/>
          </p:txBody>
        </p:sp>
        <p:sp>
          <p:nvSpPr>
            <p:cNvPr id="26" name="tx26"/>
            <p:cNvSpPr/>
            <p:nvPr/>
          </p:nvSpPr>
          <p:spPr>
            <a:xfrm>
              <a:off x="1021993" y="1883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7" name="tx27"/>
            <p:cNvSpPr/>
            <p:nvPr/>
          </p:nvSpPr>
          <p:spPr>
            <a:xfrm>
              <a:off x="1510317" y="18328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8" name="tx28"/>
            <p:cNvSpPr/>
            <p:nvPr/>
          </p:nvSpPr>
          <p:spPr>
            <a:xfrm>
              <a:off x="1998642" y="21373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9" name="tx29"/>
            <p:cNvSpPr/>
            <p:nvPr/>
          </p:nvSpPr>
          <p:spPr>
            <a:xfrm>
              <a:off x="2486966" y="21880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0" name="tx30"/>
            <p:cNvSpPr/>
            <p:nvPr/>
          </p:nvSpPr>
          <p:spPr>
            <a:xfrm>
              <a:off x="2975291" y="18328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1" name="tx31"/>
            <p:cNvSpPr/>
            <p:nvPr/>
          </p:nvSpPr>
          <p:spPr>
            <a:xfrm>
              <a:off x="3463616" y="1883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2" name="tx32"/>
            <p:cNvSpPr/>
            <p:nvPr/>
          </p:nvSpPr>
          <p:spPr>
            <a:xfrm>
              <a:off x="3951940" y="17820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3" name="tx33"/>
            <p:cNvSpPr/>
            <p:nvPr/>
          </p:nvSpPr>
          <p:spPr>
            <a:xfrm>
              <a:off x="4440265" y="17820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4" name="tx34"/>
            <p:cNvSpPr/>
            <p:nvPr/>
          </p:nvSpPr>
          <p:spPr>
            <a:xfrm>
              <a:off x="707342" y="37342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5" name="tx35"/>
            <p:cNvSpPr/>
            <p:nvPr/>
          </p:nvSpPr>
          <p:spPr>
            <a:xfrm>
              <a:off x="707342" y="322680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6" name="tx36"/>
            <p:cNvSpPr/>
            <p:nvPr/>
          </p:nvSpPr>
          <p:spPr>
            <a:xfrm>
              <a:off x="707342" y="271933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7" name="tx37"/>
            <p:cNvSpPr/>
            <p:nvPr/>
          </p:nvSpPr>
          <p:spPr>
            <a:xfrm>
              <a:off x="707342" y="221186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8" name="tx38"/>
            <p:cNvSpPr/>
            <p:nvPr/>
          </p:nvSpPr>
          <p:spPr>
            <a:xfrm>
              <a:off x="636659" y="1704400"/>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9" name="tx39"/>
            <p:cNvSpPr/>
            <p:nvPr/>
          </p:nvSpPr>
          <p:spPr>
            <a:xfrm rot="-5400000">
              <a:off x="940885"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40" name="tx40"/>
            <p:cNvSpPr/>
            <p:nvPr/>
          </p:nvSpPr>
          <p:spPr>
            <a:xfrm rot="-5400000">
              <a:off x="1917535"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41" name="tx41"/>
            <p:cNvSpPr/>
            <p:nvPr/>
          </p:nvSpPr>
          <p:spPr>
            <a:xfrm rot="-5400000">
              <a:off x="2894184"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2" name="tx42"/>
            <p:cNvSpPr/>
            <p:nvPr/>
          </p:nvSpPr>
          <p:spPr>
            <a:xfrm rot="-5400000">
              <a:off x="3870833"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3" name="tx43"/>
            <p:cNvSpPr/>
            <p:nvPr/>
          </p:nvSpPr>
          <p:spPr>
            <a:xfrm rot="-5400000">
              <a:off x="67031" y="2719335"/>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4" name="pl44"/>
            <p:cNvSpPr/>
            <p:nvPr/>
          </p:nvSpPr>
          <p:spPr>
            <a:xfrm>
              <a:off x="1855125" y="4697591"/>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45" name="pl45"/>
            <p:cNvSpPr/>
            <p:nvPr/>
          </p:nvSpPr>
          <p:spPr>
            <a:xfrm>
              <a:off x="1855125" y="4986636"/>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46" name="pl46"/>
            <p:cNvSpPr/>
            <p:nvPr/>
          </p:nvSpPr>
          <p:spPr>
            <a:xfrm>
              <a:off x="2495943" y="4697591"/>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47" name="pl47"/>
            <p:cNvSpPr/>
            <p:nvPr/>
          </p:nvSpPr>
          <p:spPr>
            <a:xfrm>
              <a:off x="2495943" y="4986636"/>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48" name="pl48"/>
            <p:cNvSpPr/>
            <p:nvPr/>
          </p:nvSpPr>
          <p:spPr>
            <a:xfrm>
              <a:off x="3136761" y="4697591"/>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49" name="pl49"/>
            <p:cNvSpPr/>
            <p:nvPr/>
          </p:nvSpPr>
          <p:spPr>
            <a:xfrm>
              <a:off x="3136761" y="4697591"/>
              <a:ext cx="175564" cy="0"/>
            </a:xfrm>
            <a:custGeom>
              <a:avLst/>
              <a:pathLst>
                <a:path w="175564" h="0">
                  <a:moveTo>
                    <a:pt x="0" y="0"/>
                  </a:moveTo>
                  <a:lnTo>
                    <a:pt x="175564" y="0"/>
                  </a:lnTo>
                </a:path>
              </a:pathLst>
            </a:custGeom>
            <a:ln w="40651" cap="flat">
              <a:solidFill>
                <a:srgbClr val="008DC9">
                  <a:alpha val="100000"/>
                </a:srgbClr>
              </a:solidFill>
              <a:prstDash val="solid"/>
              <a:round/>
            </a:ln>
          </p:spPr>
          <p:txBody>
            <a:bodyPr/>
            <a:lstStyle/>
            <a:p/>
          </p:txBody>
        </p:sp>
        <p:sp>
          <p:nvSpPr>
            <p:cNvPr id="50" name="pl50"/>
            <p:cNvSpPr/>
            <p:nvPr/>
          </p:nvSpPr>
          <p:spPr>
            <a:xfrm>
              <a:off x="3136761" y="4986636"/>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51" name="tx51"/>
            <p:cNvSpPr/>
            <p:nvPr/>
          </p:nvSpPr>
          <p:spPr>
            <a:xfrm>
              <a:off x="2122225" y="4652100"/>
              <a:ext cx="25392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a:t>
              </a:r>
            </a:p>
          </p:txBody>
        </p:sp>
        <p:sp>
          <p:nvSpPr>
            <p:cNvPr id="52" name="tx52"/>
            <p:cNvSpPr/>
            <p:nvPr/>
          </p:nvSpPr>
          <p:spPr>
            <a:xfrm>
              <a:off x="2122225" y="4941145"/>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AMR</a:t>
              </a:r>
            </a:p>
          </p:txBody>
        </p:sp>
        <p:sp>
          <p:nvSpPr>
            <p:cNvPr id="53" name="tx53"/>
            <p:cNvSpPr/>
            <p:nvPr/>
          </p:nvSpPr>
          <p:spPr>
            <a:xfrm>
              <a:off x="2763043" y="4652100"/>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EMR</a:t>
              </a:r>
            </a:p>
          </p:txBody>
        </p:sp>
        <p:sp>
          <p:nvSpPr>
            <p:cNvPr id="54" name="tx54"/>
            <p:cNvSpPr/>
            <p:nvPr/>
          </p:nvSpPr>
          <p:spPr>
            <a:xfrm>
              <a:off x="2763043" y="4941145"/>
              <a:ext cx="2681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a:t>
              </a:r>
            </a:p>
          </p:txBody>
        </p:sp>
        <p:sp>
          <p:nvSpPr>
            <p:cNvPr id="55" name="tx55"/>
            <p:cNvSpPr/>
            <p:nvPr/>
          </p:nvSpPr>
          <p:spPr>
            <a:xfrm>
              <a:off x="3403861"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SEAR</a:t>
              </a:r>
            </a:p>
          </p:txBody>
        </p:sp>
        <p:sp>
          <p:nvSpPr>
            <p:cNvPr id="56" name="tx56"/>
            <p:cNvSpPr/>
            <p:nvPr/>
          </p:nvSpPr>
          <p:spPr>
            <a:xfrm>
              <a:off x="3403861" y="4941145"/>
              <a:ext cx="2962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WPR</a:t>
              </a:r>
            </a:p>
          </p:txBody>
        </p:sp>
        <p:sp>
          <p:nvSpPr>
            <p:cNvPr id="57" name="tx57"/>
            <p:cNvSpPr/>
            <p:nvPr/>
          </p:nvSpPr>
          <p:spPr>
            <a:xfrm>
              <a:off x="1605182" y="1437626"/>
              <a:ext cx="237241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SEAR, 2018-2025</a:t>
              </a:r>
            </a:p>
          </p:txBody>
        </p:sp>
        <p:sp>
          <p:nvSpPr>
            <p:cNvPr id="58" name="pl58"/>
            <p:cNvSpPr/>
            <p:nvPr/>
          </p:nvSpPr>
          <p:spPr>
            <a:xfrm>
              <a:off x="5244722" y="3627522"/>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59" name="pl59"/>
            <p:cNvSpPr/>
            <p:nvPr/>
          </p:nvSpPr>
          <p:spPr>
            <a:xfrm>
              <a:off x="5244722" y="3120054"/>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60" name="pl60"/>
            <p:cNvSpPr/>
            <p:nvPr/>
          </p:nvSpPr>
          <p:spPr>
            <a:xfrm>
              <a:off x="5244722" y="2612586"/>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61" name="pl61"/>
            <p:cNvSpPr/>
            <p:nvPr/>
          </p:nvSpPr>
          <p:spPr>
            <a:xfrm>
              <a:off x="5244722" y="2105119"/>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62" name="pl62"/>
            <p:cNvSpPr/>
            <p:nvPr/>
          </p:nvSpPr>
          <p:spPr>
            <a:xfrm>
              <a:off x="5244722" y="3881255"/>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63" name="pl63"/>
            <p:cNvSpPr/>
            <p:nvPr/>
          </p:nvSpPr>
          <p:spPr>
            <a:xfrm>
              <a:off x="5244722" y="3373788"/>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64" name="pl64"/>
            <p:cNvSpPr/>
            <p:nvPr/>
          </p:nvSpPr>
          <p:spPr>
            <a:xfrm>
              <a:off x="5244722" y="2866320"/>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65" name="pl65"/>
            <p:cNvSpPr/>
            <p:nvPr/>
          </p:nvSpPr>
          <p:spPr>
            <a:xfrm>
              <a:off x="5244722" y="2358853"/>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66" name="pl66"/>
            <p:cNvSpPr/>
            <p:nvPr/>
          </p:nvSpPr>
          <p:spPr>
            <a:xfrm>
              <a:off x="5244722" y="1851385"/>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67" name="pl67"/>
            <p:cNvSpPr/>
            <p:nvPr/>
          </p:nvSpPr>
          <p:spPr>
            <a:xfrm>
              <a:off x="5415636"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6392285"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7368934"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8345583"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5415636" y="2358853"/>
              <a:ext cx="3418272" cy="811948"/>
            </a:xfrm>
            <a:custGeom>
              <a:avLst/>
              <a:pathLst>
                <a:path w="3418272" h="811948">
                  <a:moveTo>
                    <a:pt x="0" y="202987"/>
                  </a:moveTo>
                  <a:lnTo>
                    <a:pt x="488324" y="0"/>
                  </a:lnTo>
                  <a:lnTo>
                    <a:pt x="976649" y="202987"/>
                  </a:lnTo>
                  <a:lnTo>
                    <a:pt x="1464973" y="811948"/>
                  </a:lnTo>
                  <a:lnTo>
                    <a:pt x="1953298" y="405974"/>
                  </a:lnTo>
                  <a:lnTo>
                    <a:pt x="2441622" y="0"/>
                  </a:lnTo>
                  <a:lnTo>
                    <a:pt x="2929947" y="0"/>
                  </a:lnTo>
                  <a:lnTo>
                    <a:pt x="3418272" y="0"/>
                  </a:lnTo>
                </a:path>
              </a:pathLst>
            </a:custGeom>
            <a:ln w="27101" cap="flat">
              <a:solidFill>
                <a:srgbClr val="F4A81D">
                  <a:alpha val="69803"/>
                </a:srgbClr>
              </a:solidFill>
              <a:prstDash val="solid"/>
              <a:round/>
            </a:ln>
          </p:spPr>
          <p:txBody>
            <a:bodyPr/>
            <a:lstStyle/>
            <a:p/>
          </p:txBody>
        </p:sp>
        <p:sp>
          <p:nvSpPr>
            <p:cNvPr id="72" name="pl72"/>
            <p:cNvSpPr/>
            <p:nvPr/>
          </p:nvSpPr>
          <p:spPr>
            <a:xfrm>
              <a:off x="5415636" y="1749892"/>
              <a:ext cx="3418272" cy="1014935"/>
            </a:xfrm>
            <a:custGeom>
              <a:avLst/>
              <a:pathLst>
                <a:path w="3418272" h="1014935">
                  <a:moveTo>
                    <a:pt x="0" y="0"/>
                  </a:moveTo>
                  <a:lnTo>
                    <a:pt x="488324" y="608961"/>
                  </a:lnTo>
                  <a:lnTo>
                    <a:pt x="976649" y="608961"/>
                  </a:lnTo>
                  <a:lnTo>
                    <a:pt x="1464973" y="1014935"/>
                  </a:lnTo>
                  <a:lnTo>
                    <a:pt x="1953298" y="405974"/>
                  </a:lnTo>
                  <a:lnTo>
                    <a:pt x="2441622" y="405974"/>
                  </a:lnTo>
                  <a:lnTo>
                    <a:pt x="2929947" y="405974"/>
                  </a:lnTo>
                  <a:lnTo>
                    <a:pt x="3418272" y="0"/>
                  </a:lnTo>
                </a:path>
              </a:pathLst>
            </a:custGeom>
            <a:ln w="27101" cap="flat">
              <a:solidFill>
                <a:srgbClr val="F26829">
                  <a:alpha val="69803"/>
                </a:srgbClr>
              </a:solidFill>
              <a:prstDash val="solid"/>
              <a:round/>
            </a:ln>
          </p:spPr>
          <p:txBody>
            <a:bodyPr/>
            <a:lstStyle/>
            <a:p/>
          </p:txBody>
        </p:sp>
        <p:sp>
          <p:nvSpPr>
            <p:cNvPr id="73" name="pl73"/>
            <p:cNvSpPr/>
            <p:nvPr/>
          </p:nvSpPr>
          <p:spPr>
            <a:xfrm>
              <a:off x="5415636" y="2155866"/>
              <a:ext cx="3418272" cy="811948"/>
            </a:xfrm>
            <a:custGeom>
              <a:avLst/>
              <a:pathLst>
                <a:path w="3418272" h="811948">
                  <a:moveTo>
                    <a:pt x="0" y="405974"/>
                  </a:moveTo>
                  <a:lnTo>
                    <a:pt x="488324" y="202987"/>
                  </a:lnTo>
                  <a:lnTo>
                    <a:pt x="976649" y="608961"/>
                  </a:lnTo>
                  <a:lnTo>
                    <a:pt x="1464973" y="608961"/>
                  </a:lnTo>
                  <a:lnTo>
                    <a:pt x="1953298" y="0"/>
                  </a:lnTo>
                  <a:lnTo>
                    <a:pt x="2441622" y="811948"/>
                  </a:lnTo>
                  <a:lnTo>
                    <a:pt x="2929947" y="811948"/>
                  </a:lnTo>
                  <a:lnTo>
                    <a:pt x="3418272" y="405974"/>
                  </a:lnTo>
                </a:path>
              </a:pathLst>
            </a:custGeom>
            <a:ln w="27101" cap="flat">
              <a:solidFill>
                <a:srgbClr val="BD53BD">
                  <a:alpha val="69803"/>
                </a:srgbClr>
              </a:solidFill>
              <a:prstDash val="solid"/>
              <a:round/>
            </a:ln>
          </p:spPr>
          <p:txBody>
            <a:bodyPr/>
            <a:lstStyle/>
            <a:p/>
          </p:txBody>
        </p:sp>
        <p:sp>
          <p:nvSpPr>
            <p:cNvPr id="74" name="pl74"/>
            <p:cNvSpPr/>
            <p:nvPr/>
          </p:nvSpPr>
          <p:spPr>
            <a:xfrm>
              <a:off x="5415636" y="2358853"/>
              <a:ext cx="3418272" cy="405974"/>
            </a:xfrm>
            <a:custGeom>
              <a:avLst/>
              <a:pathLst>
                <a:path w="3418272" h="405974">
                  <a:moveTo>
                    <a:pt x="0" y="0"/>
                  </a:moveTo>
                  <a:lnTo>
                    <a:pt x="488324" y="0"/>
                  </a:lnTo>
                  <a:lnTo>
                    <a:pt x="976649" y="202987"/>
                  </a:lnTo>
                  <a:lnTo>
                    <a:pt x="1464973" y="202987"/>
                  </a:lnTo>
                  <a:lnTo>
                    <a:pt x="1953298" y="202987"/>
                  </a:lnTo>
                  <a:lnTo>
                    <a:pt x="2441622" y="202987"/>
                  </a:lnTo>
                  <a:lnTo>
                    <a:pt x="2929947" y="405974"/>
                  </a:lnTo>
                  <a:lnTo>
                    <a:pt x="3418272" y="405974"/>
                  </a:lnTo>
                </a:path>
              </a:pathLst>
            </a:custGeom>
            <a:ln w="27101" cap="flat">
              <a:solidFill>
                <a:srgbClr val="6363C0">
                  <a:alpha val="69803"/>
                </a:srgbClr>
              </a:solidFill>
              <a:prstDash val="solid"/>
              <a:round/>
            </a:ln>
          </p:spPr>
          <p:txBody>
            <a:bodyPr/>
            <a:lstStyle/>
            <a:p/>
          </p:txBody>
        </p:sp>
        <p:sp>
          <p:nvSpPr>
            <p:cNvPr id="75" name="pl75"/>
            <p:cNvSpPr/>
            <p:nvPr/>
          </p:nvSpPr>
          <p:spPr>
            <a:xfrm>
              <a:off x="5415636" y="2155866"/>
              <a:ext cx="3418272" cy="1623896"/>
            </a:xfrm>
            <a:custGeom>
              <a:avLst/>
              <a:pathLst>
                <a:path w="3418272" h="1623896">
                  <a:moveTo>
                    <a:pt x="0" y="405974"/>
                  </a:moveTo>
                  <a:lnTo>
                    <a:pt x="488324" y="202987"/>
                  </a:lnTo>
                  <a:lnTo>
                    <a:pt x="976649" y="1420909"/>
                  </a:lnTo>
                  <a:lnTo>
                    <a:pt x="1464973" y="1623896"/>
                  </a:lnTo>
                  <a:lnTo>
                    <a:pt x="1953298" y="202987"/>
                  </a:lnTo>
                  <a:lnTo>
                    <a:pt x="2441622" y="405974"/>
                  </a:lnTo>
                  <a:lnTo>
                    <a:pt x="2929947" y="0"/>
                  </a:lnTo>
                  <a:lnTo>
                    <a:pt x="3418272" y="0"/>
                  </a:lnTo>
                </a:path>
              </a:pathLst>
            </a:custGeom>
            <a:ln w="27101" cap="flat">
              <a:solidFill>
                <a:srgbClr val="008DC9">
                  <a:alpha val="69803"/>
                </a:srgbClr>
              </a:solidFill>
              <a:prstDash val="solid"/>
              <a:round/>
            </a:ln>
          </p:spPr>
          <p:txBody>
            <a:bodyPr/>
            <a:lstStyle/>
            <a:p/>
          </p:txBody>
        </p:sp>
        <p:sp>
          <p:nvSpPr>
            <p:cNvPr id="76" name="pl76"/>
            <p:cNvSpPr/>
            <p:nvPr/>
          </p:nvSpPr>
          <p:spPr>
            <a:xfrm>
              <a:off x="5415636" y="2358853"/>
              <a:ext cx="3418272" cy="1217922"/>
            </a:xfrm>
            <a:custGeom>
              <a:avLst/>
              <a:pathLst>
                <a:path w="3418272" h="1217922">
                  <a:moveTo>
                    <a:pt x="0" y="0"/>
                  </a:moveTo>
                  <a:lnTo>
                    <a:pt x="488324" y="0"/>
                  </a:lnTo>
                  <a:lnTo>
                    <a:pt x="976649" y="202987"/>
                  </a:lnTo>
                  <a:lnTo>
                    <a:pt x="1464973" y="1217922"/>
                  </a:lnTo>
                  <a:lnTo>
                    <a:pt x="1953298" y="0"/>
                  </a:lnTo>
                  <a:lnTo>
                    <a:pt x="2441622" y="811948"/>
                  </a:lnTo>
                  <a:lnTo>
                    <a:pt x="2929947" y="811948"/>
                  </a:lnTo>
                  <a:lnTo>
                    <a:pt x="3418272" y="811948"/>
                  </a:lnTo>
                </a:path>
              </a:pathLst>
            </a:custGeom>
            <a:ln w="27101" cap="flat">
              <a:solidFill>
                <a:srgbClr val="40BF73">
                  <a:alpha val="69803"/>
                </a:srgbClr>
              </a:solidFill>
              <a:prstDash val="solid"/>
              <a:round/>
            </a:ln>
          </p:spPr>
          <p:txBody>
            <a:bodyPr/>
            <a:lstStyle/>
            <a:p/>
          </p:txBody>
        </p:sp>
        <p:sp>
          <p:nvSpPr>
            <p:cNvPr id="77" name="pl77"/>
            <p:cNvSpPr/>
            <p:nvPr/>
          </p:nvSpPr>
          <p:spPr>
            <a:xfrm>
              <a:off x="5415636" y="2358853"/>
              <a:ext cx="3418272" cy="0"/>
            </a:xfrm>
            <a:custGeom>
              <a:avLst/>
              <a:pathLst>
                <a:path w="3418272" h="0">
                  <a:moveTo>
                    <a:pt x="0" y="0"/>
                  </a:moveTo>
                  <a:lnTo>
                    <a:pt x="0" y="0"/>
                  </a:lnTo>
                  <a:lnTo>
                    <a:pt x="0" y="0"/>
                  </a:lnTo>
                  <a:lnTo>
                    <a:pt x="0" y="0"/>
                  </a:lnTo>
                  <a:lnTo>
                    <a:pt x="0" y="0"/>
                  </a:lnTo>
                  <a:lnTo>
                    <a:pt x="0" y="0"/>
                  </a:lnTo>
                  <a:lnTo>
                    <a:pt x="488324" y="0"/>
                  </a:lnTo>
                  <a:lnTo>
                    <a:pt x="488324" y="0"/>
                  </a:lnTo>
                  <a:lnTo>
                    <a:pt x="488324" y="0"/>
                  </a:lnTo>
                  <a:lnTo>
                    <a:pt x="488324" y="0"/>
                  </a:lnTo>
                  <a:lnTo>
                    <a:pt x="488324" y="0"/>
                  </a:lnTo>
                  <a:lnTo>
                    <a:pt x="488324" y="0"/>
                  </a:lnTo>
                  <a:lnTo>
                    <a:pt x="976649" y="0"/>
                  </a:lnTo>
                  <a:lnTo>
                    <a:pt x="976649" y="0"/>
                  </a:lnTo>
                  <a:lnTo>
                    <a:pt x="976649" y="0"/>
                  </a:lnTo>
                  <a:lnTo>
                    <a:pt x="976649" y="0"/>
                  </a:lnTo>
                  <a:lnTo>
                    <a:pt x="976649" y="0"/>
                  </a:lnTo>
                  <a:lnTo>
                    <a:pt x="976649" y="0"/>
                  </a:lnTo>
                  <a:lnTo>
                    <a:pt x="1464973" y="0"/>
                  </a:lnTo>
                  <a:lnTo>
                    <a:pt x="1464973" y="0"/>
                  </a:lnTo>
                  <a:lnTo>
                    <a:pt x="1464973" y="0"/>
                  </a:lnTo>
                  <a:lnTo>
                    <a:pt x="1464973" y="0"/>
                  </a:lnTo>
                  <a:lnTo>
                    <a:pt x="1464973" y="0"/>
                  </a:lnTo>
                  <a:lnTo>
                    <a:pt x="1464973" y="0"/>
                  </a:lnTo>
                  <a:lnTo>
                    <a:pt x="1953298" y="0"/>
                  </a:lnTo>
                  <a:lnTo>
                    <a:pt x="1953298" y="0"/>
                  </a:lnTo>
                  <a:lnTo>
                    <a:pt x="1953298" y="0"/>
                  </a:lnTo>
                  <a:lnTo>
                    <a:pt x="1953298" y="0"/>
                  </a:lnTo>
                  <a:lnTo>
                    <a:pt x="1953298" y="0"/>
                  </a:lnTo>
                  <a:lnTo>
                    <a:pt x="1953298" y="0"/>
                  </a:lnTo>
                  <a:lnTo>
                    <a:pt x="2441622" y="0"/>
                  </a:lnTo>
                  <a:lnTo>
                    <a:pt x="2441622" y="0"/>
                  </a:lnTo>
                  <a:lnTo>
                    <a:pt x="2441622" y="0"/>
                  </a:lnTo>
                  <a:lnTo>
                    <a:pt x="2441622" y="0"/>
                  </a:lnTo>
                  <a:lnTo>
                    <a:pt x="2441622" y="0"/>
                  </a:lnTo>
                  <a:lnTo>
                    <a:pt x="2441622" y="0"/>
                  </a:lnTo>
                  <a:lnTo>
                    <a:pt x="2929947" y="0"/>
                  </a:lnTo>
                  <a:lnTo>
                    <a:pt x="2929947" y="0"/>
                  </a:lnTo>
                  <a:lnTo>
                    <a:pt x="2929947" y="0"/>
                  </a:lnTo>
                  <a:lnTo>
                    <a:pt x="2929947" y="0"/>
                  </a:lnTo>
                  <a:lnTo>
                    <a:pt x="2929947" y="0"/>
                  </a:lnTo>
                  <a:lnTo>
                    <a:pt x="2929947" y="0"/>
                  </a:lnTo>
                  <a:lnTo>
                    <a:pt x="3418272" y="0"/>
                  </a:lnTo>
                  <a:lnTo>
                    <a:pt x="3418272" y="0"/>
                  </a:lnTo>
                  <a:lnTo>
                    <a:pt x="3418272" y="0"/>
                  </a:lnTo>
                  <a:lnTo>
                    <a:pt x="3418272" y="0"/>
                  </a:lnTo>
                  <a:lnTo>
                    <a:pt x="3418272" y="0"/>
                  </a:lnTo>
                  <a:lnTo>
                    <a:pt x="3418272" y="0"/>
                  </a:lnTo>
                </a:path>
              </a:pathLst>
            </a:custGeom>
            <a:ln w="13550" cap="flat">
              <a:solidFill>
                <a:srgbClr val="000000">
                  <a:alpha val="100000"/>
                </a:srgbClr>
              </a:solidFill>
              <a:prstDash val="dash"/>
              <a:round/>
            </a:ln>
          </p:spPr>
          <p:txBody>
            <a:bodyPr/>
            <a:lstStyle/>
            <a:p/>
          </p:txBody>
        </p:sp>
        <p:sp>
          <p:nvSpPr>
            <p:cNvPr id="78" name="pl78"/>
            <p:cNvSpPr/>
            <p:nvPr/>
          </p:nvSpPr>
          <p:spPr>
            <a:xfrm>
              <a:off x="5415636" y="2155866"/>
              <a:ext cx="3418272" cy="1623896"/>
            </a:xfrm>
            <a:custGeom>
              <a:avLst/>
              <a:pathLst>
                <a:path w="3418272" h="1623896">
                  <a:moveTo>
                    <a:pt x="0" y="405974"/>
                  </a:moveTo>
                  <a:lnTo>
                    <a:pt x="488324" y="202987"/>
                  </a:lnTo>
                  <a:lnTo>
                    <a:pt x="976649" y="1420909"/>
                  </a:lnTo>
                  <a:lnTo>
                    <a:pt x="1464973" y="1623896"/>
                  </a:lnTo>
                  <a:lnTo>
                    <a:pt x="1953298" y="202987"/>
                  </a:lnTo>
                  <a:lnTo>
                    <a:pt x="2441622" y="405974"/>
                  </a:lnTo>
                  <a:lnTo>
                    <a:pt x="2929947" y="0"/>
                  </a:lnTo>
                  <a:lnTo>
                    <a:pt x="3418272" y="0"/>
                  </a:lnTo>
                </a:path>
              </a:pathLst>
            </a:custGeom>
            <a:ln w="65043" cap="flat">
              <a:solidFill>
                <a:srgbClr val="000000">
                  <a:alpha val="100000"/>
                </a:srgbClr>
              </a:solidFill>
              <a:prstDash val="solid"/>
              <a:round/>
            </a:ln>
          </p:spPr>
          <p:txBody>
            <a:bodyPr/>
            <a:lstStyle/>
            <a:p/>
          </p:txBody>
        </p:sp>
        <p:sp>
          <p:nvSpPr>
            <p:cNvPr id="79" name="pl79"/>
            <p:cNvSpPr/>
            <p:nvPr/>
          </p:nvSpPr>
          <p:spPr>
            <a:xfrm>
              <a:off x="5415636" y="2155866"/>
              <a:ext cx="3418272" cy="1623896"/>
            </a:xfrm>
            <a:custGeom>
              <a:avLst/>
              <a:pathLst>
                <a:path w="3418272" h="1623896">
                  <a:moveTo>
                    <a:pt x="0" y="405974"/>
                  </a:moveTo>
                  <a:lnTo>
                    <a:pt x="488324" y="202987"/>
                  </a:lnTo>
                  <a:lnTo>
                    <a:pt x="976649" y="1420909"/>
                  </a:lnTo>
                  <a:lnTo>
                    <a:pt x="1464973" y="1623896"/>
                  </a:lnTo>
                  <a:lnTo>
                    <a:pt x="1953298" y="202987"/>
                  </a:lnTo>
                  <a:lnTo>
                    <a:pt x="2441622" y="405974"/>
                  </a:lnTo>
                  <a:lnTo>
                    <a:pt x="2929947" y="0"/>
                  </a:lnTo>
                  <a:lnTo>
                    <a:pt x="3418272" y="0"/>
                  </a:lnTo>
                </a:path>
              </a:pathLst>
            </a:custGeom>
            <a:ln w="40651" cap="flat">
              <a:solidFill>
                <a:srgbClr val="008DC9">
                  <a:alpha val="100000"/>
                </a:srgbClr>
              </a:solidFill>
              <a:prstDash val="solid"/>
              <a:round/>
            </a:ln>
          </p:spPr>
          <p:txBody>
            <a:bodyPr/>
            <a:lstStyle/>
            <a:p/>
          </p:txBody>
        </p:sp>
        <p:sp>
          <p:nvSpPr>
            <p:cNvPr id="80" name="tx80"/>
            <p:cNvSpPr/>
            <p:nvPr/>
          </p:nvSpPr>
          <p:spPr>
            <a:xfrm>
              <a:off x="5367447" y="238328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1" name="tx81"/>
            <p:cNvSpPr/>
            <p:nvPr/>
          </p:nvSpPr>
          <p:spPr>
            <a:xfrm>
              <a:off x="5873831" y="21802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2" name="tx82"/>
            <p:cNvSpPr/>
            <p:nvPr/>
          </p:nvSpPr>
          <p:spPr>
            <a:xfrm>
              <a:off x="6344096" y="339822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83" name="tx83"/>
            <p:cNvSpPr/>
            <p:nvPr/>
          </p:nvSpPr>
          <p:spPr>
            <a:xfrm>
              <a:off x="6832421" y="36012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84" name="tx84"/>
            <p:cNvSpPr/>
            <p:nvPr/>
          </p:nvSpPr>
          <p:spPr>
            <a:xfrm>
              <a:off x="7338805" y="21802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5" name="tx85"/>
            <p:cNvSpPr/>
            <p:nvPr/>
          </p:nvSpPr>
          <p:spPr>
            <a:xfrm>
              <a:off x="7809070" y="238328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6" name="tx86"/>
            <p:cNvSpPr/>
            <p:nvPr/>
          </p:nvSpPr>
          <p:spPr>
            <a:xfrm>
              <a:off x="8315454" y="19773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7" name="tx87"/>
            <p:cNvSpPr/>
            <p:nvPr/>
          </p:nvSpPr>
          <p:spPr>
            <a:xfrm>
              <a:off x="8803778" y="19773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8" name="tx88"/>
            <p:cNvSpPr/>
            <p:nvPr/>
          </p:nvSpPr>
          <p:spPr>
            <a:xfrm>
              <a:off x="4963093" y="3835764"/>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-7.5</a:t>
              </a:r>
            </a:p>
          </p:txBody>
        </p:sp>
        <p:sp>
          <p:nvSpPr>
            <p:cNvPr id="89" name="tx89"/>
            <p:cNvSpPr/>
            <p:nvPr/>
          </p:nvSpPr>
          <p:spPr>
            <a:xfrm>
              <a:off x="4963093" y="3328296"/>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90" name="tx90"/>
            <p:cNvSpPr/>
            <p:nvPr/>
          </p:nvSpPr>
          <p:spPr>
            <a:xfrm>
              <a:off x="4963093" y="2820829"/>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-2.5</a:t>
              </a:r>
            </a:p>
          </p:txBody>
        </p:sp>
        <p:sp>
          <p:nvSpPr>
            <p:cNvPr id="91" name="tx91"/>
            <p:cNvSpPr/>
            <p:nvPr/>
          </p:nvSpPr>
          <p:spPr>
            <a:xfrm>
              <a:off x="5005430" y="2313361"/>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92" name="tx92"/>
            <p:cNvSpPr/>
            <p:nvPr/>
          </p:nvSpPr>
          <p:spPr>
            <a:xfrm>
              <a:off x="5005430" y="1805894"/>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2.5</a:t>
              </a:r>
            </a:p>
          </p:txBody>
        </p:sp>
        <p:sp>
          <p:nvSpPr>
            <p:cNvPr id="93" name="tx93"/>
            <p:cNvSpPr/>
            <p:nvPr/>
          </p:nvSpPr>
          <p:spPr>
            <a:xfrm rot="-5400000">
              <a:off x="5274269"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94" name="tx94"/>
            <p:cNvSpPr/>
            <p:nvPr/>
          </p:nvSpPr>
          <p:spPr>
            <a:xfrm rot="-5400000">
              <a:off x="6250919"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95" name="tx95"/>
            <p:cNvSpPr/>
            <p:nvPr/>
          </p:nvSpPr>
          <p:spPr>
            <a:xfrm rot="-5400000">
              <a:off x="7227568"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96" name="tx96"/>
            <p:cNvSpPr/>
            <p:nvPr/>
          </p:nvSpPr>
          <p:spPr>
            <a:xfrm rot="-5400000">
              <a:off x="8204217"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97" name="tx97"/>
            <p:cNvSpPr/>
            <p:nvPr/>
          </p:nvSpPr>
          <p:spPr>
            <a:xfrm rot="-5400000">
              <a:off x="4263987" y="2719335"/>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8" name="pl98"/>
            <p:cNvSpPr/>
            <p:nvPr/>
          </p:nvSpPr>
          <p:spPr>
            <a:xfrm>
              <a:off x="6188510" y="4697591"/>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99" name="pl99"/>
            <p:cNvSpPr/>
            <p:nvPr/>
          </p:nvSpPr>
          <p:spPr>
            <a:xfrm>
              <a:off x="6188510" y="4986636"/>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100" name="pl100"/>
            <p:cNvSpPr/>
            <p:nvPr/>
          </p:nvSpPr>
          <p:spPr>
            <a:xfrm>
              <a:off x="6829328" y="4697591"/>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101" name="pl101"/>
            <p:cNvSpPr/>
            <p:nvPr/>
          </p:nvSpPr>
          <p:spPr>
            <a:xfrm>
              <a:off x="6829328" y="4986636"/>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102" name="pl102"/>
            <p:cNvSpPr/>
            <p:nvPr/>
          </p:nvSpPr>
          <p:spPr>
            <a:xfrm>
              <a:off x="7470145" y="4697591"/>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103" name="pl103"/>
            <p:cNvSpPr/>
            <p:nvPr/>
          </p:nvSpPr>
          <p:spPr>
            <a:xfrm>
              <a:off x="7470145" y="4697591"/>
              <a:ext cx="175564" cy="0"/>
            </a:xfrm>
            <a:custGeom>
              <a:avLst/>
              <a:pathLst>
                <a:path w="175564" h="0">
                  <a:moveTo>
                    <a:pt x="0" y="0"/>
                  </a:moveTo>
                  <a:lnTo>
                    <a:pt x="175564" y="0"/>
                  </a:lnTo>
                </a:path>
              </a:pathLst>
            </a:custGeom>
            <a:ln w="40651" cap="flat">
              <a:solidFill>
                <a:srgbClr val="008DC9">
                  <a:alpha val="100000"/>
                </a:srgbClr>
              </a:solidFill>
              <a:prstDash val="solid"/>
              <a:round/>
            </a:ln>
          </p:spPr>
          <p:txBody>
            <a:bodyPr/>
            <a:lstStyle/>
            <a:p/>
          </p:txBody>
        </p:sp>
        <p:sp>
          <p:nvSpPr>
            <p:cNvPr id="104" name="pl104"/>
            <p:cNvSpPr/>
            <p:nvPr/>
          </p:nvSpPr>
          <p:spPr>
            <a:xfrm>
              <a:off x="7470145" y="4986636"/>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105" name="tx105"/>
            <p:cNvSpPr/>
            <p:nvPr/>
          </p:nvSpPr>
          <p:spPr>
            <a:xfrm>
              <a:off x="6455609" y="4652100"/>
              <a:ext cx="25392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a:t>
              </a:r>
            </a:p>
          </p:txBody>
        </p:sp>
        <p:sp>
          <p:nvSpPr>
            <p:cNvPr id="106" name="tx106"/>
            <p:cNvSpPr/>
            <p:nvPr/>
          </p:nvSpPr>
          <p:spPr>
            <a:xfrm>
              <a:off x="6455609" y="4941145"/>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AMR</a:t>
              </a:r>
            </a:p>
          </p:txBody>
        </p:sp>
        <p:sp>
          <p:nvSpPr>
            <p:cNvPr id="107" name="tx107"/>
            <p:cNvSpPr/>
            <p:nvPr/>
          </p:nvSpPr>
          <p:spPr>
            <a:xfrm>
              <a:off x="7096427" y="4652100"/>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EMR</a:t>
              </a:r>
            </a:p>
          </p:txBody>
        </p:sp>
        <p:sp>
          <p:nvSpPr>
            <p:cNvPr id="108" name="tx108"/>
            <p:cNvSpPr/>
            <p:nvPr/>
          </p:nvSpPr>
          <p:spPr>
            <a:xfrm>
              <a:off x="7096427" y="4941145"/>
              <a:ext cx="2681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a:t>
              </a:r>
            </a:p>
          </p:txBody>
        </p:sp>
        <p:sp>
          <p:nvSpPr>
            <p:cNvPr id="109" name="tx109"/>
            <p:cNvSpPr/>
            <p:nvPr/>
          </p:nvSpPr>
          <p:spPr>
            <a:xfrm>
              <a:off x="7737245"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SEAR</a:t>
              </a:r>
            </a:p>
          </p:txBody>
        </p:sp>
        <p:sp>
          <p:nvSpPr>
            <p:cNvPr id="110" name="tx110"/>
            <p:cNvSpPr/>
            <p:nvPr/>
          </p:nvSpPr>
          <p:spPr>
            <a:xfrm>
              <a:off x="7737245" y="4941145"/>
              <a:ext cx="2962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WPR</a:t>
              </a:r>
            </a:p>
          </p:txBody>
        </p:sp>
        <p:sp>
          <p:nvSpPr>
            <p:cNvPr id="111" name="tx111"/>
            <p:cNvSpPr/>
            <p:nvPr/>
          </p:nvSpPr>
          <p:spPr>
            <a:xfrm>
              <a:off x="5605268"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112" name="pl112"/>
            <p:cNvSpPr/>
            <p:nvPr/>
          </p:nvSpPr>
          <p:spPr>
            <a:xfrm>
              <a:off x="2428866"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4728151"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7027436"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911338" y="58457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6" name="pl116"/>
            <p:cNvSpPr/>
            <p:nvPr/>
          </p:nvSpPr>
          <p:spPr>
            <a:xfrm>
              <a:off x="911338" y="5718891"/>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7" name="pl117"/>
            <p:cNvSpPr/>
            <p:nvPr/>
          </p:nvSpPr>
          <p:spPr>
            <a:xfrm>
              <a:off x="911338" y="559202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8" name="pl118"/>
            <p:cNvSpPr/>
            <p:nvPr/>
          </p:nvSpPr>
          <p:spPr>
            <a:xfrm>
              <a:off x="1279224"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578509"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877794"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8177079"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2" name="rc122"/>
            <p:cNvSpPr/>
            <p:nvPr/>
          </p:nvSpPr>
          <p:spPr>
            <a:xfrm>
              <a:off x="1279224" y="5795011"/>
              <a:ext cx="7357712" cy="101493"/>
            </a:xfrm>
            <a:prstGeom prst="rect">
              <a:avLst/>
            </a:prstGeom>
            <a:solidFill>
              <a:srgbClr val="008DC9">
                <a:alpha val="80000"/>
              </a:srgbClr>
            </a:solidFill>
          </p:spPr>
          <p:txBody>
            <a:bodyPr/>
            <a:lstStyle/>
            <a:p/>
          </p:txBody>
        </p:sp>
        <p:sp>
          <p:nvSpPr>
            <p:cNvPr id="123" name="rc123"/>
            <p:cNvSpPr/>
            <p:nvPr/>
          </p:nvSpPr>
          <p:spPr>
            <a:xfrm>
              <a:off x="1279224" y="5668144"/>
              <a:ext cx="5518284" cy="101493"/>
            </a:xfrm>
            <a:prstGeom prst="rect">
              <a:avLst/>
            </a:prstGeom>
            <a:solidFill>
              <a:srgbClr val="008DC9">
                <a:alpha val="80000"/>
              </a:srgbClr>
            </a:solidFill>
          </p:spPr>
          <p:txBody>
            <a:bodyPr/>
            <a:lstStyle/>
            <a:p/>
          </p:txBody>
        </p:sp>
        <p:sp>
          <p:nvSpPr>
            <p:cNvPr id="124" name="rc124"/>
            <p:cNvSpPr/>
            <p:nvPr/>
          </p:nvSpPr>
          <p:spPr>
            <a:xfrm>
              <a:off x="1279224" y="5541277"/>
              <a:ext cx="5518284" cy="101493"/>
            </a:xfrm>
            <a:prstGeom prst="rect">
              <a:avLst/>
            </a:prstGeom>
            <a:solidFill>
              <a:srgbClr val="008DC9">
                <a:alpha val="80000"/>
              </a:srgbClr>
            </a:solidFill>
          </p:spPr>
          <p:txBody>
            <a:bodyPr/>
            <a:lstStyle/>
            <a:p/>
          </p:txBody>
        </p:sp>
        <p:sp>
          <p:nvSpPr>
            <p:cNvPr id="125" name="tx125"/>
            <p:cNvSpPr/>
            <p:nvPr/>
          </p:nvSpPr>
          <p:spPr>
            <a:xfrm>
              <a:off x="8712237" y="58069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26" name="tx126"/>
            <p:cNvSpPr/>
            <p:nvPr/>
          </p:nvSpPr>
          <p:spPr>
            <a:xfrm>
              <a:off x="6872809" y="568007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27" name="tx127"/>
            <p:cNvSpPr/>
            <p:nvPr/>
          </p:nvSpPr>
          <p:spPr>
            <a:xfrm>
              <a:off x="6872809" y="555320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28" name="tx128"/>
            <p:cNvSpPr/>
            <p:nvPr/>
          </p:nvSpPr>
          <p:spPr>
            <a:xfrm>
              <a:off x="565975" y="58002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9" name="tx129"/>
            <p:cNvSpPr/>
            <p:nvPr/>
          </p:nvSpPr>
          <p:spPr>
            <a:xfrm>
              <a:off x="565975" y="5673399"/>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0" name="tx130"/>
            <p:cNvSpPr/>
            <p:nvPr/>
          </p:nvSpPr>
          <p:spPr>
            <a:xfrm>
              <a:off x="565975" y="554653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1" name="tx131"/>
            <p:cNvSpPr/>
            <p:nvPr/>
          </p:nvSpPr>
          <p:spPr>
            <a:xfrm>
              <a:off x="110256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132" name="tx132"/>
            <p:cNvSpPr/>
            <p:nvPr/>
          </p:nvSpPr>
          <p:spPr>
            <a:xfrm>
              <a:off x="3401847"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0.5</a:t>
              </a:r>
            </a:p>
          </p:txBody>
        </p:sp>
        <p:sp>
          <p:nvSpPr>
            <p:cNvPr id="133" name="tx133"/>
            <p:cNvSpPr/>
            <p:nvPr/>
          </p:nvSpPr>
          <p:spPr>
            <a:xfrm>
              <a:off x="570113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34" name="tx134"/>
            <p:cNvSpPr/>
            <p:nvPr/>
          </p:nvSpPr>
          <p:spPr>
            <a:xfrm>
              <a:off x="8000417"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35" name="tx135"/>
            <p:cNvSpPr/>
            <p:nvPr/>
          </p:nvSpPr>
          <p:spPr>
            <a:xfrm>
              <a:off x="4317085" y="6136985"/>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136" name="tx136"/>
            <p:cNvSpPr/>
            <p:nvPr/>
          </p:nvSpPr>
          <p:spPr>
            <a:xfrm>
              <a:off x="911338" y="5305131"/>
              <a:ext cx="25076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SEAR</a:t>
              </a:r>
            </a:p>
          </p:txBody>
        </p:sp>
        <p:sp>
          <p:nvSpPr>
            <p:cNvPr id="137" name="tx137"/>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8" name="tx138"/>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39" name="tx139"/>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SEAR ranked number 1 out of 6 WHO regions, with DTP1 coverage of 96%.
DTP1 coverage (96%) was 1 percentage point higher than in 2019 (95%).
This equates to 1.2 million zero-dose children in 2025 compared to 1.6 million zero-dose children in 2019.</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improved between 2024 and 2025 in some regions and exceeded pre-pandemic levels in some regions, but progress is uneven and gaps in zero-dose children persist.</a:t>
            </a:r>
          </a:p>
        </p:txBody>
      </p:sp>
      <p:grpSp xmlns:pic="http://schemas.openxmlformats.org/drawingml/2006/picture">
        <p:nvGrpSpPr>
          <p:cNvPr id="142" name=""/>
          <p:cNvGrpSpPr/>
          <p:nvPr/>
        </p:nvGrpSpPr>
        <p:grpSpPr>
          <a:xfrm>
            <a:off x="292608" y="1005840"/>
            <a:ext cx="8595360" cy="28575"/>
            <a:chOff x="292608" y="1005840"/>
            <a:chExt cx="8595360" cy="28575"/>
          </a:xfrm>
        </p:grpSpPr>
        <p:sp>
          <p:nvSpPr>
            <p:cNvPr id="14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SEAR, 1 out of 10 (10%) countries had DTP1 coverage below 80% in 2025.
There were 8 (80%) countries that achieved DTP1 of 90% or higher, accounting for 27.8 million (97%)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8 countries achieved at least 90% DTP1 coverage, while 1 had coverage below 80%.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79"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874964"/>
              <a:ext cx="2027073" cy="1494567"/>
            </a:xfrm>
            <a:prstGeom prst="rect">
              <a:avLst/>
            </a:prstGeom>
            <a:solidFill>
              <a:srgbClr val="EBEBEB">
                <a:alpha val="100000"/>
              </a:srgbClr>
            </a:solidFill>
          </p:spPr>
          <p:txBody>
            <a:bodyPr/>
            <a:lstStyle/>
            <a:p/>
          </p:txBody>
        </p:sp>
        <p:sp>
          <p:nvSpPr>
            <p:cNvPr id="6" name="pl6"/>
            <p:cNvSpPr/>
            <p:nvPr/>
          </p:nvSpPr>
          <p:spPr>
            <a:xfrm>
              <a:off x="757350" y="2004381"/>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7" name="pl7"/>
            <p:cNvSpPr/>
            <p:nvPr/>
          </p:nvSpPr>
          <p:spPr>
            <a:xfrm>
              <a:off x="757350" y="157978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8" name="pl8"/>
            <p:cNvSpPr/>
            <p:nvPr/>
          </p:nvSpPr>
          <p:spPr>
            <a:xfrm>
              <a:off x="757350" y="1155195"/>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9" name="pl9"/>
            <p:cNvSpPr/>
            <p:nvPr/>
          </p:nvSpPr>
          <p:spPr>
            <a:xfrm>
              <a:off x="757350" y="942899"/>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0" name="pl10"/>
            <p:cNvSpPr/>
            <p:nvPr/>
          </p:nvSpPr>
          <p:spPr>
            <a:xfrm>
              <a:off x="757350" y="2216678"/>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1" name="pl11"/>
            <p:cNvSpPr/>
            <p:nvPr/>
          </p:nvSpPr>
          <p:spPr>
            <a:xfrm>
              <a:off x="757350" y="1792085"/>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2" name="pl12"/>
            <p:cNvSpPr/>
            <p:nvPr/>
          </p:nvSpPr>
          <p:spPr>
            <a:xfrm>
              <a:off x="757350" y="1367492"/>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3" name="pl13"/>
            <p:cNvSpPr/>
            <p:nvPr/>
          </p:nvSpPr>
          <p:spPr>
            <a:xfrm>
              <a:off x="849490"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112746"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376002"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639258"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902515"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2165771"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429027"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692284"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849490" y="1435427"/>
              <a:ext cx="1842793" cy="135869"/>
            </a:xfrm>
            <a:custGeom>
              <a:avLst/>
              <a:pathLst>
                <a:path w="1842793" h="135869">
                  <a:moveTo>
                    <a:pt x="0" y="33967"/>
                  </a:moveTo>
                  <a:lnTo>
                    <a:pt x="263256" y="16983"/>
                  </a:lnTo>
                  <a:lnTo>
                    <a:pt x="526512" y="118886"/>
                  </a:lnTo>
                  <a:lnTo>
                    <a:pt x="789768" y="135869"/>
                  </a:lnTo>
                  <a:lnTo>
                    <a:pt x="1053025" y="16983"/>
                  </a:lnTo>
                  <a:lnTo>
                    <a:pt x="1316281" y="33967"/>
                  </a:lnTo>
                  <a:lnTo>
                    <a:pt x="1579537" y="0"/>
                  </a:lnTo>
                  <a:lnTo>
                    <a:pt x="1842793" y="0"/>
                  </a:lnTo>
                </a:path>
              </a:pathLst>
            </a:custGeom>
            <a:ln w="20325" cap="flat">
              <a:solidFill>
                <a:srgbClr val="BEBEBE">
                  <a:alpha val="69803"/>
                </a:srgbClr>
              </a:solidFill>
              <a:prstDash val="solid"/>
              <a:round/>
            </a:ln>
          </p:spPr>
          <p:txBody>
            <a:bodyPr/>
            <a:lstStyle/>
            <a:p/>
          </p:txBody>
        </p:sp>
        <p:sp>
          <p:nvSpPr>
            <p:cNvPr id="22" name="pl22"/>
            <p:cNvSpPr/>
            <p:nvPr/>
          </p:nvSpPr>
          <p:spPr>
            <a:xfrm>
              <a:off x="849490" y="1384476"/>
              <a:ext cx="1842793" cy="101902"/>
            </a:xfrm>
            <a:custGeom>
              <a:avLst/>
              <a:pathLst>
                <a:path w="1842793" h="101902">
                  <a:moveTo>
                    <a:pt x="0" y="0"/>
                  </a:moveTo>
                  <a:lnTo>
                    <a:pt x="263256" y="0"/>
                  </a:lnTo>
                  <a:lnTo>
                    <a:pt x="526512" y="0"/>
                  </a:lnTo>
                  <a:lnTo>
                    <a:pt x="789768" y="0"/>
                  </a:lnTo>
                  <a:lnTo>
                    <a:pt x="1053025" y="0"/>
                  </a:lnTo>
                  <a:lnTo>
                    <a:pt x="1316281" y="0"/>
                  </a:lnTo>
                  <a:lnTo>
                    <a:pt x="1579537" y="0"/>
                  </a:lnTo>
                  <a:lnTo>
                    <a:pt x="1842793" y="101902"/>
                  </a:lnTo>
                </a:path>
              </a:pathLst>
            </a:custGeom>
            <a:ln w="40651" cap="flat">
              <a:solidFill>
                <a:srgbClr val="BEBEBE">
                  <a:alpha val="69803"/>
                </a:srgbClr>
              </a:solidFill>
              <a:prstDash val="solid"/>
              <a:round/>
            </a:ln>
          </p:spPr>
          <p:txBody>
            <a:bodyPr/>
            <a:lstStyle/>
            <a:p/>
          </p:txBody>
        </p:sp>
        <p:sp>
          <p:nvSpPr>
            <p:cNvPr id="23" name="pl23"/>
            <p:cNvSpPr/>
            <p:nvPr/>
          </p:nvSpPr>
          <p:spPr>
            <a:xfrm>
              <a:off x="849490" y="1384476"/>
              <a:ext cx="1842793" cy="101902"/>
            </a:xfrm>
            <a:custGeom>
              <a:avLst/>
              <a:pathLst>
                <a:path w="1842793" h="101902">
                  <a:moveTo>
                    <a:pt x="0" y="0"/>
                  </a:moveTo>
                  <a:lnTo>
                    <a:pt x="263256" y="0"/>
                  </a:lnTo>
                  <a:lnTo>
                    <a:pt x="526512" y="0"/>
                  </a:lnTo>
                  <a:lnTo>
                    <a:pt x="789768" y="0"/>
                  </a:lnTo>
                  <a:lnTo>
                    <a:pt x="1053025" y="0"/>
                  </a:lnTo>
                  <a:lnTo>
                    <a:pt x="1316281" y="0"/>
                  </a:lnTo>
                  <a:lnTo>
                    <a:pt x="1579537" y="0"/>
                  </a:lnTo>
                  <a:lnTo>
                    <a:pt x="1842793" y="101902"/>
                  </a:lnTo>
                </a:path>
              </a:pathLst>
            </a:custGeom>
            <a:ln w="35231" cap="flat">
              <a:solidFill>
                <a:srgbClr val="BEBEBE">
                  <a:alpha val="69803"/>
                </a:srgbClr>
              </a:solidFill>
              <a:prstDash val="solid"/>
              <a:round/>
            </a:ln>
          </p:spPr>
          <p:txBody>
            <a:bodyPr/>
            <a:lstStyle/>
            <a:p/>
          </p:txBody>
        </p:sp>
        <p:sp>
          <p:nvSpPr>
            <p:cNvPr id="24" name="pl24"/>
            <p:cNvSpPr/>
            <p:nvPr/>
          </p:nvSpPr>
          <p:spPr>
            <a:xfrm>
              <a:off x="849490" y="1435427"/>
              <a:ext cx="1842793" cy="135869"/>
            </a:xfrm>
            <a:custGeom>
              <a:avLst/>
              <a:pathLst>
                <a:path w="1842793" h="135869">
                  <a:moveTo>
                    <a:pt x="0" y="33967"/>
                  </a:moveTo>
                  <a:lnTo>
                    <a:pt x="263256" y="16983"/>
                  </a:lnTo>
                  <a:lnTo>
                    <a:pt x="526512" y="118886"/>
                  </a:lnTo>
                  <a:lnTo>
                    <a:pt x="789768" y="135869"/>
                  </a:lnTo>
                  <a:lnTo>
                    <a:pt x="1053025" y="16983"/>
                  </a:lnTo>
                  <a:lnTo>
                    <a:pt x="1316281" y="33967"/>
                  </a:lnTo>
                  <a:lnTo>
                    <a:pt x="1579537" y="0"/>
                  </a:lnTo>
                  <a:lnTo>
                    <a:pt x="1842793" y="0"/>
                  </a:lnTo>
                </a:path>
              </a:pathLst>
            </a:custGeom>
            <a:ln w="20325" cap="flat">
              <a:solidFill>
                <a:srgbClr val="6B6B6B">
                  <a:alpha val="100000"/>
                </a:srgbClr>
              </a:solidFill>
              <a:prstDash val="solid"/>
              <a:round/>
            </a:ln>
          </p:spPr>
          <p:txBody>
            <a:bodyPr/>
            <a:lstStyle/>
            <a:p/>
          </p:txBody>
        </p:sp>
        <p:sp>
          <p:nvSpPr>
            <p:cNvPr id="25" name="pl25"/>
            <p:cNvSpPr/>
            <p:nvPr/>
          </p:nvSpPr>
          <p:spPr>
            <a:xfrm>
              <a:off x="849490" y="1384476"/>
              <a:ext cx="1842793" cy="101902"/>
            </a:xfrm>
            <a:custGeom>
              <a:avLst/>
              <a:pathLst>
                <a:path w="1842793" h="101902">
                  <a:moveTo>
                    <a:pt x="0" y="0"/>
                  </a:moveTo>
                  <a:lnTo>
                    <a:pt x="263256" y="0"/>
                  </a:lnTo>
                  <a:lnTo>
                    <a:pt x="526512" y="0"/>
                  </a:lnTo>
                  <a:lnTo>
                    <a:pt x="789768" y="0"/>
                  </a:lnTo>
                  <a:lnTo>
                    <a:pt x="1053025" y="0"/>
                  </a:lnTo>
                  <a:lnTo>
                    <a:pt x="1316281" y="0"/>
                  </a:lnTo>
                  <a:lnTo>
                    <a:pt x="1579537" y="0"/>
                  </a:lnTo>
                  <a:lnTo>
                    <a:pt x="1842793" y="101902"/>
                  </a:lnTo>
                </a:path>
              </a:pathLst>
            </a:custGeom>
            <a:ln w="40651" cap="flat">
              <a:solidFill>
                <a:srgbClr val="000000">
                  <a:alpha val="100000"/>
                </a:srgbClr>
              </a:solidFill>
              <a:prstDash val="solid"/>
              <a:round/>
            </a:ln>
          </p:spPr>
          <p:txBody>
            <a:bodyPr/>
            <a:lstStyle/>
            <a:p/>
          </p:txBody>
        </p:sp>
        <p:sp>
          <p:nvSpPr>
            <p:cNvPr id="26" name="pl26"/>
            <p:cNvSpPr/>
            <p:nvPr/>
          </p:nvSpPr>
          <p:spPr>
            <a:xfrm>
              <a:off x="849490" y="1384476"/>
              <a:ext cx="1842793" cy="101902"/>
            </a:xfrm>
            <a:custGeom>
              <a:avLst/>
              <a:pathLst>
                <a:path w="1842793" h="101902">
                  <a:moveTo>
                    <a:pt x="0" y="0"/>
                  </a:moveTo>
                  <a:lnTo>
                    <a:pt x="263256" y="0"/>
                  </a:lnTo>
                  <a:lnTo>
                    <a:pt x="526512" y="0"/>
                  </a:lnTo>
                  <a:lnTo>
                    <a:pt x="789768" y="0"/>
                  </a:lnTo>
                  <a:lnTo>
                    <a:pt x="1053025" y="0"/>
                  </a:lnTo>
                  <a:lnTo>
                    <a:pt x="1316281" y="0"/>
                  </a:lnTo>
                  <a:lnTo>
                    <a:pt x="1579537" y="0"/>
                  </a:lnTo>
                  <a:lnTo>
                    <a:pt x="1842793" y="101902"/>
                  </a:lnTo>
                </a:path>
              </a:pathLst>
            </a:custGeom>
            <a:ln w="35231" cap="flat">
              <a:solidFill>
                <a:srgbClr val="1CABE2">
                  <a:alpha val="100000"/>
                </a:srgbClr>
              </a:solidFill>
              <a:prstDash val="solid"/>
              <a:round/>
            </a:ln>
          </p:spPr>
          <p:txBody>
            <a:bodyPr/>
            <a:lstStyle/>
            <a:p/>
          </p:txBody>
        </p:sp>
        <p:sp>
          <p:nvSpPr>
            <p:cNvPr id="27" name="tx27"/>
            <p:cNvSpPr/>
            <p:nvPr/>
          </p:nvSpPr>
          <p:spPr>
            <a:xfrm>
              <a:off x="789231" y="12059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8" name="tx28"/>
            <p:cNvSpPr/>
            <p:nvPr/>
          </p:nvSpPr>
          <p:spPr>
            <a:xfrm>
              <a:off x="1052487" y="12059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9" name="tx29"/>
            <p:cNvSpPr/>
            <p:nvPr/>
          </p:nvSpPr>
          <p:spPr>
            <a:xfrm>
              <a:off x="1315743" y="12059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 name="tx30"/>
            <p:cNvSpPr/>
            <p:nvPr/>
          </p:nvSpPr>
          <p:spPr>
            <a:xfrm>
              <a:off x="1578999" y="12059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1" name="tx31"/>
            <p:cNvSpPr/>
            <p:nvPr/>
          </p:nvSpPr>
          <p:spPr>
            <a:xfrm>
              <a:off x="1842256" y="12059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2" name="tx32"/>
            <p:cNvSpPr/>
            <p:nvPr/>
          </p:nvSpPr>
          <p:spPr>
            <a:xfrm>
              <a:off x="2105512" y="12059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3" name="tx33"/>
            <p:cNvSpPr/>
            <p:nvPr/>
          </p:nvSpPr>
          <p:spPr>
            <a:xfrm>
              <a:off x="2368768" y="12059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4" name="tx34"/>
            <p:cNvSpPr/>
            <p:nvPr/>
          </p:nvSpPr>
          <p:spPr>
            <a:xfrm>
              <a:off x="2632025" y="13078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5" name="rc35"/>
            <p:cNvSpPr/>
            <p:nvPr/>
          </p:nvSpPr>
          <p:spPr>
            <a:xfrm>
              <a:off x="757350" y="2653973"/>
              <a:ext cx="2027073" cy="1494567"/>
            </a:xfrm>
            <a:prstGeom prst="rect">
              <a:avLst/>
            </a:prstGeom>
            <a:solidFill>
              <a:srgbClr val="EBEBEB">
                <a:alpha val="100000"/>
              </a:srgbClr>
            </a:solidFill>
          </p:spPr>
          <p:txBody>
            <a:bodyPr/>
            <a:lstStyle/>
            <a:p/>
          </p:txBody>
        </p:sp>
        <p:sp>
          <p:nvSpPr>
            <p:cNvPr id="36" name="pl36"/>
            <p:cNvSpPr/>
            <p:nvPr/>
          </p:nvSpPr>
          <p:spPr>
            <a:xfrm>
              <a:off x="757350" y="3783391"/>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7" name="pl37"/>
            <p:cNvSpPr/>
            <p:nvPr/>
          </p:nvSpPr>
          <p:spPr>
            <a:xfrm>
              <a:off x="757350" y="335879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8" name="pl38"/>
            <p:cNvSpPr/>
            <p:nvPr/>
          </p:nvSpPr>
          <p:spPr>
            <a:xfrm>
              <a:off x="757350" y="2934205"/>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9" name="pl39"/>
            <p:cNvSpPr/>
            <p:nvPr/>
          </p:nvSpPr>
          <p:spPr>
            <a:xfrm>
              <a:off x="757350" y="272190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40" name="pl40"/>
            <p:cNvSpPr/>
            <p:nvPr/>
          </p:nvSpPr>
          <p:spPr>
            <a:xfrm>
              <a:off x="757350" y="3995687"/>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41" name="pl41"/>
            <p:cNvSpPr/>
            <p:nvPr/>
          </p:nvSpPr>
          <p:spPr>
            <a:xfrm>
              <a:off x="757350" y="3571094"/>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42" name="pl42"/>
            <p:cNvSpPr/>
            <p:nvPr/>
          </p:nvSpPr>
          <p:spPr>
            <a:xfrm>
              <a:off x="757350" y="3146501"/>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43" name="pl43"/>
            <p:cNvSpPr/>
            <p:nvPr/>
          </p:nvSpPr>
          <p:spPr>
            <a:xfrm>
              <a:off x="849490"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112746"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376002"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639258"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902515"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2165771"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2429027"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2692284"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849490" y="3214436"/>
              <a:ext cx="1842793" cy="135869"/>
            </a:xfrm>
            <a:custGeom>
              <a:avLst/>
              <a:pathLst>
                <a:path w="1842793" h="135869">
                  <a:moveTo>
                    <a:pt x="0" y="33967"/>
                  </a:moveTo>
                  <a:lnTo>
                    <a:pt x="263256" y="16983"/>
                  </a:lnTo>
                  <a:lnTo>
                    <a:pt x="526512" y="118886"/>
                  </a:lnTo>
                  <a:lnTo>
                    <a:pt x="789768" y="135869"/>
                  </a:lnTo>
                  <a:lnTo>
                    <a:pt x="1053025" y="16983"/>
                  </a:lnTo>
                  <a:lnTo>
                    <a:pt x="1316281" y="33967"/>
                  </a:lnTo>
                  <a:lnTo>
                    <a:pt x="1579537" y="0"/>
                  </a:lnTo>
                  <a:lnTo>
                    <a:pt x="1842793" y="0"/>
                  </a:lnTo>
                </a:path>
              </a:pathLst>
            </a:custGeom>
            <a:ln w="20325" cap="flat">
              <a:solidFill>
                <a:srgbClr val="BEBEBE">
                  <a:alpha val="69803"/>
                </a:srgbClr>
              </a:solidFill>
              <a:prstDash val="solid"/>
              <a:round/>
            </a:ln>
          </p:spPr>
          <p:txBody>
            <a:bodyPr/>
            <a:lstStyle/>
            <a:p/>
          </p:txBody>
        </p:sp>
        <p:sp>
          <p:nvSpPr>
            <p:cNvPr id="52" name="pl52"/>
            <p:cNvSpPr/>
            <p:nvPr/>
          </p:nvSpPr>
          <p:spPr>
            <a:xfrm>
              <a:off x="849490" y="3163485"/>
              <a:ext cx="1842793" cy="33967"/>
            </a:xfrm>
            <a:custGeom>
              <a:avLst/>
              <a:pathLst>
                <a:path w="1842793" h="33967">
                  <a:moveTo>
                    <a:pt x="0" y="0"/>
                  </a:moveTo>
                  <a:lnTo>
                    <a:pt x="263256" y="16983"/>
                  </a:lnTo>
                  <a:lnTo>
                    <a:pt x="526512" y="16983"/>
                  </a:lnTo>
                  <a:lnTo>
                    <a:pt x="789768" y="33967"/>
                  </a:lnTo>
                  <a:lnTo>
                    <a:pt x="1053025" y="0"/>
                  </a:lnTo>
                  <a:lnTo>
                    <a:pt x="1316281" y="0"/>
                  </a:lnTo>
                  <a:lnTo>
                    <a:pt x="1579537" y="0"/>
                  </a:lnTo>
                  <a:lnTo>
                    <a:pt x="1842793" y="0"/>
                  </a:lnTo>
                </a:path>
              </a:pathLst>
            </a:custGeom>
            <a:ln w="40651" cap="flat">
              <a:solidFill>
                <a:srgbClr val="BEBEBE">
                  <a:alpha val="69803"/>
                </a:srgbClr>
              </a:solidFill>
              <a:prstDash val="solid"/>
              <a:round/>
            </a:ln>
          </p:spPr>
          <p:txBody>
            <a:bodyPr/>
            <a:lstStyle/>
            <a:p/>
          </p:txBody>
        </p:sp>
        <p:sp>
          <p:nvSpPr>
            <p:cNvPr id="53" name="pl53"/>
            <p:cNvSpPr/>
            <p:nvPr/>
          </p:nvSpPr>
          <p:spPr>
            <a:xfrm>
              <a:off x="849490" y="3163485"/>
              <a:ext cx="1842793" cy="33967"/>
            </a:xfrm>
            <a:custGeom>
              <a:avLst/>
              <a:pathLst>
                <a:path w="1842793" h="33967">
                  <a:moveTo>
                    <a:pt x="0" y="0"/>
                  </a:moveTo>
                  <a:lnTo>
                    <a:pt x="263256" y="16983"/>
                  </a:lnTo>
                  <a:lnTo>
                    <a:pt x="526512" y="16983"/>
                  </a:lnTo>
                  <a:lnTo>
                    <a:pt x="789768" y="33967"/>
                  </a:lnTo>
                  <a:lnTo>
                    <a:pt x="1053025" y="0"/>
                  </a:lnTo>
                  <a:lnTo>
                    <a:pt x="1316281" y="0"/>
                  </a:lnTo>
                  <a:lnTo>
                    <a:pt x="1579537" y="0"/>
                  </a:lnTo>
                  <a:lnTo>
                    <a:pt x="1842793" y="0"/>
                  </a:lnTo>
                </a:path>
              </a:pathLst>
            </a:custGeom>
            <a:ln w="35231" cap="flat">
              <a:solidFill>
                <a:srgbClr val="BEBEBE">
                  <a:alpha val="69803"/>
                </a:srgbClr>
              </a:solidFill>
              <a:prstDash val="solid"/>
              <a:round/>
            </a:ln>
          </p:spPr>
          <p:txBody>
            <a:bodyPr/>
            <a:lstStyle/>
            <a:p/>
          </p:txBody>
        </p:sp>
        <p:sp>
          <p:nvSpPr>
            <p:cNvPr id="54" name="pl54"/>
            <p:cNvSpPr/>
            <p:nvPr/>
          </p:nvSpPr>
          <p:spPr>
            <a:xfrm>
              <a:off x="849490" y="3214436"/>
              <a:ext cx="1842793" cy="135869"/>
            </a:xfrm>
            <a:custGeom>
              <a:avLst/>
              <a:pathLst>
                <a:path w="1842793" h="135869">
                  <a:moveTo>
                    <a:pt x="0" y="33967"/>
                  </a:moveTo>
                  <a:lnTo>
                    <a:pt x="263256" y="16983"/>
                  </a:lnTo>
                  <a:lnTo>
                    <a:pt x="526512" y="118886"/>
                  </a:lnTo>
                  <a:lnTo>
                    <a:pt x="789768" y="135869"/>
                  </a:lnTo>
                  <a:lnTo>
                    <a:pt x="1053025" y="16983"/>
                  </a:lnTo>
                  <a:lnTo>
                    <a:pt x="1316281" y="33967"/>
                  </a:lnTo>
                  <a:lnTo>
                    <a:pt x="1579537" y="0"/>
                  </a:lnTo>
                  <a:lnTo>
                    <a:pt x="1842793" y="0"/>
                  </a:lnTo>
                </a:path>
              </a:pathLst>
            </a:custGeom>
            <a:ln w="20325" cap="flat">
              <a:solidFill>
                <a:srgbClr val="6B6B6B">
                  <a:alpha val="100000"/>
                </a:srgbClr>
              </a:solidFill>
              <a:prstDash val="solid"/>
              <a:round/>
            </a:ln>
          </p:spPr>
          <p:txBody>
            <a:bodyPr/>
            <a:lstStyle/>
            <a:p/>
          </p:txBody>
        </p:sp>
        <p:sp>
          <p:nvSpPr>
            <p:cNvPr id="55" name="pl55"/>
            <p:cNvSpPr/>
            <p:nvPr/>
          </p:nvSpPr>
          <p:spPr>
            <a:xfrm>
              <a:off x="849490" y="3163485"/>
              <a:ext cx="1842793" cy="33967"/>
            </a:xfrm>
            <a:custGeom>
              <a:avLst/>
              <a:pathLst>
                <a:path w="1842793" h="33967">
                  <a:moveTo>
                    <a:pt x="0" y="0"/>
                  </a:moveTo>
                  <a:lnTo>
                    <a:pt x="263256" y="16983"/>
                  </a:lnTo>
                  <a:lnTo>
                    <a:pt x="526512" y="16983"/>
                  </a:lnTo>
                  <a:lnTo>
                    <a:pt x="789768" y="33967"/>
                  </a:lnTo>
                  <a:lnTo>
                    <a:pt x="1053025" y="0"/>
                  </a:lnTo>
                  <a:lnTo>
                    <a:pt x="1316281" y="0"/>
                  </a:lnTo>
                  <a:lnTo>
                    <a:pt x="1579537" y="0"/>
                  </a:lnTo>
                  <a:lnTo>
                    <a:pt x="1842793" y="0"/>
                  </a:lnTo>
                </a:path>
              </a:pathLst>
            </a:custGeom>
            <a:ln w="40651" cap="flat">
              <a:solidFill>
                <a:srgbClr val="000000">
                  <a:alpha val="100000"/>
                </a:srgbClr>
              </a:solidFill>
              <a:prstDash val="solid"/>
              <a:round/>
            </a:ln>
          </p:spPr>
          <p:txBody>
            <a:bodyPr/>
            <a:lstStyle/>
            <a:p/>
          </p:txBody>
        </p:sp>
        <p:sp>
          <p:nvSpPr>
            <p:cNvPr id="56" name="pl56"/>
            <p:cNvSpPr/>
            <p:nvPr/>
          </p:nvSpPr>
          <p:spPr>
            <a:xfrm>
              <a:off x="849490" y="3163485"/>
              <a:ext cx="1842793" cy="33967"/>
            </a:xfrm>
            <a:custGeom>
              <a:avLst/>
              <a:pathLst>
                <a:path w="1842793" h="33967">
                  <a:moveTo>
                    <a:pt x="0" y="0"/>
                  </a:moveTo>
                  <a:lnTo>
                    <a:pt x="263256" y="16983"/>
                  </a:lnTo>
                  <a:lnTo>
                    <a:pt x="526512" y="16983"/>
                  </a:lnTo>
                  <a:lnTo>
                    <a:pt x="789768" y="33967"/>
                  </a:lnTo>
                  <a:lnTo>
                    <a:pt x="1053025" y="0"/>
                  </a:lnTo>
                  <a:lnTo>
                    <a:pt x="1316281" y="0"/>
                  </a:lnTo>
                  <a:lnTo>
                    <a:pt x="1579537" y="0"/>
                  </a:lnTo>
                  <a:lnTo>
                    <a:pt x="1842793" y="0"/>
                  </a:lnTo>
                </a:path>
              </a:pathLst>
            </a:custGeom>
            <a:ln w="35231" cap="flat">
              <a:solidFill>
                <a:srgbClr val="1CABE2">
                  <a:alpha val="100000"/>
                </a:srgbClr>
              </a:solidFill>
              <a:prstDash val="solid"/>
              <a:round/>
            </a:ln>
          </p:spPr>
          <p:txBody>
            <a:bodyPr/>
            <a:lstStyle/>
            <a:p/>
          </p:txBody>
        </p:sp>
        <p:sp>
          <p:nvSpPr>
            <p:cNvPr id="57" name="tx57"/>
            <p:cNvSpPr/>
            <p:nvPr/>
          </p:nvSpPr>
          <p:spPr>
            <a:xfrm>
              <a:off x="789231" y="2984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 name="tx58"/>
            <p:cNvSpPr/>
            <p:nvPr/>
          </p:nvSpPr>
          <p:spPr>
            <a:xfrm>
              <a:off x="1052487" y="30019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9" name="tx59"/>
            <p:cNvSpPr/>
            <p:nvPr/>
          </p:nvSpPr>
          <p:spPr>
            <a:xfrm>
              <a:off x="1315743" y="30019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0" name="tx60"/>
            <p:cNvSpPr/>
            <p:nvPr/>
          </p:nvSpPr>
          <p:spPr>
            <a:xfrm>
              <a:off x="1578999" y="3018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1" name="tx61"/>
            <p:cNvSpPr/>
            <p:nvPr/>
          </p:nvSpPr>
          <p:spPr>
            <a:xfrm>
              <a:off x="1842256" y="2984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2" name="tx62"/>
            <p:cNvSpPr/>
            <p:nvPr/>
          </p:nvSpPr>
          <p:spPr>
            <a:xfrm>
              <a:off x="2105512" y="2984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3" name="tx63"/>
            <p:cNvSpPr/>
            <p:nvPr/>
          </p:nvSpPr>
          <p:spPr>
            <a:xfrm>
              <a:off x="2368768" y="2984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4" name="tx64"/>
            <p:cNvSpPr/>
            <p:nvPr/>
          </p:nvSpPr>
          <p:spPr>
            <a:xfrm>
              <a:off x="2632025" y="2984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5" name="rc65"/>
            <p:cNvSpPr/>
            <p:nvPr/>
          </p:nvSpPr>
          <p:spPr>
            <a:xfrm>
              <a:off x="757350" y="4432982"/>
              <a:ext cx="2027073" cy="1494567"/>
            </a:xfrm>
            <a:prstGeom prst="rect">
              <a:avLst/>
            </a:prstGeom>
            <a:solidFill>
              <a:srgbClr val="EBEBEB">
                <a:alpha val="100000"/>
              </a:srgbClr>
            </a:solidFill>
          </p:spPr>
          <p:txBody>
            <a:bodyPr/>
            <a:lstStyle/>
            <a:p/>
          </p:txBody>
        </p:sp>
        <p:sp>
          <p:nvSpPr>
            <p:cNvPr id="66" name="pl66"/>
            <p:cNvSpPr/>
            <p:nvPr/>
          </p:nvSpPr>
          <p:spPr>
            <a:xfrm>
              <a:off x="757350" y="5562400"/>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67" name="pl67"/>
            <p:cNvSpPr/>
            <p:nvPr/>
          </p:nvSpPr>
          <p:spPr>
            <a:xfrm>
              <a:off x="757350" y="513780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68" name="pl68"/>
            <p:cNvSpPr/>
            <p:nvPr/>
          </p:nvSpPr>
          <p:spPr>
            <a:xfrm>
              <a:off x="757350" y="471321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69" name="pl69"/>
            <p:cNvSpPr/>
            <p:nvPr/>
          </p:nvSpPr>
          <p:spPr>
            <a:xfrm>
              <a:off x="757350" y="450091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70" name="pl70"/>
            <p:cNvSpPr/>
            <p:nvPr/>
          </p:nvSpPr>
          <p:spPr>
            <a:xfrm>
              <a:off x="757350" y="5774697"/>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71" name="pl71"/>
            <p:cNvSpPr/>
            <p:nvPr/>
          </p:nvSpPr>
          <p:spPr>
            <a:xfrm>
              <a:off x="757350" y="5350103"/>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72" name="pl72"/>
            <p:cNvSpPr/>
            <p:nvPr/>
          </p:nvSpPr>
          <p:spPr>
            <a:xfrm>
              <a:off x="757350" y="4925510"/>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73" name="pl73"/>
            <p:cNvSpPr/>
            <p:nvPr/>
          </p:nvSpPr>
          <p:spPr>
            <a:xfrm>
              <a:off x="849490"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112746"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1376002"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639258"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902515"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2165771"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2429027"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2692284"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849490" y="4993445"/>
              <a:ext cx="1842793" cy="135869"/>
            </a:xfrm>
            <a:custGeom>
              <a:avLst/>
              <a:pathLst>
                <a:path w="1842793" h="135869">
                  <a:moveTo>
                    <a:pt x="0" y="33967"/>
                  </a:moveTo>
                  <a:lnTo>
                    <a:pt x="263256" y="16983"/>
                  </a:lnTo>
                  <a:lnTo>
                    <a:pt x="526512" y="118886"/>
                  </a:lnTo>
                  <a:lnTo>
                    <a:pt x="789768" y="135869"/>
                  </a:lnTo>
                  <a:lnTo>
                    <a:pt x="1053025" y="16983"/>
                  </a:lnTo>
                  <a:lnTo>
                    <a:pt x="1316281" y="33967"/>
                  </a:lnTo>
                  <a:lnTo>
                    <a:pt x="1579537" y="0"/>
                  </a:lnTo>
                  <a:lnTo>
                    <a:pt x="1842793" y="0"/>
                  </a:lnTo>
                </a:path>
              </a:pathLst>
            </a:custGeom>
            <a:ln w="20325" cap="flat">
              <a:solidFill>
                <a:srgbClr val="BEBEBE">
                  <a:alpha val="69803"/>
                </a:srgbClr>
              </a:solidFill>
              <a:prstDash val="solid"/>
              <a:round/>
            </a:ln>
          </p:spPr>
          <p:txBody>
            <a:bodyPr/>
            <a:lstStyle/>
            <a:p/>
          </p:txBody>
        </p:sp>
        <p:sp>
          <p:nvSpPr>
            <p:cNvPr id="82" name="pl82"/>
            <p:cNvSpPr/>
            <p:nvPr/>
          </p:nvSpPr>
          <p:spPr>
            <a:xfrm>
              <a:off x="849490" y="4942494"/>
              <a:ext cx="1842793" cy="50951"/>
            </a:xfrm>
            <a:custGeom>
              <a:avLst/>
              <a:pathLst>
                <a:path w="1842793" h="50951">
                  <a:moveTo>
                    <a:pt x="0" y="0"/>
                  </a:moveTo>
                  <a:lnTo>
                    <a:pt x="263256" y="0"/>
                  </a:lnTo>
                  <a:lnTo>
                    <a:pt x="526512" y="33967"/>
                  </a:lnTo>
                  <a:lnTo>
                    <a:pt x="789768" y="50951"/>
                  </a:lnTo>
                  <a:lnTo>
                    <a:pt x="1053025" y="50951"/>
                  </a:lnTo>
                  <a:lnTo>
                    <a:pt x="1316281" y="50951"/>
                  </a:lnTo>
                  <a:lnTo>
                    <a:pt x="1579537" y="50951"/>
                  </a:lnTo>
                  <a:lnTo>
                    <a:pt x="1842793" y="50951"/>
                  </a:lnTo>
                </a:path>
              </a:pathLst>
            </a:custGeom>
            <a:ln w="40651" cap="flat">
              <a:solidFill>
                <a:srgbClr val="BEBEBE">
                  <a:alpha val="69803"/>
                </a:srgbClr>
              </a:solidFill>
              <a:prstDash val="solid"/>
              <a:round/>
            </a:ln>
          </p:spPr>
          <p:txBody>
            <a:bodyPr/>
            <a:lstStyle/>
            <a:p/>
          </p:txBody>
        </p:sp>
        <p:sp>
          <p:nvSpPr>
            <p:cNvPr id="83" name="pl83"/>
            <p:cNvSpPr/>
            <p:nvPr/>
          </p:nvSpPr>
          <p:spPr>
            <a:xfrm>
              <a:off x="849490" y="4942494"/>
              <a:ext cx="1842793" cy="50951"/>
            </a:xfrm>
            <a:custGeom>
              <a:avLst/>
              <a:pathLst>
                <a:path w="1842793" h="50951">
                  <a:moveTo>
                    <a:pt x="0" y="0"/>
                  </a:moveTo>
                  <a:lnTo>
                    <a:pt x="263256" y="0"/>
                  </a:lnTo>
                  <a:lnTo>
                    <a:pt x="526512" y="33967"/>
                  </a:lnTo>
                  <a:lnTo>
                    <a:pt x="789768" y="50951"/>
                  </a:lnTo>
                  <a:lnTo>
                    <a:pt x="1053025" y="50951"/>
                  </a:lnTo>
                  <a:lnTo>
                    <a:pt x="1316281" y="50951"/>
                  </a:lnTo>
                  <a:lnTo>
                    <a:pt x="1579537" y="50951"/>
                  </a:lnTo>
                  <a:lnTo>
                    <a:pt x="1842793" y="50951"/>
                  </a:lnTo>
                </a:path>
              </a:pathLst>
            </a:custGeom>
            <a:ln w="35231" cap="flat">
              <a:solidFill>
                <a:srgbClr val="BEBEBE">
                  <a:alpha val="69803"/>
                </a:srgbClr>
              </a:solidFill>
              <a:prstDash val="solid"/>
              <a:round/>
            </a:ln>
          </p:spPr>
          <p:txBody>
            <a:bodyPr/>
            <a:lstStyle/>
            <a:p/>
          </p:txBody>
        </p:sp>
        <p:sp>
          <p:nvSpPr>
            <p:cNvPr id="84" name="pl84"/>
            <p:cNvSpPr/>
            <p:nvPr/>
          </p:nvSpPr>
          <p:spPr>
            <a:xfrm>
              <a:off x="849490" y="4993445"/>
              <a:ext cx="1842793" cy="135869"/>
            </a:xfrm>
            <a:custGeom>
              <a:avLst/>
              <a:pathLst>
                <a:path w="1842793" h="135869">
                  <a:moveTo>
                    <a:pt x="0" y="33967"/>
                  </a:moveTo>
                  <a:lnTo>
                    <a:pt x="263256" y="16983"/>
                  </a:lnTo>
                  <a:lnTo>
                    <a:pt x="526512" y="118886"/>
                  </a:lnTo>
                  <a:lnTo>
                    <a:pt x="789768" y="135869"/>
                  </a:lnTo>
                  <a:lnTo>
                    <a:pt x="1053025" y="16983"/>
                  </a:lnTo>
                  <a:lnTo>
                    <a:pt x="1316281" y="33967"/>
                  </a:lnTo>
                  <a:lnTo>
                    <a:pt x="1579537" y="0"/>
                  </a:lnTo>
                  <a:lnTo>
                    <a:pt x="1842793" y="0"/>
                  </a:lnTo>
                </a:path>
              </a:pathLst>
            </a:custGeom>
            <a:ln w="20325" cap="flat">
              <a:solidFill>
                <a:srgbClr val="6B6B6B">
                  <a:alpha val="100000"/>
                </a:srgbClr>
              </a:solidFill>
              <a:prstDash val="solid"/>
              <a:round/>
            </a:ln>
          </p:spPr>
          <p:txBody>
            <a:bodyPr/>
            <a:lstStyle/>
            <a:p/>
          </p:txBody>
        </p:sp>
        <p:sp>
          <p:nvSpPr>
            <p:cNvPr id="85" name="pl85"/>
            <p:cNvSpPr/>
            <p:nvPr/>
          </p:nvSpPr>
          <p:spPr>
            <a:xfrm>
              <a:off x="849490" y="4942494"/>
              <a:ext cx="1842793" cy="50951"/>
            </a:xfrm>
            <a:custGeom>
              <a:avLst/>
              <a:pathLst>
                <a:path w="1842793" h="50951">
                  <a:moveTo>
                    <a:pt x="0" y="0"/>
                  </a:moveTo>
                  <a:lnTo>
                    <a:pt x="263256" y="0"/>
                  </a:lnTo>
                  <a:lnTo>
                    <a:pt x="526512" y="33967"/>
                  </a:lnTo>
                  <a:lnTo>
                    <a:pt x="789768" y="50951"/>
                  </a:lnTo>
                  <a:lnTo>
                    <a:pt x="1053025" y="50951"/>
                  </a:lnTo>
                  <a:lnTo>
                    <a:pt x="1316281" y="50951"/>
                  </a:lnTo>
                  <a:lnTo>
                    <a:pt x="1579537" y="50951"/>
                  </a:lnTo>
                  <a:lnTo>
                    <a:pt x="1842793" y="50951"/>
                  </a:lnTo>
                </a:path>
              </a:pathLst>
            </a:custGeom>
            <a:ln w="40651" cap="flat">
              <a:solidFill>
                <a:srgbClr val="000000">
                  <a:alpha val="100000"/>
                </a:srgbClr>
              </a:solidFill>
              <a:prstDash val="solid"/>
              <a:round/>
            </a:ln>
          </p:spPr>
          <p:txBody>
            <a:bodyPr/>
            <a:lstStyle/>
            <a:p/>
          </p:txBody>
        </p:sp>
        <p:sp>
          <p:nvSpPr>
            <p:cNvPr id="86" name="pl86"/>
            <p:cNvSpPr/>
            <p:nvPr/>
          </p:nvSpPr>
          <p:spPr>
            <a:xfrm>
              <a:off x="849490" y="4942494"/>
              <a:ext cx="1842793" cy="50951"/>
            </a:xfrm>
            <a:custGeom>
              <a:avLst/>
              <a:pathLst>
                <a:path w="1842793" h="50951">
                  <a:moveTo>
                    <a:pt x="0" y="0"/>
                  </a:moveTo>
                  <a:lnTo>
                    <a:pt x="263256" y="0"/>
                  </a:lnTo>
                  <a:lnTo>
                    <a:pt x="526512" y="33967"/>
                  </a:lnTo>
                  <a:lnTo>
                    <a:pt x="789768" y="50951"/>
                  </a:lnTo>
                  <a:lnTo>
                    <a:pt x="1053025" y="50951"/>
                  </a:lnTo>
                  <a:lnTo>
                    <a:pt x="1316281" y="50951"/>
                  </a:lnTo>
                  <a:lnTo>
                    <a:pt x="1579537" y="50951"/>
                  </a:lnTo>
                  <a:lnTo>
                    <a:pt x="1842793" y="50951"/>
                  </a:lnTo>
                </a:path>
              </a:pathLst>
            </a:custGeom>
            <a:ln w="35231" cap="flat">
              <a:solidFill>
                <a:srgbClr val="1CABE2">
                  <a:alpha val="100000"/>
                </a:srgbClr>
              </a:solidFill>
              <a:prstDash val="solid"/>
              <a:round/>
            </a:ln>
          </p:spPr>
          <p:txBody>
            <a:bodyPr/>
            <a:lstStyle/>
            <a:p/>
          </p:txBody>
        </p:sp>
        <p:sp>
          <p:nvSpPr>
            <p:cNvPr id="87" name="tx87"/>
            <p:cNvSpPr/>
            <p:nvPr/>
          </p:nvSpPr>
          <p:spPr>
            <a:xfrm>
              <a:off x="789231" y="47639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 name="tx88"/>
            <p:cNvSpPr/>
            <p:nvPr/>
          </p:nvSpPr>
          <p:spPr>
            <a:xfrm>
              <a:off x="1052487" y="47639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9" name="tx89"/>
            <p:cNvSpPr/>
            <p:nvPr/>
          </p:nvSpPr>
          <p:spPr>
            <a:xfrm>
              <a:off x="1315743" y="479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0" name="tx90"/>
            <p:cNvSpPr/>
            <p:nvPr/>
          </p:nvSpPr>
          <p:spPr>
            <a:xfrm>
              <a:off x="1578999" y="48148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1" name="tx91"/>
            <p:cNvSpPr/>
            <p:nvPr/>
          </p:nvSpPr>
          <p:spPr>
            <a:xfrm>
              <a:off x="1842256" y="48148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2" name="tx92"/>
            <p:cNvSpPr/>
            <p:nvPr/>
          </p:nvSpPr>
          <p:spPr>
            <a:xfrm>
              <a:off x="2105512" y="48148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3" name="tx93"/>
            <p:cNvSpPr/>
            <p:nvPr/>
          </p:nvSpPr>
          <p:spPr>
            <a:xfrm>
              <a:off x="2368768" y="48148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4" name="tx94"/>
            <p:cNvSpPr/>
            <p:nvPr/>
          </p:nvSpPr>
          <p:spPr>
            <a:xfrm>
              <a:off x="2632025" y="48148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5" name="rc95"/>
            <p:cNvSpPr/>
            <p:nvPr/>
          </p:nvSpPr>
          <p:spPr>
            <a:xfrm>
              <a:off x="2854012" y="874964"/>
              <a:ext cx="2027073" cy="1494567"/>
            </a:xfrm>
            <a:prstGeom prst="rect">
              <a:avLst/>
            </a:prstGeom>
            <a:solidFill>
              <a:srgbClr val="EBEBEB">
                <a:alpha val="100000"/>
              </a:srgbClr>
            </a:solidFill>
          </p:spPr>
          <p:txBody>
            <a:bodyPr/>
            <a:lstStyle/>
            <a:p/>
          </p:txBody>
        </p:sp>
        <p:sp>
          <p:nvSpPr>
            <p:cNvPr id="96" name="pl96"/>
            <p:cNvSpPr/>
            <p:nvPr/>
          </p:nvSpPr>
          <p:spPr>
            <a:xfrm>
              <a:off x="2854012" y="2004381"/>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97" name="pl97"/>
            <p:cNvSpPr/>
            <p:nvPr/>
          </p:nvSpPr>
          <p:spPr>
            <a:xfrm>
              <a:off x="2854012" y="157978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98" name="pl98"/>
            <p:cNvSpPr/>
            <p:nvPr/>
          </p:nvSpPr>
          <p:spPr>
            <a:xfrm>
              <a:off x="2854012" y="1155195"/>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99" name="pl99"/>
            <p:cNvSpPr/>
            <p:nvPr/>
          </p:nvSpPr>
          <p:spPr>
            <a:xfrm>
              <a:off x="2854012" y="942899"/>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00" name="pl100"/>
            <p:cNvSpPr/>
            <p:nvPr/>
          </p:nvSpPr>
          <p:spPr>
            <a:xfrm>
              <a:off x="2854012" y="2216678"/>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01" name="pl101"/>
            <p:cNvSpPr/>
            <p:nvPr/>
          </p:nvSpPr>
          <p:spPr>
            <a:xfrm>
              <a:off x="2854012" y="1792085"/>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02" name="pl102"/>
            <p:cNvSpPr/>
            <p:nvPr/>
          </p:nvSpPr>
          <p:spPr>
            <a:xfrm>
              <a:off x="2854012" y="1367492"/>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03" name="pl103"/>
            <p:cNvSpPr/>
            <p:nvPr/>
          </p:nvSpPr>
          <p:spPr>
            <a:xfrm>
              <a:off x="2946152"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3209408"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3472665"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3735921"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3999177"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4262433"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4525690"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4788946"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2946152" y="1435427"/>
              <a:ext cx="1842793" cy="135869"/>
            </a:xfrm>
            <a:custGeom>
              <a:avLst/>
              <a:pathLst>
                <a:path w="1842793" h="135869">
                  <a:moveTo>
                    <a:pt x="0" y="33967"/>
                  </a:moveTo>
                  <a:lnTo>
                    <a:pt x="263256" y="16983"/>
                  </a:lnTo>
                  <a:lnTo>
                    <a:pt x="526512" y="118886"/>
                  </a:lnTo>
                  <a:lnTo>
                    <a:pt x="789768" y="135869"/>
                  </a:lnTo>
                  <a:lnTo>
                    <a:pt x="1053025" y="16983"/>
                  </a:lnTo>
                  <a:lnTo>
                    <a:pt x="1316281" y="33967"/>
                  </a:lnTo>
                  <a:lnTo>
                    <a:pt x="1579537" y="0"/>
                  </a:lnTo>
                  <a:lnTo>
                    <a:pt x="1842793" y="0"/>
                  </a:lnTo>
                </a:path>
              </a:pathLst>
            </a:custGeom>
            <a:ln w="20325" cap="flat">
              <a:solidFill>
                <a:srgbClr val="BEBEBE">
                  <a:alpha val="69803"/>
                </a:srgbClr>
              </a:solidFill>
              <a:prstDash val="solid"/>
              <a:round/>
            </a:ln>
          </p:spPr>
          <p:txBody>
            <a:bodyPr/>
            <a:lstStyle/>
            <a:p/>
          </p:txBody>
        </p:sp>
        <p:sp>
          <p:nvSpPr>
            <p:cNvPr id="112" name="pl112"/>
            <p:cNvSpPr/>
            <p:nvPr/>
          </p:nvSpPr>
          <p:spPr>
            <a:xfrm>
              <a:off x="2946152" y="1384476"/>
              <a:ext cx="1842793" cy="50951"/>
            </a:xfrm>
            <a:custGeom>
              <a:avLst/>
              <a:pathLst>
                <a:path w="1842793" h="50951">
                  <a:moveTo>
                    <a:pt x="0" y="16983"/>
                  </a:moveTo>
                  <a:lnTo>
                    <a:pt x="263256" y="0"/>
                  </a:lnTo>
                  <a:lnTo>
                    <a:pt x="526512" y="50951"/>
                  </a:lnTo>
                  <a:lnTo>
                    <a:pt x="789768" y="0"/>
                  </a:lnTo>
                  <a:lnTo>
                    <a:pt x="1053025" y="16983"/>
                  </a:lnTo>
                  <a:lnTo>
                    <a:pt x="1316281" y="0"/>
                  </a:lnTo>
                  <a:lnTo>
                    <a:pt x="1579537" y="16983"/>
                  </a:lnTo>
                  <a:lnTo>
                    <a:pt x="1842793" y="0"/>
                  </a:lnTo>
                </a:path>
              </a:pathLst>
            </a:custGeom>
            <a:ln w="40651" cap="flat">
              <a:solidFill>
                <a:srgbClr val="BEBEBE">
                  <a:alpha val="69803"/>
                </a:srgbClr>
              </a:solidFill>
              <a:prstDash val="solid"/>
              <a:round/>
            </a:ln>
          </p:spPr>
          <p:txBody>
            <a:bodyPr/>
            <a:lstStyle/>
            <a:p/>
          </p:txBody>
        </p:sp>
        <p:sp>
          <p:nvSpPr>
            <p:cNvPr id="113" name="pl113"/>
            <p:cNvSpPr/>
            <p:nvPr/>
          </p:nvSpPr>
          <p:spPr>
            <a:xfrm>
              <a:off x="2946152" y="1384476"/>
              <a:ext cx="1842793" cy="50951"/>
            </a:xfrm>
            <a:custGeom>
              <a:avLst/>
              <a:pathLst>
                <a:path w="1842793" h="50951">
                  <a:moveTo>
                    <a:pt x="0" y="16983"/>
                  </a:moveTo>
                  <a:lnTo>
                    <a:pt x="263256" y="0"/>
                  </a:lnTo>
                  <a:lnTo>
                    <a:pt x="526512" y="50951"/>
                  </a:lnTo>
                  <a:lnTo>
                    <a:pt x="789768" y="0"/>
                  </a:lnTo>
                  <a:lnTo>
                    <a:pt x="1053025" y="16983"/>
                  </a:lnTo>
                  <a:lnTo>
                    <a:pt x="1316281" y="0"/>
                  </a:lnTo>
                  <a:lnTo>
                    <a:pt x="1579537" y="16983"/>
                  </a:lnTo>
                  <a:lnTo>
                    <a:pt x="1842793" y="0"/>
                  </a:lnTo>
                </a:path>
              </a:pathLst>
            </a:custGeom>
            <a:ln w="35231" cap="flat">
              <a:solidFill>
                <a:srgbClr val="BEBEBE">
                  <a:alpha val="69803"/>
                </a:srgbClr>
              </a:solidFill>
              <a:prstDash val="solid"/>
              <a:round/>
            </a:ln>
          </p:spPr>
          <p:txBody>
            <a:bodyPr/>
            <a:lstStyle/>
            <a:p/>
          </p:txBody>
        </p:sp>
        <p:sp>
          <p:nvSpPr>
            <p:cNvPr id="114" name="pl114"/>
            <p:cNvSpPr/>
            <p:nvPr/>
          </p:nvSpPr>
          <p:spPr>
            <a:xfrm>
              <a:off x="2946152" y="1435427"/>
              <a:ext cx="1842793" cy="135869"/>
            </a:xfrm>
            <a:custGeom>
              <a:avLst/>
              <a:pathLst>
                <a:path w="1842793" h="135869">
                  <a:moveTo>
                    <a:pt x="0" y="33967"/>
                  </a:moveTo>
                  <a:lnTo>
                    <a:pt x="263256" y="16983"/>
                  </a:lnTo>
                  <a:lnTo>
                    <a:pt x="526512" y="118886"/>
                  </a:lnTo>
                  <a:lnTo>
                    <a:pt x="789768" y="135869"/>
                  </a:lnTo>
                  <a:lnTo>
                    <a:pt x="1053025" y="16983"/>
                  </a:lnTo>
                  <a:lnTo>
                    <a:pt x="1316281" y="33967"/>
                  </a:lnTo>
                  <a:lnTo>
                    <a:pt x="1579537" y="0"/>
                  </a:lnTo>
                  <a:lnTo>
                    <a:pt x="1842793" y="0"/>
                  </a:lnTo>
                </a:path>
              </a:pathLst>
            </a:custGeom>
            <a:ln w="20325" cap="flat">
              <a:solidFill>
                <a:srgbClr val="6B6B6B">
                  <a:alpha val="100000"/>
                </a:srgbClr>
              </a:solidFill>
              <a:prstDash val="solid"/>
              <a:round/>
            </a:ln>
          </p:spPr>
          <p:txBody>
            <a:bodyPr/>
            <a:lstStyle/>
            <a:p/>
          </p:txBody>
        </p:sp>
        <p:sp>
          <p:nvSpPr>
            <p:cNvPr id="115" name="pl115"/>
            <p:cNvSpPr/>
            <p:nvPr/>
          </p:nvSpPr>
          <p:spPr>
            <a:xfrm>
              <a:off x="2946152" y="1384476"/>
              <a:ext cx="1842793" cy="50951"/>
            </a:xfrm>
            <a:custGeom>
              <a:avLst/>
              <a:pathLst>
                <a:path w="1842793" h="50951">
                  <a:moveTo>
                    <a:pt x="0" y="16983"/>
                  </a:moveTo>
                  <a:lnTo>
                    <a:pt x="263256" y="0"/>
                  </a:lnTo>
                  <a:lnTo>
                    <a:pt x="526512" y="50951"/>
                  </a:lnTo>
                  <a:lnTo>
                    <a:pt x="789768" y="0"/>
                  </a:lnTo>
                  <a:lnTo>
                    <a:pt x="1053025" y="16983"/>
                  </a:lnTo>
                  <a:lnTo>
                    <a:pt x="1316281" y="0"/>
                  </a:lnTo>
                  <a:lnTo>
                    <a:pt x="1579537" y="16983"/>
                  </a:lnTo>
                  <a:lnTo>
                    <a:pt x="1842793" y="0"/>
                  </a:lnTo>
                </a:path>
              </a:pathLst>
            </a:custGeom>
            <a:ln w="40651" cap="flat">
              <a:solidFill>
                <a:srgbClr val="000000">
                  <a:alpha val="100000"/>
                </a:srgbClr>
              </a:solidFill>
              <a:prstDash val="solid"/>
              <a:round/>
            </a:ln>
          </p:spPr>
          <p:txBody>
            <a:bodyPr/>
            <a:lstStyle/>
            <a:p/>
          </p:txBody>
        </p:sp>
        <p:sp>
          <p:nvSpPr>
            <p:cNvPr id="116" name="pl116"/>
            <p:cNvSpPr/>
            <p:nvPr/>
          </p:nvSpPr>
          <p:spPr>
            <a:xfrm>
              <a:off x="2946152" y="1384476"/>
              <a:ext cx="1842793" cy="50951"/>
            </a:xfrm>
            <a:custGeom>
              <a:avLst/>
              <a:pathLst>
                <a:path w="1842793" h="50951">
                  <a:moveTo>
                    <a:pt x="0" y="16983"/>
                  </a:moveTo>
                  <a:lnTo>
                    <a:pt x="263256" y="0"/>
                  </a:lnTo>
                  <a:lnTo>
                    <a:pt x="526512" y="50951"/>
                  </a:lnTo>
                  <a:lnTo>
                    <a:pt x="789768" y="0"/>
                  </a:lnTo>
                  <a:lnTo>
                    <a:pt x="1053025" y="16983"/>
                  </a:lnTo>
                  <a:lnTo>
                    <a:pt x="1316281" y="0"/>
                  </a:lnTo>
                  <a:lnTo>
                    <a:pt x="1579537" y="16983"/>
                  </a:lnTo>
                  <a:lnTo>
                    <a:pt x="1842793" y="0"/>
                  </a:lnTo>
                </a:path>
              </a:pathLst>
            </a:custGeom>
            <a:ln w="35231" cap="flat">
              <a:solidFill>
                <a:srgbClr val="1CABE2">
                  <a:alpha val="100000"/>
                </a:srgbClr>
              </a:solidFill>
              <a:prstDash val="solid"/>
              <a:round/>
            </a:ln>
          </p:spPr>
          <p:txBody>
            <a:bodyPr/>
            <a:lstStyle/>
            <a:p/>
          </p:txBody>
        </p:sp>
        <p:sp>
          <p:nvSpPr>
            <p:cNvPr id="117" name="tx117"/>
            <p:cNvSpPr/>
            <p:nvPr/>
          </p:nvSpPr>
          <p:spPr>
            <a:xfrm>
              <a:off x="2885893" y="1222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8" name="tx118"/>
            <p:cNvSpPr/>
            <p:nvPr/>
          </p:nvSpPr>
          <p:spPr>
            <a:xfrm>
              <a:off x="3149149" y="12059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9" name="tx119"/>
            <p:cNvSpPr/>
            <p:nvPr/>
          </p:nvSpPr>
          <p:spPr>
            <a:xfrm>
              <a:off x="3412406" y="12568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0" name="tx120"/>
            <p:cNvSpPr/>
            <p:nvPr/>
          </p:nvSpPr>
          <p:spPr>
            <a:xfrm>
              <a:off x="3675662" y="12059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1" name="tx121"/>
            <p:cNvSpPr/>
            <p:nvPr/>
          </p:nvSpPr>
          <p:spPr>
            <a:xfrm>
              <a:off x="3938918" y="1222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2" name="tx122"/>
            <p:cNvSpPr/>
            <p:nvPr/>
          </p:nvSpPr>
          <p:spPr>
            <a:xfrm>
              <a:off x="4202174" y="12059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3" name="tx123"/>
            <p:cNvSpPr/>
            <p:nvPr/>
          </p:nvSpPr>
          <p:spPr>
            <a:xfrm>
              <a:off x="4465431" y="1222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4" name="tx124"/>
            <p:cNvSpPr/>
            <p:nvPr/>
          </p:nvSpPr>
          <p:spPr>
            <a:xfrm>
              <a:off x="4728687" y="12059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5" name="rc125"/>
            <p:cNvSpPr/>
            <p:nvPr/>
          </p:nvSpPr>
          <p:spPr>
            <a:xfrm>
              <a:off x="2854012" y="2653973"/>
              <a:ext cx="2027073" cy="1494567"/>
            </a:xfrm>
            <a:prstGeom prst="rect">
              <a:avLst/>
            </a:prstGeom>
            <a:solidFill>
              <a:srgbClr val="EBEBEB">
                <a:alpha val="100000"/>
              </a:srgbClr>
            </a:solidFill>
          </p:spPr>
          <p:txBody>
            <a:bodyPr/>
            <a:lstStyle/>
            <a:p/>
          </p:txBody>
        </p:sp>
        <p:sp>
          <p:nvSpPr>
            <p:cNvPr id="126" name="pl126"/>
            <p:cNvSpPr/>
            <p:nvPr/>
          </p:nvSpPr>
          <p:spPr>
            <a:xfrm>
              <a:off x="2854012" y="3783391"/>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27" name="pl127"/>
            <p:cNvSpPr/>
            <p:nvPr/>
          </p:nvSpPr>
          <p:spPr>
            <a:xfrm>
              <a:off x="2854012" y="335879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28" name="pl128"/>
            <p:cNvSpPr/>
            <p:nvPr/>
          </p:nvSpPr>
          <p:spPr>
            <a:xfrm>
              <a:off x="2854012" y="2934205"/>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29" name="pl129"/>
            <p:cNvSpPr/>
            <p:nvPr/>
          </p:nvSpPr>
          <p:spPr>
            <a:xfrm>
              <a:off x="2854012" y="272190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30" name="pl130"/>
            <p:cNvSpPr/>
            <p:nvPr/>
          </p:nvSpPr>
          <p:spPr>
            <a:xfrm>
              <a:off x="2854012" y="3995687"/>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31" name="pl131"/>
            <p:cNvSpPr/>
            <p:nvPr/>
          </p:nvSpPr>
          <p:spPr>
            <a:xfrm>
              <a:off x="2854012" y="3571094"/>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32" name="pl132"/>
            <p:cNvSpPr/>
            <p:nvPr/>
          </p:nvSpPr>
          <p:spPr>
            <a:xfrm>
              <a:off x="2854012" y="3146501"/>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33" name="pl133"/>
            <p:cNvSpPr/>
            <p:nvPr/>
          </p:nvSpPr>
          <p:spPr>
            <a:xfrm>
              <a:off x="2946152"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3209408"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3472665"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36" name="pl136"/>
            <p:cNvSpPr/>
            <p:nvPr/>
          </p:nvSpPr>
          <p:spPr>
            <a:xfrm>
              <a:off x="3735921"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37" name="pl137"/>
            <p:cNvSpPr/>
            <p:nvPr/>
          </p:nvSpPr>
          <p:spPr>
            <a:xfrm>
              <a:off x="3999177"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4262433"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4525690"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4788946"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2946152" y="3214436"/>
              <a:ext cx="1842793" cy="135869"/>
            </a:xfrm>
            <a:custGeom>
              <a:avLst/>
              <a:pathLst>
                <a:path w="1842793" h="135869">
                  <a:moveTo>
                    <a:pt x="0" y="33967"/>
                  </a:moveTo>
                  <a:lnTo>
                    <a:pt x="263256" y="16983"/>
                  </a:lnTo>
                  <a:lnTo>
                    <a:pt x="526512" y="118886"/>
                  </a:lnTo>
                  <a:lnTo>
                    <a:pt x="789768" y="135869"/>
                  </a:lnTo>
                  <a:lnTo>
                    <a:pt x="1053025" y="16983"/>
                  </a:lnTo>
                  <a:lnTo>
                    <a:pt x="1316281" y="33967"/>
                  </a:lnTo>
                  <a:lnTo>
                    <a:pt x="1579537" y="0"/>
                  </a:lnTo>
                  <a:lnTo>
                    <a:pt x="1842793" y="0"/>
                  </a:lnTo>
                </a:path>
              </a:pathLst>
            </a:custGeom>
            <a:ln w="20325" cap="flat">
              <a:solidFill>
                <a:srgbClr val="BEBEBE">
                  <a:alpha val="69803"/>
                </a:srgbClr>
              </a:solidFill>
              <a:prstDash val="solid"/>
              <a:round/>
            </a:ln>
          </p:spPr>
          <p:txBody>
            <a:bodyPr/>
            <a:lstStyle/>
            <a:p/>
          </p:txBody>
        </p:sp>
        <p:sp>
          <p:nvSpPr>
            <p:cNvPr id="142" name="pl142"/>
            <p:cNvSpPr/>
            <p:nvPr/>
          </p:nvSpPr>
          <p:spPr>
            <a:xfrm>
              <a:off x="2946152" y="3231420"/>
              <a:ext cx="1842793" cy="849186"/>
            </a:xfrm>
            <a:custGeom>
              <a:avLst/>
              <a:pathLst>
                <a:path w="1842793" h="849186">
                  <a:moveTo>
                    <a:pt x="0" y="0"/>
                  </a:moveTo>
                  <a:lnTo>
                    <a:pt x="263256" y="33967"/>
                  </a:lnTo>
                  <a:lnTo>
                    <a:pt x="526512" y="135869"/>
                  </a:lnTo>
                  <a:lnTo>
                    <a:pt x="789768" y="849186"/>
                  </a:lnTo>
                  <a:lnTo>
                    <a:pt x="1053025" y="237772"/>
                  </a:lnTo>
                  <a:lnTo>
                    <a:pt x="1316281" y="271739"/>
                  </a:lnTo>
                  <a:lnTo>
                    <a:pt x="1579537" y="322690"/>
                  </a:lnTo>
                  <a:lnTo>
                    <a:pt x="1842793" y="322690"/>
                  </a:lnTo>
                </a:path>
              </a:pathLst>
            </a:custGeom>
            <a:ln w="40651" cap="flat">
              <a:solidFill>
                <a:srgbClr val="BEBEBE">
                  <a:alpha val="69803"/>
                </a:srgbClr>
              </a:solidFill>
              <a:prstDash val="solid"/>
              <a:round/>
            </a:ln>
          </p:spPr>
          <p:txBody>
            <a:bodyPr/>
            <a:lstStyle/>
            <a:p/>
          </p:txBody>
        </p:sp>
        <p:sp>
          <p:nvSpPr>
            <p:cNvPr id="143" name="pl143"/>
            <p:cNvSpPr/>
            <p:nvPr/>
          </p:nvSpPr>
          <p:spPr>
            <a:xfrm>
              <a:off x="2946152" y="3231420"/>
              <a:ext cx="1842793" cy="849186"/>
            </a:xfrm>
            <a:custGeom>
              <a:avLst/>
              <a:pathLst>
                <a:path w="1842793" h="849186">
                  <a:moveTo>
                    <a:pt x="0" y="0"/>
                  </a:moveTo>
                  <a:lnTo>
                    <a:pt x="263256" y="33967"/>
                  </a:lnTo>
                  <a:lnTo>
                    <a:pt x="526512" y="135869"/>
                  </a:lnTo>
                  <a:lnTo>
                    <a:pt x="789768" y="849186"/>
                  </a:lnTo>
                  <a:lnTo>
                    <a:pt x="1053025" y="237772"/>
                  </a:lnTo>
                  <a:lnTo>
                    <a:pt x="1316281" y="271739"/>
                  </a:lnTo>
                  <a:lnTo>
                    <a:pt x="1579537" y="322690"/>
                  </a:lnTo>
                  <a:lnTo>
                    <a:pt x="1842793" y="322690"/>
                  </a:lnTo>
                </a:path>
              </a:pathLst>
            </a:custGeom>
            <a:ln w="35231" cap="flat">
              <a:solidFill>
                <a:srgbClr val="BEBEBE">
                  <a:alpha val="69803"/>
                </a:srgbClr>
              </a:solidFill>
              <a:prstDash val="solid"/>
              <a:round/>
            </a:ln>
          </p:spPr>
          <p:txBody>
            <a:bodyPr/>
            <a:lstStyle/>
            <a:p/>
          </p:txBody>
        </p:sp>
        <p:sp>
          <p:nvSpPr>
            <p:cNvPr id="144" name="pl144"/>
            <p:cNvSpPr/>
            <p:nvPr/>
          </p:nvSpPr>
          <p:spPr>
            <a:xfrm>
              <a:off x="2946152" y="3214436"/>
              <a:ext cx="1842793" cy="135869"/>
            </a:xfrm>
            <a:custGeom>
              <a:avLst/>
              <a:pathLst>
                <a:path w="1842793" h="135869">
                  <a:moveTo>
                    <a:pt x="0" y="33967"/>
                  </a:moveTo>
                  <a:lnTo>
                    <a:pt x="263256" y="16983"/>
                  </a:lnTo>
                  <a:lnTo>
                    <a:pt x="526512" y="118886"/>
                  </a:lnTo>
                  <a:lnTo>
                    <a:pt x="789768" y="135869"/>
                  </a:lnTo>
                  <a:lnTo>
                    <a:pt x="1053025" y="16983"/>
                  </a:lnTo>
                  <a:lnTo>
                    <a:pt x="1316281" y="33967"/>
                  </a:lnTo>
                  <a:lnTo>
                    <a:pt x="1579537" y="0"/>
                  </a:lnTo>
                  <a:lnTo>
                    <a:pt x="1842793" y="0"/>
                  </a:lnTo>
                </a:path>
              </a:pathLst>
            </a:custGeom>
            <a:ln w="20325" cap="flat">
              <a:solidFill>
                <a:srgbClr val="6B6B6B">
                  <a:alpha val="100000"/>
                </a:srgbClr>
              </a:solidFill>
              <a:prstDash val="solid"/>
              <a:round/>
            </a:ln>
          </p:spPr>
          <p:txBody>
            <a:bodyPr/>
            <a:lstStyle/>
            <a:p/>
          </p:txBody>
        </p:sp>
        <p:sp>
          <p:nvSpPr>
            <p:cNvPr id="145" name="pl145"/>
            <p:cNvSpPr/>
            <p:nvPr/>
          </p:nvSpPr>
          <p:spPr>
            <a:xfrm>
              <a:off x="2946152" y="3231420"/>
              <a:ext cx="1842793" cy="849186"/>
            </a:xfrm>
            <a:custGeom>
              <a:avLst/>
              <a:pathLst>
                <a:path w="1842793" h="849186">
                  <a:moveTo>
                    <a:pt x="0" y="0"/>
                  </a:moveTo>
                  <a:lnTo>
                    <a:pt x="263256" y="33967"/>
                  </a:lnTo>
                  <a:lnTo>
                    <a:pt x="526512" y="135869"/>
                  </a:lnTo>
                  <a:lnTo>
                    <a:pt x="789768" y="849186"/>
                  </a:lnTo>
                  <a:lnTo>
                    <a:pt x="1053025" y="237772"/>
                  </a:lnTo>
                  <a:lnTo>
                    <a:pt x="1316281" y="271739"/>
                  </a:lnTo>
                  <a:lnTo>
                    <a:pt x="1579537" y="322690"/>
                  </a:lnTo>
                  <a:lnTo>
                    <a:pt x="1842793" y="322690"/>
                  </a:lnTo>
                </a:path>
              </a:pathLst>
            </a:custGeom>
            <a:ln w="40651" cap="flat">
              <a:solidFill>
                <a:srgbClr val="000000">
                  <a:alpha val="100000"/>
                </a:srgbClr>
              </a:solidFill>
              <a:prstDash val="solid"/>
              <a:round/>
            </a:ln>
          </p:spPr>
          <p:txBody>
            <a:bodyPr/>
            <a:lstStyle/>
            <a:p/>
          </p:txBody>
        </p:sp>
        <p:sp>
          <p:nvSpPr>
            <p:cNvPr id="146" name="pl146"/>
            <p:cNvSpPr/>
            <p:nvPr/>
          </p:nvSpPr>
          <p:spPr>
            <a:xfrm>
              <a:off x="2946152" y="3231420"/>
              <a:ext cx="1842793" cy="849186"/>
            </a:xfrm>
            <a:custGeom>
              <a:avLst/>
              <a:pathLst>
                <a:path w="1842793" h="849186">
                  <a:moveTo>
                    <a:pt x="0" y="0"/>
                  </a:moveTo>
                  <a:lnTo>
                    <a:pt x="263256" y="33967"/>
                  </a:lnTo>
                  <a:lnTo>
                    <a:pt x="526512" y="135869"/>
                  </a:lnTo>
                  <a:lnTo>
                    <a:pt x="789768" y="849186"/>
                  </a:lnTo>
                  <a:lnTo>
                    <a:pt x="1053025" y="237772"/>
                  </a:lnTo>
                  <a:lnTo>
                    <a:pt x="1316281" y="271739"/>
                  </a:lnTo>
                  <a:lnTo>
                    <a:pt x="1579537" y="322690"/>
                  </a:lnTo>
                  <a:lnTo>
                    <a:pt x="1842793" y="322690"/>
                  </a:lnTo>
                </a:path>
              </a:pathLst>
            </a:custGeom>
            <a:ln w="35231" cap="flat">
              <a:solidFill>
                <a:srgbClr val="1CABE2">
                  <a:alpha val="100000"/>
                </a:srgbClr>
              </a:solidFill>
              <a:prstDash val="solid"/>
              <a:round/>
            </a:ln>
          </p:spPr>
          <p:txBody>
            <a:bodyPr/>
            <a:lstStyle/>
            <a:p/>
          </p:txBody>
        </p:sp>
        <p:sp>
          <p:nvSpPr>
            <p:cNvPr id="147" name="tx147"/>
            <p:cNvSpPr/>
            <p:nvPr/>
          </p:nvSpPr>
          <p:spPr>
            <a:xfrm>
              <a:off x="2885893" y="30528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8" name="tx148"/>
            <p:cNvSpPr/>
            <p:nvPr/>
          </p:nvSpPr>
          <p:spPr>
            <a:xfrm>
              <a:off x="3149149" y="30868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49" name="tx149"/>
            <p:cNvSpPr/>
            <p:nvPr/>
          </p:nvSpPr>
          <p:spPr>
            <a:xfrm>
              <a:off x="3412406" y="3188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50" name="tx150"/>
            <p:cNvSpPr/>
            <p:nvPr/>
          </p:nvSpPr>
          <p:spPr>
            <a:xfrm>
              <a:off x="3675662" y="39020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a:t>
              </a:r>
            </a:p>
          </p:txBody>
        </p:sp>
        <p:sp>
          <p:nvSpPr>
            <p:cNvPr id="151" name="tx151"/>
            <p:cNvSpPr/>
            <p:nvPr/>
          </p:nvSpPr>
          <p:spPr>
            <a:xfrm>
              <a:off x="3938918" y="3290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52" name="tx152"/>
            <p:cNvSpPr/>
            <p:nvPr/>
          </p:nvSpPr>
          <p:spPr>
            <a:xfrm>
              <a:off x="4202174" y="33246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53" name="tx153"/>
            <p:cNvSpPr/>
            <p:nvPr/>
          </p:nvSpPr>
          <p:spPr>
            <a:xfrm>
              <a:off x="4465431" y="33755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54" name="tx154"/>
            <p:cNvSpPr/>
            <p:nvPr/>
          </p:nvSpPr>
          <p:spPr>
            <a:xfrm>
              <a:off x="4728687" y="33755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55" name="rc155"/>
            <p:cNvSpPr/>
            <p:nvPr/>
          </p:nvSpPr>
          <p:spPr>
            <a:xfrm>
              <a:off x="2854012" y="4432982"/>
              <a:ext cx="2027073" cy="1494567"/>
            </a:xfrm>
            <a:prstGeom prst="rect">
              <a:avLst/>
            </a:prstGeom>
            <a:solidFill>
              <a:srgbClr val="EBEBEB">
                <a:alpha val="100000"/>
              </a:srgbClr>
            </a:solidFill>
          </p:spPr>
          <p:txBody>
            <a:bodyPr/>
            <a:lstStyle/>
            <a:p/>
          </p:txBody>
        </p:sp>
        <p:sp>
          <p:nvSpPr>
            <p:cNvPr id="156" name="pl156"/>
            <p:cNvSpPr/>
            <p:nvPr/>
          </p:nvSpPr>
          <p:spPr>
            <a:xfrm>
              <a:off x="2854012" y="5562400"/>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57" name="pl157"/>
            <p:cNvSpPr/>
            <p:nvPr/>
          </p:nvSpPr>
          <p:spPr>
            <a:xfrm>
              <a:off x="2854012" y="513780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58" name="pl158"/>
            <p:cNvSpPr/>
            <p:nvPr/>
          </p:nvSpPr>
          <p:spPr>
            <a:xfrm>
              <a:off x="2854012" y="471321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59" name="pl159"/>
            <p:cNvSpPr/>
            <p:nvPr/>
          </p:nvSpPr>
          <p:spPr>
            <a:xfrm>
              <a:off x="2854012" y="450091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60" name="pl160"/>
            <p:cNvSpPr/>
            <p:nvPr/>
          </p:nvSpPr>
          <p:spPr>
            <a:xfrm>
              <a:off x="2854012" y="5774697"/>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61" name="pl161"/>
            <p:cNvSpPr/>
            <p:nvPr/>
          </p:nvSpPr>
          <p:spPr>
            <a:xfrm>
              <a:off x="2854012" y="5350103"/>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62" name="pl162"/>
            <p:cNvSpPr/>
            <p:nvPr/>
          </p:nvSpPr>
          <p:spPr>
            <a:xfrm>
              <a:off x="2854012" y="4925510"/>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63" name="pl163"/>
            <p:cNvSpPr/>
            <p:nvPr/>
          </p:nvSpPr>
          <p:spPr>
            <a:xfrm>
              <a:off x="2946152"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3209408"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65" name="pl165"/>
            <p:cNvSpPr/>
            <p:nvPr/>
          </p:nvSpPr>
          <p:spPr>
            <a:xfrm>
              <a:off x="3472665"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66" name="pl166"/>
            <p:cNvSpPr/>
            <p:nvPr/>
          </p:nvSpPr>
          <p:spPr>
            <a:xfrm>
              <a:off x="3735921"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67" name="pl167"/>
            <p:cNvSpPr/>
            <p:nvPr/>
          </p:nvSpPr>
          <p:spPr>
            <a:xfrm>
              <a:off x="3999177"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68" name="pl168"/>
            <p:cNvSpPr/>
            <p:nvPr/>
          </p:nvSpPr>
          <p:spPr>
            <a:xfrm>
              <a:off x="4262433"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4525690"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4788946"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2946152" y="4993445"/>
              <a:ext cx="1842793" cy="135869"/>
            </a:xfrm>
            <a:custGeom>
              <a:avLst/>
              <a:pathLst>
                <a:path w="1842793" h="135869">
                  <a:moveTo>
                    <a:pt x="0" y="33967"/>
                  </a:moveTo>
                  <a:lnTo>
                    <a:pt x="263256" y="16983"/>
                  </a:lnTo>
                  <a:lnTo>
                    <a:pt x="526512" y="118886"/>
                  </a:lnTo>
                  <a:lnTo>
                    <a:pt x="789768" y="135869"/>
                  </a:lnTo>
                  <a:lnTo>
                    <a:pt x="1053025" y="16983"/>
                  </a:lnTo>
                  <a:lnTo>
                    <a:pt x="1316281" y="33967"/>
                  </a:lnTo>
                  <a:lnTo>
                    <a:pt x="1579537" y="0"/>
                  </a:lnTo>
                  <a:lnTo>
                    <a:pt x="1842793" y="0"/>
                  </a:lnTo>
                </a:path>
              </a:pathLst>
            </a:custGeom>
            <a:ln w="20325" cap="flat">
              <a:solidFill>
                <a:srgbClr val="BEBEBE">
                  <a:alpha val="69803"/>
                </a:srgbClr>
              </a:solidFill>
              <a:prstDash val="solid"/>
              <a:round/>
            </a:ln>
          </p:spPr>
          <p:txBody>
            <a:bodyPr/>
            <a:lstStyle/>
            <a:p/>
          </p:txBody>
        </p:sp>
        <p:sp>
          <p:nvSpPr>
            <p:cNvPr id="172" name="pl172"/>
            <p:cNvSpPr/>
            <p:nvPr/>
          </p:nvSpPr>
          <p:spPr>
            <a:xfrm>
              <a:off x="2946152" y="5061380"/>
              <a:ext cx="1842793" cy="50951"/>
            </a:xfrm>
            <a:custGeom>
              <a:avLst/>
              <a:pathLst>
                <a:path w="1842793" h="50951">
                  <a:moveTo>
                    <a:pt x="0" y="0"/>
                  </a:moveTo>
                  <a:lnTo>
                    <a:pt x="263256" y="16983"/>
                  </a:lnTo>
                  <a:lnTo>
                    <a:pt x="526512" y="33967"/>
                  </a:lnTo>
                  <a:lnTo>
                    <a:pt x="789768" y="50951"/>
                  </a:lnTo>
                  <a:lnTo>
                    <a:pt x="1053025" y="50951"/>
                  </a:lnTo>
                  <a:lnTo>
                    <a:pt x="1316281" y="50951"/>
                  </a:lnTo>
                  <a:lnTo>
                    <a:pt x="1579537" y="50951"/>
                  </a:lnTo>
                  <a:lnTo>
                    <a:pt x="1842793" y="50951"/>
                  </a:lnTo>
                </a:path>
              </a:pathLst>
            </a:custGeom>
            <a:ln w="40651" cap="flat">
              <a:solidFill>
                <a:srgbClr val="BEBEBE">
                  <a:alpha val="69803"/>
                </a:srgbClr>
              </a:solidFill>
              <a:prstDash val="solid"/>
              <a:round/>
            </a:ln>
          </p:spPr>
          <p:txBody>
            <a:bodyPr/>
            <a:lstStyle/>
            <a:p/>
          </p:txBody>
        </p:sp>
        <p:sp>
          <p:nvSpPr>
            <p:cNvPr id="173" name="pl173"/>
            <p:cNvSpPr/>
            <p:nvPr/>
          </p:nvSpPr>
          <p:spPr>
            <a:xfrm>
              <a:off x="2946152" y="5061380"/>
              <a:ext cx="1842793" cy="50951"/>
            </a:xfrm>
            <a:custGeom>
              <a:avLst/>
              <a:pathLst>
                <a:path w="1842793" h="50951">
                  <a:moveTo>
                    <a:pt x="0" y="0"/>
                  </a:moveTo>
                  <a:lnTo>
                    <a:pt x="263256" y="16983"/>
                  </a:lnTo>
                  <a:lnTo>
                    <a:pt x="526512" y="33967"/>
                  </a:lnTo>
                  <a:lnTo>
                    <a:pt x="789768" y="50951"/>
                  </a:lnTo>
                  <a:lnTo>
                    <a:pt x="1053025" y="50951"/>
                  </a:lnTo>
                  <a:lnTo>
                    <a:pt x="1316281" y="50951"/>
                  </a:lnTo>
                  <a:lnTo>
                    <a:pt x="1579537" y="50951"/>
                  </a:lnTo>
                  <a:lnTo>
                    <a:pt x="1842793" y="50951"/>
                  </a:lnTo>
                </a:path>
              </a:pathLst>
            </a:custGeom>
            <a:ln w="35231" cap="flat">
              <a:solidFill>
                <a:srgbClr val="BEBEBE">
                  <a:alpha val="69803"/>
                </a:srgbClr>
              </a:solidFill>
              <a:prstDash val="solid"/>
              <a:round/>
            </a:ln>
          </p:spPr>
          <p:txBody>
            <a:bodyPr/>
            <a:lstStyle/>
            <a:p/>
          </p:txBody>
        </p:sp>
        <p:sp>
          <p:nvSpPr>
            <p:cNvPr id="174" name="pl174"/>
            <p:cNvSpPr/>
            <p:nvPr/>
          </p:nvSpPr>
          <p:spPr>
            <a:xfrm>
              <a:off x="2946152" y="4993445"/>
              <a:ext cx="1842793" cy="135869"/>
            </a:xfrm>
            <a:custGeom>
              <a:avLst/>
              <a:pathLst>
                <a:path w="1842793" h="135869">
                  <a:moveTo>
                    <a:pt x="0" y="33967"/>
                  </a:moveTo>
                  <a:lnTo>
                    <a:pt x="263256" y="16983"/>
                  </a:lnTo>
                  <a:lnTo>
                    <a:pt x="526512" y="118886"/>
                  </a:lnTo>
                  <a:lnTo>
                    <a:pt x="789768" y="135869"/>
                  </a:lnTo>
                  <a:lnTo>
                    <a:pt x="1053025" y="16983"/>
                  </a:lnTo>
                  <a:lnTo>
                    <a:pt x="1316281" y="33967"/>
                  </a:lnTo>
                  <a:lnTo>
                    <a:pt x="1579537" y="0"/>
                  </a:lnTo>
                  <a:lnTo>
                    <a:pt x="1842793" y="0"/>
                  </a:lnTo>
                </a:path>
              </a:pathLst>
            </a:custGeom>
            <a:ln w="20325" cap="flat">
              <a:solidFill>
                <a:srgbClr val="6B6B6B">
                  <a:alpha val="100000"/>
                </a:srgbClr>
              </a:solidFill>
              <a:prstDash val="solid"/>
              <a:round/>
            </a:ln>
          </p:spPr>
          <p:txBody>
            <a:bodyPr/>
            <a:lstStyle/>
            <a:p/>
          </p:txBody>
        </p:sp>
        <p:sp>
          <p:nvSpPr>
            <p:cNvPr id="175" name="pl175"/>
            <p:cNvSpPr/>
            <p:nvPr/>
          </p:nvSpPr>
          <p:spPr>
            <a:xfrm>
              <a:off x="2946152" y="5061380"/>
              <a:ext cx="1842793" cy="50951"/>
            </a:xfrm>
            <a:custGeom>
              <a:avLst/>
              <a:pathLst>
                <a:path w="1842793" h="50951">
                  <a:moveTo>
                    <a:pt x="0" y="0"/>
                  </a:moveTo>
                  <a:lnTo>
                    <a:pt x="263256" y="16983"/>
                  </a:lnTo>
                  <a:lnTo>
                    <a:pt x="526512" y="33967"/>
                  </a:lnTo>
                  <a:lnTo>
                    <a:pt x="789768" y="50951"/>
                  </a:lnTo>
                  <a:lnTo>
                    <a:pt x="1053025" y="50951"/>
                  </a:lnTo>
                  <a:lnTo>
                    <a:pt x="1316281" y="50951"/>
                  </a:lnTo>
                  <a:lnTo>
                    <a:pt x="1579537" y="50951"/>
                  </a:lnTo>
                  <a:lnTo>
                    <a:pt x="1842793" y="50951"/>
                  </a:lnTo>
                </a:path>
              </a:pathLst>
            </a:custGeom>
            <a:ln w="40651" cap="flat">
              <a:solidFill>
                <a:srgbClr val="000000">
                  <a:alpha val="100000"/>
                </a:srgbClr>
              </a:solidFill>
              <a:prstDash val="solid"/>
              <a:round/>
            </a:ln>
          </p:spPr>
          <p:txBody>
            <a:bodyPr/>
            <a:lstStyle/>
            <a:p/>
          </p:txBody>
        </p:sp>
        <p:sp>
          <p:nvSpPr>
            <p:cNvPr id="176" name="pl176"/>
            <p:cNvSpPr/>
            <p:nvPr/>
          </p:nvSpPr>
          <p:spPr>
            <a:xfrm>
              <a:off x="2946152" y="5061380"/>
              <a:ext cx="1842793" cy="50951"/>
            </a:xfrm>
            <a:custGeom>
              <a:avLst/>
              <a:pathLst>
                <a:path w="1842793" h="50951">
                  <a:moveTo>
                    <a:pt x="0" y="0"/>
                  </a:moveTo>
                  <a:lnTo>
                    <a:pt x="263256" y="16983"/>
                  </a:lnTo>
                  <a:lnTo>
                    <a:pt x="526512" y="33967"/>
                  </a:lnTo>
                  <a:lnTo>
                    <a:pt x="789768" y="50951"/>
                  </a:lnTo>
                  <a:lnTo>
                    <a:pt x="1053025" y="50951"/>
                  </a:lnTo>
                  <a:lnTo>
                    <a:pt x="1316281" y="50951"/>
                  </a:lnTo>
                  <a:lnTo>
                    <a:pt x="1579537" y="50951"/>
                  </a:lnTo>
                  <a:lnTo>
                    <a:pt x="1842793" y="50951"/>
                  </a:lnTo>
                </a:path>
              </a:pathLst>
            </a:custGeom>
            <a:ln w="35231" cap="flat">
              <a:solidFill>
                <a:srgbClr val="1CABE2">
                  <a:alpha val="100000"/>
                </a:srgbClr>
              </a:solidFill>
              <a:prstDash val="solid"/>
              <a:round/>
            </a:ln>
          </p:spPr>
          <p:txBody>
            <a:bodyPr/>
            <a:lstStyle/>
            <a:p/>
          </p:txBody>
        </p:sp>
        <p:sp>
          <p:nvSpPr>
            <p:cNvPr id="177" name="tx177"/>
            <p:cNvSpPr/>
            <p:nvPr/>
          </p:nvSpPr>
          <p:spPr>
            <a:xfrm>
              <a:off x="2885893" y="48828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78" name="tx178"/>
            <p:cNvSpPr/>
            <p:nvPr/>
          </p:nvSpPr>
          <p:spPr>
            <a:xfrm>
              <a:off x="3149149" y="48998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79" name="tx179"/>
            <p:cNvSpPr/>
            <p:nvPr/>
          </p:nvSpPr>
          <p:spPr>
            <a:xfrm>
              <a:off x="3412406" y="49167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80" name="tx180"/>
            <p:cNvSpPr/>
            <p:nvPr/>
          </p:nvSpPr>
          <p:spPr>
            <a:xfrm>
              <a:off x="3675662" y="49337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81" name="tx181"/>
            <p:cNvSpPr/>
            <p:nvPr/>
          </p:nvSpPr>
          <p:spPr>
            <a:xfrm>
              <a:off x="3938918" y="49337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82" name="tx182"/>
            <p:cNvSpPr/>
            <p:nvPr/>
          </p:nvSpPr>
          <p:spPr>
            <a:xfrm>
              <a:off x="4202174" y="49337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83" name="tx183"/>
            <p:cNvSpPr/>
            <p:nvPr/>
          </p:nvSpPr>
          <p:spPr>
            <a:xfrm>
              <a:off x="4465431" y="49337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84" name="tx184"/>
            <p:cNvSpPr/>
            <p:nvPr/>
          </p:nvSpPr>
          <p:spPr>
            <a:xfrm>
              <a:off x="4728687" y="49337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85" name="rc185"/>
            <p:cNvSpPr/>
            <p:nvPr/>
          </p:nvSpPr>
          <p:spPr>
            <a:xfrm>
              <a:off x="4950675" y="874964"/>
              <a:ext cx="2027073" cy="1494567"/>
            </a:xfrm>
            <a:prstGeom prst="rect">
              <a:avLst/>
            </a:prstGeom>
            <a:solidFill>
              <a:srgbClr val="EBEBEB">
                <a:alpha val="100000"/>
              </a:srgbClr>
            </a:solidFill>
          </p:spPr>
          <p:txBody>
            <a:bodyPr/>
            <a:lstStyle/>
            <a:p/>
          </p:txBody>
        </p:sp>
        <p:sp>
          <p:nvSpPr>
            <p:cNvPr id="186" name="pl186"/>
            <p:cNvSpPr/>
            <p:nvPr/>
          </p:nvSpPr>
          <p:spPr>
            <a:xfrm>
              <a:off x="4950675" y="2004381"/>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87" name="pl187"/>
            <p:cNvSpPr/>
            <p:nvPr/>
          </p:nvSpPr>
          <p:spPr>
            <a:xfrm>
              <a:off x="4950675" y="157978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88" name="pl188"/>
            <p:cNvSpPr/>
            <p:nvPr/>
          </p:nvSpPr>
          <p:spPr>
            <a:xfrm>
              <a:off x="4950675" y="1155195"/>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89" name="pl189"/>
            <p:cNvSpPr/>
            <p:nvPr/>
          </p:nvSpPr>
          <p:spPr>
            <a:xfrm>
              <a:off x="4950675" y="942899"/>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90" name="pl190"/>
            <p:cNvSpPr/>
            <p:nvPr/>
          </p:nvSpPr>
          <p:spPr>
            <a:xfrm>
              <a:off x="4950675" y="2216678"/>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91" name="pl191"/>
            <p:cNvSpPr/>
            <p:nvPr/>
          </p:nvSpPr>
          <p:spPr>
            <a:xfrm>
              <a:off x="4950675" y="1792085"/>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92" name="pl192"/>
            <p:cNvSpPr/>
            <p:nvPr/>
          </p:nvSpPr>
          <p:spPr>
            <a:xfrm>
              <a:off x="4950675" y="1367492"/>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93" name="pl193"/>
            <p:cNvSpPr/>
            <p:nvPr/>
          </p:nvSpPr>
          <p:spPr>
            <a:xfrm>
              <a:off x="5042814"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94" name="pl194"/>
            <p:cNvSpPr/>
            <p:nvPr/>
          </p:nvSpPr>
          <p:spPr>
            <a:xfrm>
              <a:off x="5306071"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95" name="pl195"/>
            <p:cNvSpPr/>
            <p:nvPr/>
          </p:nvSpPr>
          <p:spPr>
            <a:xfrm>
              <a:off x="5569327"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96" name="pl196"/>
            <p:cNvSpPr/>
            <p:nvPr/>
          </p:nvSpPr>
          <p:spPr>
            <a:xfrm>
              <a:off x="5832583"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97" name="pl197"/>
            <p:cNvSpPr/>
            <p:nvPr/>
          </p:nvSpPr>
          <p:spPr>
            <a:xfrm>
              <a:off x="6095839"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98" name="pl198"/>
            <p:cNvSpPr/>
            <p:nvPr/>
          </p:nvSpPr>
          <p:spPr>
            <a:xfrm>
              <a:off x="6359096"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99" name="pl199"/>
            <p:cNvSpPr/>
            <p:nvPr/>
          </p:nvSpPr>
          <p:spPr>
            <a:xfrm>
              <a:off x="6622352"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6885608"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5042814" y="1435427"/>
              <a:ext cx="1842793" cy="135869"/>
            </a:xfrm>
            <a:custGeom>
              <a:avLst/>
              <a:pathLst>
                <a:path w="1842793" h="135869">
                  <a:moveTo>
                    <a:pt x="0" y="33967"/>
                  </a:moveTo>
                  <a:lnTo>
                    <a:pt x="263256" y="16983"/>
                  </a:lnTo>
                  <a:lnTo>
                    <a:pt x="526512" y="118886"/>
                  </a:lnTo>
                  <a:lnTo>
                    <a:pt x="789768" y="135869"/>
                  </a:lnTo>
                  <a:lnTo>
                    <a:pt x="1053025" y="16983"/>
                  </a:lnTo>
                  <a:lnTo>
                    <a:pt x="1316281" y="33967"/>
                  </a:lnTo>
                  <a:lnTo>
                    <a:pt x="1579537" y="0"/>
                  </a:lnTo>
                  <a:lnTo>
                    <a:pt x="1842793" y="0"/>
                  </a:lnTo>
                </a:path>
              </a:pathLst>
            </a:custGeom>
            <a:ln w="20325" cap="flat">
              <a:solidFill>
                <a:srgbClr val="BEBEBE">
                  <a:alpha val="69803"/>
                </a:srgbClr>
              </a:solidFill>
              <a:prstDash val="solid"/>
              <a:round/>
            </a:ln>
          </p:spPr>
          <p:txBody>
            <a:bodyPr/>
            <a:lstStyle/>
            <a:p/>
          </p:txBody>
        </p:sp>
        <p:sp>
          <p:nvSpPr>
            <p:cNvPr id="202" name="pl202"/>
            <p:cNvSpPr/>
            <p:nvPr/>
          </p:nvSpPr>
          <p:spPr>
            <a:xfrm>
              <a:off x="5042814" y="1384476"/>
              <a:ext cx="1842793" cy="16983"/>
            </a:xfrm>
            <a:custGeom>
              <a:avLst/>
              <a:pathLst>
                <a:path w="1842793" h="16983">
                  <a:moveTo>
                    <a:pt x="0" y="0"/>
                  </a:moveTo>
                  <a:lnTo>
                    <a:pt x="263256" y="16983"/>
                  </a:lnTo>
                  <a:lnTo>
                    <a:pt x="526512" y="16983"/>
                  </a:lnTo>
                  <a:lnTo>
                    <a:pt x="789768" y="0"/>
                  </a:lnTo>
                  <a:lnTo>
                    <a:pt x="1053025" y="0"/>
                  </a:lnTo>
                  <a:lnTo>
                    <a:pt x="1316281" y="0"/>
                  </a:lnTo>
                  <a:lnTo>
                    <a:pt x="1579537" y="0"/>
                  </a:lnTo>
                  <a:lnTo>
                    <a:pt x="1842793" y="0"/>
                  </a:lnTo>
                </a:path>
              </a:pathLst>
            </a:custGeom>
            <a:ln w="40651" cap="flat">
              <a:solidFill>
                <a:srgbClr val="BEBEBE">
                  <a:alpha val="69803"/>
                </a:srgbClr>
              </a:solidFill>
              <a:prstDash val="solid"/>
              <a:round/>
            </a:ln>
          </p:spPr>
          <p:txBody>
            <a:bodyPr/>
            <a:lstStyle/>
            <a:p/>
          </p:txBody>
        </p:sp>
        <p:sp>
          <p:nvSpPr>
            <p:cNvPr id="203" name="pl203"/>
            <p:cNvSpPr/>
            <p:nvPr/>
          </p:nvSpPr>
          <p:spPr>
            <a:xfrm>
              <a:off x="5042814" y="1384476"/>
              <a:ext cx="1842793" cy="16983"/>
            </a:xfrm>
            <a:custGeom>
              <a:avLst/>
              <a:pathLst>
                <a:path w="1842793" h="16983">
                  <a:moveTo>
                    <a:pt x="0" y="0"/>
                  </a:moveTo>
                  <a:lnTo>
                    <a:pt x="263256" y="16983"/>
                  </a:lnTo>
                  <a:lnTo>
                    <a:pt x="526512" y="16983"/>
                  </a:lnTo>
                  <a:lnTo>
                    <a:pt x="789768" y="0"/>
                  </a:lnTo>
                  <a:lnTo>
                    <a:pt x="1053025" y="0"/>
                  </a:lnTo>
                  <a:lnTo>
                    <a:pt x="1316281" y="0"/>
                  </a:lnTo>
                  <a:lnTo>
                    <a:pt x="1579537" y="0"/>
                  </a:lnTo>
                  <a:lnTo>
                    <a:pt x="1842793" y="0"/>
                  </a:lnTo>
                </a:path>
              </a:pathLst>
            </a:custGeom>
            <a:ln w="35231" cap="flat">
              <a:solidFill>
                <a:srgbClr val="BEBEBE">
                  <a:alpha val="69803"/>
                </a:srgbClr>
              </a:solidFill>
              <a:prstDash val="solid"/>
              <a:round/>
            </a:ln>
          </p:spPr>
          <p:txBody>
            <a:bodyPr/>
            <a:lstStyle/>
            <a:p/>
          </p:txBody>
        </p:sp>
        <p:sp>
          <p:nvSpPr>
            <p:cNvPr id="204" name="pl204"/>
            <p:cNvSpPr/>
            <p:nvPr/>
          </p:nvSpPr>
          <p:spPr>
            <a:xfrm>
              <a:off x="5042814" y="1435427"/>
              <a:ext cx="1842793" cy="135869"/>
            </a:xfrm>
            <a:custGeom>
              <a:avLst/>
              <a:pathLst>
                <a:path w="1842793" h="135869">
                  <a:moveTo>
                    <a:pt x="0" y="33967"/>
                  </a:moveTo>
                  <a:lnTo>
                    <a:pt x="263256" y="16983"/>
                  </a:lnTo>
                  <a:lnTo>
                    <a:pt x="526512" y="118886"/>
                  </a:lnTo>
                  <a:lnTo>
                    <a:pt x="789768" y="135869"/>
                  </a:lnTo>
                  <a:lnTo>
                    <a:pt x="1053025" y="16983"/>
                  </a:lnTo>
                  <a:lnTo>
                    <a:pt x="1316281" y="33967"/>
                  </a:lnTo>
                  <a:lnTo>
                    <a:pt x="1579537" y="0"/>
                  </a:lnTo>
                  <a:lnTo>
                    <a:pt x="1842793" y="0"/>
                  </a:lnTo>
                </a:path>
              </a:pathLst>
            </a:custGeom>
            <a:ln w="20325" cap="flat">
              <a:solidFill>
                <a:srgbClr val="6B6B6B">
                  <a:alpha val="100000"/>
                </a:srgbClr>
              </a:solidFill>
              <a:prstDash val="solid"/>
              <a:round/>
            </a:ln>
          </p:spPr>
          <p:txBody>
            <a:bodyPr/>
            <a:lstStyle/>
            <a:p/>
          </p:txBody>
        </p:sp>
        <p:sp>
          <p:nvSpPr>
            <p:cNvPr id="205" name="pl205"/>
            <p:cNvSpPr/>
            <p:nvPr/>
          </p:nvSpPr>
          <p:spPr>
            <a:xfrm>
              <a:off x="5042814" y="1384476"/>
              <a:ext cx="1842793" cy="16983"/>
            </a:xfrm>
            <a:custGeom>
              <a:avLst/>
              <a:pathLst>
                <a:path w="1842793" h="16983">
                  <a:moveTo>
                    <a:pt x="0" y="0"/>
                  </a:moveTo>
                  <a:lnTo>
                    <a:pt x="263256" y="16983"/>
                  </a:lnTo>
                  <a:lnTo>
                    <a:pt x="526512" y="16983"/>
                  </a:lnTo>
                  <a:lnTo>
                    <a:pt x="789768" y="0"/>
                  </a:lnTo>
                  <a:lnTo>
                    <a:pt x="1053025" y="0"/>
                  </a:lnTo>
                  <a:lnTo>
                    <a:pt x="1316281" y="0"/>
                  </a:lnTo>
                  <a:lnTo>
                    <a:pt x="1579537" y="0"/>
                  </a:lnTo>
                  <a:lnTo>
                    <a:pt x="1842793" y="0"/>
                  </a:lnTo>
                </a:path>
              </a:pathLst>
            </a:custGeom>
            <a:ln w="40651" cap="flat">
              <a:solidFill>
                <a:srgbClr val="000000">
                  <a:alpha val="100000"/>
                </a:srgbClr>
              </a:solidFill>
              <a:prstDash val="solid"/>
              <a:round/>
            </a:ln>
          </p:spPr>
          <p:txBody>
            <a:bodyPr/>
            <a:lstStyle/>
            <a:p/>
          </p:txBody>
        </p:sp>
        <p:sp>
          <p:nvSpPr>
            <p:cNvPr id="206" name="pl206"/>
            <p:cNvSpPr/>
            <p:nvPr/>
          </p:nvSpPr>
          <p:spPr>
            <a:xfrm>
              <a:off x="5042814" y="1384476"/>
              <a:ext cx="1842793" cy="16983"/>
            </a:xfrm>
            <a:custGeom>
              <a:avLst/>
              <a:pathLst>
                <a:path w="1842793" h="16983">
                  <a:moveTo>
                    <a:pt x="0" y="0"/>
                  </a:moveTo>
                  <a:lnTo>
                    <a:pt x="263256" y="16983"/>
                  </a:lnTo>
                  <a:lnTo>
                    <a:pt x="526512" y="16983"/>
                  </a:lnTo>
                  <a:lnTo>
                    <a:pt x="789768" y="0"/>
                  </a:lnTo>
                  <a:lnTo>
                    <a:pt x="1053025" y="0"/>
                  </a:lnTo>
                  <a:lnTo>
                    <a:pt x="1316281" y="0"/>
                  </a:lnTo>
                  <a:lnTo>
                    <a:pt x="1579537" y="0"/>
                  </a:lnTo>
                  <a:lnTo>
                    <a:pt x="1842793" y="0"/>
                  </a:lnTo>
                </a:path>
              </a:pathLst>
            </a:custGeom>
            <a:ln w="35231" cap="flat">
              <a:solidFill>
                <a:srgbClr val="1CABE2">
                  <a:alpha val="100000"/>
                </a:srgbClr>
              </a:solidFill>
              <a:prstDash val="solid"/>
              <a:round/>
            </a:ln>
          </p:spPr>
          <p:txBody>
            <a:bodyPr/>
            <a:lstStyle/>
            <a:p/>
          </p:txBody>
        </p:sp>
        <p:sp>
          <p:nvSpPr>
            <p:cNvPr id="207" name="tx207"/>
            <p:cNvSpPr/>
            <p:nvPr/>
          </p:nvSpPr>
          <p:spPr>
            <a:xfrm>
              <a:off x="4982555" y="12059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08" name="tx208"/>
            <p:cNvSpPr/>
            <p:nvPr/>
          </p:nvSpPr>
          <p:spPr>
            <a:xfrm>
              <a:off x="5245812" y="1222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09" name="tx209"/>
            <p:cNvSpPr/>
            <p:nvPr/>
          </p:nvSpPr>
          <p:spPr>
            <a:xfrm>
              <a:off x="5509068" y="1222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10" name="tx210"/>
            <p:cNvSpPr/>
            <p:nvPr/>
          </p:nvSpPr>
          <p:spPr>
            <a:xfrm>
              <a:off x="5772324" y="12059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11" name="tx211"/>
            <p:cNvSpPr/>
            <p:nvPr/>
          </p:nvSpPr>
          <p:spPr>
            <a:xfrm>
              <a:off x="6035581" y="12059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12" name="tx212"/>
            <p:cNvSpPr/>
            <p:nvPr/>
          </p:nvSpPr>
          <p:spPr>
            <a:xfrm>
              <a:off x="6298837" y="12059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13" name="tx213"/>
            <p:cNvSpPr/>
            <p:nvPr/>
          </p:nvSpPr>
          <p:spPr>
            <a:xfrm>
              <a:off x="6562093" y="12059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14" name="tx214"/>
            <p:cNvSpPr/>
            <p:nvPr/>
          </p:nvSpPr>
          <p:spPr>
            <a:xfrm>
              <a:off x="6825349" y="12059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15" name="rc215"/>
            <p:cNvSpPr/>
            <p:nvPr/>
          </p:nvSpPr>
          <p:spPr>
            <a:xfrm>
              <a:off x="4950675" y="2653973"/>
              <a:ext cx="2027073" cy="1494567"/>
            </a:xfrm>
            <a:prstGeom prst="rect">
              <a:avLst/>
            </a:prstGeom>
            <a:solidFill>
              <a:srgbClr val="EBEBEB">
                <a:alpha val="100000"/>
              </a:srgbClr>
            </a:solidFill>
          </p:spPr>
          <p:txBody>
            <a:bodyPr/>
            <a:lstStyle/>
            <a:p/>
          </p:txBody>
        </p:sp>
        <p:sp>
          <p:nvSpPr>
            <p:cNvPr id="216" name="pl216"/>
            <p:cNvSpPr/>
            <p:nvPr/>
          </p:nvSpPr>
          <p:spPr>
            <a:xfrm>
              <a:off x="4950675" y="3783391"/>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17" name="pl217"/>
            <p:cNvSpPr/>
            <p:nvPr/>
          </p:nvSpPr>
          <p:spPr>
            <a:xfrm>
              <a:off x="4950675" y="335879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18" name="pl218"/>
            <p:cNvSpPr/>
            <p:nvPr/>
          </p:nvSpPr>
          <p:spPr>
            <a:xfrm>
              <a:off x="4950675" y="2934205"/>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19" name="pl219"/>
            <p:cNvSpPr/>
            <p:nvPr/>
          </p:nvSpPr>
          <p:spPr>
            <a:xfrm>
              <a:off x="4950675" y="272190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20" name="pl220"/>
            <p:cNvSpPr/>
            <p:nvPr/>
          </p:nvSpPr>
          <p:spPr>
            <a:xfrm>
              <a:off x="4950675" y="3995687"/>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21" name="pl221"/>
            <p:cNvSpPr/>
            <p:nvPr/>
          </p:nvSpPr>
          <p:spPr>
            <a:xfrm>
              <a:off x="4950675" y="3571094"/>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22" name="pl222"/>
            <p:cNvSpPr/>
            <p:nvPr/>
          </p:nvSpPr>
          <p:spPr>
            <a:xfrm>
              <a:off x="4950675" y="3146501"/>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23" name="pl223"/>
            <p:cNvSpPr/>
            <p:nvPr/>
          </p:nvSpPr>
          <p:spPr>
            <a:xfrm>
              <a:off x="5042814"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24" name="pl224"/>
            <p:cNvSpPr/>
            <p:nvPr/>
          </p:nvSpPr>
          <p:spPr>
            <a:xfrm>
              <a:off x="5306071"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25" name="pl225"/>
            <p:cNvSpPr/>
            <p:nvPr/>
          </p:nvSpPr>
          <p:spPr>
            <a:xfrm>
              <a:off x="5569327"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26" name="pl226"/>
            <p:cNvSpPr/>
            <p:nvPr/>
          </p:nvSpPr>
          <p:spPr>
            <a:xfrm>
              <a:off x="5832583"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27" name="pl227"/>
            <p:cNvSpPr/>
            <p:nvPr/>
          </p:nvSpPr>
          <p:spPr>
            <a:xfrm>
              <a:off x="6095839"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28" name="pl228"/>
            <p:cNvSpPr/>
            <p:nvPr/>
          </p:nvSpPr>
          <p:spPr>
            <a:xfrm>
              <a:off x="6359096"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29" name="pl229"/>
            <p:cNvSpPr/>
            <p:nvPr/>
          </p:nvSpPr>
          <p:spPr>
            <a:xfrm>
              <a:off x="6622352"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30" name="pl230"/>
            <p:cNvSpPr/>
            <p:nvPr/>
          </p:nvSpPr>
          <p:spPr>
            <a:xfrm>
              <a:off x="6885608"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31" name="pl231"/>
            <p:cNvSpPr/>
            <p:nvPr/>
          </p:nvSpPr>
          <p:spPr>
            <a:xfrm>
              <a:off x="5042814" y="3214436"/>
              <a:ext cx="1842793" cy="135869"/>
            </a:xfrm>
            <a:custGeom>
              <a:avLst/>
              <a:pathLst>
                <a:path w="1842793" h="135869">
                  <a:moveTo>
                    <a:pt x="0" y="33967"/>
                  </a:moveTo>
                  <a:lnTo>
                    <a:pt x="263256" y="16983"/>
                  </a:lnTo>
                  <a:lnTo>
                    <a:pt x="526512" y="118886"/>
                  </a:lnTo>
                  <a:lnTo>
                    <a:pt x="789768" y="135869"/>
                  </a:lnTo>
                  <a:lnTo>
                    <a:pt x="1053025" y="16983"/>
                  </a:lnTo>
                  <a:lnTo>
                    <a:pt x="1316281" y="33967"/>
                  </a:lnTo>
                  <a:lnTo>
                    <a:pt x="1579537" y="0"/>
                  </a:lnTo>
                  <a:lnTo>
                    <a:pt x="1842793" y="0"/>
                  </a:lnTo>
                </a:path>
              </a:pathLst>
            </a:custGeom>
            <a:ln w="20325" cap="flat">
              <a:solidFill>
                <a:srgbClr val="BEBEBE">
                  <a:alpha val="69803"/>
                </a:srgbClr>
              </a:solidFill>
              <a:prstDash val="solid"/>
              <a:round/>
            </a:ln>
          </p:spPr>
          <p:txBody>
            <a:bodyPr/>
            <a:lstStyle/>
            <a:p/>
          </p:txBody>
        </p:sp>
        <p:sp>
          <p:nvSpPr>
            <p:cNvPr id="232" name="pl232"/>
            <p:cNvSpPr/>
            <p:nvPr/>
          </p:nvSpPr>
          <p:spPr>
            <a:xfrm>
              <a:off x="5042814" y="3180469"/>
              <a:ext cx="1842793" cy="152853"/>
            </a:xfrm>
            <a:custGeom>
              <a:avLst/>
              <a:pathLst>
                <a:path w="1842793" h="152853">
                  <a:moveTo>
                    <a:pt x="0" y="33967"/>
                  </a:moveTo>
                  <a:lnTo>
                    <a:pt x="263256" y="33967"/>
                  </a:lnTo>
                  <a:lnTo>
                    <a:pt x="526512" y="152853"/>
                  </a:lnTo>
                  <a:lnTo>
                    <a:pt x="789768" y="101902"/>
                  </a:lnTo>
                  <a:lnTo>
                    <a:pt x="1053025" y="50951"/>
                  </a:lnTo>
                  <a:lnTo>
                    <a:pt x="1316281" y="33967"/>
                  </a:lnTo>
                  <a:lnTo>
                    <a:pt x="1579537" y="0"/>
                  </a:lnTo>
                  <a:lnTo>
                    <a:pt x="1842793" y="0"/>
                  </a:lnTo>
                </a:path>
              </a:pathLst>
            </a:custGeom>
            <a:ln w="40651" cap="flat">
              <a:solidFill>
                <a:srgbClr val="BEBEBE">
                  <a:alpha val="69803"/>
                </a:srgbClr>
              </a:solidFill>
              <a:prstDash val="solid"/>
              <a:round/>
            </a:ln>
          </p:spPr>
          <p:txBody>
            <a:bodyPr/>
            <a:lstStyle/>
            <a:p/>
          </p:txBody>
        </p:sp>
        <p:sp>
          <p:nvSpPr>
            <p:cNvPr id="233" name="pl233"/>
            <p:cNvSpPr/>
            <p:nvPr/>
          </p:nvSpPr>
          <p:spPr>
            <a:xfrm>
              <a:off x="5042814" y="3180469"/>
              <a:ext cx="1842793" cy="152853"/>
            </a:xfrm>
            <a:custGeom>
              <a:avLst/>
              <a:pathLst>
                <a:path w="1842793" h="152853">
                  <a:moveTo>
                    <a:pt x="0" y="33967"/>
                  </a:moveTo>
                  <a:lnTo>
                    <a:pt x="263256" y="33967"/>
                  </a:lnTo>
                  <a:lnTo>
                    <a:pt x="526512" y="152853"/>
                  </a:lnTo>
                  <a:lnTo>
                    <a:pt x="789768" y="101902"/>
                  </a:lnTo>
                  <a:lnTo>
                    <a:pt x="1053025" y="50951"/>
                  </a:lnTo>
                  <a:lnTo>
                    <a:pt x="1316281" y="33967"/>
                  </a:lnTo>
                  <a:lnTo>
                    <a:pt x="1579537" y="0"/>
                  </a:lnTo>
                  <a:lnTo>
                    <a:pt x="1842793" y="0"/>
                  </a:lnTo>
                </a:path>
              </a:pathLst>
            </a:custGeom>
            <a:ln w="35231" cap="flat">
              <a:solidFill>
                <a:srgbClr val="BEBEBE">
                  <a:alpha val="69803"/>
                </a:srgbClr>
              </a:solidFill>
              <a:prstDash val="solid"/>
              <a:round/>
            </a:ln>
          </p:spPr>
          <p:txBody>
            <a:bodyPr/>
            <a:lstStyle/>
            <a:p/>
          </p:txBody>
        </p:sp>
        <p:sp>
          <p:nvSpPr>
            <p:cNvPr id="234" name="pl234"/>
            <p:cNvSpPr/>
            <p:nvPr/>
          </p:nvSpPr>
          <p:spPr>
            <a:xfrm>
              <a:off x="5042814" y="3214436"/>
              <a:ext cx="1842793" cy="135869"/>
            </a:xfrm>
            <a:custGeom>
              <a:avLst/>
              <a:pathLst>
                <a:path w="1842793" h="135869">
                  <a:moveTo>
                    <a:pt x="0" y="33967"/>
                  </a:moveTo>
                  <a:lnTo>
                    <a:pt x="263256" y="16983"/>
                  </a:lnTo>
                  <a:lnTo>
                    <a:pt x="526512" y="118886"/>
                  </a:lnTo>
                  <a:lnTo>
                    <a:pt x="789768" y="135869"/>
                  </a:lnTo>
                  <a:lnTo>
                    <a:pt x="1053025" y="16983"/>
                  </a:lnTo>
                  <a:lnTo>
                    <a:pt x="1316281" y="33967"/>
                  </a:lnTo>
                  <a:lnTo>
                    <a:pt x="1579537" y="0"/>
                  </a:lnTo>
                  <a:lnTo>
                    <a:pt x="1842793" y="0"/>
                  </a:lnTo>
                </a:path>
              </a:pathLst>
            </a:custGeom>
            <a:ln w="20325" cap="flat">
              <a:solidFill>
                <a:srgbClr val="6B6B6B">
                  <a:alpha val="100000"/>
                </a:srgbClr>
              </a:solidFill>
              <a:prstDash val="solid"/>
              <a:round/>
            </a:ln>
          </p:spPr>
          <p:txBody>
            <a:bodyPr/>
            <a:lstStyle/>
            <a:p/>
          </p:txBody>
        </p:sp>
        <p:sp>
          <p:nvSpPr>
            <p:cNvPr id="235" name="pl235"/>
            <p:cNvSpPr/>
            <p:nvPr/>
          </p:nvSpPr>
          <p:spPr>
            <a:xfrm>
              <a:off x="5042814" y="3180469"/>
              <a:ext cx="1842793" cy="152853"/>
            </a:xfrm>
            <a:custGeom>
              <a:avLst/>
              <a:pathLst>
                <a:path w="1842793" h="152853">
                  <a:moveTo>
                    <a:pt x="0" y="33967"/>
                  </a:moveTo>
                  <a:lnTo>
                    <a:pt x="263256" y="33967"/>
                  </a:lnTo>
                  <a:lnTo>
                    <a:pt x="526512" y="152853"/>
                  </a:lnTo>
                  <a:lnTo>
                    <a:pt x="789768" y="101902"/>
                  </a:lnTo>
                  <a:lnTo>
                    <a:pt x="1053025" y="50951"/>
                  </a:lnTo>
                  <a:lnTo>
                    <a:pt x="1316281" y="33967"/>
                  </a:lnTo>
                  <a:lnTo>
                    <a:pt x="1579537" y="0"/>
                  </a:lnTo>
                  <a:lnTo>
                    <a:pt x="1842793" y="0"/>
                  </a:lnTo>
                </a:path>
              </a:pathLst>
            </a:custGeom>
            <a:ln w="40651" cap="flat">
              <a:solidFill>
                <a:srgbClr val="000000">
                  <a:alpha val="100000"/>
                </a:srgbClr>
              </a:solidFill>
              <a:prstDash val="solid"/>
              <a:round/>
            </a:ln>
          </p:spPr>
          <p:txBody>
            <a:bodyPr/>
            <a:lstStyle/>
            <a:p/>
          </p:txBody>
        </p:sp>
        <p:sp>
          <p:nvSpPr>
            <p:cNvPr id="236" name="pl236"/>
            <p:cNvSpPr/>
            <p:nvPr/>
          </p:nvSpPr>
          <p:spPr>
            <a:xfrm>
              <a:off x="5042814" y="3180469"/>
              <a:ext cx="1842793" cy="152853"/>
            </a:xfrm>
            <a:custGeom>
              <a:avLst/>
              <a:pathLst>
                <a:path w="1842793" h="152853">
                  <a:moveTo>
                    <a:pt x="0" y="33967"/>
                  </a:moveTo>
                  <a:lnTo>
                    <a:pt x="263256" y="33967"/>
                  </a:lnTo>
                  <a:lnTo>
                    <a:pt x="526512" y="152853"/>
                  </a:lnTo>
                  <a:lnTo>
                    <a:pt x="789768" y="101902"/>
                  </a:lnTo>
                  <a:lnTo>
                    <a:pt x="1053025" y="50951"/>
                  </a:lnTo>
                  <a:lnTo>
                    <a:pt x="1316281" y="33967"/>
                  </a:lnTo>
                  <a:lnTo>
                    <a:pt x="1579537" y="0"/>
                  </a:lnTo>
                  <a:lnTo>
                    <a:pt x="1842793" y="0"/>
                  </a:lnTo>
                </a:path>
              </a:pathLst>
            </a:custGeom>
            <a:ln w="35231" cap="flat">
              <a:solidFill>
                <a:srgbClr val="1CABE2">
                  <a:alpha val="100000"/>
                </a:srgbClr>
              </a:solidFill>
              <a:prstDash val="solid"/>
              <a:round/>
            </a:ln>
          </p:spPr>
          <p:txBody>
            <a:bodyPr/>
            <a:lstStyle/>
            <a:p/>
          </p:txBody>
        </p:sp>
        <p:sp>
          <p:nvSpPr>
            <p:cNvPr id="237" name="tx237"/>
            <p:cNvSpPr/>
            <p:nvPr/>
          </p:nvSpPr>
          <p:spPr>
            <a:xfrm>
              <a:off x="4982555" y="30358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38" name="tx238"/>
            <p:cNvSpPr/>
            <p:nvPr/>
          </p:nvSpPr>
          <p:spPr>
            <a:xfrm>
              <a:off x="5245812" y="30358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39" name="tx239"/>
            <p:cNvSpPr/>
            <p:nvPr/>
          </p:nvSpPr>
          <p:spPr>
            <a:xfrm>
              <a:off x="5509068" y="31547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40" name="tx240"/>
            <p:cNvSpPr/>
            <p:nvPr/>
          </p:nvSpPr>
          <p:spPr>
            <a:xfrm>
              <a:off x="5772324" y="3103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41" name="tx241"/>
            <p:cNvSpPr/>
            <p:nvPr/>
          </p:nvSpPr>
          <p:spPr>
            <a:xfrm>
              <a:off x="6035581" y="30528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42" name="tx242"/>
            <p:cNvSpPr/>
            <p:nvPr/>
          </p:nvSpPr>
          <p:spPr>
            <a:xfrm>
              <a:off x="6298837" y="30358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43" name="tx243"/>
            <p:cNvSpPr/>
            <p:nvPr/>
          </p:nvSpPr>
          <p:spPr>
            <a:xfrm>
              <a:off x="6562093" y="30019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44" name="tx244"/>
            <p:cNvSpPr/>
            <p:nvPr/>
          </p:nvSpPr>
          <p:spPr>
            <a:xfrm>
              <a:off x="6825349" y="30019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45" name="rc245"/>
            <p:cNvSpPr/>
            <p:nvPr/>
          </p:nvSpPr>
          <p:spPr>
            <a:xfrm>
              <a:off x="7047337" y="874964"/>
              <a:ext cx="2027073" cy="1494567"/>
            </a:xfrm>
            <a:prstGeom prst="rect">
              <a:avLst/>
            </a:prstGeom>
            <a:solidFill>
              <a:srgbClr val="EBEBEB">
                <a:alpha val="100000"/>
              </a:srgbClr>
            </a:solidFill>
          </p:spPr>
          <p:txBody>
            <a:bodyPr/>
            <a:lstStyle/>
            <a:p/>
          </p:txBody>
        </p:sp>
        <p:sp>
          <p:nvSpPr>
            <p:cNvPr id="246" name="pl246"/>
            <p:cNvSpPr/>
            <p:nvPr/>
          </p:nvSpPr>
          <p:spPr>
            <a:xfrm>
              <a:off x="7047337" y="2004381"/>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47" name="pl247"/>
            <p:cNvSpPr/>
            <p:nvPr/>
          </p:nvSpPr>
          <p:spPr>
            <a:xfrm>
              <a:off x="7047337" y="157978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48" name="pl248"/>
            <p:cNvSpPr/>
            <p:nvPr/>
          </p:nvSpPr>
          <p:spPr>
            <a:xfrm>
              <a:off x="7047337" y="1155195"/>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49" name="pl249"/>
            <p:cNvSpPr/>
            <p:nvPr/>
          </p:nvSpPr>
          <p:spPr>
            <a:xfrm>
              <a:off x="7047337" y="942899"/>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50" name="pl250"/>
            <p:cNvSpPr/>
            <p:nvPr/>
          </p:nvSpPr>
          <p:spPr>
            <a:xfrm>
              <a:off x="7047337" y="2216678"/>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51" name="pl251"/>
            <p:cNvSpPr/>
            <p:nvPr/>
          </p:nvSpPr>
          <p:spPr>
            <a:xfrm>
              <a:off x="7047337" y="1792085"/>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52" name="pl252"/>
            <p:cNvSpPr/>
            <p:nvPr/>
          </p:nvSpPr>
          <p:spPr>
            <a:xfrm>
              <a:off x="7047337" y="1367492"/>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53" name="pl253"/>
            <p:cNvSpPr/>
            <p:nvPr/>
          </p:nvSpPr>
          <p:spPr>
            <a:xfrm>
              <a:off x="7139477"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54" name="pl254"/>
            <p:cNvSpPr/>
            <p:nvPr/>
          </p:nvSpPr>
          <p:spPr>
            <a:xfrm>
              <a:off x="7402733"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55" name="pl255"/>
            <p:cNvSpPr/>
            <p:nvPr/>
          </p:nvSpPr>
          <p:spPr>
            <a:xfrm>
              <a:off x="7665989"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56" name="pl256"/>
            <p:cNvSpPr/>
            <p:nvPr/>
          </p:nvSpPr>
          <p:spPr>
            <a:xfrm>
              <a:off x="7929246"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57" name="pl257"/>
            <p:cNvSpPr/>
            <p:nvPr/>
          </p:nvSpPr>
          <p:spPr>
            <a:xfrm>
              <a:off x="8192502"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58" name="pl258"/>
            <p:cNvSpPr/>
            <p:nvPr/>
          </p:nvSpPr>
          <p:spPr>
            <a:xfrm>
              <a:off x="8455758"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59" name="pl259"/>
            <p:cNvSpPr/>
            <p:nvPr/>
          </p:nvSpPr>
          <p:spPr>
            <a:xfrm>
              <a:off x="8719014"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60" name="pl260"/>
            <p:cNvSpPr/>
            <p:nvPr/>
          </p:nvSpPr>
          <p:spPr>
            <a:xfrm>
              <a:off x="8982271"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61" name="pl261"/>
            <p:cNvSpPr/>
            <p:nvPr/>
          </p:nvSpPr>
          <p:spPr>
            <a:xfrm>
              <a:off x="7139477" y="1435427"/>
              <a:ext cx="1842793" cy="135869"/>
            </a:xfrm>
            <a:custGeom>
              <a:avLst/>
              <a:pathLst>
                <a:path w="1842793" h="135869">
                  <a:moveTo>
                    <a:pt x="0" y="33967"/>
                  </a:moveTo>
                  <a:lnTo>
                    <a:pt x="263256" y="16983"/>
                  </a:lnTo>
                  <a:lnTo>
                    <a:pt x="526512" y="118886"/>
                  </a:lnTo>
                  <a:lnTo>
                    <a:pt x="789768" y="135869"/>
                  </a:lnTo>
                  <a:lnTo>
                    <a:pt x="1053025" y="16983"/>
                  </a:lnTo>
                  <a:lnTo>
                    <a:pt x="1316281" y="33967"/>
                  </a:lnTo>
                  <a:lnTo>
                    <a:pt x="1579537" y="0"/>
                  </a:lnTo>
                  <a:lnTo>
                    <a:pt x="1842793" y="0"/>
                  </a:lnTo>
                </a:path>
              </a:pathLst>
            </a:custGeom>
            <a:ln w="20325" cap="flat">
              <a:solidFill>
                <a:srgbClr val="BEBEBE">
                  <a:alpha val="69803"/>
                </a:srgbClr>
              </a:solidFill>
              <a:prstDash val="solid"/>
              <a:round/>
            </a:ln>
          </p:spPr>
          <p:txBody>
            <a:bodyPr/>
            <a:lstStyle/>
            <a:p/>
          </p:txBody>
        </p:sp>
        <p:sp>
          <p:nvSpPr>
            <p:cNvPr id="262" name="pl262"/>
            <p:cNvSpPr/>
            <p:nvPr/>
          </p:nvSpPr>
          <p:spPr>
            <a:xfrm>
              <a:off x="7139477" y="1418443"/>
              <a:ext cx="1842793" cy="169837"/>
            </a:xfrm>
            <a:custGeom>
              <a:avLst/>
              <a:pathLst>
                <a:path w="1842793" h="169837">
                  <a:moveTo>
                    <a:pt x="0" y="67934"/>
                  </a:moveTo>
                  <a:lnTo>
                    <a:pt x="263256" y="50951"/>
                  </a:lnTo>
                  <a:lnTo>
                    <a:pt x="526512" y="169837"/>
                  </a:lnTo>
                  <a:lnTo>
                    <a:pt x="789768" y="152853"/>
                  </a:lnTo>
                  <a:lnTo>
                    <a:pt x="1053025" y="33967"/>
                  </a:lnTo>
                  <a:lnTo>
                    <a:pt x="1316281" y="67934"/>
                  </a:lnTo>
                  <a:lnTo>
                    <a:pt x="1579537" y="16983"/>
                  </a:lnTo>
                  <a:lnTo>
                    <a:pt x="1842793" y="0"/>
                  </a:lnTo>
                </a:path>
              </a:pathLst>
            </a:custGeom>
            <a:ln w="40651" cap="flat">
              <a:solidFill>
                <a:srgbClr val="BEBEBE">
                  <a:alpha val="69803"/>
                </a:srgbClr>
              </a:solidFill>
              <a:prstDash val="solid"/>
              <a:round/>
            </a:ln>
          </p:spPr>
          <p:txBody>
            <a:bodyPr/>
            <a:lstStyle/>
            <a:p/>
          </p:txBody>
        </p:sp>
        <p:sp>
          <p:nvSpPr>
            <p:cNvPr id="263" name="pl263"/>
            <p:cNvSpPr/>
            <p:nvPr/>
          </p:nvSpPr>
          <p:spPr>
            <a:xfrm>
              <a:off x="7139477" y="1418443"/>
              <a:ext cx="1842793" cy="169837"/>
            </a:xfrm>
            <a:custGeom>
              <a:avLst/>
              <a:pathLst>
                <a:path w="1842793" h="169837">
                  <a:moveTo>
                    <a:pt x="0" y="67934"/>
                  </a:moveTo>
                  <a:lnTo>
                    <a:pt x="263256" y="50951"/>
                  </a:lnTo>
                  <a:lnTo>
                    <a:pt x="526512" y="169837"/>
                  </a:lnTo>
                  <a:lnTo>
                    <a:pt x="789768" y="152853"/>
                  </a:lnTo>
                  <a:lnTo>
                    <a:pt x="1053025" y="33967"/>
                  </a:lnTo>
                  <a:lnTo>
                    <a:pt x="1316281" y="67934"/>
                  </a:lnTo>
                  <a:lnTo>
                    <a:pt x="1579537" y="16983"/>
                  </a:lnTo>
                  <a:lnTo>
                    <a:pt x="1842793" y="0"/>
                  </a:lnTo>
                </a:path>
              </a:pathLst>
            </a:custGeom>
            <a:ln w="35231" cap="flat">
              <a:solidFill>
                <a:srgbClr val="BEBEBE">
                  <a:alpha val="69803"/>
                </a:srgbClr>
              </a:solidFill>
              <a:prstDash val="solid"/>
              <a:round/>
            </a:ln>
          </p:spPr>
          <p:txBody>
            <a:bodyPr/>
            <a:lstStyle/>
            <a:p/>
          </p:txBody>
        </p:sp>
        <p:sp>
          <p:nvSpPr>
            <p:cNvPr id="264" name="pl264"/>
            <p:cNvSpPr/>
            <p:nvPr/>
          </p:nvSpPr>
          <p:spPr>
            <a:xfrm>
              <a:off x="7139477" y="1435427"/>
              <a:ext cx="1842793" cy="135869"/>
            </a:xfrm>
            <a:custGeom>
              <a:avLst/>
              <a:pathLst>
                <a:path w="1842793" h="135869">
                  <a:moveTo>
                    <a:pt x="0" y="33967"/>
                  </a:moveTo>
                  <a:lnTo>
                    <a:pt x="263256" y="16983"/>
                  </a:lnTo>
                  <a:lnTo>
                    <a:pt x="526512" y="118886"/>
                  </a:lnTo>
                  <a:lnTo>
                    <a:pt x="789768" y="135869"/>
                  </a:lnTo>
                  <a:lnTo>
                    <a:pt x="1053025" y="16983"/>
                  </a:lnTo>
                  <a:lnTo>
                    <a:pt x="1316281" y="33967"/>
                  </a:lnTo>
                  <a:lnTo>
                    <a:pt x="1579537" y="0"/>
                  </a:lnTo>
                  <a:lnTo>
                    <a:pt x="1842793" y="0"/>
                  </a:lnTo>
                </a:path>
              </a:pathLst>
            </a:custGeom>
            <a:ln w="20325" cap="flat">
              <a:solidFill>
                <a:srgbClr val="6B6B6B">
                  <a:alpha val="100000"/>
                </a:srgbClr>
              </a:solidFill>
              <a:prstDash val="solid"/>
              <a:round/>
            </a:ln>
          </p:spPr>
          <p:txBody>
            <a:bodyPr/>
            <a:lstStyle/>
            <a:p/>
          </p:txBody>
        </p:sp>
        <p:sp>
          <p:nvSpPr>
            <p:cNvPr id="265" name="pl265"/>
            <p:cNvSpPr/>
            <p:nvPr/>
          </p:nvSpPr>
          <p:spPr>
            <a:xfrm>
              <a:off x="7139477" y="1418443"/>
              <a:ext cx="1842793" cy="169837"/>
            </a:xfrm>
            <a:custGeom>
              <a:avLst/>
              <a:pathLst>
                <a:path w="1842793" h="169837">
                  <a:moveTo>
                    <a:pt x="0" y="67934"/>
                  </a:moveTo>
                  <a:lnTo>
                    <a:pt x="263256" y="50951"/>
                  </a:lnTo>
                  <a:lnTo>
                    <a:pt x="526512" y="169837"/>
                  </a:lnTo>
                  <a:lnTo>
                    <a:pt x="789768" y="152853"/>
                  </a:lnTo>
                  <a:lnTo>
                    <a:pt x="1053025" y="33967"/>
                  </a:lnTo>
                  <a:lnTo>
                    <a:pt x="1316281" y="67934"/>
                  </a:lnTo>
                  <a:lnTo>
                    <a:pt x="1579537" y="16983"/>
                  </a:lnTo>
                  <a:lnTo>
                    <a:pt x="1842793" y="0"/>
                  </a:lnTo>
                </a:path>
              </a:pathLst>
            </a:custGeom>
            <a:ln w="40651" cap="flat">
              <a:solidFill>
                <a:srgbClr val="000000">
                  <a:alpha val="100000"/>
                </a:srgbClr>
              </a:solidFill>
              <a:prstDash val="solid"/>
              <a:round/>
            </a:ln>
          </p:spPr>
          <p:txBody>
            <a:bodyPr/>
            <a:lstStyle/>
            <a:p/>
          </p:txBody>
        </p:sp>
        <p:sp>
          <p:nvSpPr>
            <p:cNvPr id="266" name="pl266"/>
            <p:cNvSpPr/>
            <p:nvPr/>
          </p:nvSpPr>
          <p:spPr>
            <a:xfrm>
              <a:off x="7139477" y="1418443"/>
              <a:ext cx="1842793" cy="169837"/>
            </a:xfrm>
            <a:custGeom>
              <a:avLst/>
              <a:pathLst>
                <a:path w="1842793" h="169837">
                  <a:moveTo>
                    <a:pt x="0" y="67934"/>
                  </a:moveTo>
                  <a:lnTo>
                    <a:pt x="263256" y="50951"/>
                  </a:lnTo>
                  <a:lnTo>
                    <a:pt x="526512" y="169837"/>
                  </a:lnTo>
                  <a:lnTo>
                    <a:pt x="789768" y="152853"/>
                  </a:lnTo>
                  <a:lnTo>
                    <a:pt x="1053025" y="33967"/>
                  </a:lnTo>
                  <a:lnTo>
                    <a:pt x="1316281" y="67934"/>
                  </a:lnTo>
                  <a:lnTo>
                    <a:pt x="1579537" y="16983"/>
                  </a:lnTo>
                  <a:lnTo>
                    <a:pt x="1842793" y="0"/>
                  </a:lnTo>
                </a:path>
              </a:pathLst>
            </a:custGeom>
            <a:ln w="35231" cap="flat">
              <a:solidFill>
                <a:srgbClr val="1CABE2">
                  <a:alpha val="100000"/>
                </a:srgbClr>
              </a:solidFill>
              <a:prstDash val="solid"/>
              <a:round/>
            </a:ln>
          </p:spPr>
          <p:txBody>
            <a:bodyPr/>
            <a:lstStyle/>
            <a:p/>
          </p:txBody>
        </p:sp>
        <p:sp>
          <p:nvSpPr>
            <p:cNvPr id="267" name="tx267"/>
            <p:cNvSpPr/>
            <p:nvPr/>
          </p:nvSpPr>
          <p:spPr>
            <a:xfrm>
              <a:off x="7079218" y="13078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68" name="tx268"/>
            <p:cNvSpPr/>
            <p:nvPr/>
          </p:nvSpPr>
          <p:spPr>
            <a:xfrm>
              <a:off x="7342474" y="1290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69" name="tx269"/>
            <p:cNvSpPr/>
            <p:nvPr/>
          </p:nvSpPr>
          <p:spPr>
            <a:xfrm>
              <a:off x="7605730" y="14097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70" name="tx270"/>
            <p:cNvSpPr/>
            <p:nvPr/>
          </p:nvSpPr>
          <p:spPr>
            <a:xfrm>
              <a:off x="7868987" y="13927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71" name="tx271"/>
            <p:cNvSpPr/>
            <p:nvPr/>
          </p:nvSpPr>
          <p:spPr>
            <a:xfrm>
              <a:off x="8132243" y="12738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72" name="tx272"/>
            <p:cNvSpPr/>
            <p:nvPr/>
          </p:nvSpPr>
          <p:spPr>
            <a:xfrm>
              <a:off x="8395499" y="13078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73" name="tx273"/>
            <p:cNvSpPr/>
            <p:nvPr/>
          </p:nvSpPr>
          <p:spPr>
            <a:xfrm>
              <a:off x="8658756" y="12568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74" name="tx274"/>
            <p:cNvSpPr/>
            <p:nvPr/>
          </p:nvSpPr>
          <p:spPr>
            <a:xfrm>
              <a:off x="8922012" y="1239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75" name="rc275"/>
            <p:cNvSpPr/>
            <p:nvPr/>
          </p:nvSpPr>
          <p:spPr>
            <a:xfrm>
              <a:off x="7047337" y="2653973"/>
              <a:ext cx="2027073" cy="1494567"/>
            </a:xfrm>
            <a:prstGeom prst="rect">
              <a:avLst/>
            </a:prstGeom>
            <a:solidFill>
              <a:srgbClr val="EBEBEB">
                <a:alpha val="100000"/>
              </a:srgbClr>
            </a:solidFill>
          </p:spPr>
          <p:txBody>
            <a:bodyPr/>
            <a:lstStyle/>
            <a:p/>
          </p:txBody>
        </p:sp>
        <p:sp>
          <p:nvSpPr>
            <p:cNvPr id="276" name="pl276"/>
            <p:cNvSpPr/>
            <p:nvPr/>
          </p:nvSpPr>
          <p:spPr>
            <a:xfrm>
              <a:off x="7047337" y="3783391"/>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77" name="pl277"/>
            <p:cNvSpPr/>
            <p:nvPr/>
          </p:nvSpPr>
          <p:spPr>
            <a:xfrm>
              <a:off x="7047337" y="335879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78" name="pl278"/>
            <p:cNvSpPr/>
            <p:nvPr/>
          </p:nvSpPr>
          <p:spPr>
            <a:xfrm>
              <a:off x="7047337" y="2934205"/>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79" name="pl279"/>
            <p:cNvSpPr/>
            <p:nvPr/>
          </p:nvSpPr>
          <p:spPr>
            <a:xfrm>
              <a:off x="7047337" y="272190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80" name="pl280"/>
            <p:cNvSpPr/>
            <p:nvPr/>
          </p:nvSpPr>
          <p:spPr>
            <a:xfrm>
              <a:off x="7047337" y="3995687"/>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81" name="pl281"/>
            <p:cNvSpPr/>
            <p:nvPr/>
          </p:nvSpPr>
          <p:spPr>
            <a:xfrm>
              <a:off x="7047337" y="3571094"/>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82" name="pl282"/>
            <p:cNvSpPr/>
            <p:nvPr/>
          </p:nvSpPr>
          <p:spPr>
            <a:xfrm>
              <a:off x="7047337" y="3146501"/>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83" name="pl283"/>
            <p:cNvSpPr/>
            <p:nvPr/>
          </p:nvSpPr>
          <p:spPr>
            <a:xfrm>
              <a:off x="7139477"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84" name="pl284"/>
            <p:cNvSpPr/>
            <p:nvPr/>
          </p:nvSpPr>
          <p:spPr>
            <a:xfrm>
              <a:off x="7402733"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85" name="pl285"/>
            <p:cNvSpPr/>
            <p:nvPr/>
          </p:nvSpPr>
          <p:spPr>
            <a:xfrm>
              <a:off x="7665989"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86" name="pl286"/>
            <p:cNvSpPr/>
            <p:nvPr/>
          </p:nvSpPr>
          <p:spPr>
            <a:xfrm>
              <a:off x="7929246"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87" name="pl287"/>
            <p:cNvSpPr/>
            <p:nvPr/>
          </p:nvSpPr>
          <p:spPr>
            <a:xfrm>
              <a:off x="8192502"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88" name="pl288"/>
            <p:cNvSpPr/>
            <p:nvPr/>
          </p:nvSpPr>
          <p:spPr>
            <a:xfrm>
              <a:off x="8455758"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89" name="pl289"/>
            <p:cNvSpPr/>
            <p:nvPr/>
          </p:nvSpPr>
          <p:spPr>
            <a:xfrm>
              <a:off x="8719014"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90" name="pl290"/>
            <p:cNvSpPr/>
            <p:nvPr/>
          </p:nvSpPr>
          <p:spPr>
            <a:xfrm>
              <a:off x="8982271"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91" name="pl291"/>
            <p:cNvSpPr/>
            <p:nvPr/>
          </p:nvSpPr>
          <p:spPr>
            <a:xfrm>
              <a:off x="7139477" y="3214436"/>
              <a:ext cx="1842793" cy="135869"/>
            </a:xfrm>
            <a:custGeom>
              <a:avLst/>
              <a:pathLst>
                <a:path w="1842793" h="135869">
                  <a:moveTo>
                    <a:pt x="0" y="33967"/>
                  </a:moveTo>
                  <a:lnTo>
                    <a:pt x="263256" y="16983"/>
                  </a:lnTo>
                  <a:lnTo>
                    <a:pt x="526512" y="118886"/>
                  </a:lnTo>
                  <a:lnTo>
                    <a:pt x="789768" y="135869"/>
                  </a:lnTo>
                  <a:lnTo>
                    <a:pt x="1053025" y="16983"/>
                  </a:lnTo>
                  <a:lnTo>
                    <a:pt x="1316281" y="33967"/>
                  </a:lnTo>
                  <a:lnTo>
                    <a:pt x="1579537" y="0"/>
                  </a:lnTo>
                  <a:lnTo>
                    <a:pt x="1842793" y="0"/>
                  </a:lnTo>
                </a:path>
              </a:pathLst>
            </a:custGeom>
            <a:ln w="20325" cap="flat">
              <a:solidFill>
                <a:srgbClr val="BEBEBE">
                  <a:alpha val="69803"/>
                </a:srgbClr>
              </a:solidFill>
              <a:prstDash val="solid"/>
              <a:round/>
            </a:ln>
          </p:spPr>
          <p:txBody>
            <a:bodyPr/>
            <a:lstStyle/>
            <a:p/>
          </p:txBody>
        </p:sp>
        <p:sp>
          <p:nvSpPr>
            <p:cNvPr id="292" name="pl292"/>
            <p:cNvSpPr/>
            <p:nvPr/>
          </p:nvSpPr>
          <p:spPr>
            <a:xfrm>
              <a:off x="7139477" y="3163485"/>
              <a:ext cx="1842793" cy="50951"/>
            </a:xfrm>
            <a:custGeom>
              <a:avLst/>
              <a:pathLst>
                <a:path w="1842793" h="50951">
                  <a:moveTo>
                    <a:pt x="0" y="0"/>
                  </a:moveTo>
                  <a:lnTo>
                    <a:pt x="263256" y="0"/>
                  </a:lnTo>
                  <a:lnTo>
                    <a:pt x="526512" y="50951"/>
                  </a:lnTo>
                  <a:lnTo>
                    <a:pt x="789768" y="50951"/>
                  </a:lnTo>
                  <a:lnTo>
                    <a:pt x="1053025" y="16983"/>
                  </a:lnTo>
                  <a:lnTo>
                    <a:pt x="1316281" y="0"/>
                  </a:lnTo>
                  <a:lnTo>
                    <a:pt x="1579537" y="16983"/>
                  </a:lnTo>
                  <a:lnTo>
                    <a:pt x="1842793" y="50951"/>
                  </a:lnTo>
                </a:path>
              </a:pathLst>
            </a:custGeom>
            <a:ln w="40651" cap="flat">
              <a:solidFill>
                <a:srgbClr val="BEBEBE">
                  <a:alpha val="69803"/>
                </a:srgbClr>
              </a:solidFill>
              <a:prstDash val="solid"/>
              <a:round/>
            </a:ln>
          </p:spPr>
          <p:txBody>
            <a:bodyPr/>
            <a:lstStyle/>
            <a:p/>
          </p:txBody>
        </p:sp>
        <p:sp>
          <p:nvSpPr>
            <p:cNvPr id="293" name="pl293"/>
            <p:cNvSpPr/>
            <p:nvPr/>
          </p:nvSpPr>
          <p:spPr>
            <a:xfrm>
              <a:off x="7139477" y="3163485"/>
              <a:ext cx="1842793" cy="50951"/>
            </a:xfrm>
            <a:custGeom>
              <a:avLst/>
              <a:pathLst>
                <a:path w="1842793" h="50951">
                  <a:moveTo>
                    <a:pt x="0" y="0"/>
                  </a:moveTo>
                  <a:lnTo>
                    <a:pt x="263256" y="0"/>
                  </a:lnTo>
                  <a:lnTo>
                    <a:pt x="526512" y="50951"/>
                  </a:lnTo>
                  <a:lnTo>
                    <a:pt x="789768" y="50951"/>
                  </a:lnTo>
                  <a:lnTo>
                    <a:pt x="1053025" y="16983"/>
                  </a:lnTo>
                  <a:lnTo>
                    <a:pt x="1316281" y="0"/>
                  </a:lnTo>
                  <a:lnTo>
                    <a:pt x="1579537" y="16983"/>
                  </a:lnTo>
                  <a:lnTo>
                    <a:pt x="1842793" y="50951"/>
                  </a:lnTo>
                </a:path>
              </a:pathLst>
            </a:custGeom>
            <a:ln w="35231" cap="flat">
              <a:solidFill>
                <a:srgbClr val="BEBEBE">
                  <a:alpha val="69803"/>
                </a:srgbClr>
              </a:solidFill>
              <a:prstDash val="solid"/>
              <a:round/>
            </a:ln>
          </p:spPr>
          <p:txBody>
            <a:bodyPr/>
            <a:lstStyle/>
            <a:p/>
          </p:txBody>
        </p:sp>
        <p:sp>
          <p:nvSpPr>
            <p:cNvPr id="294" name="pl294"/>
            <p:cNvSpPr/>
            <p:nvPr/>
          </p:nvSpPr>
          <p:spPr>
            <a:xfrm>
              <a:off x="7139477" y="3214436"/>
              <a:ext cx="1842793" cy="135869"/>
            </a:xfrm>
            <a:custGeom>
              <a:avLst/>
              <a:pathLst>
                <a:path w="1842793" h="135869">
                  <a:moveTo>
                    <a:pt x="0" y="33967"/>
                  </a:moveTo>
                  <a:lnTo>
                    <a:pt x="263256" y="16983"/>
                  </a:lnTo>
                  <a:lnTo>
                    <a:pt x="526512" y="118886"/>
                  </a:lnTo>
                  <a:lnTo>
                    <a:pt x="789768" y="135869"/>
                  </a:lnTo>
                  <a:lnTo>
                    <a:pt x="1053025" y="16983"/>
                  </a:lnTo>
                  <a:lnTo>
                    <a:pt x="1316281" y="33967"/>
                  </a:lnTo>
                  <a:lnTo>
                    <a:pt x="1579537" y="0"/>
                  </a:lnTo>
                  <a:lnTo>
                    <a:pt x="1842793" y="0"/>
                  </a:lnTo>
                </a:path>
              </a:pathLst>
            </a:custGeom>
            <a:ln w="20325" cap="flat">
              <a:solidFill>
                <a:srgbClr val="6B6B6B">
                  <a:alpha val="100000"/>
                </a:srgbClr>
              </a:solidFill>
              <a:prstDash val="solid"/>
              <a:round/>
            </a:ln>
          </p:spPr>
          <p:txBody>
            <a:bodyPr/>
            <a:lstStyle/>
            <a:p/>
          </p:txBody>
        </p:sp>
        <p:sp>
          <p:nvSpPr>
            <p:cNvPr id="295" name="pl295"/>
            <p:cNvSpPr/>
            <p:nvPr/>
          </p:nvSpPr>
          <p:spPr>
            <a:xfrm>
              <a:off x="7139477" y="3163485"/>
              <a:ext cx="1842793" cy="50951"/>
            </a:xfrm>
            <a:custGeom>
              <a:avLst/>
              <a:pathLst>
                <a:path w="1842793" h="50951">
                  <a:moveTo>
                    <a:pt x="0" y="0"/>
                  </a:moveTo>
                  <a:lnTo>
                    <a:pt x="263256" y="0"/>
                  </a:lnTo>
                  <a:lnTo>
                    <a:pt x="526512" y="50951"/>
                  </a:lnTo>
                  <a:lnTo>
                    <a:pt x="789768" y="50951"/>
                  </a:lnTo>
                  <a:lnTo>
                    <a:pt x="1053025" y="16983"/>
                  </a:lnTo>
                  <a:lnTo>
                    <a:pt x="1316281" y="0"/>
                  </a:lnTo>
                  <a:lnTo>
                    <a:pt x="1579537" y="16983"/>
                  </a:lnTo>
                  <a:lnTo>
                    <a:pt x="1842793" y="50951"/>
                  </a:lnTo>
                </a:path>
              </a:pathLst>
            </a:custGeom>
            <a:ln w="40651" cap="flat">
              <a:solidFill>
                <a:srgbClr val="000000">
                  <a:alpha val="100000"/>
                </a:srgbClr>
              </a:solidFill>
              <a:prstDash val="solid"/>
              <a:round/>
            </a:ln>
          </p:spPr>
          <p:txBody>
            <a:bodyPr/>
            <a:lstStyle/>
            <a:p/>
          </p:txBody>
        </p:sp>
        <p:sp>
          <p:nvSpPr>
            <p:cNvPr id="296" name="pl296"/>
            <p:cNvSpPr/>
            <p:nvPr/>
          </p:nvSpPr>
          <p:spPr>
            <a:xfrm>
              <a:off x="7139477" y="3163485"/>
              <a:ext cx="1842793" cy="50951"/>
            </a:xfrm>
            <a:custGeom>
              <a:avLst/>
              <a:pathLst>
                <a:path w="1842793" h="50951">
                  <a:moveTo>
                    <a:pt x="0" y="0"/>
                  </a:moveTo>
                  <a:lnTo>
                    <a:pt x="263256" y="0"/>
                  </a:lnTo>
                  <a:lnTo>
                    <a:pt x="526512" y="50951"/>
                  </a:lnTo>
                  <a:lnTo>
                    <a:pt x="789768" y="50951"/>
                  </a:lnTo>
                  <a:lnTo>
                    <a:pt x="1053025" y="16983"/>
                  </a:lnTo>
                  <a:lnTo>
                    <a:pt x="1316281" y="0"/>
                  </a:lnTo>
                  <a:lnTo>
                    <a:pt x="1579537" y="16983"/>
                  </a:lnTo>
                  <a:lnTo>
                    <a:pt x="1842793" y="50951"/>
                  </a:lnTo>
                </a:path>
              </a:pathLst>
            </a:custGeom>
            <a:ln w="35231" cap="flat">
              <a:solidFill>
                <a:srgbClr val="1CABE2">
                  <a:alpha val="100000"/>
                </a:srgbClr>
              </a:solidFill>
              <a:prstDash val="solid"/>
              <a:round/>
            </a:ln>
          </p:spPr>
          <p:txBody>
            <a:bodyPr/>
            <a:lstStyle/>
            <a:p/>
          </p:txBody>
        </p:sp>
        <p:sp>
          <p:nvSpPr>
            <p:cNvPr id="297" name="tx297"/>
            <p:cNvSpPr/>
            <p:nvPr/>
          </p:nvSpPr>
          <p:spPr>
            <a:xfrm>
              <a:off x="7079218" y="2984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98" name="tx298"/>
            <p:cNvSpPr/>
            <p:nvPr/>
          </p:nvSpPr>
          <p:spPr>
            <a:xfrm>
              <a:off x="7342474" y="2984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99" name="tx299"/>
            <p:cNvSpPr/>
            <p:nvPr/>
          </p:nvSpPr>
          <p:spPr>
            <a:xfrm>
              <a:off x="7605730" y="30358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00" name="tx300"/>
            <p:cNvSpPr/>
            <p:nvPr/>
          </p:nvSpPr>
          <p:spPr>
            <a:xfrm>
              <a:off x="7868987" y="30358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01" name="tx301"/>
            <p:cNvSpPr/>
            <p:nvPr/>
          </p:nvSpPr>
          <p:spPr>
            <a:xfrm>
              <a:off x="8132243" y="30019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02" name="tx302"/>
            <p:cNvSpPr/>
            <p:nvPr/>
          </p:nvSpPr>
          <p:spPr>
            <a:xfrm>
              <a:off x="8395499" y="2984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3" name="tx303"/>
            <p:cNvSpPr/>
            <p:nvPr/>
          </p:nvSpPr>
          <p:spPr>
            <a:xfrm>
              <a:off x="8658756" y="30019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04" name="tx304"/>
            <p:cNvSpPr/>
            <p:nvPr/>
          </p:nvSpPr>
          <p:spPr>
            <a:xfrm>
              <a:off x="8922012" y="30358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05" name="tx305"/>
            <p:cNvSpPr/>
            <p:nvPr/>
          </p:nvSpPr>
          <p:spPr>
            <a:xfrm>
              <a:off x="1556551" y="4285551"/>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Thailand</a:t>
              </a:r>
            </a:p>
          </p:txBody>
        </p:sp>
        <p:sp>
          <p:nvSpPr>
            <p:cNvPr id="306" name="tx306"/>
            <p:cNvSpPr/>
            <p:nvPr/>
          </p:nvSpPr>
          <p:spPr>
            <a:xfrm>
              <a:off x="3571512" y="4285551"/>
              <a:ext cx="592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Timor-Leste</a:t>
              </a:r>
            </a:p>
          </p:txBody>
        </p:sp>
        <p:sp>
          <p:nvSpPr>
            <p:cNvPr id="307" name="tx307"/>
            <p:cNvSpPr/>
            <p:nvPr/>
          </p:nvSpPr>
          <p:spPr>
            <a:xfrm>
              <a:off x="1550425" y="2506542"/>
              <a:ext cx="4409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Maldives</a:t>
              </a:r>
            </a:p>
          </p:txBody>
        </p:sp>
        <p:sp>
          <p:nvSpPr>
            <p:cNvPr id="308" name="tx308"/>
            <p:cNvSpPr/>
            <p:nvPr/>
          </p:nvSpPr>
          <p:spPr>
            <a:xfrm>
              <a:off x="3634651" y="2506542"/>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Myanmar</a:t>
              </a:r>
            </a:p>
          </p:txBody>
        </p:sp>
        <p:sp>
          <p:nvSpPr>
            <p:cNvPr id="309" name="tx309"/>
            <p:cNvSpPr/>
            <p:nvPr/>
          </p:nvSpPr>
          <p:spPr>
            <a:xfrm>
              <a:off x="5818227" y="2506542"/>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Nepal</a:t>
              </a:r>
            </a:p>
          </p:txBody>
        </p:sp>
        <p:sp>
          <p:nvSpPr>
            <p:cNvPr id="310" name="tx310"/>
            <p:cNvSpPr/>
            <p:nvPr/>
          </p:nvSpPr>
          <p:spPr>
            <a:xfrm>
              <a:off x="7824776" y="2506542"/>
              <a:ext cx="4721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Sri Lanka</a:t>
              </a:r>
            </a:p>
          </p:txBody>
        </p:sp>
        <p:sp>
          <p:nvSpPr>
            <p:cNvPr id="311" name="tx311"/>
            <p:cNvSpPr/>
            <p:nvPr/>
          </p:nvSpPr>
          <p:spPr>
            <a:xfrm>
              <a:off x="1475672" y="72753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Bangladesh</a:t>
              </a:r>
            </a:p>
          </p:txBody>
        </p:sp>
        <p:sp>
          <p:nvSpPr>
            <p:cNvPr id="312" name="tx312"/>
            <p:cNvSpPr/>
            <p:nvPr/>
          </p:nvSpPr>
          <p:spPr>
            <a:xfrm>
              <a:off x="3690384" y="727533"/>
              <a:ext cx="3543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Bhutan</a:t>
              </a:r>
            </a:p>
          </p:txBody>
        </p:sp>
        <p:sp>
          <p:nvSpPr>
            <p:cNvPr id="313" name="tx313"/>
            <p:cNvSpPr/>
            <p:nvPr/>
          </p:nvSpPr>
          <p:spPr>
            <a:xfrm>
              <a:off x="5809038" y="727533"/>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DPRK</a:t>
              </a:r>
            </a:p>
          </p:txBody>
        </p:sp>
        <p:sp>
          <p:nvSpPr>
            <p:cNvPr id="314" name="tx314"/>
            <p:cNvSpPr/>
            <p:nvPr/>
          </p:nvSpPr>
          <p:spPr>
            <a:xfrm>
              <a:off x="7939670" y="727533"/>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India</a:t>
              </a:r>
            </a:p>
          </p:txBody>
        </p:sp>
        <p:sp>
          <p:nvSpPr>
            <p:cNvPr id="315" name="pl315"/>
            <p:cNvSpPr/>
            <p:nvPr/>
          </p:nvSpPr>
          <p:spPr>
            <a:xfrm>
              <a:off x="849490"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6" name="pl316"/>
            <p:cNvSpPr/>
            <p:nvPr/>
          </p:nvSpPr>
          <p:spPr>
            <a:xfrm>
              <a:off x="1112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7" name="pl317"/>
            <p:cNvSpPr/>
            <p:nvPr/>
          </p:nvSpPr>
          <p:spPr>
            <a:xfrm>
              <a:off x="137600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8" name="pl318"/>
            <p:cNvSpPr/>
            <p:nvPr/>
          </p:nvSpPr>
          <p:spPr>
            <a:xfrm>
              <a:off x="1639258"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9" name="pl319"/>
            <p:cNvSpPr/>
            <p:nvPr/>
          </p:nvSpPr>
          <p:spPr>
            <a:xfrm>
              <a:off x="1902515"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0" name="pl320"/>
            <p:cNvSpPr/>
            <p:nvPr/>
          </p:nvSpPr>
          <p:spPr>
            <a:xfrm>
              <a:off x="216577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1" name="pl321"/>
            <p:cNvSpPr/>
            <p:nvPr/>
          </p:nvSpPr>
          <p:spPr>
            <a:xfrm>
              <a:off x="242902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2" name="pl322"/>
            <p:cNvSpPr/>
            <p:nvPr/>
          </p:nvSpPr>
          <p:spPr>
            <a:xfrm>
              <a:off x="269228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3" name="tx323"/>
            <p:cNvSpPr/>
            <p:nvPr/>
          </p:nvSpPr>
          <p:spPr>
            <a:xfrm rot="-5400000">
              <a:off x="72513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24" name="tx324"/>
            <p:cNvSpPr/>
            <p:nvPr/>
          </p:nvSpPr>
          <p:spPr>
            <a:xfrm rot="-5400000">
              <a:off x="988387"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25" name="tx325"/>
            <p:cNvSpPr/>
            <p:nvPr/>
          </p:nvSpPr>
          <p:spPr>
            <a:xfrm rot="-5400000">
              <a:off x="1251644"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26" name="tx326"/>
            <p:cNvSpPr/>
            <p:nvPr/>
          </p:nvSpPr>
          <p:spPr>
            <a:xfrm rot="-5400000">
              <a:off x="151490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27" name="tx327"/>
            <p:cNvSpPr/>
            <p:nvPr/>
          </p:nvSpPr>
          <p:spPr>
            <a:xfrm rot="-5400000">
              <a:off x="17781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28" name="tx328"/>
            <p:cNvSpPr/>
            <p:nvPr/>
          </p:nvSpPr>
          <p:spPr>
            <a:xfrm rot="-5400000">
              <a:off x="204141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29" name="tx329"/>
            <p:cNvSpPr/>
            <p:nvPr/>
          </p:nvSpPr>
          <p:spPr>
            <a:xfrm rot="-5400000">
              <a:off x="2304669"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30" name="tx330"/>
            <p:cNvSpPr/>
            <p:nvPr/>
          </p:nvSpPr>
          <p:spPr>
            <a:xfrm rot="-5400000">
              <a:off x="256792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31" name="pl331"/>
            <p:cNvSpPr/>
            <p:nvPr/>
          </p:nvSpPr>
          <p:spPr>
            <a:xfrm>
              <a:off x="294615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2" name="pl332"/>
            <p:cNvSpPr/>
            <p:nvPr/>
          </p:nvSpPr>
          <p:spPr>
            <a:xfrm>
              <a:off x="3209408"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3" name="pl333"/>
            <p:cNvSpPr/>
            <p:nvPr/>
          </p:nvSpPr>
          <p:spPr>
            <a:xfrm>
              <a:off x="3472665"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4" name="pl334"/>
            <p:cNvSpPr/>
            <p:nvPr/>
          </p:nvSpPr>
          <p:spPr>
            <a:xfrm>
              <a:off x="373592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5" name="pl335"/>
            <p:cNvSpPr/>
            <p:nvPr/>
          </p:nvSpPr>
          <p:spPr>
            <a:xfrm>
              <a:off x="399917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6" name="pl336"/>
            <p:cNvSpPr/>
            <p:nvPr/>
          </p:nvSpPr>
          <p:spPr>
            <a:xfrm>
              <a:off x="4262433"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7" name="pl337"/>
            <p:cNvSpPr/>
            <p:nvPr/>
          </p:nvSpPr>
          <p:spPr>
            <a:xfrm>
              <a:off x="4525690"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8" name="pl338"/>
            <p:cNvSpPr/>
            <p:nvPr/>
          </p:nvSpPr>
          <p:spPr>
            <a:xfrm>
              <a:off x="47889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9" name="tx339"/>
            <p:cNvSpPr/>
            <p:nvPr/>
          </p:nvSpPr>
          <p:spPr>
            <a:xfrm rot="-5400000">
              <a:off x="2821794"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40" name="tx340"/>
            <p:cNvSpPr/>
            <p:nvPr/>
          </p:nvSpPr>
          <p:spPr>
            <a:xfrm rot="-5400000">
              <a:off x="308505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41" name="tx341"/>
            <p:cNvSpPr/>
            <p:nvPr/>
          </p:nvSpPr>
          <p:spPr>
            <a:xfrm rot="-5400000">
              <a:off x="334830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42" name="tx342"/>
            <p:cNvSpPr/>
            <p:nvPr/>
          </p:nvSpPr>
          <p:spPr>
            <a:xfrm rot="-5400000">
              <a:off x="3611562"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43" name="tx343"/>
            <p:cNvSpPr/>
            <p:nvPr/>
          </p:nvSpPr>
          <p:spPr>
            <a:xfrm rot="-5400000">
              <a:off x="3874819"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44" name="tx344"/>
            <p:cNvSpPr/>
            <p:nvPr/>
          </p:nvSpPr>
          <p:spPr>
            <a:xfrm rot="-5400000">
              <a:off x="413807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45" name="tx345"/>
            <p:cNvSpPr/>
            <p:nvPr/>
          </p:nvSpPr>
          <p:spPr>
            <a:xfrm rot="-5400000">
              <a:off x="440133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46" name="tx346"/>
            <p:cNvSpPr/>
            <p:nvPr/>
          </p:nvSpPr>
          <p:spPr>
            <a:xfrm rot="-5400000">
              <a:off x="46645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47" name="pl347"/>
            <p:cNvSpPr/>
            <p:nvPr/>
          </p:nvSpPr>
          <p:spPr>
            <a:xfrm>
              <a:off x="5042814"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8" name="pl348"/>
            <p:cNvSpPr/>
            <p:nvPr/>
          </p:nvSpPr>
          <p:spPr>
            <a:xfrm>
              <a:off x="5306071"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9" name="pl349"/>
            <p:cNvSpPr/>
            <p:nvPr/>
          </p:nvSpPr>
          <p:spPr>
            <a:xfrm>
              <a:off x="5569327"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0" name="pl350"/>
            <p:cNvSpPr/>
            <p:nvPr/>
          </p:nvSpPr>
          <p:spPr>
            <a:xfrm>
              <a:off x="5832583"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1" name="pl351"/>
            <p:cNvSpPr/>
            <p:nvPr/>
          </p:nvSpPr>
          <p:spPr>
            <a:xfrm>
              <a:off x="6095839"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2" name="pl352"/>
            <p:cNvSpPr/>
            <p:nvPr/>
          </p:nvSpPr>
          <p:spPr>
            <a:xfrm>
              <a:off x="6359096"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3" name="pl353"/>
            <p:cNvSpPr/>
            <p:nvPr/>
          </p:nvSpPr>
          <p:spPr>
            <a:xfrm>
              <a:off x="6622352"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4" name="pl354"/>
            <p:cNvSpPr/>
            <p:nvPr/>
          </p:nvSpPr>
          <p:spPr>
            <a:xfrm>
              <a:off x="6885608"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5" name="tx355"/>
            <p:cNvSpPr/>
            <p:nvPr/>
          </p:nvSpPr>
          <p:spPr>
            <a:xfrm rot="-5400000">
              <a:off x="4918456"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56" name="tx356"/>
            <p:cNvSpPr/>
            <p:nvPr/>
          </p:nvSpPr>
          <p:spPr>
            <a:xfrm rot="-5400000">
              <a:off x="5181712"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57" name="tx357"/>
            <p:cNvSpPr/>
            <p:nvPr/>
          </p:nvSpPr>
          <p:spPr>
            <a:xfrm rot="-5400000">
              <a:off x="5444969"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58" name="tx358"/>
            <p:cNvSpPr/>
            <p:nvPr/>
          </p:nvSpPr>
          <p:spPr>
            <a:xfrm rot="-5400000">
              <a:off x="5708225"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59" name="tx359"/>
            <p:cNvSpPr/>
            <p:nvPr/>
          </p:nvSpPr>
          <p:spPr>
            <a:xfrm rot="-5400000">
              <a:off x="5971481"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60" name="tx360"/>
            <p:cNvSpPr/>
            <p:nvPr/>
          </p:nvSpPr>
          <p:spPr>
            <a:xfrm rot="-5400000">
              <a:off x="6234737"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61" name="tx361"/>
            <p:cNvSpPr/>
            <p:nvPr/>
          </p:nvSpPr>
          <p:spPr>
            <a:xfrm rot="-5400000">
              <a:off x="6497994"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62" name="tx362"/>
            <p:cNvSpPr/>
            <p:nvPr/>
          </p:nvSpPr>
          <p:spPr>
            <a:xfrm rot="-5400000">
              <a:off x="6761250"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63" name="pl363"/>
            <p:cNvSpPr/>
            <p:nvPr/>
          </p:nvSpPr>
          <p:spPr>
            <a:xfrm>
              <a:off x="7139477"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4" name="pl364"/>
            <p:cNvSpPr/>
            <p:nvPr/>
          </p:nvSpPr>
          <p:spPr>
            <a:xfrm>
              <a:off x="7402733"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5" name="pl365"/>
            <p:cNvSpPr/>
            <p:nvPr/>
          </p:nvSpPr>
          <p:spPr>
            <a:xfrm>
              <a:off x="7665989"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6" name="pl366"/>
            <p:cNvSpPr/>
            <p:nvPr/>
          </p:nvSpPr>
          <p:spPr>
            <a:xfrm>
              <a:off x="7929246"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7" name="pl367"/>
            <p:cNvSpPr/>
            <p:nvPr/>
          </p:nvSpPr>
          <p:spPr>
            <a:xfrm>
              <a:off x="8192502"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8" name="pl368"/>
            <p:cNvSpPr/>
            <p:nvPr/>
          </p:nvSpPr>
          <p:spPr>
            <a:xfrm>
              <a:off x="8455758"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9" name="pl369"/>
            <p:cNvSpPr/>
            <p:nvPr/>
          </p:nvSpPr>
          <p:spPr>
            <a:xfrm>
              <a:off x="8719014"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70" name="pl370"/>
            <p:cNvSpPr/>
            <p:nvPr/>
          </p:nvSpPr>
          <p:spPr>
            <a:xfrm>
              <a:off x="8982271"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71" name="tx371"/>
            <p:cNvSpPr/>
            <p:nvPr/>
          </p:nvSpPr>
          <p:spPr>
            <a:xfrm rot="-5400000">
              <a:off x="7015118"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72" name="tx372"/>
            <p:cNvSpPr/>
            <p:nvPr/>
          </p:nvSpPr>
          <p:spPr>
            <a:xfrm rot="-5400000">
              <a:off x="7278375"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73" name="tx373"/>
            <p:cNvSpPr/>
            <p:nvPr/>
          </p:nvSpPr>
          <p:spPr>
            <a:xfrm rot="-5400000">
              <a:off x="7541631"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74" name="tx374"/>
            <p:cNvSpPr/>
            <p:nvPr/>
          </p:nvSpPr>
          <p:spPr>
            <a:xfrm rot="-5400000">
              <a:off x="7804887"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75" name="tx375"/>
            <p:cNvSpPr/>
            <p:nvPr/>
          </p:nvSpPr>
          <p:spPr>
            <a:xfrm rot="-5400000">
              <a:off x="8068144"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76" name="tx376"/>
            <p:cNvSpPr/>
            <p:nvPr/>
          </p:nvSpPr>
          <p:spPr>
            <a:xfrm rot="-5400000">
              <a:off x="8331400"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77" name="tx377"/>
            <p:cNvSpPr/>
            <p:nvPr/>
          </p:nvSpPr>
          <p:spPr>
            <a:xfrm rot="-5400000">
              <a:off x="8594656"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78" name="tx378"/>
            <p:cNvSpPr/>
            <p:nvPr/>
          </p:nvSpPr>
          <p:spPr>
            <a:xfrm rot="-5400000">
              <a:off x="8857912"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79" name="tx379"/>
            <p:cNvSpPr/>
            <p:nvPr/>
          </p:nvSpPr>
          <p:spPr>
            <a:xfrm>
              <a:off x="570361" y="217667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80" name="tx380"/>
            <p:cNvSpPr/>
            <p:nvPr/>
          </p:nvSpPr>
          <p:spPr>
            <a:xfrm>
              <a:off x="570361" y="175208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81" name="tx381"/>
            <p:cNvSpPr/>
            <p:nvPr/>
          </p:nvSpPr>
          <p:spPr>
            <a:xfrm>
              <a:off x="508182" y="1327487"/>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82" name="pl382"/>
            <p:cNvSpPr/>
            <p:nvPr/>
          </p:nvSpPr>
          <p:spPr>
            <a:xfrm>
              <a:off x="722555" y="221667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83" name="pl383"/>
            <p:cNvSpPr/>
            <p:nvPr/>
          </p:nvSpPr>
          <p:spPr>
            <a:xfrm>
              <a:off x="722555" y="179208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84" name="pl384"/>
            <p:cNvSpPr/>
            <p:nvPr/>
          </p:nvSpPr>
          <p:spPr>
            <a:xfrm>
              <a:off x="722555" y="136749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85" name="tx385"/>
            <p:cNvSpPr/>
            <p:nvPr/>
          </p:nvSpPr>
          <p:spPr>
            <a:xfrm>
              <a:off x="570361" y="395568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86" name="tx386"/>
            <p:cNvSpPr/>
            <p:nvPr/>
          </p:nvSpPr>
          <p:spPr>
            <a:xfrm>
              <a:off x="570361" y="35310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87" name="tx387"/>
            <p:cNvSpPr/>
            <p:nvPr/>
          </p:nvSpPr>
          <p:spPr>
            <a:xfrm>
              <a:off x="508182" y="310649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88" name="pl388"/>
            <p:cNvSpPr/>
            <p:nvPr/>
          </p:nvSpPr>
          <p:spPr>
            <a:xfrm>
              <a:off x="722555" y="399568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89" name="pl389"/>
            <p:cNvSpPr/>
            <p:nvPr/>
          </p:nvSpPr>
          <p:spPr>
            <a:xfrm>
              <a:off x="722555" y="357109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90" name="pl390"/>
            <p:cNvSpPr/>
            <p:nvPr/>
          </p:nvSpPr>
          <p:spPr>
            <a:xfrm>
              <a:off x="722555" y="314650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91" name="tx391"/>
            <p:cNvSpPr/>
            <p:nvPr/>
          </p:nvSpPr>
          <p:spPr>
            <a:xfrm>
              <a:off x="570361" y="573469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92" name="tx392"/>
            <p:cNvSpPr/>
            <p:nvPr/>
          </p:nvSpPr>
          <p:spPr>
            <a:xfrm>
              <a:off x="570361" y="53100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93" name="tx393"/>
            <p:cNvSpPr/>
            <p:nvPr/>
          </p:nvSpPr>
          <p:spPr>
            <a:xfrm>
              <a:off x="508182" y="488550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94" name="pl394"/>
            <p:cNvSpPr/>
            <p:nvPr/>
          </p:nvSpPr>
          <p:spPr>
            <a:xfrm>
              <a:off x="722555" y="577469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95" name="pl395"/>
            <p:cNvSpPr/>
            <p:nvPr/>
          </p:nvSpPr>
          <p:spPr>
            <a:xfrm>
              <a:off x="722555" y="535010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96" name="pl396"/>
            <p:cNvSpPr/>
            <p:nvPr/>
          </p:nvSpPr>
          <p:spPr>
            <a:xfrm>
              <a:off x="722555" y="492551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97" name="tx397"/>
            <p:cNvSpPr/>
            <p:nvPr/>
          </p:nvSpPr>
          <p:spPr>
            <a:xfrm rot="-5400000">
              <a:off x="-37121" y="3351239"/>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98" name="tx398"/>
            <p:cNvSpPr/>
            <p:nvPr/>
          </p:nvSpPr>
          <p:spPr>
            <a:xfrm>
              <a:off x="757350" y="435349"/>
              <a:ext cx="368448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DTP1, by country, SEAR, 2018-2025</a:t>
              </a:r>
            </a:p>
          </p:txBody>
        </p:sp>
        <p:sp>
          <p:nvSpPr>
            <p:cNvPr id="399" name="tx399"/>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400" name="tx400"/>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4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Bhutan, DPRK, and Maldives had the highest coverage (99%), while Myanmar had the lowest coverage (76%).
DTP1 coverage increased in 2 out of 10 countries between 2024 and 2025. The largest increase was 1% points in Bhutan from 98% to 99% and India from 96% to 97%.
2 countries saw a decrease in coverage (Bangladesh and Sri Lanka). The largest decline was 6% points in Bangladesh from 99% to 93%. Coverage remained constant between 2024 and 2025 in the remaining 6 countries.
In 2025, 8 out of 10 countries had achieved DTP1 coverage of at least 90%.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086600" y="969264"/>
            <a:ext cx="4919472" cy="3017520"/>
          </a:xfrm>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SEARO</a:t>
            </a:r>
          </a:p>
        </p:txBody>
      </p:sp>
      <p:sp>
        <p:nvSpPr>
          <p:cNvPr id="3" name="body"/>
          <p:cNvSpPr>
            <a:spLocks noGrp="1"/>
          </p:cNvSpPr>
          <p:nvPr>
            <p:ph/>
          </p:nvPr>
        </p:nvSpPr>
        <p:spPr>
          <a:xfrm>
            <a:off x="6492240" y="4114800"/>
            <a:ext cx="5943600" cy="457200"/>
          </a:xfrm>
        </p:spPr>
        <p:txBody>
          <a:bodyPr/>
          <a:lstStyle/>
          <a:p>
            <a:pPr algn="ctr" marL="0" marR="0">
              <a:lnSpc>
                <a:spcPct val="100000"/>
              </a:lnSpc>
              <a:spcBef>
                <a:spcPts val="0"/>
              </a:spcBef>
              <a:spcAft>
                <a:spcPts val="0"/>
              </a:spcAft>
              <a:buNone/>
            </a:pPr>
            <a:r>
              <a:rPr cap="none" sz="2800" i="0" b="0" u="none" strike="noStrik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32387" y="874964"/>
              <a:ext cx="2033314" cy="1454334"/>
            </a:xfrm>
            <a:prstGeom prst="rect">
              <a:avLst/>
            </a:prstGeom>
            <a:solidFill>
              <a:srgbClr val="EBEBEB">
                <a:alpha val="100000"/>
              </a:srgbClr>
            </a:solidFill>
          </p:spPr>
          <p:txBody>
            <a:bodyPr/>
            <a:lstStyle/>
            <a:p/>
          </p:txBody>
        </p:sp>
        <p:sp>
          <p:nvSpPr>
            <p:cNvPr id="6" name="pl6"/>
            <p:cNvSpPr/>
            <p:nvPr/>
          </p:nvSpPr>
          <p:spPr>
            <a:xfrm>
              <a:off x="732387" y="2067667"/>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7" name="pl7"/>
            <p:cNvSpPr/>
            <p:nvPr/>
          </p:nvSpPr>
          <p:spPr>
            <a:xfrm>
              <a:off x="732387" y="1602131"/>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8" name="pl8"/>
            <p:cNvSpPr/>
            <p:nvPr/>
          </p:nvSpPr>
          <p:spPr>
            <a:xfrm>
              <a:off x="732387" y="1136595"/>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9" name="pl9"/>
            <p:cNvSpPr/>
            <p:nvPr/>
          </p:nvSpPr>
          <p:spPr>
            <a:xfrm>
              <a:off x="732387" y="2300435"/>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0" name="pl10"/>
            <p:cNvSpPr/>
            <p:nvPr/>
          </p:nvSpPr>
          <p:spPr>
            <a:xfrm>
              <a:off x="732387" y="1834899"/>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1" name="pl11"/>
            <p:cNvSpPr/>
            <p:nvPr/>
          </p:nvSpPr>
          <p:spPr>
            <a:xfrm>
              <a:off x="732387" y="1369363"/>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2" name="pl12"/>
            <p:cNvSpPr/>
            <p:nvPr/>
          </p:nvSpPr>
          <p:spPr>
            <a:xfrm>
              <a:off x="732387" y="903827"/>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3" name="pl13"/>
            <p:cNvSpPr/>
            <p:nvPr/>
          </p:nvSpPr>
          <p:spPr>
            <a:xfrm>
              <a:off x="824810"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08887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35294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617010"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88107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214514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409211"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673278"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824810" y="1350741"/>
              <a:ext cx="1848467" cy="148971"/>
            </a:xfrm>
            <a:custGeom>
              <a:avLst/>
              <a:pathLst>
                <a:path w="1848467" h="148971">
                  <a:moveTo>
                    <a:pt x="0" y="37242"/>
                  </a:moveTo>
                  <a:lnTo>
                    <a:pt x="264066" y="18621"/>
                  </a:lnTo>
                  <a:lnTo>
                    <a:pt x="528133" y="130350"/>
                  </a:lnTo>
                  <a:lnTo>
                    <a:pt x="792200" y="148971"/>
                  </a:lnTo>
                  <a:lnTo>
                    <a:pt x="1056267" y="18621"/>
                  </a:lnTo>
                  <a:lnTo>
                    <a:pt x="1320333" y="37242"/>
                  </a:lnTo>
                  <a:lnTo>
                    <a:pt x="1584400" y="0"/>
                  </a:lnTo>
                  <a:lnTo>
                    <a:pt x="1848467" y="0"/>
                  </a:lnTo>
                </a:path>
              </a:pathLst>
            </a:custGeom>
            <a:ln w="20325" cap="flat">
              <a:solidFill>
                <a:srgbClr val="BEBEBE">
                  <a:alpha val="69803"/>
                </a:srgbClr>
              </a:solidFill>
              <a:prstDash val="solid"/>
              <a:round/>
            </a:ln>
          </p:spPr>
          <p:txBody>
            <a:bodyPr/>
            <a:lstStyle/>
            <a:p/>
          </p:txBody>
        </p:sp>
        <p:sp>
          <p:nvSpPr>
            <p:cNvPr id="22" name="pl22"/>
            <p:cNvSpPr/>
            <p:nvPr/>
          </p:nvSpPr>
          <p:spPr>
            <a:xfrm>
              <a:off x="824810" y="1369363"/>
              <a:ext cx="1848467" cy="111728"/>
            </a:xfrm>
            <a:custGeom>
              <a:avLst/>
              <a:pathLst>
                <a:path w="1848467" h="111728">
                  <a:moveTo>
                    <a:pt x="0" y="0"/>
                  </a:moveTo>
                  <a:lnTo>
                    <a:pt x="264066" y="0"/>
                  </a:lnTo>
                  <a:lnTo>
                    <a:pt x="528133" y="0"/>
                  </a:lnTo>
                  <a:lnTo>
                    <a:pt x="792200" y="0"/>
                  </a:lnTo>
                  <a:lnTo>
                    <a:pt x="1056267" y="0"/>
                  </a:lnTo>
                  <a:lnTo>
                    <a:pt x="1320333" y="0"/>
                  </a:lnTo>
                  <a:lnTo>
                    <a:pt x="1584400" y="0"/>
                  </a:lnTo>
                  <a:lnTo>
                    <a:pt x="1848467" y="111728"/>
                  </a:lnTo>
                </a:path>
              </a:pathLst>
            </a:custGeom>
            <a:ln w="40651" cap="flat">
              <a:solidFill>
                <a:srgbClr val="BEBEBE">
                  <a:alpha val="69803"/>
                </a:srgbClr>
              </a:solidFill>
              <a:prstDash val="solid"/>
              <a:round/>
            </a:ln>
          </p:spPr>
          <p:txBody>
            <a:bodyPr/>
            <a:lstStyle/>
            <a:p/>
          </p:txBody>
        </p:sp>
        <p:sp>
          <p:nvSpPr>
            <p:cNvPr id="23" name="pl23"/>
            <p:cNvSpPr/>
            <p:nvPr/>
          </p:nvSpPr>
          <p:spPr>
            <a:xfrm>
              <a:off x="824810" y="1369363"/>
              <a:ext cx="1848467" cy="111728"/>
            </a:xfrm>
            <a:custGeom>
              <a:avLst/>
              <a:pathLst>
                <a:path w="1848467" h="111728">
                  <a:moveTo>
                    <a:pt x="0" y="0"/>
                  </a:moveTo>
                  <a:lnTo>
                    <a:pt x="264066" y="0"/>
                  </a:lnTo>
                  <a:lnTo>
                    <a:pt x="528133" y="0"/>
                  </a:lnTo>
                  <a:lnTo>
                    <a:pt x="792200" y="0"/>
                  </a:lnTo>
                  <a:lnTo>
                    <a:pt x="1056267" y="0"/>
                  </a:lnTo>
                  <a:lnTo>
                    <a:pt x="1320333" y="0"/>
                  </a:lnTo>
                  <a:lnTo>
                    <a:pt x="1584400" y="0"/>
                  </a:lnTo>
                  <a:lnTo>
                    <a:pt x="1848467" y="111728"/>
                  </a:lnTo>
                </a:path>
              </a:pathLst>
            </a:custGeom>
            <a:ln w="35231" cap="flat">
              <a:solidFill>
                <a:srgbClr val="BEBEBE">
                  <a:alpha val="69803"/>
                </a:srgbClr>
              </a:solidFill>
              <a:prstDash val="solid"/>
              <a:round/>
            </a:ln>
          </p:spPr>
          <p:txBody>
            <a:bodyPr/>
            <a:lstStyle/>
            <a:p/>
          </p:txBody>
        </p:sp>
        <p:sp>
          <p:nvSpPr>
            <p:cNvPr id="24" name="pl24"/>
            <p:cNvSpPr/>
            <p:nvPr/>
          </p:nvSpPr>
          <p:spPr>
            <a:xfrm>
              <a:off x="824810" y="1350741"/>
              <a:ext cx="1848467" cy="148971"/>
            </a:xfrm>
            <a:custGeom>
              <a:avLst/>
              <a:pathLst>
                <a:path w="1848467" h="148971">
                  <a:moveTo>
                    <a:pt x="0" y="37242"/>
                  </a:moveTo>
                  <a:lnTo>
                    <a:pt x="264066" y="18621"/>
                  </a:lnTo>
                  <a:lnTo>
                    <a:pt x="528133" y="130350"/>
                  </a:lnTo>
                  <a:lnTo>
                    <a:pt x="792200" y="148971"/>
                  </a:lnTo>
                  <a:lnTo>
                    <a:pt x="1056267" y="18621"/>
                  </a:lnTo>
                  <a:lnTo>
                    <a:pt x="1320333" y="37242"/>
                  </a:lnTo>
                  <a:lnTo>
                    <a:pt x="1584400" y="0"/>
                  </a:lnTo>
                  <a:lnTo>
                    <a:pt x="1848467" y="0"/>
                  </a:lnTo>
                </a:path>
              </a:pathLst>
            </a:custGeom>
            <a:ln w="20325" cap="flat">
              <a:solidFill>
                <a:srgbClr val="6B6B6B">
                  <a:alpha val="100000"/>
                </a:srgbClr>
              </a:solidFill>
              <a:prstDash val="solid"/>
              <a:round/>
            </a:ln>
          </p:spPr>
          <p:txBody>
            <a:bodyPr/>
            <a:lstStyle/>
            <a:p/>
          </p:txBody>
        </p:sp>
        <p:sp>
          <p:nvSpPr>
            <p:cNvPr id="25" name="pl25"/>
            <p:cNvSpPr/>
            <p:nvPr/>
          </p:nvSpPr>
          <p:spPr>
            <a:xfrm>
              <a:off x="824810" y="1369363"/>
              <a:ext cx="1848467" cy="111728"/>
            </a:xfrm>
            <a:custGeom>
              <a:avLst/>
              <a:pathLst>
                <a:path w="1848467" h="111728">
                  <a:moveTo>
                    <a:pt x="0" y="0"/>
                  </a:moveTo>
                  <a:lnTo>
                    <a:pt x="264066" y="0"/>
                  </a:lnTo>
                  <a:lnTo>
                    <a:pt x="528133" y="0"/>
                  </a:lnTo>
                  <a:lnTo>
                    <a:pt x="792200" y="0"/>
                  </a:lnTo>
                  <a:lnTo>
                    <a:pt x="1056267" y="0"/>
                  </a:lnTo>
                  <a:lnTo>
                    <a:pt x="1320333" y="0"/>
                  </a:lnTo>
                  <a:lnTo>
                    <a:pt x="1584400" y="0"/>
                  </a:lnTo>
                  <a:lnTo>
                    <a:pt x="1848467" y="111728"/>
                  </a:lnTo>
                </a:path>
              </a:pathLst>
            </a:custGeom>
            <a:ln w="40651" cap="flat">
              <a:solidFill>
                <a:srgbClr val="000000">
                  <a:alpha val="100000"/>
                </a:srgbClr>
              </a:solidFill>
              <a:prstDash val="solid"/>
              <a:round/>
            </a:ln>
          </p:spPr>
          <p:txBody>
            <a:bodyPr/>
            <a:lstStyle/>
            <a:p/>
          </p:txBody>
        </p:sp>
        <p:sp>
          <p:nvSpPr>
            <p:cNvPr id="26" name="pl26"/>
            <p:cNvSpPr/>
            <p:nvPr/>
          </p:nvSpPr>
          <p:spPr>
            <a:xfrm>
              <a:off x="824810" y="1369363"/>
              <a:ext cx="1848467" cy="111728"/>
            </a:xfrm>
            <a:custGeom>
              <a:avLst/>
              <a:pathLst>
                <a:path w="1848467" h="111728">
                  <a:moveTo>
                    <a:pt x="0" y="0"/>
                  </a:moveTo>
                  <a:lnTo>
                    <a:pt x="264066" y="0"/>
                  </a:lnTo>
                  <a:lnTo>
                    <a:pt x="528133" y="0"/>
                  </a:lnTo>
                  <a:lnTo>
                    <a:pt x="792200" y="0"/>
                  </a:lnTo>
                  <a:lnTo>
                    <a:pt x="1056267" y="0"/>
                  </a:lnTo>
                  <a:lnTo>
                    <a:pt x="1320333" y="0"/>
                  </a:lnTo>
                  <a:lnTo>
                    <a:pt x="1584400" y="0"/>
                  </a:lnTo>
                  <a:lnTo>
                    <a:pt x="1848467" y="111728"/>
                  </a:lnTo>
                </a:path>
              </a:pathLst>
            </a:custGeom>
            <a:ln w="35231" cap="flat">
              <a:solidFill>
                <a:srgbClr val="80BD41">
                  <a:alpha val="100000"/>
                </a:srgbClr>
              </a:solidFill>
              <a:prstDash val="solid"/>
              <a:round/>
            </a:ln>
          </p:spPr>
          <p:txBody>
            <a:bodyPr/>
            <a:lstStyle/>
            <a:p/>
          </p:txBody>
        </p:sp>
        <p:sp>
          <p:nvSpPr>
            <p:cNvPr id="27" name="pl27"/>
            <p:cNvSpPr/>
            <p:nvPr/>
          </p:nvSpPr>
          <p:spPr>
            <a:xfrm>
              <a:off x="732387" y="1369363"/>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28" name="tx28"/>
            <p:cNvSpPr/>
            <p:nvPr/>
          </p:nvSpPr>
          <p:spPr>
            <a:xfrm>
              <a:off x="794681" y="11908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9" name="tx29"/>
            <p:cNvSpPr/>
            <p:nvPr/>
          </p:nvSpPr>
          <p:spPr>
            <a:xfrm>
              <a:off x="1058747" y="11908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 name="tx30"/>
            <p:cNvSpPr/>
            <p:nvPr/>
          </p:nvSpPr>
          <p:spPr>
            <a:xfrm>
              <a:off x="1322814" y="11908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1" name="tx31"/>
            <p:cNvSpPr/>
            <p:nvPr/>
          </p:nvSpPr>
          <p:spPr>
            <a:xfrm>
              <a:off x="1586881" y="11908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2" name="tx32"/>
            <p:cNvSpPr/>
            <p:nvPr/>
          </p:nvSpPr>
          <p:spPr>
            <a:xfrm>
              <a:off x="1850948" y="11908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 name="tx33"/>
            <p:cNvSpPr/>
            <p:nvPr/>
          </p:nvSpPr>
          <p:spPr>
            <a:xfrm>
              <a:off x="2115014" y="11908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 name="tx34"/>
            <p:cNvSpPr/>
            <p:nvPr/>
          </p:nvSpPr>
          <p:spPr>
            <a:xfrm>
              <a:off x="2379081" y="11908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 name="tx35"/>
            <p:cNvSpPr/>
            <p:nvPr/>
          </p:nvSpPr>
          <p:spPr>
            <a:xfrm>
              <a:off x="2625089" y="130253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6" name="rc36"/>
            <p:cNvSpPr/>
            <p:nvPr/>
          </p:nvSpPr>
          <p:spPr>
            <a:xfrm>
              <a:off x="732387" y="2613739"/>
              <a:ext cx="2033314" cy="1454334"/>
            </a:xfrm>
            <a:prstGeom prst="rect">
              <a:avLst/>
            </a:prstGeom>
            <a:solidFill>
              <a:srgbClr val="EBEBEB">
                <a:alpha val="100000"/>
              </a:srgbClr>
            </a:solidFill>
          </p:spPr>
          <p:txBody>
            <a:bodyPr/>
            <a:lstStyle/>
            <a:p/>
          </p:txBody>
        </p:sp>
        <p:sp>
          <p:nvSpPr>
            <p:cNvPr id="37" name="pl37"/>
            <p:cNvSpPr/>
            <p:nvPr/>
          </p:nvSpPr>
          <p:spPr>
            <a:xfrm>
              <a:off x="732387" y="3806442"/>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38" name="pl38"/>
            <p:cNvSpPr/>
            <p:nvPr/>
          </p:nvSpPr>
          <p:spPr>
            <a:xfrm>
              <a:off x="732387" y="3340907"/>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39" name="pl39"/>
            <p:cNvSpPr/>
            <p:nvPr/>
          </p:nvSpPr>
          <p:spPr>
            <a:xfrm>
              <a:off x="732387" y="2875371"/>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40" name="pl40"/>
            <p:cNvSpPr/>
            <p:nvPr/>
          </p:nvSpPr>
          <p:spPr>
            <a:xfrm>
              <a:off x="732387" y="4039210"/>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41" name="pl41"/>
            <p:cNvSpPr/>
            <p:nvPr/>
          </p:nvSpPr>
          <p:spPr>
            <a:xfrm>
              <a:off x="732387" y="3573674"/>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42" name="pl42"/>
            <p:cNvSpPr/>
            <p:nvPr/>
          </p:nvSpPr>
          <p:spPr>
            <a:xfrm>
              <a:off x="732387" y="3108139"/>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43" name="pl43"/>
            <p:cNvSpPr/>
            <p:nvPr/>
          </p:nvSpPr>
          <p:spPr>
            <a:xfrm>
              <a:off x="732387" y="2642603"/>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44" name="pl44"/>
            <p:cNvSpPr/>
            <p:nvPr/>
          </p:nvSpPr>
          <p:spPr>
            <a:xfrm>
              <a:off x="824810"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08887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35294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617010"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88107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214514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2409211"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673278"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824810" y="3089517"/>
              <a:ext cx="1848467" cy="148971"/>
            </a:xfrm>
            <a:custGeom>
              <a:avLst/>
              <a:pathLst>
                <a:path w="1848467" h="148971">
                  <a:moveTo>
                    <a:pt x="0" y="37242"/>
                  </a:moveTo>
                  <a:lnTo>
                    <a:pt x="264066" y="18621"/>
                  </a:lnTo>
                  <a:lnTo>
                    <a:pt x="528133" y="130350"/>
                  </a:lnTo>
                  <a:lnTo>
                    <a:pt x="792200" y="148971"/>
                  </a:lnTo>
                  <a:lnTo>
                    <a:pt x="1056267" y="18621"/>
                  </a:lnTo>
                  <a:lnTo>
                    <a:pt x="1320333" y="37242"/>
                  </a:lnTo>
                  <a:lnTo>
                    <a:pt x="1584400" y="0"/>
                  </a:lnTo>
                  <a:lnTo>
                    <a:pt x="1848467" y="0"/>
                  </a:lnTo>
                </a:path>
              </a:pathLst>
            </a:custGeom>
            <a:ln w="20325" cap="flat">
              <a:solidFill>
                <a:srgbClr val="BEBEBE">
                  <a:alpha val="69803"/>
                </a:srgbClr>
              </a:solidFill>
              <a:prstDash val="solid"/>
              <a:round/>
            </a:ln>
          </p:spPr>
          <p:txBody>
            <a:bodyPr/>
            <a:lstStyle/>
            <a:p/>
          </p:txBody>
        </p:sp>
        <p:sp>
          <p:nvSpPr>
            <p:cNvPr id="53" name="pl53"/>
            <p:cNvSpPr/>
            <p:nvPr/>
          </p:nvSpPr>
          <p:spPr>
            <a:xfrm>
              <a:off x="824810" y="3089517"/>
              <a:ext cx="1848467" cy="37242"/>
            </a:xfrm>
            <a:custGeom>
              <a:avLst/>
              <a:pathLst>
                <a:path w="1848467" h="37242">
                  <a:moveTo>
                    <a:pt x="0" y="0"/>
                  </a:moveTo>
                  <a:lnTo>
                    <a:pt x="264066" y="18621"/>
                  </a:lnTo>
                  <a:lnTo>
                    <a:pt x="528133" y="18621"/>
                  </a:lnTo>
                  <a:lnTo>
                    <a:pt x="792200" y="37242"/>
                  </a:lnTo>
                  <a:lnTo>
                    <a:pt x="1056267" y="0"/>
                  </a:lnTo>
                  <a:lnTo>
                    <a:pt x="1320333" y="0"/>
                  </a:lnTo>
                  <a:lnTo>
                    <a:pt x="1584400" y="0"/>
                  </a:lnTo>
                  <a:lnTo>
                    <a:pt x="1848467" y="0"/>
                  </a:lnTo>
                </a:path>
              </a:pathLst>
            </a:custGeom>
            <a:ln w="40651" cap="flat">
              <a:solidFill>
                <a:srgbClr val="BEBEBE">
                  <a:alpha val="69803"/>
                </a:srgbClr>
              </a:solidFill>
              <a:prstDash val="solid"/>
              <a:round/>
            </a:ln>
          </p:spPr>
          <p:txBody>
            <a:bodyPr/>
            <a:lstStyle/>
            <a:p/>
          </p:txBody>
        </p:sp>
        <p:sp>
          <p:nvSpPr>
            <p:cNvPr id="54" name="pl54"/>
            <p:cNvSpPr/>
            <p:nvPr/>
          </p:nvSpPr>
          <p:spPr>
            <a:xfrm>
              <a:off x="824810" y="3089517"/>
              <a:ext cx="1848467" cy="37242"/>
            </a:xfrm>
            <a:custGeom>
              <a:avLst/>
              <a:pathLst>
                <a:path w="1848467" h="37242">
                  <a:moveTo>
                    <a:pt x="0" y="0"/>
                  </a:moveTo>
                  <a:lnTo>
                    <a:pt x="264066" y="18621"/>
                  </a:lnTo>
                  <a:lnTo>
                    <a:pt x="528133" y="18621"/>
                  </a:lnTo>
                  <a:lnTo>
                    <a:pt x="792200" y="37242"/>
                  </a:lnTo>
                  <a:lnTo>
                    <a:pt x="1056267" y="0"/>
                  </a:lnTo>
                  <a:lnTo>
                    <a:pt x="1320333" y="0"/>
                  </a:lnTo>
                  <a:lnTo>
                    <a:pt x="1584400" y="0"/>
                  </a:lnTo>
                  <a:lnTo>
                    <a:pt x="1848467" y="0"/>
                  </a:lnTo>
                </a:path>
              </a:pathLst>
            </a:custGeom>
            <a:ln w="35231" cap="flat">
              <a:solidFill>
                <a:srgbClr val="BEBEBE">
                  <a:alpha val="69803"/>
                </a:srgbClr>
              </a:solidFill>
              <a:prstDash val="solid"/>
              <a:round/>
            </a:ln>
          </p:spPr>
          <p:txBody>
            <a:bodyPr/>
            <a:lstStyle/>
            <a:p/>
          </p:txBody>
        </p:sp>
        <p:sp>
          <p:nvSpPr>
            <p:cNvPr id="55" name="pl55"/>
            <p:cNvSpPr/>
            <p:nvPr/>
          </p:nvSpPr>
          <p:spPr>
            <a:xfrm>
              <a:off x="824810" y="3089517"/>
              <a:ext cx="1848467" cy="148971"/>
            </a:xfrm>
            <a:custGeom>
              <a:avLst/>
              <a:pathLst>
                <a:path w="1848467" h="148971">
                  <a:moveTo>
                    <a:pt x="0" y="37242"/>
                  </a:moveTo>
                  <a:lnTo>
                    <a:pt x="264066" y="18621"/>
                  </a:lnTo>
                  <a:lnTo>
                    <a:pt x="528133" y="130350"/>
                  </a:lnTo>
                  <a:lnTo>
                    <a:pt x="792200" y="148971"/>
                  </a:lnTo>
                  <a:lnTo>
                    <a:pt x="1056267" y="18621"/>
                  </a:lnTo>
                  <a:lnTo>
                    <a:pt x="1320333" y="37242"/>
                  </a:lnTo>
                  <a:lnTo>
                    <a:pt x="1584400" y="0"/>
                  </a:lnTo>
                  <a:lnTo>
                    <a:pt x="1848467" y="0"/>
                  </a:lnTo>
                </a:path>
              </a:pathLst>
            </a:custGeom>
            <a:ln w="20325" cap="flat">
              <a:solidFill>
                <a:srgbClr val="6B6B6B">
                  <a:alpha val="100000"/>
                </a:srgbClr>
              </a:solidFill>
              <a:prstDash val="solid"/>
              <a:round/>
            </a:ln>
          </p:spPr>
          <p:txBody>
            <a:bodyPr/>
            <a:lstStyle/>
            <a:p/>
          </p:txBody>
        </p:sp>
        <p:sp>
          <p:nvSpPr>
            <p:cNvPr id="56" name="pl56"/>
            <p:cNvSpPr/>
            <p:nvPr/>
          </p:nvSpPr>
          <p:spPr>
            <a:xfrm>
              <a:off x="824810" y="3089517"/>
              <a:ext cx="1848467" cy="37242"/>
            </a:xfrm>
            <a:custGeom>
              <a:avLst/>
              <a:pathLst>
                <a:path w="1848467" h="37242">
                  <a:moveTo>
                    <a:pt x="0" y="0"/>
                  </a:moveTo>
                  <a:lnTo>
                    <a:pt x="264066" y="18621"/>
                  </a:lnTo>
                  <a:lnTo>
                    <a:pt x="528133" y="18621"/>
                  </a:lnTo>
                  <a:lnTo>
                    <a:pt x="792200" y="37242"/>
                  </a:lnTo>
                  <a:lnTo>
                    <a:pt x="1056267" y="0"/>
                  </a:lnTo>
                  <a:lnTo>
                    <a:pt x="1320333" y="0"/>
                  </a:lnTo>
                  <a:lnTo>
                    <a:pt x="1584400" y="0"/>
                  </a:lnTo>
                  <a:lnTo>
                    <a:pt x="1848467" y="0"/>
                  </a:lnTo>
                </a:path>
              </a:pathLst>
            </a:custGeom>
            <a:ln w="40651" cap="flat">
              <a:solidFill>
                <a:srgbClr val="000000">
                  <a:alpha val="100000"/>
                </a:srgbClr>
              </a:solidFill>
              <a:prstDash val="solid"/>
              <a:round/>
            </a:ln>
          </p:spPr>
          <p:txBody>
            <a:bodyPr/>
            <a:lstStyle/>
            <a:p/>
          </p:txBody>
        </p:sp>
        <p:sp>
          <p:nvSpPr>
            <p:cNvPr id="57" name="pl57"/>
            <p:cNvSpPr/>
            <p:nvPr/>
          </p:nvSpPr>
          <p:spPr>
            <a:xfrm>
              <a:off x="824810" y="3089517"/>
              <a:ext cx="1848467" cy="37242"/>
            </a:xfrm>
            <a:custGeom>
              <a:avLst/>
              <a:pathLst>
                <a:path w="1848467" h="37242">
                  <a:moveTo>
                    <a:pt x="0" y="0"/>
                  </a:moveTo>
                  <a:lnTo>
                    <a:pt x="264066" y="18621"/>
                  </a:lnTo>
                  <a:lnTo>
                    <a:pt x="528133" y="18621"/>
                  </a:lnTo>
                  <a:lnTo>
                    <a:pt x="792200" y="37242"/>
                  </a:lnTo>
                  <a:lnTo>
                    <a:pt x="1056267" y="0"/>
                  </a:lnTo>
                  <a:lnTo>
                    <a:pt x="1320333" y="0"/>
                  </a:lnTo>
                  <a:lnTo>
                    <a:pt x="1584400" y="0"/>
                  </a:lnTo>
                  <a:lnTo>
                    <a:pt x="1848467" y="0"/>
                  </a:lnTo>
                </a:path>
              </a:pathLst>
            </a:custGeom>
            <a:ln w="35231" cap="flat">
              <a:solidFill>
                <a:srgbClr val="80BD41">
                  <a:alpha val="100000"/>
                </a:srgbClr>
              </a:solidFill>
              <a:prstDash val="solid"/>
              <a:round/>
            </a:ln>
          </p:spPr>
          <p:txBody>
            <a:bodyPr/>
            <a:lstStyle/>
            <a:p/>
          </p:txBody>
        </p:sp>
        <p:sp>
          <p:nvSpPr>
            <p:cNvPr id="58" name="pl58"/>
            <p:cNvSpPr/>
            <p:nvPr/>
          </p:nvSpPr>
          <p:spPr>
            <a:xfrm>
              <a:off x="732387" y="3108139"/>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59" name="tx59"/>
            <p:cNvSpPr/>
            <p:nvPr/>
          </p:nvSpPr>
          <p:spPr>
            <a:xfrm>
              <a:off x="794681" y="29109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0" name="tx60"/>
            <p:cNvSpPr/>
            <p:nvPr/>
          </p:nvSpPr>
          <p:spPr>
            <a:xfrm>
              <a:off x="1058747" y="29295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 name="tx61"/>
            <p:cNvSpPr/>
            <p:nvPr/>
          </p:nvSpPr>
          <p:spPr>
            <a:xfrm>
              <a:off x="1322814" y="29295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2" name="tx62"/>
            <p:cNvSpPr/>
            <p:nvPr/>
          </p:nvSpPr>
          <p:spPr>
            <a:xfrm>
              <a:off x="1568822" y="294820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3" name="tx63"/>
            <p:cNvSpPr/>
            <p:nvPr/>
          </p:nvSpPr>
          <p:spPr>
            <a:xfrm>
              <a:off x="1850948" y="29109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4" name="tx64"/>
            <p:cNvSpPr/>
            <p:nvPr/>
          </p:nvSpPr>
          <p:spPr>
            <a:xfrm>
              <a:off x="2115014" y="29109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5" name="tx65"/>
            <p:cNvSpPr/>
            <p:nvPr/>
          </p:nvSpPr>
          <p:spPr>
            <a:xfrm>
              <a:off x="2379081" y="29109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6" name="tx66"/>
            <p:cNvSpPr/>
            <p:nvPr/>
          </p:nvSpPr>
          <p:spPr>
            <a:xfrm>
              <a:off x="2643148" y="29109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7" name="rc67"/>
            <p:cNvSpPr/>
            <p:nvPr/>
          </p:nvSpPr>
          <p:spPr>
            <a:xfrm>
              <a:off x="732387" y="4352515"/>
              <a:ext cx="2033314" cy="1454334"/>
            </a:xfrm>
            <a:prstGeom prst="rect">
              <a:avLst/>
            </a:prstGeom>
            <a:solidFill>
              <a:srgbClr val="EBEBEB">
                <a:alpha val="100000"/>
              </a:srgbClr>
            </a:solidFill>
          </p:spPr>
          <p:txBody>
            <a:bodyPr/>
            <a:lstStyle/>
            <a:p/>
          </p:txBody>
        </p:sp>
        <p:sp>
          <p:nvSpPr>
            <p:cNvPr id="68" name="pl68"/>
            <p:cNvSpPr/>
            <p:nvPr/>
          </p:nvSpPr>
          <p:spPr>
            <a:xfrm>
              <a:off x="732387" y="5545218"/>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69" name="pl69"/>
            <p:cNvSpPr/>
            <p:nvPr/>
          </p:nvSpPr>
          <p:spPr>
            <a:xfrm>
              <a:off x="732387" y="5079682"/>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70" name="pl70"/>
            <p:cNvSpPr/>
            <p:nvPr/>
          </p:nvSpPr>
          <p:spPr>
            <a:xfrm>
              <a:off x="732387" y="4614146"/>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71" name="pl71"/>
            <p:cNvSpPr/>
            <p:nvPr/>
          </p:nvSpPr>
          <p:spPr>
            <a:xfrm>
              <a:off x="732387" y="5777986"/>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72" name="pl72"/>
            <p:cNvSpPr/>
            <p:nvPr/>
          </p:nvSpPr>
          <p:spPr>
            <a:xfrm>
              <a:off x="732387" y="5312450"/>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73" name="pl73"/>
            <p:cNvSpPr/>
            <p:nvPr/>
          </p:nvSpPr>
          <p:spPr>
            <a:xfrm>
              <a:off x="732387" y="4846914"/>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74" name="pl74"/>
            <p:cNvSpPr/>
            <p:nvPr/>
          </p:nvSpPr>
          <p:spPr>
            <a:xfrm>
              <a:off x="732387" y="4381378"/>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75" name="pl75"/>
            <p:cNvSpPr/>
            <p:nvPr/>
          </p:nvSpPr>
          <p:spPr>
            <a:xfrm>
              <a:off x="824810"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08887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352944"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617010"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88107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2145144"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2409211"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673278"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824810" y="4828293"/>
              <a:ext cx="1848467" cy="148971"/>
            </a:xfrm>
            <a:custGeom>
              <a:avLst/>
              <a:pathLst>
                <a:path w="1848467" h="148971">
                  <a:moveTo>
                    <a:pt x="0" y="37242"/>
                  </a:moveTo>
                  <a:lnTo>
                    <a:pt x="264066" y="18621"/>
                  </a:lnTo>
                  <a:lnTo>
                    <a:pt x="528133" y="130350"/>
                  </a:lnTo>
                  <a:lnTo>
                    <a:pt x="792200" y="148971"/>
                  </a:lnTo>
                  <a:lnTo>
                    <a:pt x="1056267" y="18621"/>
                  </a:lnTo>
                  <a:lnTo>
                    <a:pt x="1320333" y="37242"/>
                  </a:lnTo>
                  <a:lnTo>
                    <a:pt x="1584400" y="0"/>
                  </a:lnTo>
                  <a:lnTo>
                    <a:pt x="1848467" y="0"/>
                  </a:lnTo>
                </a:path>
              </a:pathLst>
            </a:custGeom>
            <a:ln w="20325" cap="flat">
              <a:solidFill>
                <a:srgbClr val="BEBEBE">
                  <a:alpha val="69803"/>
                </a:srgbClr>
              </a:solidFill>
              <a:prstDash val="solid"/>
              <a:round/>
            </a:ln>
          </p:spPr>
          <p:txBody>
            <a:bodyPr/>
            <a:lstStyle/>
            <a:p/>
          </p:txBody>
        </p:sp>
        <p:sp>
          <p:nvSpPr>
            <p:cNvPr id="84" name="pl84"/>
            <p:cNvSpPr/>
            <p:nvPr/>
          </p:nvSpPr>
          <p:spPr>
            <a:xfrm>
              <a:off x="824810" y="4846914"/>
              <a:ext cx="1848467" cy="55864"/>
            </a:xfrm>
            <a:custGeom>
              <a:avLst/>
              <a:pathLst>
                <a:path w="1848467" h="55864">
                  <a:moveTo>
                    <a:pt x="0" y="0"/>
                  </a:moveTo>
                  <a:lnTo>
                    <a:pt x="264066" y="0"/>
                  </a:lnTo>
                  <a:lnTo>
                    <a:pt x="528133" y="37242"/>
                  </a:lnTo>
                  <a:lnTo>
                    <a:pt x="792200" y="55864"/>
                  </a:lnTo>
                  <a:lnTo>
                    <a:pt x="1056267" y="55864"/>
                  </a:lnTo>
                  <a:lnTo>
                    <a:pt x="1320333" y="55864"/>
                  </a:lnTo>
                  <a:lnTo>
                    <a:pt x="1584400" y="55864"/>
                  </a:lnTo>
                  <a:lnTo>
                    <a:pt x="1848467" y="55864"/>
                  </a:lnTo>
                </a:path>
              </a:pathLst>
            </a:custGeom>
            <a:ln w="40651" cap="flat">
              <a:solidFill>
                <a:srgbClr val="BEBEBE">
                  <a:alpha val="69803"/>
                </a:srgbClr>
              </a:solidFill>
              <a:prstDash val="solid"/>
              <a:round/>
            </a:ln>
          </p:spPr>
          <p:txBody>
            <a:bodyPr/>
            <a:lstStyle/>
            <a:p/>
          </p:txBody>
        </p:sp>
        <p:sp>
          <p:nvSpPr>
            <p:cNvPr id="85" name="pl85"/>
            <p:cNvSpPr/>
            <p:nvPr/>
          </p:nvSpPr>
          <p:spPr>
            <a:xfrm>
              <a:off x="824810" y="4846914"/>
              <a:ext cx="1848467" cy="55864"/>
            </a:xfrm>
            <a:custGeom>
              <a:avLst/>
              <a:pathLst>
                <a:path w="1848467" h="55864">
                  <a:moveTo>
                    <a:pt x="0" y="0"/>
                  </a:moveTo>
                  <a:lnTo>
                    <a:pt x="264066" y="0"/>
                  </a:lnTo>
                  <a:lnTo>
                    <a:pt x="528133" y="37242"/>
                  </a:lnTo>
                  <a:lnTo>
                    <a:pt x="792200" y="55864"/>
                  </a:lnTo>
                  <a:lnTo>
                    <a:pt x="1056267" y="55864"/>
                  </a:lnTo>
                  <a:lnTo>
                    <a:pt x="1320333" y="55864"/>
                  </a:lnTo>
                  <a:lnTo>
                    <a:pt x="1584400" y="55864"/>
                  </a:lnTo>
                  <a:lnTo>
                    <a:pt x="1848467" y="55864"/>
                  </a:lnTo>
                </a:path>
              </a:pathLst>
            </a:custGeom>
            <a:ln w="35231" cap="flat">
              <a:solidFill>
                <a:srgbClr val="BEBEBE">
                  <a:alpha val="69803"/>
                </a:srgbClr>
              </a:solidFill>
              <a:prstDash val="solid"/>
              <a:round/>
            </a:ln>
          </p:spPr>
          <p:txBody>
            <a:bodyPr/>
            <a:lstStyle/>
            <a:p/>
          </p:txBody>
        </p:sp>
        <p:sp>
          <p:nvSpPr>
            <p:cNvPr id="86" name="pl86"/>
            <p:cNvSpPr/>
            <p:nvPr/>
          </p:nvSpPr>
          <p:spPr>
            <a:xfrm>
              <a:off x="824810" y="4828293"/>
              <a:ext cx="1848467" cy="148971"/>
            </a:xfrm>
            <a:custGeom>
              <a:avLst/>
              <a:pathLst>
                <a:path w="1848467" h="148971">
                  <a:moveTo>
                    <a:pt x="0" y="37242"/>
                  </a:moveTo>
                  <a:lnTo>
                    <a:pt x="264066" y="18621"/>
                  </a:lnTo>
                  <a:lnTo>
                    <a:pt x="528133" y="130350"/>
                  </a:lnTo>
                  <a:lnTo>
                    <a:pt x="792200" y="148971"/>
                  </a:lnTo>
                  <a:lnTo>
                    <a:pt x="1056267" y="18621"/>
                  </a:lnTo>
                  <a:lnTo>
                    <a:pt x="1320333" y="37242"/>
                  </a:lnTo>
                  <a:lnTo>
                    <a:pt x="1584400" y="0"/>
                  </a:lnTo>
                  <a:lnTo>
                    <a:pt x="1848467" y="0"/>
                  </a:lnTo>
                </a:path>
              </a:pathLst>
            </a:custGeom>
            <a:ln w="20325" cap="flat">
              <a:solidFill>
                <a:srgbClr val="6B6B6B">
                  <a:alpha val="100000"/>
                </a:srgbClr>
              </a:solidFill>
              <a:prstDash val="solid"/>
              <a:round/>
            </a:ln>
          </p:spPr>
          <p:txBody>
            <a:bodyPr/>
            <a:lstStyle/>
            <a:p/>
          </p:txBody>
        </p:sp>
        <p:sp>
          <p:nvSpPr>
            <p:cNvPr id="87" name="pl87"/>
            <p:cNvSpPr/>
            <p:nvPr/>
          </p:nvSpPr>
          <p:spPr>
            <a:xfrm>
              <a:off x="824810" y="4846914"/>
              <a:ext cx="1848467" cy="55864"/>
            </a:xfrm>
            <a:custGeom>
              <a:avLst/>
              <a:pathLst>
                <a:path w="1848467" h="55864">
                  <a:moveTo>
                    <a:pt x="0" y="0"/>
                  </a:moveTo>
                  <a:lnTo>
                    <a:pt x="264066" y="0"/>
                  </a:lnTo>
                  <a:lnTo>
                    <a:pt x="528133" y="37242"/>
                  </a:lnTo>
                  <a:lnTo>
                    <a:pt x="792200" y="55864"/>
                  </a:lnTo>
                  <a:lnTo>
                    <a:pt x="1056267" y="55864"/>
                  </a:lnTo>
                  <a:lnTo>
                    <a:pt x="1320333" y="55864"/>
                  </a:lnTo>
                  <a:lnTo>
                    <a:pt x="1584400" y="55864"/>
                  </a:lnTo>
                  <a:lnTo>
                    <a:pt x="1848467" y="55864"/>
                  </a:lnTo>
                </a:path>
              </a:pathLst>
            </a:custGeom>
            <a:ln w="40651" cap="flat">
              <a:solidFill>
                <a:srgbClr val="000000">
                  <a:alpha val="100000"/>
                </a:srgbClr>
              </a:solidFill>
              <a:prstDash val="solid"/>
              <a:round/>
            </a:ln>
          </p:spPr>
          <p:txBody>
            <a:bodyPr/>
            <a:lstStyle/>
            <a:p/>
          </p:txBody>
        </p:sp>
        <p:sp>
          <p:nvSpPr>
            <p:cNvPr id="88" name="pl88"/>
            <p:cNvSpPr/>
            <p:nvPr/>
          </p:nvSpPr>
          <p:spPr>
            <a:xfrm>
              <a:off x="824810" y="4846914"/>
              <a:ext cx="1848467" cy="55864"/>
            </a:xfrm>
            <a:custGeom>
              <a:avLst/>
              <a:pathLst>
                <a:path w="1848467" h="55864">
                  <a:moveTo>
                    <a:pt x="0" y="0"/>
                  </a:moveTo>
                  <a:lnTo>
                    <a:pt x="264066" y="0"/>
                  </a:lnTo>
                  <a:lnTo>
                    <a:pt x="528133" y="37242"/>
                  </a:lnTo>
                  <a:lnTo>
                    <a:pt x="792200" y="55864"/>
                  </a:lnTo>
                  <a:lnTo>
                    <a:pt x="1056267" y="55864"/>
                  </a:lnTo>
                  <a:lnTo>
                    <a:pt x="1320333" y="55864"/>
                  </a:lnTo>
                  <a:lnTo>
                    <a:pt x="1584400" y="55864"/>
                  </a:lnTo>
                  <a:lnTo>
                    <a:pt x="1848467" y="55864"/>
                  </a:lnTo>
                </a:path>
              </a:pathLst>
            </a:custGeom>
            <a:ln w="35231" cap="flat">
              <a:solidFill>
                <a:srgbClr val="80BD41">
                  <a:alpha val="100000"/>
                </a:srgbClr>
              </a:solidFill>
              <a:prstDash val="solid"/>
              <a:round/>
            </a:ln>
          </p:spPr>
          <p:txBody>
            <a:bodyPr/>
            <a:lstStyle/>
            <a:p/>
          </p:txBody>
        </p:sp>
        <p:sp>
          <p:nvSpPr>
            <p:cNvPr id="89" name="pl89"/>
            <p:cNvSpPr/>
            <p:nvPr/>
          </p:nvSpPr>
          <p:spPr>
            <a:xfrm>
              <a:off x="732387" y="4846914"/>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90" name="tx90"/>
            <p:cNvSpPr/>
            <p:nvPr/>
          </p:nvSpPr>
          <p:spPr>
            <a:xfrm>
              <a:off x="794681" y="46683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1" name="tx91"/>
            <p:cNvSpPr/>
            <p:nvPr/>
          </p:nvSpPr>
          <p:spPr>
            <a:xfrm>
              <a:off x="1058747" y="46683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2" name="tx92"/>
            <p:cNvSpPr/>
            <p:nvPr/>
          </p:nvSpPr>
          <p:spPr>
            <a:xfrm>
              <a:off x="1304755" y="470560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3" name="tx93"/>
            <p:cNvSpPr/>
            <p:nvPr/>
          </p:nvSpPr>
          <p:spPr>
            <a:xfrm>
              <a:off x="1568822" y="47242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94" name="tx94"/>
            <p:cNvSpPr/>
            <p:nvPr/>
          </p:nvSpPr>
          <p:spPr>
            <a:xfrm>
              <a:off x="1832888" y="47242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95" name="tx95"/>
            <p:cNvSpPr/>
            <p:nvPr/>
          </p:nvSpPr>
          <p:spPr>
            <a:xfrm>
              <a:off x="2096955" y="47242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96" name="tx96"/>
            <p:cNvSpPr/>
            <p:nvPr/>
          </p:nvSpPr>
          <p:spPr>
            <a:xfrm>
              <a:off x="2361022" y="47242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97" name="tx97"/>
            <p:cNvSpPr/>
            <p:nvPr/>
          </p:nvSpPr>
          <p:spPr>
            <a:xfrm>
              <a:off x="2625089" y="47242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98" name="rc98"/>
            <p:cNvSpPr/>
            <p:nvPr/>
          </p:nvSpPr>
          <p:spPr>
            <a:xfrm>
              <a:off x="2835290" y="874964"/>
              <a:ext cx="2033314" cy="1454334"/>
            </a:xfrm>
            <a:prstGeom prst="rect">
              <a:avLst/>
            </a:prstGeom>
            <a:solidFill>
              <a:srgbClr val="EBEBEB">
                <a:alpha val="100000"/>
              </a:srgbClr>
            </a:solidFill>
          </p:spPr>
          <p:txBody>
            <a:bodyPr/>
            <a:lstStyle/>
            <a:p/>
          </p:txBody>
        </p:sp>
        <p:sp>
          <p:nvSpPr>
            <p:cNvPr id="99" name="pl99"/>
            <p:cNvSpPr/>
            <p:nvPr/>
          </p:nvSpPr>
          <p:spPr>
            <a:xfrm>
              <a:off x="2835290" y="2067667"/>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00" name="pl100"/>
            <p:cNvSpPr/>
            <p:nvPr/>
          </p:nvSpPr>
          <p:spPr>
            <a:xfrm>
              <a:off x="2835290" y="1602131"/>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01" name="pl101"/>
            <p:cNvSpPr/>
            <p:nvPr/>
          </p:nvSpPr>
          <p:spPr>
            <a:xfrm>
              <a:off x="2835290" y="1136595"/>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02" name="pl102"/>
            <p:cNvSpPr/>
            <p:nvPr/>
          </p:nvSpPr>
          <p:spPr>
            <a:xfrm>
              <a:off x="2835290" y="2300435"/>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03" name="pl103"/>
            <p:cNvSpPr/>
            <p:nvPr/>
          </p:nvSpPr>
          <p:spPr>
            <a:xfrm>
              <a:off x="2835290" y="1834899"/>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04" name="pl104"/>
            <p:cNvSpPr/>
            <p:nvPr/>
          </p:nvSpPr>
          <p:spPr>
            <a:xfrm>
              <a:off x="2835290" y="1369363"/>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05" name="pl105"/>
            <p:cNvSpPr/>
            <p:nvPr/>
          </p:nvSpPr>
          <p:spPr>
            <a:xfrm>
              <a:off x="2835290" y="903827"/>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06" name="pl106"/>
            <p:cNvSpPr/>
            <p:nvPr/>
          </p:nvSpPr>
          <p:spPr>
            <a:xfrm>
              <a:off x="2927713"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3191780"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345584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371991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3983980"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424804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451211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4776181"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2927713" y="1350741"/>
              <a:ext cx="1848467" cy="148971"/>
            </a:xfrm>
            <a:custGeom>
              <a:avLst/>
              <a:pathLst>
                <a:path w="1848467" h="148971">
                  <a:moveTo>
                    <a:pt x="0" y="37242"/>
                  </a:moveTo>
                  <a:lnTo>
                    <a:pt x="264066" y="18621"/>
                  </a:lnTo>
                  <a:lnTo>
                    <a:pt x="528133" y="130350"/>
                  </a:lnTo>
                  <a:lnTo>
                    <a:pt x="792200" y="148971"/>
                  </a:lnTo>
                  <a:lnTo>
                    <a:pt x="1056267" y="18621"/>
                  </a:lnTo>
                  <a:lnTo>
                    <a:pt x="1320333" y="37242"/>
                  </a:lnTo>
                  <a:lnTo>
                    <a:pt x="1584400" y="0"/>
                  </a:lnTo>
                  <a:lnTo>
                    <a:pt x="1848467" y="0"/>
                  </a:lnTo>
                </a:path>
              </a:pathLst>
            </a:custGeom>
            <a:ln w="20325" cap="flat">
              <a:solidFill>
                <a:srgbClr val="BEBEBE">
                  <a:alpha val="69803"/>
                </a:srgbClr>
              </a:solidFill>
              <a:prstDash val="solid"/>
              <a:round/>
            </a:ln>
          </p:spPr>
          <p:txBody>
            <a:bodyPr/>
            <a:lstStyle/>
            <a:p/>
          </p:txBody>
        </p:sp>
        <p:sp>
          <p:nvSpPr>
            <p:cNvPr id="115" name="pl115"/>
            <p:cNvSpPr/>
            <p:nvPr/>
          </p:nvSpPr>
          <p:spPr>
            <a:xfrm>
              <a:off x="2927713" y="1369363"/>
              <a:ext cx="1848467" cy="55864"/>
            </a:xfrm>
            <a:custGeom>
              <a:avLst/>
              <a:pathLst>
                <a:path w="1848467" h="55864">
                  <a:moveTo>
                    <a:pt x="0" y="18621"/>
                  </a:moveTo>
                  <a:lnTo>
                    <a:pt x="264066" y="0"/>
                  </a:lnTo>
                  <a:lnTo>
                    <a:pt x="528133" y="55864"/>
                  </a:lnTo>
                  <a:lnTo>
                    <a:pt x="792200" y="0"/>
                  </a:lnTo>
                  <a:lnTo>
                    <a:pt x="1056267" y="18621"/>
                  </a:lnTo>
                  <a:lnTo>
                    <a:pt x="1320333" y="0"/>
                  </a:lnTo>
                  <a:lnTo>
                    <a:pt x="1584400" y="18621"/>
                  </a:lnTo>
                  <a:lnTo>
                    <a:pt x="1848467" y="0"/>
                  </a:lnTo>
                </a:path>
              </a:pathLst>
            </a:custGeom>
            <a:ln w="40651" cap="flat">
              <a:solidFill>
                <a:srgbClr val="BEBEBE">
                  <a:alpha val="69803"/>
                </a:srgbClr>
              </a:solidFill>
              <a:prstDash val="solid"/>
              <a:round/>
            </a:ln>
          </p:spPr>
          <p:txBody>
            <a:bodyPr/>
            <a:lstStyle/>
            <a:p/>
          </p:txBody>
        </p:sp>
        <p:sp>
          <p:nvSpPr>
            <p:cNvPr id="116" name="pl116"/>
            <p:cNvSpPr/>
            <p:nvPr/>
          </p:nvSpPr>
          <p:spPr>
            <a:xfrm>
              <a:off x="2927713" y="1369363"/>
              <a:ext cx="1848467" cy="55864"/>
            </a:xfrm>
            <a:custGeom>
              <a:avLst/>
              <a:pathLst>
                <a:path w="1848467" h="55864">
                  <a:moveTo>
                    <a:pt x="0" y="18621"/>
                  </a:moveTo>
                  <a:lnTo>
                    <a:pt x="264066" y="0"/>
                  </a:lnTo>
                  <a:lnTo>
                    <a:pt x="528133" y="55864"/>
                  </a:lnTo>
                  <a:lnTo>
                    <a:pt x="792200" y="0"/>
                  </a:lnTo>
                  <a:lnTo>
                    <a:pt x="1056267" y="18621"/>
                  </a:lnTo>
                  <a:lnTo>
                    <a:pt x="1320333" y="0"/>
                  </a:lnTo>
                  <a:lnTo>
                    <a:pt x="1584400" y="18621"/>
                  </a:lnTo>
                  <a:lnTo>
                    <a:pt x="1848467" y="0"/>
                  </a:lnTo>
                </a:path>
              </a:pathLst>
            </a:custGeom>
            <a:ln w="35231" cap="flat">
              <a:solidFill>
                <a:srgbClr val="BEBEBE">
                  <a:alpha val="69803"/>
                </a:srgbClr>
              </a:solidFill>
              <a:prstDash val="solid"/>
              <a:round/>
            </a:ln>
          </p:spPr>
          <p:txBody>
            <a:bodyPr/>
            <a:lstStyle/>
            <a:p/>
          </p:txBody>
        </p:sp>
        <p:sp>
          <p:nvSpPr>
            <p:cNvPr id="117" name="pl117"/>
            <p:cNvSpPr/>
            <p:nvPr/>
          </p:nvSpPr>
          <p:spPr>
            <a:xfrm>
              <a:off x="2927713" y="1350741"/>
              <a:ext cx="1848467" cy="148971"/>
            </a:xfrm>
            <a:custGeom>
              <a:avLst/>
              <a:pathLst>
                <a:path w="1848467" h="148971">
                  <a:moveTo>
                    <a:pt x="0" y="37242"/>
                  </a:moveTo>
                  <a:lnTo>
                    <a:pt x="264066" y="18621"/>
                  </a:lnTo>
                  <a:lnTo>
                    <a:pt x="528133" y="130350"/>
                  </a:lnTo>
                  <a:lnTo>
                    <a:pt x="792200" y="148971"/>
                  </a:lnTo>
                  <a:lnTo>
                    <a:pt x="1056267" y="18621"/>
                  </a:lnTo>
                  <a:lnTo>
                    <a:pt x="1320333" y="37242"/>
                  </a:lnTo>
                  <a:lnTo>
                    <a:pt x="1584400" y="0"/>
                  </a:lnTo>
                  <a:lnTo>
                    <a:pt x="1848467" y="0"/>
                  </a:lnTo>
                </a:path>
              </a:pathLst>
            </a:custGeom>
            <a:ln w="20325" cap="flat">
              <a:solidFill>
                <a:srgbClr val="6B6B6B">
                  <a:alpha val="100000"/>
                </a:srgbClr>
              </a:solidFill>
              <a:prstDash val="solid"/>
              <a:round/>
            </a:ln>
          </p:spPr>
          <p:txBody>
            <a:bodyPr/>
            <a:lstStyle/>
            <a:p/>
          </p:txBody>
        </p:sp>
        <p:sp>
          <p:nvSpPr>
            <p:cNvPr id="118" name="pl118"/>
            <p:cNvSpPr/>
            <p:nvPr/>
          </p:nvSpPr>
          <p:spPr>
            <a:xfrm>
              <a:off x="2927713" y="1369363"/>
              <a:ext cx="1848467" cy="55864"/>
            </a:xfrm>
            <a:custGeom>
              <a:avLst/>
              <a:pathLst>
                <a:path w="1848467" h="55864">
                  <a:moveTo>
                    <a:pt x="0" y="18621"/>
                  </a:moveTo>
                  <a:lnTo>
                    <a:pt x="264066" y="0"/>
                  </a:lnTo>
                  <a:lnTo>
                    <a:pt x="528133" y="55864"/>
                  </a:lnTo>
                  <a:lnTo>
                    <a:pt x="792200" y="0"/>
                  </a:lnTo>
                  <a:lnTo>
                    <a:pt x="1056267" y="18621"/>
                  </a:lnTo>
                  <a:lnTo>
                    <a:pt x="1320333" y="0"/>
                  </a:lnTo>
                  <a:lnTo>
                    <a:pt x="1584400" y="18621"/>
                  </a:lnTo>
                  <a:lnTo>
                    <a:pt x="1848467" y="0"/>
                  </a:lnTo>
                </a:path>
              </a:pathLst>
            </a:custGeom>
            <a:ln w="40651" cap="flat">
              <a:solidFill>
                <a:srgbClr val="000000">
                  <a:alpha val="100000"/>
                </a:srgbClr>
              </a:solidFill>
              <a:prstDash val="solid"/>
              <a:round/>
            </a:ln>
          </p:spPr>
          <p:txBody>
            <a:bodyPr/>
            <a:lstStyle/>
            <a:p/>
          </p:txBody>
        </p:sp>
        <p:sp>
          <p:nvSpPr>
            <p:cNvPr id="119" name="pl119"/>
            <p:cNvSpPr/>
            <p:nvPr/>
          </p:nvSpPr>
          <p:spPr>
            <a:xfrm>
              <a:off x="2927713" y="1369363"/>
              <a:ext cx="1848467" cy="55864"/>
            </a:xfrm>
            <a:custGeom>
              <a:avLst/>
              <a:pathLst>
                <a:path w="1848467" h="55864">
                  <a:moveTo>
                    <a:pt x="0" y="18621"/>
                  </a:moveTo>
                  <a:lnTo>
                    <a:pt x="264066" y="0"/>
                  </a:lnTo>
                  <a:lnTo>
                    <a:pt x="528133" y="55864"/>
                  </a:lnTo>
                  <a:lnTo>
                    <a:pt x="792200" y="0"/>
                  </a:lnTo>
                  <a:lnTo>
                    <a:pt x="1056267" y="18621"/>
                  </a:lnTo>
                  <a:lnTo>
                    <a:pt x="1320333" y="0"/>
                  </a:lnTo>
                  <a:lnTo>
                    <a:pt x="1584400" y="18621"/>
                  </a:lnTo>
                  <a:lnTo>
                    <a:pt x="1848467" y="0"/>
                  </a:lnTo>
                </a:path>
              </a:pathLst>
            </a:custGeom>
            <a:ln w="35231" cap="flat">
              <a:solidFill>
                <a:srgbClr val="80BD41">
                  <a:alpha val="100000"/>
                </a:srgbClr>
              </a:solidFill>
              <a:prstDash val="solid"/>
              <a:round/>
            </a:ln>
          </p:spPr>
          <p:txBody>
            <a:bodyPr/>
            <a:lstStyle/>
            <a:p/>
          </p:txBody>
        </p:sp>
        <p:sp>
          <p:nvSpPr>
            <p:cNvPr id="120" name="pl120"/>
            <p:cNvSpPr/>
            <p:nvPr/>
          </p:nvSpPr>
          <p:spPr>
            <a:xfrm>
              <a:off x="2835290" y="1369363"/>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121" name="tx121"/>
            <p:cNvSpPr/>
            <p:nvPr/>
          </p:nvSpPr>
          <p:spPr>
            <a:xfrm>
              <a:off x="2879524" y="12094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22" name="tx122"/>
            <p:cNvSpPr/>
            <p:nvPr/>
          </p:nvSpPr>
          <p:spPr>
            <a:xfrm>
              <a:off x="3161651" y="11908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3" name="tx123"/>
            <p:cNvSpPr/>
            <p:nvPr/>
          </p:nvSpPr>
          <p:spPr>
            <a:xfrm>
              <a:off x="3407658" y="12466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24" name="tx124"/>
            <p:cNvSpPr/>
            <p:nvPr/>
          </p:nvSpPr>
          <p:spPr>
            <a:xfrm>
              <a:off x="3689784" y="11908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5" name="tx125"/>
            <p:cNvSpPr/>
            <p:nvPr/>
          </p:nvSpPr>
          <p:spPr>
            <a:xfrm>
              <a:off x="3935791" y="12094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26" name="tx126"/>
            <p:cNvSpPr/>
            <p:nvPr/>
          </p:nvSpPr>
          <p:spPr>
            <a:xfrm>
              <a:off x="4217918" y="11908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7" name="tx127"/>
            <p:cNvSpPr/>
            <p:nvPr/>
          </p:nvSpPr>
          <p:spPr>
            <a:xfrm>
              <a:off x="4463925" y="12094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28" name="tx128"/>
            <p:cNvSpPr/>
            <p:nvPr/>
          </p:nvSpPr>
          <p:spPr>
            <a:xfrm>
              <a:off x="4746051" y="11908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9" name="rc129"/>
            <p:cNvSpPr/>
            <p:nvPr/>
          </p:nvSpPr>
          <p:spPr>
            <a:xfrm>
              <a:off x="2835290" y="2613739"/>
              <a:ext cx="2033314" cy="1454334"/>
            </a:xfrm>
            <a:prstGeom prst="rect">
              <a:avLst/>
            </a:prstGeom>
            <a:solidFill>
              <a:srgbClr val="EBEBEB">
                <a:alpha val="100000"/>
              </a:srgbClr>
            </a:solidFill>
          </p:spPr>
          <p:txBody>
            <a:bodyPr/>
            <a:lstStyle/>
            <a:p/>
          </p:txBody>
        </p:sp>
        <p:sp>
          <p:nvSpPr>
            <p:cNvPr id="130" name="pl130"/>
            <p:cNvSpPr/>
            <p:nvPr/>
          </p:nvSpPr>
          <p:spPr>
            <a:xfrm>
              <a:off x="2835290" y="3806442"/>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31" name="pl131"/>
            <p:cNvSpPr/>
            <p:nvPr/>
          </p:nvSpPr>
          <p:spPr>
            <a:xfrm>
              <a:off x="2835290" y="3340907"/>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32" name="pl132"/>
            <p:cNvSpPr/>
            <p:nvPr/>
          </p:nvSpPr>
          <p:spPr>
            <a:xfrm>
              <a:off x="2835290" y="2875371"/>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33" name="pl133"/>
            <p:cNvSpPr/>
            <p:nvPr/>
          </p:nvSpPr>
          <p:spPr>
            <a:xfrm>
              <a:off x="2835290" y="4039210"/>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34" name="pl134"/>
            <p:cNvSpPr/>
            <p:nvPr/>
          </p:nvSpPr>
          <p:spPr>
            <a:xfrm>
              <a:off x="2835290" y="3573674"/>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35" name="pl135"/>
            <p:cNvSpPr/>
            <p:nvPr/>
          </p:nvSpPr>
          <p:spPr>
            <a:xfrm>
              <a:off x="2835290" y="3108139"/>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36" name="pl136"/>
            <p:cNvSpPr/>
            <p:nvPr/>
          </p:nvSpPr>
          <p:spPr>
            <a:xfrm>
              <a:off x="2835290" y="2642603"/>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37" name="pl137"/>
            <p:cNvSpPr/>
            <p:nvPr/>
          </p:nvSpPr>
          <p:spPr>
            <a:xfrm>
              <a:off x="2927713"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3191780"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345584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371991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983980"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424804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451211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4776181"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2927713" y="3089517"/>
              <a:ext cx="1848467" cy="148971"/>
            </a:xfrm>
            <a:custGeom>
              <a:avLst/>
              <a:pathLst>
                <a:path w="1848467" h="148971">
                  <a:moveTo>
                    <a:pt x="0" y="37242"/>
                  </a:moveTo>
                  <a:lnTo>
                    <a:pt x="264066" y="18621"/>
                  </a:lnTo>
                  <a:lnTo>
                    <a:pt x="528133" y="130350"/>
                  </a:lnTo>
                  <a:lnTo>
                    <a:pt x="792200" y="148971"/>
                  </a:lnTo>
                  <a:lnTo>
                    <a:pt x="1056267" y="18621"/>
                  </a:lnTo>
                  <a:lnTo>
                    <a:pt x="1320333" y="37242"/>
                  </a:lnTo>
                  <a:lnTo>
                    <a:pt x="1584400" y="0"/>
                  </a:lnTo>
                  <a:lnTo>
                    <a:pt x="1848467" y="0"/>
                  </a:lnTo>
                </a:path>
              </a:pathLst>
            </a:custGeom>
            <a:ln w="20325" cap="flat">
              <a:solidFill>
                <a:srgbClr val="BEBEBE">
                  <a:alpha val="69803"/>
                </a:srgbClr>
              </a:solidFill>
              <a:prstDash val="solid"/>
              <a:round/>
            </a:ln>
          </p:spPr>
          <p:txBody>
            <a:bodyPr/>
            <a:lstStyle/>
            <a:p/>
          </p:txBody>
        </p:sp>
        <p:sp>
          <p:nvSpPr>
            <p:cNvPr id="146" name="pl146"/>
            <p:cNvSpPr/>
            <p:nvPr/>
          </p:nvSpPr>
          <p:spPr>
            <a:xfrm>
              <a:off x="2927713" y="3070896"/>
              <a:ext cx="1848467" cy="931071"/>
            </a:xfrm>
            <a:custGeom>
              <a:avLst/>
              <a:pathLst>
                <a:path w="1848467" h="931071">
                  <a:moveTo>
                    <a:pt x="0" y="0"/>
                  </a:moveTo>
                  <a:lnTo>
                    <a:pt x="264066" y="37242"/>
                  </a:lnTo>
                  <a:lnTo>
                    <a:pt x="528133" y="148971"/>
                  </a:lnTo>
                  <a:lnTo>
                    <a:pt x="792200" y="931071"/>
                  </a:lnTo>
                  <a:lnTo>
                    <a:pt x="1056267" y="260700"/>
                  </a:lnTo>
                  <a:lnTo>
                    <a:pt x="1320333" y="297942"/>
                  </a:lnTo>
                  <a:lnTo>
                    <a:pt x="1584400" y="353807"/>
                  </a:lnTo>
                  <a:lnTo>
                    <a:pt x="1848467" y="353807"/>
                  </a:lnTo>
                </a:path>
              </a:pathLst>
            </a:custGeom>
            <a:ln w="40651" cap="flat">
              <a:solidFill>
                <a:srgbClr val="BEBEBE">
                  <a:alpha val="69803"/>
                </a:srgbClr>
              </a:solidFill>
              <a:prstDash val="solid"/>
              <a:round/>
            </a:ln>
          </p:spPr>
          <p:txBody>
            <a:bodyPr/>
            <a:lstStyle/>
            <a:p/>
          </p:txBody>
        </p:sp>
        <p:sp>
          <p:nvSpPr>
            <p:cNvPr id="147" name="pl147"/>
            <p:cNvSpPr/>
            <p:nvPr/>
          </p:nvSpPr>
          <p:spPr>
            <a:xfrm>
              <a:off x="2927713" y="3070896"/>
              <a:ext cx="1848467" cy="931071"/>
            </a:xfrm>
            <a:custGeom>
              <a:avLst/>
              <a:pathLst>
                <a:path w="1848467" h="931071">
                  <a:moveTo>
                    <a:pt x="0" y="0"/>
                  </a:moveTo>
                  <a:lnTo>
                    <a:pt x="264066" y="37242"/>
                  </a:lnTo>
                  <a:lnTo>
                    <a:pt x="528133" y="148971"/>
                  </a:lnTo>
                  <a:lnTo>
                    <a:pt x="792200" y="931071"/>
                  </a:lnTo>
                  <a:lnTo>
                    <a:pt x="1056267" y="260700"/>
                  </a:lnTo>
                  <a:lnTo>
                    <a:pt x="1320333" y="297942"/>
                  </a:lnTo>
                  <a:lnTo>
                    <a:pt x="1584400" y="353807"/>
                  </a:lnTo>
                  <a:lnTo>
                    <a:pt x="1848467" y="353807"/>
                  </a:lnTo>
                </a:path>
              </a:pathLst>
            </a:custGeom>
            <a:ln w="35231" cap="flat">
              <a:solidFill>
                <a:srgbClr val="BEBEBE">
                  <a:alpha val="69803"/>
                </a:srgbClr>
              </a:solidFill>
              <a:prstDash val="solid"/>
              <a:round/>
            </a:ln>
          </p:spPr>
          <p:txBody>
            <a:bodyPr/>
            <a:lstStyle/>
            <a:p/>
          </p:txBody>
        </p:sp>
        <p:sp>
          <p:nvSpPr>
            <p:cNvPr id="148" name="pl148"/>
            <p:cNvSpPr/>
            <p:nvPr/>
          </p:nvSpPr>
          <p:spPr>
            <a:xfrm>
              <a:off x="2927713" y="3089517"/>
              <a:ext cx="1848467" cy="148971"/>
            </a:xfrm>
            <a:custGeom>
              <a:avLst/>
              <a:pathLst>
                <a:path w="1848467" h="148971">
                  <a:moveTo>
                    <a:pt x="0" y="37242"/>
                  </a:moveTo>
                  <a:lnTo>
                    <a:pt x="264066" y="18621"/>
                  </a:lnTo>
                  <a:lnTo>
                    <a:pt x="528133" y="130350"/>
                  </a:lnTo>
                  <a:lnTo>
                    <a:pt x="792200" y="148971"/>
                  </a:lnTo>
                  <a:lnTo>
                    <a:pt x="1056267" y="18621"/>
                  </a:lnTo>
                  <a:lnTo>
                    <a:pt x="1320333" y="37242"/>
                  </a:lnTo>
                  <a:lnTo>
                    <a:pt x="1584400" y="0"/>
                  </a:lnTo>
                  <a:lnTo>
                    <a:pt x="1848467" y="0"/>
                  </a:lnTo>
                </a:path>
              </a:pathLst>
            </a:custGeom>
            <a:ln w="20325" cap="flat">
              <a:solidFill>
                <a:srgbClr val="6B6B6B">
                  <a:alpha val="100000"/>
                </a:srgbClr>
              </a:solidFill>
              <a:prstDash val="solid"/>
              <a:round/>
            </a:ln>
          </p:spPr>
          <p:txBody>
            <a:bodyPr/>
            <a:lstStyle/>
            <a:p/>
          </p:txBody>
        </p:sp>
        <p:sp>
          <p:nvSpPr>
            <p:cNvPr id="149" name="pl149"/>
            <p:cNvSpPr/>
            <p:nvPr/>
          </p:nvSpPr>
          <p:spPr>
            <a:xfrm>
              <a:off x="2927713" y="3070896"/>
              <a:ext cx="1848467" cy="931071"/>
            </a:xfrm>
            <a:custGeom>
              <a:avLst/>
              <a:pathLst>
                <a:path w="1848467" h="931071">
                  <a:moveTo>
                    <a:pt x="0" y="0"/>
                  </a:moveTo>
                  <a:lnTo>
                    <a:pt x="264066" y="37242"/>
                  </a:lnTo>
                  <a:lnTo>
                    <a:pt x="528133" y="148971"/>
                  </a:lnTo>
                  <a:lnTo>
                    <a:pt x="792200" y="931071"/>
                  </a:lnTo>
                  <a:lnTo>
                    <a:pt x="1056267" y="260700"/>
                  </a:lnTo>
                  <a:lnTo>
                    <a:pt x="1320333" y="297942"/>
                  </a:lnTo>
                  <a:lnTo>
                    <a:pt x="1584400" y="353807"/>
                  </a:lnTo>
                  <a:lnTo>
                    <a:pt x="1848467" y="353807"/>
                  </a:lnTo>
                </a:path>
              </a:pathLst>
            </a:custGeom>
            <a:ln w="40651" cap="flat">
              <a:solidFill>
                <a:srgbClr val="000000">
                  <a:alpha val="100000"/>
                </a:srgbClr>
              </a:solidFill>
              <a:prstDash val="solid"/>
              <a:round/>
            </a:ln>
          </p:spPr>
          <p:txBody>
            <a:bodyPr/>
            <a:lstStyle/>
            <a:p/>
          </p:txBody>
        </p:sp>
        <p:sp>
          <p:nvSpPr>
            <p:cNvPr id="150" name="pl150"/>
            <p:cNvSpPr/>
            <p:nvPr/>
          </p:nvSpPr>
          <p:spPr>
            <a:xfrm>
              <a:off x="2927713" y="3070896"/>
              <a:ext cx="1848467" cy="931071"/>
            </a:xfrm>
            <a:custGeom>
              <a:avLst/>
              <a:pathLst>
                <a:path w="1848467" h="931071">
                  <a:moveTo>
                    <a:pt x="0" y="0"/>
                  </a:moveTo>
                  <a:lnTo>
                    <a:pt x="264066" y="37242"/>
                  </a:lnTo>
                  <a:lnTo>
                    <a:pt x="528133" y="148971"/>
                  </a:lnTo>
                  <a:lnTo>
                    <a:pt x="792200" y="931071"/>
                  </a:lnTo>
                  <a:lnTo>
                    <a:pt x="1056267" y="260700"/>
                  </a:lnTo>
                  <a:lnTo>
                    <a:pt x="1320333" y="297942"/>
                  </a:lnTo>
                  <a:lnTo>
                    <a:pt x="1584400" y="353807"/>
                  </a:lnTo>
                  <a:lnTo>
                    <a:pt x="1848467" y="353807"/>
                  </a:lnTo>
                </a:path>
              </a:pathLst>
            </a:custGeom>
            <a:ln w="35231" cap="flat">
              <a:solidFill>
                <a:srgbClr val="80BD41">
                  <a:alpha val="100000"/>
                </a:srgbClr>
              </a:solidFill>
              <a:prstDash val="solid"/>
              <a:round/>
            </a:ln>
          </p:spPr>
          <p:txBody>
            <a:bodyPr/>
            <a:lstStyle/>
            <a:p/>
          </p:txBody>
        </p:sp>
        <p:sp>
          <p:nvSpPr>
            <p:cNvPr id="151" name="pl151"/>
            <p:cNvSpPr/>
            <p:nvPr/>
          </p:nvSpPr>
          <p:spPr>
            <a:xfrm>
              <a:off x="2835290" y="3108139"/>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152" name="tx152"/>
            <p:cNvSpPr/>
            <p:nvPr/>
          </p:nvSpPr>
          <p:spPr>
            <a:xfrm>
              <a:off x="2897584" y="28923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53" name="tx153"/>
            <p:cNvSpPr/>
            <p:nvPr/>
          </p:nvSpPr>
          <p:spPr>
            <a:xfrm>
              <a:off x="3161651" y="29295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4" name="tx154"/>
            <p:cNvSpPr/>
            <p:nvPr/>
          </p:nvSpPr>
          <p:spPr>
            <a:xfrm>
              <a:off x="3407658" y="304131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55" name="tx155"/>
            <p:cNvSpPr/>
            <p:nvPr/>
          </p:nvSpPr>
          <p:spPr>
            <a:xfrm>
              <a:off x="3641595" y="382341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156" name="tx156"/>
            <p:cNvSpPr/>
            <p:nvPr/>
          </p:nvSpPr>
          <p:spPr>
            <a:xfrm>
              <a:off x="3905662" y="315304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57" name="tx157"/>
            <p:cNvSpPr/>
            <p:nvPr/>
          </p:nvSpPr>
          <p:spPr>
            <a:xfrm>
              <a:off x="4169729" y="319028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58" name="tx158"/>
            <p:cNvSpPr/>
            <p:nvPr/>
          </p:nvSpPr>
          <p:spPr>
            <a:xfrm>
              <a:off x="4433796" y="324614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159" name="tx159"/>
            <p:cNvSpPr/>
            <p:nvPr/>
          </p:nvSpPr>
          <p:spPr>
            <a:xfrm>
              <a:off x="4697862" y="324614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160" name="rc160"/>
            <p:cNvSpPr/>
            <p:nvPr/>
          </p:nvSpPr>
          <p:spPr>
            <a:xfrm>
              <a:off x="2835290" y="4352515"/>
              <a:ext cx="2033314" cy="1454334"/>
            </a:xfrm>
            <a:prstGeom prst="rect">
              <a:avLst/>
            </a:prstGeom>
            <a:solidFill>
              <a:srgbClr val="EBEBEB">
                <a:alpha val="100000"/>
              </a:srgbClr>
            </a:solidFill>
          </p:spPr>
          <p:txBody>
            <a:bodyPr/>
            <a:lstStyle/>
            <a:p/>
          </p:txBody>
        </p:sp>
        <p:sp>
          <p:nvSpPr>
            <p:cNvPr id="161" name="pl161"/>
            <p:cNvSpPr/>
            <p:nvPr/>
          </p:nvSpPr>
          <p:spPr>
            <a:xfrm>
              <a:off x="2835290" y="5545218"/>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62" name="pl162"/>
            <p:cNvSpPr/>
            <p:nvPr/>
          </p:nvSpPr>
          <p:spPr>
            <a:xfrm>
              <a:off x="2835290" y="5079682"/>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63" name="pl163"/>
            <p:cNvSpPr/>
            <p:nvPr/>
          </p:nvSpPr>
          <p:spPr>
            <a:xfrm>
              <a:off x="2835290" y="4614146"/>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64" name="pl164"/>
            <p:cNvSpPr/>
            <p:nvPr/>
          </p:nvSpPr>
          <p:spPr>
            <a:xfrm>
              <a:off x="2835290" y="5777986"/>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65" name="pl165"/>
            <p:cNvSpPr/>
            <p:nvPr/>
          </p:nvSpPr>
          <p:spPr>
            <a:xfrm>
              <a:off x="2835290" y="5312450"/>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66" name="pl166"/>
            <p:cNvSpPr/>
            <p:nvPr/>
          </p:nvSpPr>
          <p:spPr>
            <a:xfrm>
              <a:off x="2835290" y="4846914"/>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67" name="pl167"/>
            <p:cNvSpPr/>
            <p:nvPr/>
          </p:nvSpPr>
          <p:spPr>
            <a:xfrm>
              <a:off x="2835290" y="4381378"/>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68" name="pl168"/>
            <p:cNvSpPr/>
            <p:nvPr/>
          </p:nvSpPr>
          <p:spPr>
            <a:xfrm>
              <a:off x="2927713"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3191780"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345584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3719914"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3983980"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424804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4512114"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4776181"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2927713" y="4828293"/>
              <a:ext cx="1848467" cy="148971"/>
            </a:xfrm>
            <a:custGeom>
              <a:avLst/>
              <a:pathLst>
                <a:path w="1848467" h="148971">
                  <a:moveTo>
                    <a:pt x="0" y="37242"/>
                  </a:moveTo>
                  <a:lnTo>
                    <a:pt x="264066" y="18621"/>
                  </a:lnTo>
                  <a:lnTo>
                    <a:pt x="528133" y="130350"/>
                  </a:lnTo>
                  <a:lnTo>
                    <a:pt x="792200" y="148971"/>
                  </a:lnTo>
                  <a:lnTo>
                    <a:pt x="1056267" y="18621"/>
                  </a:lnTo>
                  <a:lnTo>
                    <a:pt x="1320333" y="37242"/>
                  </a:lnTo>
                  <a:lnTo>
                    <a:pt x="1584400" y="0"/>
                  </a:lnTo>
                  <a:lnTo>
                    <a:pt x="1848467" y="0"/>
                  </a:lnTo>
                </a:path>
              </a:pathLst>
            </a:custGeom>
            <a:ln w="20325" cap="flat">
              <a:solidFill>
                <a:srgbClr val="BEBEBE">
                  <a:alpha val="69803"/>
                </a:srgbClr>
              </a:solidFill>
              <a:prstDash val="solid"/>
              <a:round/>
            </a:ln>
          </p:spPr>
          <p:txBody>
            <a:bodyPr/>
            <a:lstStyle/>
            <a:p/>
          </p:txBody>
        </p:sp>
        <p:sp>
          <p:nvSpPr>
            <p:cNvPr id="177" name="pl177"/>
            <p:cNvSpPr/>
            <p:nvPr/>
          </p:nvSpPr>
          <p:spPr>
            <a:xfrm>
              <a:off x="2927713" y="4828293"/>
              <a:ext cx="1848467" cy="55864"/>
            </a:xfrm>
            <a:custGeom>
              <a:avLst/>
              <a:pathLst>
                <a:path w="1848467" h="55864">
                  <a:moveTo>
                    <a:pt x="0" y="0"/>
                  </a:moveTo>
                  <a:lnTo>
                    <a:pt x="264066" y="18621"/>
                  </a:lnTo>
                  <a:lnTo>
                    <a:pt x="528133" y="37242"/>
                  </a:lnTo>
                  <a:lnTo>
                    <a:pt x="792200" y="55864"/>
                  </a:lnTo>
                  <a:lnTo>
                    <a:pt x="1056267" y="55864"/>
                  </a:lnTo>
                  <a:lnTo>
                    <a:pt x="1320333" y="55864"/>
                  </a:lnTo>
                  <a:lnTo>
                    <a:pt x="1584400" y="55864"/>
                  </a:lnTo>
                  <a:lnTo>
                    <a:pt x="1848467" y="55864"/>
                  </a:lnTo>
                </a:path>
              </a:pathLst>
            </a:custGeom>
            <a:ln w="40651" cap="flat">
              <a:solidFill>
                <a:srgbClr val="BEBEBE">
                  <a:alpha val="69803"/>
                </a:srgbClr>
              </a:solidFill>
              <a:prstDash val="solid"/>
              <a:round/>
            </a:ln>
          </p:spPr>
          <p:txBody>
            <a:bodyPr/>
            <a:lstStyle/>
            <a:p/>
          </p:txBody>
        </p:sp>
        <p:sp>
          <p:nvSpPr>
            <p:cNvPr id="178" name="pl178"/>
            <p:cNvSpPr/>
            <p:nvPr/>
          </p:nvSpPr>
          <p:spPr>
            <a:xfrm>
              <a:off x="2927713" y="4828293"/>
              <a:ext cx="1848467" cy="55864"/>
            </a:xfrm>
            <a:custGeom>
              <a:avLst/>
              <a:pathLst>
                <a:path w="1848467" h="55864">
                  <a:moveTo>
                    <a:pt x="0" y="0"/>
                  </a:moveTo>
                  <a:lnTo>
                    <a:pt x="264066" y="18621"/>
                  </a:lnTo>
                  <a:lnTo>
                    <a:pt x="528133" y="37242"/>
                  </a:lnTo>
                  <a:lnTo>
                    <a:pt x="792200" y="55864"/>
                  </a:lnTo>
                  <a:lnTo>
                    <a:pt x="1056267" y="55864"/>
                  </a:lnTo>
                  <a:lnTo>
                    <a:pt x="1320333" y="55864"/>
                  </a:lnTo>
                  <a:lnTo>
                    <a:pt x="1584400" y="55864"/>
                  </a:lnTo>
                  <a:lnTo>
                    <a:pt x="1848467" y="55864"/>
                  </a:lnTo>
                </a:path>
              </a:pathLst>
            </a:custGeom>
            <a:ln w="35231" cap="flat">
              <a:solidFill>
                <a:srgbClr val="BEBEBE">
                  <a:alpha val="69803"/>
                </a:srgbClr>
              </a:solidFill>
              <a:prstDash val="solid"/>
              <a:round/>
            </a:ln>
          </p:spPr>
          <p:txBody>
            <a:bodyPr/>
            <a:lstStyle/>
            <a:p/>
          </p:txBody>
        </p:sp>
        <p:sp>
          <p:nvSpPr>
            <p:cNvPr id="179" name="pl179"/>
            <p:cNvSpPr/>
            <p:nvPr/>
          </p:nvSpPr>
          <p:spPr>
            <a:xfrm>
              <a:off x="2927713" y="4828293"/>
              <a:ext cx="1848467" cy="148971"/>
            </a:xfrm>
            <a:custGeom>
              <a:avLst/>
              <a:pathLst>
                <a:path w="1848467" h="148971">
                  <a:moveTo>
                    <a:pt x="0" y="37242"/>
                  </a:moveTo>
                  <a:lnTo>
                    <a:pt x="264066" y="18621"/>
                  </a:lnTo>
                  <a:lnTo>
                    <a:pt x="528133" y="130350"/>
                  </a:lnTo>
                  <a:lnTo>
                    <a:pt x="792200" y="148971"/>
                  </a:lnTo>
                  <a:lnTo>
                    <a:pt x="1056267" y="18621"/>
                  </a:lnTo>
                  <a:lnTo>
                    <a:pt x="1320333" y="37242"/>
                  </a:lnTo>
                  <a:lnTo>
                    <a:pt x="1584400" y="0"/>
                  </a:lnTo>
                  <a:lnTo>
                    <a:pt x="1848467" y="0"/>
                  </a:lnTo>
                </a:path>
              </a:pathLst>
            </a:custGeom>
            <a:ln w="20325" cap="flat">
              <a:solidFill>
                <a:srgbClr val="6B6B6B">
                  <a:alpha val="100000"/>
                </a:srgbClr>
              </a:solidFill>
              <a:prstDash val="solid"/>
              <a:round/>
            </a:ln>
          </p:spPr>
          <p:txBody>
            <a:bodyPr/>
            <a:lstStyle/>
            <a:p/>
          </p:txBody>
        </p:sp>
        <p:sp>
          <p:nvSpPr>
            <p:cNvPr id="180" name="pl180"/>
            <p:cNvSpPr/>
            <p:nvPr/>
          </p:nvSpPr>
          <p:spPr>
            <a:xfrm>
              <a:off x="2927713" y="4828293"/>
              <a:ext cx="1848467" cy="55864"/>
            </a:xfrm>
            <a:custGeom>
              <a:avLst/>
              <a:pathLst>
                <a:path w="1848467" h="55864">
                  <a:moveTo>
                    <a:pt x="0" y="0"/>
                  </a:moveTo>
                  <a:lnTo>
                    <a:pt x="264066" y="18621"/>
                  </a:lnTo>
                  <a:lnTo>
                    <a:pt x="528133" y="37242"/>
                  </a:lnTo>
                  <a:lnTo>
                    <a:pt x="792200" y="55864"/>
                  </a:lnTo>
                  <a:lnTo>
                    <a:pt x="1056267" y="55864"/>
                  </a:lnTo>
                  <a:lnTo>
                    <a:pt x="1320333" y="55864"/>
                  </a:lnTo>
                  <a:lnTo>
                    <a:pt x="1584400" y="55864"/>
                  </a:lnTo>
                  <a:lnTo>
                    <a:pt x="1848467" y="55864"/>
                  </a:lnTo>
                </a:path>
              </a:pathLst>
            </a:custGeom>
            <a:ln w="40651" cap="flat">
              <a:solidFill>
                <a:srgbClr val="000000">
                  <a:alpha val="100000"/>
                </a:srgbClr>
              </a:solidFill>
              <a:prstDash val="solid"/>
              <a:round/>
            </a:ln>
          </p:spPr>
          <p:txBody>
            <a:bodyPr/>
            <a:lstStyle/>
            <a:p/>
          </p:txBody>
        </p:sp>
        <p:sp>
          <p:nvSpPr>
            <p:cNvPr id="181" name="pl181"/>
            <p:cNvSpPr/>
            <p:nvPr/>
          </p:nvSpPr>
          <p:spPr>
            <a:xfrm>
              <a:off x="2927713" y="4828293"/>
              <a:ext cx="1848467" cy="55864"/>
            </a:xfrm>
            <a:custGeom>
              <a:avLst/>
              <a:pathLst>
                <a:path w="1848467" h="55864">
                  <a:moveTo>
                    <a:pt x="0" y="0"/>
                  </a:moveTo>
                  <a:lnTo>
                    <a:pt x="264066" y="18621"/>
                  </a:lnTo>
                  <a:lnTo>
                    <a:pt x="528133" y="37242"/>
                  </a:lnTo>
                  <a:lnTo>
                    <a:pt x="792200" y="55864"/>
                  </a:lnTo>
                  <a:lnTo>
                    <a:pt x="1056267" y="55864"/>
                  </a:lnTo>
                  <a:lnTo>
                    <a:pt x="1320333" y="55864"/>
                  </a:lnTo>
                  <a:lnTo>
                    <a:pt x="1584400" y="55864"/>
                  </a:lnTo>
                  <a:lnTo>
                    <a:pt x="1848467" y="55864"/>
                  </a:lnTo>
                </a:path>
              </a:pathLst>
            </a:custGeom>
            <a:ln w="35231" cap="flat">
              <a:solidFill>
                <a:srgbClr val="80BD41">
                  <a:alpha val="100000"/>
                </a:srgbClr>
              </a:solidFill>
              <a:prstDash val="solid"/>
              <a:round/>
            </a:ln>
          </p:spPr>
          <p:txBody>
            <a:bodyPr/>
            <a:lstStyle/>
            <a:p/>
          </p:txBody>
        </p:sp>
        <p:sp>
          <p:nvSpPr>
            <p:cNvPr id="182" name="pl182"/>
            <p:cNvSpPr/>
            <p:nvPr/>
          </p:nvSpPr>
          <p:spPr>
            <a:xfrm>
              <a:off x="2835290" y="4846914"/>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183" name="tx183"/>
            <p:cNvSpPr/>
            <p:nvPr/>
          </p:nvSpPr>
          <p:spPr>
            <a:xfrm>
              <a:off x="2897584" y="46497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84" name="tx184"/>
            <p:cNvSpPr/>
            <p:nvPr/>
          </p:nvSpPr>
          <p:spPr>
            <a:xfrm>
              <a:off x="3161651" y="46683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5" name="tx185"/>
            <p:cNvSpPr/>
            <p:nvPr/>
          </p:nvSpPr>
          <p:spPr>
            <a:xfrm>
              <a:off x="3407658" y="468698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86" name="tx186"/>
            <p:cNvSpPr/>
            <p:nvPr/>
          </p:nvSpPr>
          <p:spPr>
            <a:xfrm>
              <a:off x="3671725" y="470560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87" name="tx187"/>
            <p:cNvSpPr/>
            <p:nvPr/>
          </p:nvSpPr>
          <p:spPr>
            <a:xfrm>
              <a:off x="3935791" y="470560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88" name="tx188"/>
            <p:cNvSpPr/>
            <p:nvPr/>
          </p:nvSpPr>
          <p:spPr>
            <a:xfrm>
              <a:off x="4199858" y="470560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89" name="tx189"/>
            <p:cNvSpPr/>
            <p:nvPr/>
          </p:nvSpPr>
          <p:spPr>
            <a:xfrm>
              <a:off x="4463925" y="470560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90" name="tx190"/>
            <p:cNvSpPr/>
            <p:nvPr/>
          </p:nvSpPr>
          <p:spPr>
            <a:xfrm>
              <a:off x="4727992" y="470560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91" name="rc191"/>
            <p:cNvSpPr/>
            <p:nvPr/>
          </p:nvSpPr>
          <p:spPr>
            <a:xfrm>
              <a:off x="4938193" y="874964"/>
              <a:ext cx="2033314" cy="1454334"/>
            </a:xfrm>
            <a:prstGeom prst="rect">
              <a:avLst/>
            </a:prstGeom>
            <a:solidFill>
              <a:srgbClr val="EBEBEB">
                <a:alpha val="100000"/>
              </a:srgbClr>
            </a:solidFill>
          </p:spPr>
          <p:txBody>
            <a:bodyPr/>
            <a:lstStyle/>
            <a:p/>
          </p:txBody>
        </p:sp>
        <p:sp>
          <p:nvSpPr>
            <p:cNvPr id="192" name="pl192"/>
            <p:cNvSpPr/>
            <p:nvPr/>
          </p:nvSpPr>
          <p:spPr>
            <a:xfrm>
              <a:off x="4938193" y="2067667"/>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93" name="pl193"/>
            <p:cNvSpPr/>
            <p:nvPr/>
          </p:nvSpPr>
          <p:spPr>
            <a:xfrm>
              <a:off x="4938193" y="1602131"/>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94" name="pl194"/>
            <p:cNvSpPr/>
            <p:nvPr/>
          </p:nvSpPr>
          <p:spPr>
            <a:xfrm>
              <a:off x="4938193" y="1136595"/>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95" name="pl195"/>
            <p:cNvSpPr/>
            <p:nvPr/>
          </p:nvSpPr>
          <p:spPr>
            <a:xfrm>
              <a:off x="4938193" y="2300435"/>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96" name="pl196"/>
            <p:cNvSpPr/>
            <p:nvPr/>
          </p:nvSpPr>
          <p:spPr>
            <a:xfrm>
              <a:off x="4938193" y="1834899"/>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97" name="pl197"/>
            <p:cNvSpPr/>
            <p:nvPr/>
          </p:nvSpPr>
          <p:spPr>
            <a:xfrm>
              <a:off x="4938193" y="1369363"/>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98" name="pl198"/>
            <p:cNvSpPr/>
            <p:nvPr/>
          </p:nvSpPr>
          <p:spPr>
            <a:xfrm>
              <a:off x="4938193" y="903827"/>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99" name="pl199"/>
            <p:cNvSpPr/>
            <p:nvPr/>
          </p:nvSpPr>
          <p:spPr>
            <a:xfrm>
              <a:off x="5030616"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5294683"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5558750"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582281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608688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6350950"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661501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687908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5030616" y="1350741"/>
              <a:ext cx="1848467" cy="148971"/>
            </a:xfrm>
            <a:custGeom>
              <a:avLst/>
              <a:pathLst>
                <a:path w="1848467" h="148971">
                  <a:moveTo>
                    <a:pt x="0" y="37242"/>
                  </a:moveTo>
                  <a:lnTo>
                    <a:pt x="264066" y="18621"/>
                  </a:lnTo>
                  <a:lnTo>
                    <a:pt x="528133" y="130350"/>
                  </a:lnTo>
                  <a:lnTo>
                    <a:pt x="792200" y="148971"/>
                  </a:lnTo>
                  <a:lnTo>
                    <a:pt x="1056267" y="18621"/>
                  </a:lnTo>
                  <a:lnTo>
                    <a:pt x="1320333" y="37242"/>
                  </a:lnTo>
                  <a:lnTo>
                    <a:pt x="1584400" y="0"/>
                  </a:lnTo>
                  <a:lnTo>
                    <a:pt x="1848467" y="0"/>
                  </a:lnTo>
                </a:path>
              </a:pathLst>
            </a:custGeom>
            <a:ln w="20325" cap="flat">
              <a:solidFill>
                <a:srgbClr val="BEBEBE">
                  <a:alpha val="69803"/>
                </a:srgbClr>
              </a:solidFill>
              <a:prstDash val="solid"/>
              <a:round/>
            </a:ln>
          </p:spPr>
          <p:txBody>
            <a:bodyPr/>
            <a:lstStyle/>
            <a:p/>
          </p:txBody>
        </p:sp>
        <p:sp>
          <p:nvSpPr>
            <p:cNvPr id="208" name="pl208"/>
            <p:cNvSpPr/>
            <p:nvPr/>
          </p:nvSpPr>
          <p:spPr>
            <a:xfrm>
              <a:off x="5030616" y="1350741"/>
              <a:ext cx="1848467" cy="18621"/>
            </a:xfrm>
            <a:custGeom>
              <a:avLst/>
              <a:pathLst>
                <a:path w="1848467" h="18621">
                  <a:moveTo>
                    <a:pt x="0" y="0"/>
                  </a:moveTo>
                  <a:lnTo>
                    <a:pt x="264066" y="18621"/>
                  </a:lnTo>
                  <a:lnTo>
                    <a:pt x="528133" y="18621"/>
                  </a:lnTo>
                  <a:lnTo>
                    <a:pt x="792200" y="0"/>
                  </a:lnTo>
                  <a:lnTo>
                    <a:pt x="1056267" y="0"/>
                  </a:lnTo>
                  <a:lnTo>
                    <a:pt x="1320333" y="0"/>
                  </a:lnTo>
                  <a:lnTo>
                    <a:pt x="1584400" y="0"/>
                  </a:lnTo>
                  <a:lnTo>
                    <a:pt x="1848467" y="0"/>
                  </a:lnTo>
                </a:path>
              </a:pathLst>
            </a:custGeom>
            <a:ln w="40651" cap="flat">
              <a:solidFill>
                <a:srgbClr val="BEBEBE">
                  <a:alpha val="69803"/>
                </a:srgbClr>
              </a:solidFill>
              <a:prstDash val="solid"/>
              <a:round/>
            </a:ln>
          </p:spPr>
          <p:txBody>
            <a:bodyPr/>
            <a:lstStyle/>
            <a:p/>
          </p:txBody>
        </p:sp>
        <p:sp>
          <p:nvSpPr>
            <p:cNvPr id="209" name="pl209"/>
            <p:cNvSpPr/>
            <p:nvPr/>
          </p:nvSpPr>
          <p:spPr>
            <a:xfrm>
              <a:off x="5030616" y="1350741"/>
              <a:ext cx="1848467" cy="18621"/>
            </a:xfrm>
            <a:custGeom>
              <a:avLst/>
              <a:pathLst>
                <a:path w="1848467" h="18621">
                  <a:moveTo>
                    <a:pt x="0" y="0"/>
                  </a:moveTo>
                  <a:lnTo>
                    <a:pt x="264066" y="18621"/>
                  </a:lnTo>
                  <a:lnTo>
                    <a:pt x="528133" y="18621"/>
                  </a:lnTo>
                  <a:lnTo>
                    <a:pt x="792200" y="0"/>
                  </a:lnTo>
                  <a:lnTo>
                    <a:pt x="1056267" y="0"/>
                  </a:lnTo>
                  <a:lnTo>
                    <a:pt x="1320333" y="0"/>
                  </a:lnTo>
                  <a:lnTo>
                    <a:pt x="1584400" y="0"/>
                  </a:lnTo>
                  <a:lnTo>
                    <a:pt x="1848467" y="0"/>
                  </a:lnTo>
                </a:path>
              </a:pathLst>
            </a:custGeom>
            <a:ln w="35231" cap="flat">
              <a:solidFill>
                <a:srgbClr val="BEBEBE">
                  <a:alpha val="69803"/>
                </a:srgbClr>
              </a:solidFill>
              <a:prstDash val="solid"/>
              <a:round/>
            </a:ln>
          </p:spPr>
          <p:txBody>
            <a:bodyPr/>
            <a:lstStyle/>
            <a:p/>
          </p:txBody>
        </p:sp>
        <p:sp>
          <p:nvSpPr>
            <p:cNvPr id="210" name="pl210"/>
            <p:cNvSpPr/>
            <p:nvPr/>
          </p:nvSpPr>
          <p:spPr>
            <a:xfrm>
              <a:off x="5030616" y="1350741"/>
              <a:ext cx="1848467" cy="148971"/>
            </a:xfrm>
            <a:custGeom>
              <a:avLst/>
              <a:pathLst>
                <a:path w="1848467" h="148971">
                  <a:moveTo>
                    <a:pt x="0" y="37242"/>
                  </a:moveTo>
                  <a:lnTo>
                    <a:pt x="264066" y="18621"/>
                  </a:lnTo>
                  <a:lnTo>
                    <a:pt x="528133" y="130350"/>
                  </a:lnTo>
                  <a:lnTo>
                    <a:pt x="792200" y="148971"/>
                  </a:lnTo>
                  <a:lnTo>
                    <a:pt x="1056267" y="18621"/>
                  </a:lnTo>
                  <a:lnTo>
                    <a:pt x="1320333" y="37242"/>
                  </a:lnTo>
                  <a:lnTo>
                    <a:pt x="1584400" y="0"/>
                  </a:lnTo>
                  <a:lnTo>
                    <a:pt x="1848467" y="0"/>
                  </a:lnTo>
                </a:path>
              </a:pathLst>
            </a:custGeom>
            <a:ln w="20325" cap="flat">
              <a:solidFill>
                <a:srgbClr val="6B6B6B">
                  <a:alpha val="100000"/>
                </a:srgbClr>
              </a:solidFill>
              <a:prstDash val="solid"/>
              <a:round/>
            </a:ln>
          </p:spPr>
          <p:txBody>
            <a:bodyPr/>
            <a:lstStyle/>
            <a:p/>
          </p:txBody>
        </p:sp>
        <p:sp>
          <p:nvSpPr>
            <p:cNvPr id="211" name="pl211"/>
            <p:cNvSpPr/>
            <p:nvPr/>
          </p:nvSpPr>
          <p:spPr>
            <a:xfrm>
              <a:off x="5030616" y="1350741"/>
              <a:ext cx="1848467" cy="18621"/>
            </a:xfrm>
            <a:custGeom>
              <a:avLst/>
              <a:pathLst>
                <a:path w="1848467" h="18621">
                  <a:moveTo>
                    <a:pt x="0" y="0"/>
                  </a:moveTo>
                  <a:lnTo>
                    <a:pt x="264066" y="18621"/>
                  </a:lnTo>
                  <a:lnTo>
                    <a:pt x="528133" y="18621"/>
                  </a:lnTo>
                  <a:lnTo>
                    <a:pt x="792200" y="0"/>
                  </a:lnTo>
                  <a:lnTo>
                    <a:pt x="1056267" y="0"/>
                  </a:lnTo>
                  <a:lnTo>
                    <a:pt x="1320333" y="0"/>
                  </a:lnTo>
                  <a:lnTo>
                    <a:pt x="1584400" y="0"/>
                  </a:lnTo>
                  <a:lnTo>
                    <a:pt x="1848467" y="0"/>
                  </a:lnTo>
                </a:path>
              </a:pathLst>
            </a:custGeom>
            <a:ln w="40651" cap="flat">
              <a:solidFill>
                <a:srgbClr val="000000">
                  <a:alpha val="100000"/>
                </a:srgbClr>
              </a:solidFill>
              <a:prstDash val="solid"/>
              <a:round/>
            </a:ln>
          </p:spPr>
          <p:txBody>
            <a:bodyPr/>
            <a:lstStyle/>
            <a:p/>
          </p:txBody>
        </p:sp>
        <p:sp>
          <p:nvSpPr>
            <p:cNvPr id="212" name="pl212"/>
            <p:cNvSpPr/>
            <p:nvPr/>
          </p:nvSpPr>
          <p:spPr>
            <a:xfrm>
              <a:off x="5030616" y="1350741"/>
              <a:ext cx="1848467" cy="18621"/>
            </a:xfrm>
            <a:custGeom>
              <a:avLst/>
              <a:pathLst>
                <a:path w="1848467" h="18621">
                  <a:moveTo>
                    <a:pt x="0" y="0"/>
                  </a:moveTo>
                  <a:lnTo>
                    <a:pt x="264066" y="18621"/>
                  </a:lnTo>
                  <a:lnTo>
                    <a:pt x="528133" y="18621"/>
                  </a:lnTo>
                  <a:lnTo>
                    <a:pt x="792200" y="0"/>
                  </a:lnTo>
                  <a:lnTo>
                    <a:pt x="1056267" y="0"/>
                  </a:lnTo>
                  <a:lnTo>
                    <a:pt x="1320333" y="0"/>
                  </a:lnTo>
                  <a:lnTo>
                    <a:pt x="1584400" y="0"/>
                  </a:lnTo>
                  <a:lnTo>
                    <a:pt x="1848467" y="0"/>
                  </a:lnTo>
                </a:path>
              </a:pathLst>
            </a:custGeom>
            <a:ln w="35231" cap="flat">
              <a:solidFill>
                <a:srgbClr val="80BD41">
                  <a:alpha val="100000"/>
                </a:srgbClr>
              </a:solidFill>
              <a:prstDash val="solid"/>
              <a:round/>
            </a:ln>
          </p:spPr>
          <p:txBody>
            <a:bodyPr/>
            <a:lstStyle/>
            <a:p/>
          </p:txBody>
        </p:sp>
        <p:sp>
          <p:nvSpPr>
            <p:cNvPr id="213" name="pl213"/>
            <p:cNvSpPr/>
            <p:nvPr/>
          </p:nvSpPr>
          <p:spPr>
            <a:xfrm>
              <a:off x="4938193" y="1369363"/>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214" name="tx214"/>
            <p:cNvSpPr/>
            <p:nvPr/>
          </p:nvSpPr>
          <p:spPr>
            <a:xfrm>
              <a:off x="5000487" y="11721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15" name="tx215"/>
            <p:cNvSpPr/>
            <p:nvPr/>
          </p:nvSpPr>
          <p:spPr>
            <a:xfrm>
              <a:off x="5264554" y="11908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6" name="tx216"/>
            <p:cNvSpPr/>
            <p:nvPr/>
          </p:nvSpPr>
          <p:spPr>
            <a:xfrm>
              <a:off x="5528621" y="11908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7" name="tx217"/>
            <p:cNvSpPr/>
            <p:nvPr/>
          </p:nvSpPr>
          <p:spPr>
            <a:xfrm>
              <a:off x="5792687" y="11721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18" name="tx218"/>
            <p:cNvSpPr/>
            <p:nvPr/>
          </p:nvSpPr>
          <p:spPr>
            <a:xfrm>
              <a:off x="6056754" y="11721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19" name="tx219"/>
            <p:cNvSpPr/>
            <p:nvPr/>
          </p:nvSpPr>
          <p:spPr>
            <a:xfrm>
              <a:off x="6320821" y="11721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20" name="tx220"/>
            <p:cNvSpPr/>
            <p:nvPr/>
          </p:nvSpPr>
          <p:spPr>
            <a:xfrm>
              <a:off x="6584888" y="11721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21" name="tx221"/>
            <p:cNvSpPr/>
            <p:nvPr/>
          </p:nvSpPr>
          <p:spPr>
            <a:xfrm>
              <a:off x="6848954" y="11721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22" name="rc222"/>
            <p:cNvSpPr/>
            <p:nvPr/>
          </p:nvSpPr>
          <p:spPr>
            <a:xfrm>
              <a:off x="4938193" y="2613739"/>
              <a:ext cx="2033314" cy="1454334"/>
            </a:xfrm>
            <a:prstGeom prst="rect">
              <a:avLst/>
            </a:prstGeom>
            <a:solidFill>
              <a:srgbClr val="EBEBEB">
                <a:alpha val="100000"/>
              </a:srgbClr>
            </a:solidFill>
          </p:spPr>
          <p:txBody>
            <a:bodyPr/>
            <a:lstStyle/>
            <a:p/>
          </p:txBody>
        </p:sp>
        <p:sp>
          <p:nvSpPr>
            <p:cNvPr id="223" name="pl223"/>
            <p:cNvSpPr/>
            <p:nvPr/>
          </p:nvSpPr>
          <p:spPr>
            <a:xfrm>
              <a:off x="4938193" y="3806442"/>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24" name="pl224"/>
            <p:cNvSpPr/>
            <p:nvPr/>
          </p:nvSpPr>
          <p:spPr>
            <a:xfrm>
              <a:off x="4938193" y="3340907"/>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25" name="pl225"/>
            <p:cNvSpPr/>
            <p:nvPr/>
          </p:nvSpPr>
          <p:spPr>
            <a:xfrm>
              <a:off x="4938193" y="2875371"/>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26" name="pl226"/>
            <p:cNvSpPr/>
            <p:nvPr/>
          </p:nvSpPr>
          <p:spPr>
            <a:xfrm>
              <a:off x="4938193" y="4039210"/>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27" name="pl227"/>
            <p:cNvSpPr/>
            <p:nvPr/>
          </p:nvSpPr>
          <p:spPr>
            <a:xfrm>
              <a:off x="4938193" y="3573674"/>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28" name="pl228"/>
            <p:cNvSpPr/>
            <p:nvPr/>
          </p:nvSpPr>
          <p:spPr>
            <a:xfrm>
              <a:off x="4938193" y="3108139"/>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29" name="pl229"/>
            <p:cNvSpPr/>
            <p:nvPr/>
          </p:nvSpPr>
          <p:spPr>
            <a:xfrm>
              <a:off x="4938193" y="2642603"/>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30" name="pl230"/>
            <p:cNvSpPr/>
            <p:nvPr/>
          </p:nvSpPr>
          <p:spPr>
            <a:xfrm>
              <a:off x="5030616"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31" name="pl231"/>
            <p:cNvSpPr/>
            <p:nvPr/>
          </p:nvSpPr>
          <p:spPr>
            <a:xfrm>
              <a:off x="5294683"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5558750"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582281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608688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6350950"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661501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687908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5030616" y="3089517"/>
              <a:ext cx="1848467" cy="148971"/>
            </a:xfrm>
            <a:custGeom>
              <a:avLst/>
              <a:pathLst>
                <a:path w="1848467" h="148971">
                  <a:moveTo>
                    <a:pt x="0" y="37242"/>
                  </a:moveTo>
                  <a:lnTo>
                    <a:pt x="264066" y="18621"/>
                  </a:lnTo>
                  <a:lnTo>
                    <a:pt x="528133" y="130350"/>
                  </a:lnTo>
                  <a:lnTo>
                    <a:pt x="792200" y="148971"/>
                  </a:lnTo>
                  <a:lnTo>
                    <a:pt x="1056267" y="18621"/>
                  </a:lnTo>
                  <a:lnTo>
                    <a:pt x="1320333" y="37242"/>
                  </a:lnTo>
                  <a:lnTo>
                    <a:pt x="1584400" y="0"/>
                  </a:lnTo>
                  <a:lnTo>
                    <a:pt x="1848467" y="0"/>
                  </a:lnTo>
                </a:path>
              </a:pathLst>
            </a:custGeom>
            <a:ln w="20325" cap="flat">
              <a:solidFill>
                <a:srgbClr val="BEBEBE">
                  <a:alpha val="69803"/>
                </a:srgbClr>
              </a:solidFill>
              <a:prstDash val="solid"/>
              <a:round/>
            </a:ln>
          </p:spPr>
          <p:txBody>
            <a:bodyPr/>
            <a:lstStyle/>
            <a:p/>
          </p:txBody>
        </p:sp>
        <p:sp>
          <p:nvSpPr>
            <p:cNvPr id="239" name="pl239"/>
            <p:cNvSpPr/>
            <p:nvPr/>
          </p:nvSpPr>
          <p:spPr>
            <a:xfrm>
              <a:off x="5030616" y="3070896"/>
              <a:ext cx="1848467" cy="167592"/>
            </a:xfrm>
            <a:custGeom>
              <a:avLst/>
              <a:pathLst>
                <a:path w="1848467" h="167592">
                  <a:moveTo>
                    <a:pt x="0" y="37242"/>
                  </a:moveTo>
                  <a:lnTo>
                    <a:pt x="264066" y="37242"/>
                  </a:lnTo>
                  <a:lnTo>
                    <a:pt x="528133" y="167592"/>
                  </a:lnTo>
                  <a:lnTo>
                    <a:pt x="792200" y="111728"/>
                  </a:lnTo>
                  <a:lnTo>
                    <a:pt x="1056267" y="55864"/>
                  </a:lnTo>
                  <a:lnTo>
                    <a:pt x="1320333" y="37242"/>
                  </a:lnTo>
                  <a:lnTo>
                    <a:pt x="1584400" y="0"/>
                  </a:lnTo>
                  <a:lnTo>
                    <a:pt x="1848467" y="0"/>
                  </a:lnTo>
                </a:path>
              </a:pathLst>
            </a:custGeom>
            <a:ln w="40651" cap="flat">
              <a:solidFill>
                <a:srgbClr val="BEBEBE">
                  <a:alpha val="69803"/>
                </a:srgbClr>
              </a:solidFill>
              <a:prstDash val="solid"/>
              <a:round/>
            </a:ln>
          </p:spPr>
          <p:txBody>
            <a:bodyPr/>
            <a:lstStyle/>
            <a:p/>
          </p:txBody>
        </p:sp>
        <p:sp>
          <p:nvSpPr>
            <p:cNvPr id="240" name="pl240"/>
            <p:cNvSpPr/>
            <p:nvPr/>
          </p:nvSpPr>
          <p:spPr>
            <a:xfrm>
              <a:off x="5030616" y="3070896"/>
              <a:ext cx="1848467" cy="167592"/>
            </a:xfrm>
            <a:custGeom>
              <a:avLst/>
              <a:pathLst>
                <a:path w="1848467" h="167592">
                  <a:moveTo>
                    <a:pt x="0" y="37242"/>
                  </a:moveTo>
                  <a:lnTo>
                    <a:pt x="264066" y="37242"/>
                  </a:lnTo>
                  <a:lnTo>
                    <a:pt x="528133" y="167592"/>
                  </a:lnTo>
                  <a:lnTo>
                    <a:pt x="792200" y="111728"/>
                  </a:lnTo>
                  <a:lnTo>
                    <a:pt x="1056267" y="55864"/>
                  </a:lnTo>
                  <a:lnTo>
                    <a:pt x="1320333" y="37242"/>
                  </a:lnTo>
                  <a:lnTo>
                    <a:pt x="1584400" y="0"/>
                  </a:lnTo>
                  <a:lnTo>
                    <a:pt x="1848467" y="0"/>
                  </a:lnTo>
                </a:path>
              </a:pathLst>
            </a:custGeom>
            <a:ln w="35231" cap="flat">
              <a:solidFill>
                <a:srgbClr val="BEBEBE">
                  <a:alpha val="69803"/>
                </a:srgbClr>
              </a:solidFill>
              <a:prstDash val="solid"/>
              <a:round/>
            </a:ln>
          </p:spPr>
          <p:txBody>
            <a:bodyPr/>
            <a:lstStyle/>
            <a:p/>
          </p:txBody>
        </p:sp>
        <p:sp>
          <p:nvSpPr>
            <p:cNvPr id="241" name="pl241"/>
            <p:cNvSpPr/>
            <p:nvPr/>
          </p:nvSpPr>
          <p:spPr>
            <a:xfrm>
              <a:off x="5030616" y="3089517"/>
              <a:ext cx="1848467" cy="148971"/>
            </a:xfrm>
            <a:custGeom>
              <a:avLst/>
              <a:pathLst>
                <a:path w="1848467" h="148971">
                  <a:moveTo>
                    <a:pt x="0" y="37242"/>
                  </a:moveTo>
                  <a:lnTo>
                    <a:pt x="264066" y="18621"/>
                  </a:lnTo>
                  <a:lnTo>
                    <a:pt x="528133" y="130350"/>
                  </a:lnTo>
                  <a:lnTo>
                    <a:pt x="792200" y="148971"/>
                  </a:lnTo>
                  <a:lnTo>
                    <a:pt x="1056267" y="18621"/>
                  </a:lnTo>
                  <a:lnTo>
                    <a:pt x="1320333" y="37242"/>
                  </a:lnTo>
                  <a:lnTo>
                    <a:pt x="1584400" y="0"/>
                  </a:lnTo>
                  <a:lnTo>
                    <a:pt x="1848467" y="0"/>
                  </a:lnTo>
                </a:path>
              </a:pathLst>
            </a:custGeom>
            <a:ln w="20325" cap="flat">
              <a:solidFill>
                <a:srgbClr val="6B6B6B">
                  <a:alpha val="100000"/>
                </a:srgbClr>
              </a:solidFill>
              <a:prstDash val="solid"/>
              <a:round/>
            </a:ln>
          </p:spPr>
          <p:txBody>
            <a:bodyPr/>
            <a:lstStyle/>
            <a:p/>
          </p:txBody>
        </p:sp>
        <p:sp>
          <p:nvSpPr>
            <p:cNvPr id="242" name="pl242"/>
            <p:cNvSpPr/>
            <p:nvPr/>
          </p:nvSpPr>
          <p:spPr>
            <a:xfrm>
              <a:off x="5030616" y="3070896"/>
              <a:ext cx="1848467" cy="167592"/>
            </a:xfrm>
            <a:custGeom>
              <a:avLst/>
              <a:pathLst>
                <a:path w="1848467" h="167592">
                  <a:moveTo>
                    <a:pt x="0" y="37242"/>
                  </a:moveTo>
                  <a:lnTo>
                    <a:pt x="264066" y="37242"/>
                  </a:lnTo>
                  <a:lnTo>
                    <a:pt x="528133" y="167592"/>
                  </a:lnTo>
                  <a:lnTo>
                    <a:pt x="792200" y="111728"/>
                  </a:lnTo>
                  <a:lnTo>
                    <a:pt x="1056267" y="55864"/>
                  </a:lnTo>
                  <a:lnTo>
                    <a:pt x="1320333" y="37242"/>
                  </a:lnTo>
                  <a:lnTo>
                    <a:pt x="1584400" y="0"/>
                  </a:lnTo>
                  <a:lnTo>
                    <a:pt x="1848467" y="0"/>
                  </a:lnTo>
                </a:path>
              </a:pathLst>
            </a:custGeom>
            <a:ln w="40651" cap="flat">
              <a:solidFill>
                <a:srgbClr val="000000">
                  <a:alpha val="100000"/>
                </a:srgbClr>
              </a:solidFill>
              <a:prstDash val="solid"/>
              <a:round/>
            </a:ln>
          </p:spPr>
          <p:txBody>
            <a:bodyPr/>
            <a:lstStyle/>
            <a:p/>
          </p:txBody>
        </p:sp>
        <p:sp>
          <p:nvSpPr>
            <p:cNvPr id="243" name="pl243"/>
            <p:cNvSpPr/>
            <p:nvPr/>
          </p:nvSpPr>
          <p:spPr>
            <a:xfrm>
              <a:off x="5030616" y="3070896"/>
              <a:ext cx="1848467" cy="167592"/>
            </a:xfrm>
            <a:custGeom>
              <a:avLst/>
              <a:pathLst>
                <a:path w="1848467" h="167592">
                  <a:moveTo>
                    <a:pt x="0" y="37242"/>
                  </a:moveTo>
                  <a:lnTo>
                    <a:pt x="264066" y="37242"/>
                  </a:lnTo>
                  <a:lnTo>
                    <a:pt x="528133" y="167592"/>
                  </a:lnTo>
                  <a:lnTo>
                    <a:pt x="792200" y="111728"/>
                  </a:lnTo>
                  <a:lnTo>
                    <a:pt x="1056267" y="55864"/>
                  </a:lnTo>
                  <a:lnTo>
                    <a:pt x="1320333" y="37242"/>
                  </a:lnTo>
                  <a:lnTo>
                    <a:pt x="1584400" y="0"/>
                  </a:lnTo>
                  <a:lnTo>
                    <a:pt x="1848467" y="0"/>
                  </a:lnTo>
                </a:path>
              </a:pathLst>
            </a:custGeom>
            <a:ln w="35231" cap="flat">
              <a:solidFill>
                <a:srgbClr val="80BD41">
                  <a:alpha val="100000"/>
                </a:srgbClr>
              </a:solidFill>
              <a:prstDash val="solid"/>
              <a:round/>
            </a:ln>
          </p:spPr>
          <p:txBody>
            <a:bodyPr/>
            <a:lstStyle/>
            <a:p/>
          </p:txBody>
        </p:sp>
        <p:sp>
          <p:nvSpPr>
            <p:cNvPr id="244" name="pl244"/>
            <p:cNvSpPr/>
            <p:nvPr/>
          </p:nvSpPr>
          <p:spPr>
            <a:xfrm>
              <a:off x="4938193" y="3108139"/>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245" name="tx245"/>
            <p:cNvSpPr/>
            <p:nvPr/>
          </p:nvSpPr>
          <p:spPr>
            <a:xfrm>
              <a:off x="5000487" y="29295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6" name="tx246"/>
            <p:cNvSpPr/>
            <p:nvPr/>
          </p:nvSpPr>
          <p:spPr>
            <a:xfrm>
              <a:off x="5264554" y="29295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7" name="tx247"/>
            <p:cNvSpPr/>
            <p:nvPr/>
          </p:nvSpPr>
          <p:spPr>
            <a:xfrm>
              <a:off x="5510561" y="305993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48" name="tx248"/>
            <p:cNvSpPr/>
            <p:nvPr/>
          </p:nvSpPr>
          <p:spPr>
            <a:xfrm>
              <a:off x="5774628" y="300406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49" name="tx249"/>
            <p:cNvSpPr/>
            <p:nvPr/>
          </p:nvSpPr>
          <p:spPr>
            <a:xfrm>
              <a:off x="6038695" y="294820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50" name="tx250"/>
            <p:cNvSpPr/>
            <p:nvPr/>
          </p:nvSpPr>
          <p:spPr>
            <a:xfrm>
              <a:off x="6320821" y="29295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1" name="tx251"/>
            <p:cNvSpPr/>
            <p:nvPr/>
          </p:nvSpPr>
          <p:spPr>
            <a:xfrm>
              <a:off x="6584888" y="28923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52" name="tx252"/>
            <p:cNvSpPr/>
            <p:nvPr/>
          </p:nvSpPr>
          <p:spPr>
            <a:xfrm>
              <a:off x="6848954" y="28923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53" name="rc253"/>
            <p:cNvSpPr/>
            <p:nvPr/>
          </p:nvSpPr>
          <p:spPr>
            <a:xfrm>
              <a:off x="7041096" y="874964"/>
              <a:ext cx="2033314" cy="1454334"/>
            </a:xfrm>
            <a:prstGeom prst="rect">
              <a:avLst/>
            </a:prstGeom>
            <a:solidFill>
              <a:srgbClr val="EBEBEB">
                <a:alpha val="100000"/>
              </a:srgbClr>
            </a:solidFill>
          </p:spPr>
          <p:txBody>
            <a:bodyPr/>
            <a:lstStyle/>
            <a:p/>
          </p:txBody>
        </p:sp>
        <p:sp>
          <p:nvSpPr>
            <p:cNvPr id="254" name="pl254"/>
            <p:cNvSpPr/>
            <p:nvPr/>
          </p:nvSpPr>
          <p:spPr>
            <a:xfrm>
              <a:off x="7041096" y="2067667"/>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55" name="pl255"/>
            <p:cNvSpPr/>
            <p:nvPr/>
          </p:nvSpPr>
          <p:spPr>
            <a:xfrm>
              <a:off x="7041096" y="1602131"/>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56" name="pl256"/>
            <p:cNvSpPr/>
            <p:nvPr/>
          </p:nvSpPr>
          <p:spPr>
            <a:xfrm>
              <a:off x="7041096" y="1136595"/>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57" name="pl257"/>
            <p:cNvSpPr/>
            <p:nvPr/>
          </p:nvSpPr>
          <p:spPr>
            <a:xfrm>
              <a:off x="7041096" y="2300435"/>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58" name="pl258"/>
            <p:cNvSpPr/>
            <p:nvPr/>
          </p:nvSpPr>
          <p:spPr>
            <a:xfrm>
              <a:off x="7041096" y="1834899"/>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59" name="pl259"/>
            <p:cNvSpPr/>
            <p:nvPr/>
          </p:nvSpPr>
          <p:spPr>
            <a:xfrm>
              <a:off x="7041096" y="1369363"/>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60" name="pl260"/>
            <p:cNvSpPr/>
            <p:nvPr/>
          </p:nvSpPr>
          <p:spPr>
            <a:xfrm>
              <a:off x="7041096" y="903827"/>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61" name="pl261"/>
            <p:cNvSpPr/>
            <p:nvPr/>
          </p:nvSpPr>
          <p:spPr>
            <a:xfrm>
              <a:off x="7133520"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62" name="pl262"/>
            <p:cNvSpPr/>
            <p:nvPr/>
          </p:nvSpPr>
          <p:spPr>
            <a:xfrm>
              <a:off x="7397586"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7661653"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7925720"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818978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845385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8717920"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898198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7133520" y="1350741"/>
              <a:ext cx="1848467" cy="148971"/>
            </a:xfrm>
            <a:custGeom>
              <a:avLst/>
              <a:pathLst>
                <a:path w="1848467" h="148971">
                  <a:moveTo>
                    <a:pt x="0" y="37242"/>
                  </a:moveTo>
                  <a:lnTo>
                    <a:pt x="264066" y="18621"/>
                  </a:lnTo>
                  <a:lnTo>
                    <a:pt x="528133" y="130350"/>
                  </a:lnTo>
                  <a:lnTo>
                    <a:pt x="792200" y="148971"/>
                  </a:lnTo>
                  <a:lnTo>
                    <a:pt x="1056267" y="18621"/>
                  </a:lnTo>
                  <a:lnTo>
                    <a:pt x="1320333" y="37242"/>
                  </a:lnTo>
                  <a:lnTo>
                    <a:pt x="1584400" y="0"/>
                  </a:lnTo>
                  <a:lnTo>
                    <a:pt x="1848467" y="0"/>
                  </a:lnTo>
                </a:path>
              </a:pathLst>
            </a:custGeom>
            <a:ln w="20325" cap="flat">
              <a:solidFill>
                <a:srgbClr val="BEBEBE">
                  <a:alpha val="69803"/>
                </a:srgbClr>
              </a:solidFill>
              <a:prstDash val="solid"/>
              <a:round/>
            </a:ln>
          </p:spPr>
          <p:txBody>
            <a:bodyPr/>
            <a:lstStyle/>
            <a:p/>
          </p:txBody>
        </p:sp>
        <p:sp>
          <p:nvSpPr>
            <p:cNvPr id="270" name="pl270"/>
            <p:cNvSpPr/>
            <p:nvPr/>
          </p:nvSpPr>
          <p:spPr>
            <a:xfrm>
              <a:off x="7133520" y="1313499"/>
              <a:ext cx="1848467" cy="186214"/>
            </a:xfrm>
            <a:custGeom>
              <a:avLst/>
              <a:pathLst>
                <a:path w="1848467" h="186214">
                  <a:moveTo>
                    <a:pt x="0" y="74485"/>
                  </a:moveTo>
                  <a:lnTo>
                    <a:pt x="264066" y="55864"/>
                  </a:lnTo>
                  <a:lnTo>
                    <a:pt x="528133" y="186214"/>
                  </a:lnTo>
                  <a:lnTo>
                    <a:pt x="792200" y="167592"/>
                  </a:lnTo>
                  <a:lnTo>
                    <a:pt x="1056267" y="37242"/>
                  </a:lnTo>
                  <a:lnTo>
                    <a:pt x="1320333" y="74485"/>
                  </a:lnTo>
                  <a:lnTo>
                    <a:pt x="1584400" y="18621"/>
                  </a:lnTo>
                  <a:lnTo>
                    <a:pt x="1848467" y="0"/>
                  </a:lnTo>
                </a:path>
              </a:pathLst>
            </a:custGeom>
            <a:ln w="40651" cap="flat">
              <a:solidFill>
                <a:srgbClr val="BEBEBE">
                  <a:alpha val="69803"/>
                </a:srgbClr>
              </a:solidFill>
              <a:prstDash val="solid"/>
              <a:round/>
            </a:ln>
          </p:spPr>
          <p:txBody>
            <a:bodyPr/>
            <a:lstStyle/>
            <a:p/>
          </p:txBody>
        </p:sp>
        <p:sp>
          <p:nvSpPr>
            <p:cNvPr id="271" name="pl271"/>
            <p:cNvSpPr/>
            <p:nvPr/>
          </p:nvSpPr>
          <p:spPr>
            <a:xfrm>
              <a:off x="7133520" y="1313499"/>
              <a:ext cx="1848467" cy="186214"/>
            </a:xfrm>
            <a:custGeom>
              <a:avLst/>
              <a:pathLst>
                <a:path w="1848467" h="186214">
                  <a:moveTo>
                    <a:pt x="0" y="74485"/>
                  </a:moveTo>
                  <a:lnTo>
                    <a:pt x="264066" y="55864"/>
                  </a:lnTo>
                  <a:lnTo>
                    <a:pt x="528133" y="186214"/>
                  </a:lnTo>
                  <a:lnTo>
                    <a:pt x="792200" y="167592"/>
                  </a:lnTo>
                  <a:lnTo>
                    <a:pt x="1056267" y="37242"/>
                  </a:lnTo>
                  <a:lnTo>
                    <a:pt x="1320333" y="74485"/>
                  </a:lnTo>
                  <a:lnTo>
                    <a:pt x="1584400" y="18621"/>
                  </a:lnTo>
                  <a:lnTo>
                    <a:pt x="1848467" y="0"/>
                  </a:lnTo>
                </a:path>
              </a:pathLst>
            </a:custGeom>
            <a:ln w="35231" cap="flat">
              <a:solidFill>
                <a:srgbClr val="BEBEBE">
                  <a:alpha val="69803"/>
                </a:srgbClr>
              </a:solidFill>
              <a:prstDash val="solid"/>
              <a:round/>
            </a:ln>
          </p:spPr>
          <p:txBody>
            <a:bodyPr/>
            <a:lstStyle/>
            <a:p/>
          </p:txBody>
        </p:sp>
        <p:sp>
          <p:nvSpPr>
            <p:cNvPr id="272" name="pl272"/>
            <p:cNvSpPr/>
            <p:nvPr/>
          </p:nvSpPr>
          <p:spPr>
            <a:xfrm>
              <a:off x="7133520" y="1350741"/>
              <a:ext cx="1848467" cy="148971"/>
            </a:xfrm>
            <a:custGeom>
              <a:avLst/>
              <a:pathLst>
                <a:path w="1848467" h="148971">
                  <a:moveTo>
                    <a:pt x="0" y="37242"/>
                  </a:moveTo>
                  <a:lnTo>
                    <a:pt x="264066" y="18621"/>
                  </a:lnTo>
                  <a:lnTo>
                    <a:pt x="528133" y="130350"/>
                  </a:lnTo>
                  <a:lnTo>
                    <a:pt x="792200" y="148971"/>
                  </a:lnTo>
                  <a:lnTo>
                    <a:pt x="1056267" y="18621"/>
                  </a:lnTo>
                  <a:lnTo>
                    <a:pt x="1320333" y="37242"/>
                  </a:lnTo>
                  <a:lnTo>
                    <a:pt x="1584400" y="0"/>
                  </a:lnTo>
                  <a:lnTo>
                    <a:pt x="1848467" y="0"/>
                  </a:lnTo>
                </a:path>
              </a:pathLst>
            </a:custGeom>
            <a:ln w="20325" cap="flat">
              <a:solidFill>
                <a:srgbClr val="6B6B6B">
                  <a:alpha val="100000"/>
                </a:srgbClr>
              </a:solidFill>
              <a:prstDash val="solid"/>
              <a:round/>
            </a:ln>
          </p:spPr>
          <p:txBody>
            <a:bodyPr/>
            <a:lstStyle/>
            <a:p/>
          </p:txBody>
        </p:sp>
        <p:sp>
          <p:nvSpPr>
            <p:cNvPr id="273" name="pl273"/>
            <p:cNvSpPr/>
            <p:nvPr/>
          </p:nvSpPr>
          <p:spPr>
            <a:xfrm>
              <a:off x="7133520" y="1313499"/>
              <a:ext cx="1848467" cy="186214"/>
            </a:xfrm>
            <a:custGeom>
              <a:avLst/>
              <a:pathLst>
                <a:path w="1848467" h="186214">
                  <a:moveTo>
                    <a:pt x="0" y="74485"/>
                  </a:moveTo>
                  <a:lnTo>
                    <a:pt x="264066" y="55864"/>
                  </a:lnTo>
                  <a:lnTo>
                    <a:pt x="528133" y="186214"/>
                  </a:lnTo>
                  <a:lnTo>
                    <a:pt x="792200" y="167592"/>
                  </a:lnTo>
                  <a:lnTo>
                    <a:pt x="1056267" y="37242"/>
                  </a:lnTo>
                  <a:lnTo>
                    <a:pt x="1320333" y="74485"/>
                  </a:lnTo>
                  <a:lnTo>
                    <a:pt x="1584400" y="18621"/>
                  </a:lnTo>
                  <a:lnTo>
                    <a:pt x="1848467" y="0"/>
                  </a:lnTo>
                </a:path>
              </a:pathLst>
            </a:custGeom>
            <a:ln w="40651" cap="flat">
              <a:solidFill>
                <a:srgbClr val="000000">
                  <a:alpha val="100000"/>
                </a:srgbClr>
              </a:solidFill>
              <a:prstDash val="solid"/>
              <a:round/>
            </a:ln>
          </p:spPr>
          <p:txBody>
            <a:bodyPr/>
            <a:lstStyle/>
            <a:p/>
          </p:txBody>
        </p:sp>
        <p:sp>
          <p:nvSpPr>
            <p:cNvPr id="274" name="pl274"/>
            <p:cNvSpPr/>
            <p:nvPr/>
          </p:nvSpPr>
          <p:spPr>
            <a:xfrm>
              <a:off x="7133520" y="1313499"/>
              <a:ext cx="1848467" cy="186214"/>
            </a:xfrm>
            <a:custGeom>
              <a:avLst/>
              <a:pathLst>
                <a:path w="1848467" h="186214">
                  <a:moveTo>
                    <a:pt x="0" y="74485"/>
                  </a:moveTo>
                  <a:lnTo>
                    <a:pt x="264066" y="55864"/>
                  </a:lnTo>
                  <a:lnTo>
                    <a:pt x="528133" y="186214"/>
                  </a:lnTo>
                  <a:lnTo>
                    <a:pt x="792200" y="167592"/>
                  </a:lnTo>
                  <a:lnTo>
                    <a:pt x="1056267" y="37242"/>
                  </a:lnTo>
                  <a:lnTo>
                    <a:pt x="1320333" y="74485"/>
                  </a:lnTo>
                  <a:lnTo>
                    <a:pt x="1584400" y="18621"/>
                  </a:lnTo>
                  <a:lnTo>
                    <a:pt x="1848467" y="0"/>
                  </a:lnTo>
                </a:path>
              </a:pathLst>
            </a:custGeom>
            <a:ln w="35231" cap="flat">
              <a:solidFill>
                <a:srgbClr val="80BD41">
                  <a:alpha val="100000"/>
                </a:srgbClr>
              </a:solidFill>
              <a:prstDash val="solid"/>
              <a:round/>
            </a:ln>
          </p:spPr>
          <p:txBody>
            <a:bodyPr/>
            <a:lstStyle/>
            <a:p/>
          </p:txBody>
        </p:sp>
        <p:sp>
          <p:nvSpPr>
            <p:cNvPr id="275" name="pl275"/>
            <p:cNvSpPr/>
            <p:nvPr/>
          </p:nvSpPr>
          <p:spPr>
            <a:xfrm>
              <a:off x="7041096" y="1369363"/>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276" name="tx276"/>
            <p:cNvSpPr/>
            <p:nvPr/>
          </p:nvSpPr>
          <p:spPr>
            <a:xfrm>
              <a:off x="7085331" y="12094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77" name="tx277"/>
            <p:cNvSpPr/>
            <p:nvPr/>
          </p:nvSpPr>
          <p:spPr>
            <a:xfrm>
              <a:off x="7367457" y="11908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8" name="tx278"/>
            <p:cNvSpPr/>
            <p:nvPr/>
          </p:nvSpPr>
          <p:spPr>
            <a:xfrm>
              <a:off x="7613464" y="132115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79" name="tx279"/>
            <p:cNvSpPr/>
            <p:nvPr/>
          </p:nvSpPr>
          <p:spPr>
            <a:xfrm>
              <a:off x="7877531" y="130253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80" name="tx280"/>
            <p:cNvSpPr/>
            <p:nvPr/>
          </p:nvSpPr>
          <p:spPr>
            <a:xfrm>
              <a:off x="8159657" y="11721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81" name="tx281"/>
            <p:cNvSpPr/>
            <p:nvPr/>
          </p:nvSpPr>
          <p:spPr>
            <a:xfrm>
              <a:off x="8405665" y="12094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82" name="tx282"/>
            <p:cNvSpPr/>
            <p:nvPr/>
          </p:nvSpPr>
          <p:spPr>
            <a:xfrm>
              <a:off x="8687791" y="11535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83" name="tx283"/>
            <p:cNvSpPr/>
            <p:nvPr/>
          </p:nvSpPr>
          <p:spPr>
            <a:xfrm>
              <a:off x="8951858" y="11349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84" name="rc284"/>
            <p:cNvSpPr/>
            <p:nvPr/>
          </p:nvSpPr>
          <p:spPr>
            <a:xfrm>
              <a:off x="7041096" y="2613739"/>
              <a:ext cx="2033314" cy="1454334"/>
            </a:xfrm>
            <a:prstGeom prst="rect">
              <a:avLst/>
            </a:prstGeom>
            <a:solidFill>
              <a:srgbClr val="EBEBEB">
                <a:alpha val="100000"/>
              </a:srgbClr>
            </a:solidFill>
          </p:spPr>
          <p:txBody>
            <a:bodyPr/>
            <a:lstStyle/>
            <a:p/>
          </p:txBody>
        </p:sp>
        <p:sp>
          <p:nvSpPr>
            <p:cNvPr id="285" name="pl285"/>
            <p:cNvSpPr/>
            <p:nvPr/>
          </p:nvSpPr>
          <p:spPr>
            <a:xfrm>
              <a:off x="7041096" y="3806442"/>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86" name="pl286"/>
            <p:cNvSpPr/>
            <p:nvPr/>
          </p:nvSpPr>
          <p:spPr>
            <a:xfrm>
              <a:off x="7041096" y="3340907"/>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87" name="pl287"/>
            <p:cNvSpPr/>
            <p:nvPr/>
          </p:nvSpPr>
          <p:spPr>
            <a:xfrm>
              <a:off x="7041096" y="2875371"/>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88" name="pl288"/>
            <p:cNvSpPr/>
            <p:nvPr/>
          </p:nvSpPr>
          <p:spPr>
            <a:xfrm>
              <a:off x="7041096" y="4039210"/>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89" name="pl289"/>
            <p:cNvSpPr/>
            <p:nvPr/>
          </p:nvSpPr>
          <p:spPr>
            <a:xfrm>
              <a:off x="7041096" y="3573674"/>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90" name="pl290"/>
            <p:cNvSpPr/>
            <p:nvPr/>
          </p:nvSpPr>
          <p:spPr>
            <a:xfrm>
              <a:off x="7041096" y="3108139"/>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91" name="pl291"/>
            <p:cNvSpPr/>
            <p:nvPr/>
          </p:nvSpPr>
          <p:spPr>
            <a:xfrm>
              <a:off x="7041096" y="2642603"/>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92" name="pl292"/>
            <p:cNvSpPr/>
            <p:nvPr/>
          </p:nvSpPr>
          <p:spPr>
            <a:xfrm>
              <a:off x="7133520"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93" name="pl293"/>
            <p:cNvSpPr/>
            <p:nvPr/>
          </p:nvSpPr>
          <p:spPr>
            <a:xfrm>
              <a:off x="7397586"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7661653"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7925720"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818978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845385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8717920"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898198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7133520" y="3089517"/>
              <a:ext cx="1848467" cy="148971"/>
            </a:xfrm>
            <a:custGeom>
              <a:avLst/>
              <a:pathLst>
                <a:path w="1848467" h="148971">
                  <a:moveTo>
                    <a:pt x="0" y="37242"/>
                  </a:moveTo>
                  <a:lnTo>
                    <a:pt x="264066" y="18621"/>
                  </a:lnTo>
                  <a:lnTo>
                    <a:pt x="528133" y="130350"/>
                  </a:lnTo>
                  <a:lnTo>
                    <a:pt x="792200" y="148971"/>
                  </a:lnTo>
                  <a:lnTo>
                    <a:pt x="1056267" y="18621"/>
                  </a:lnTo>
                  <a:lnTo>
                    <a:pt x="1320333" y="37242"/>
                  </a:lnTo>
                  <a:lnTo>
                    <a:pt x="1584400" y="0"/>
                  </a:lnTo>
                  <a:lnTo>
                    <a:pt x="1848467" y="0"/>
                  </a:lnTo>
                </a:path>
              </a:pathLst>
            </a:custGeom>
            <a:ln w="20325" cap="flat">
              <a:solidFill>
                <a:srgbClr val="BEBEBE">
                  <a:alpha val="69803"/>
                </a:srgbClr>
              </a:solidFill>
              <a:prstDash val="solid"/>
              <a:round/>
            </a:ln>
          </p:spPr>
          <p:txBody>
            <a:bodyPr/>
            <a:lstStyle/>
            <a:p/>
          </p:txBody>
        </p:sp>
        <p:sp>
          <p:nvSpPr>
            <p:cNvPr id="301" name="pl301"/>
            <p:cNvSpPr/>
            <p:nvPr/>
          </p:nvSpPr>
          <p:spPr>
            <a:xfrm>
              <a:off x="7133520" y="3108139"/>
              <a:ext cx="1848467" cy="55864"/>
            </a:xfrm>
            <a:custGeom>
              <a:avLst/>
              <a:pathLst>
                <a:path w="1848467" h="55864">
                  <a:moveTo>
                    <a:pt x="0" y="0"/>
                  </a:moveTo>
                  <a:lnTo>
                    <a:pt x="264066" y="0"/>
                  </a:lnTo>
                  <a:lnTo>
                    <a:pt x="528133" y="55864"/>
                  </a:lnTo>
                  <a:lnTo>
                    <a:pt x="792200" y="55864"/>
                  </a:lnTo>
                  <a:lnTo>
                    <a:pt x="1056267" y="18621"/>
                  </a:lnTo>
                  <a:lnTo>
                    <a:pt x="1320333" y="0"/>
                  </a:lnTo>
                  <a:lnTo>
                    <a:pt x="1584400" y="18621"/>
                  </a:lnTo>
                  <a:lnTo>
                    <a:pt x="1848467" y="55864"/>
                  </a:lnTo>
                </a:path>
              </a:pathLst>
            </a:custGeom>
            <a:ln w="40651" cap="flat">
              <a:solidFill>
                <a:srgbClr val="BEBEBE">
                  <a:alpha val="69803"/>
                </a:srgbClr>
              </a:solidFill>
              <a:prstDash val="solid"/>
              <a:round/>
            </a:ln>
          </p:spPr>
          <p:txBody>
            <a:bodyPr/>
            <a:lstStyle/>
            <a:p/>
          </p:txBody>
        </p:sp>
        <p:sp>
          <p:nvSpPr>
            <p:cNvPr id="302" name="pl302"/>
            <p:cNvSpPr/>
            <p:nvPr/>
          </p:nvSpPr>
          <p:spPr>
            <a:xfrm>
              <a:off x="7133520" y="3108139"/>
              <a:ext cx="1848467" cy="55864"/>
            </a:xfrm>
            <a:custGeom>
              <a:avLst/>
              <a:pathLst>
                <a:path w="1848467" h="55864">
                  <a:moveTo>
                    <a:pt x="0" y="0"/>
                  </a:moveTo>
                  <a:lnTo>
                    <a:pt x="264066" y="0"/>
                  </a:lnTo>
                  <a:lnTo>
                    <a:pt x="528133" y="55864"/>
                  </a:lnTo>
                  <a:lnTo>
                    <a:pt x="792200" y="55864"/>
                  </a:lnTo>
                  <a:lnTo>
                    <a:pt x="1056267" y="18621"/>
                  </a:lnTo>
                  <a:lnTo>
                    <a:pt x="1320333" y="0"/>
                  </a:lnTo>
                  <a:lnTo>
                    <a:pt x="1584400" y="18621"/>
                  </a:lnTo>
                  <a:lnTo>
                    <a:pt x="1848467" y="55864"/>
                  </a:lnTo>
                </a:path>
              </a:pathLst>
            </a:custGeom>
            <a:ln w="35231" cap="flat">
              <a:solidFill>
                <a:srgbClr val="BEBEBE">
                  <a:alpha val="69803"/>
                </a:srgbClr>
              </a:solidFill>
              <a:prstDash val="solid"/>
              <a:round/>
            </a:ln>
          </p:spPr>
          <p:txBody>
            <a:bodyPr/>
            <a:lstStyle/>
            <a:p/>
          </p:txBody>
        </p:sp>
        <p:sp>
          <p:nvSpPr>
            <p:cNvPr id="303" name="pl303"/>
            <p:cNvSpPr/>
            <p:nvPr/>
          </p:nvSpPr>
          <p:spPr>
            <a:xfrm>
              <a:off x="7133520" y="3089517"/>
              <a:ext cx="1848467" cy="148971"/>
            </a:xfrm>
            <a:custGeom>
              <a:avLst/>
              <a:pathLst>
                <a:path w="1848467" h="148971">
                  <a:moveTo>
                    <a:pt x="0" y="37242"/>
                  </a:moveTo>
                  <a:lnTo>
                    <a:pt x="264066" y="18621"/>
                  </a:lnTo>
                  <a:lnTo>
                    <a:pt x="528133" y="130350"/>
                  </a:lnTo>
                  <a:lnTo>
                    <a:pt x="792200" y="148971"/>
                  </a:lnTo>
                  <a:lnTo>
                    <a:pt x="1056267" y="18621"/>
                  </a:lnTo>
                  <a:lnTo>
                    <a:pt x="1320333" y="37242"/>
                  </a:lnTo>
                  <a:lnTo>
                    <a:pt x="1584400" y="0"/>
                  </a:lnTo>
                  <a:lnTo>
                    <a:pt x="1848467" y="0"/>
                  </a:lnTo>
                </a:path>
              </a:pathLst>
            </a:custGeom>
            <a:ln w="20325" cap="flat">
              <a:solidFill>
                <a:srgbClr val="6B6B6B">
                  <a:alpha val="100000"/>
                </a:srgbClr>
              </a:solidFill>
              <a:prstDash val="solid"/>
              <a:round/>
            </a:ln>
          </p:spPr>
          <p:txBody>
            <a:bodyPr/>
            <a:lstStyle/>
            <a:p/>
          </p:txBody>
        </p:sp>
        <p:sp>
          <p:nvSpPr>
            <p:cNvPr id="304" name="pl304"/>
            <p:cNvSpPr/>
            <p:nvPr/>
          </p:nvSpPr>
          <p:spPr>
            <a:xfrm>
              <a:off x="7133520" y="3108139"/>
              <a:ext cx="1848467" cy="55864"/>
            </a:xfrm>
            <a:custGeom>
              <a:avLst/>
              <a:pathLst>
                <a:path w="1848467" h="55864">
                  <a:moveTo>
                    <a:pt x="0" y="0"/>
                  </a:moveTo>
                  <a:lnTo>
                    <a:pt x="264066" y="0"/>
                  </a:lnTo>
                  <a:lnTo>
                    <a:pt x="528133" y="55864"/>
                  </a:lnTo>
                  <a:lnTo>
                    <a:pt x="792200" y="55864"/>
                  </a:lnTo>
                  <a:lnTo>
                    <a:pt x="1056267" y="18621"/>
                  </a:lnTo>
                  <a:lnTo>
                    <a:pt x="1320333" y="0"/>
                  </a:lnTo>
                  <a:lnTo>
                    <a:pt x="1584400" y="18621"/>
                  </a:lnTo>
                  <a:lnTo>
                    <a:pt x="1848467" y="55864"/>
                  </a:lnTo>
                </a:path>
              </a:pathLst>
            </a:custGeom>
            <a:ln w="40651" cap="flat">
              <a:solidFill>
                <a:srgbClr val="000000">
                  <a:alpha val="100000"/>
                </a:srgbClr>
              </a:solidFill>
              <a:prstDash val="solid"/>
              <a:round/>
            </a:ln>
          </p:spPr>
          <p:txBody>
            <a:bodyPr/>
            <a:lstStyle/>
            <a:p/>
          </p:txBody>
        </p:sp>
        <p:sp>
          <p:nvSpPr>
            <p:cNvPr id="305" name="pl305"/>
            <p:cNvSpPr/>
            <p:nvPr/>
          </p:nvSpPr>
          <p:spPr>
            <a:xfrm>
              <a:off x="7133520" y="3108139"/>
              <a:ext cx="1848467" cy="55864"/>
            </a:xfrm>
            <a:custGeom>
              <a:avLst/>
              <a:pathLst>
                <a:path w="1848467" h="55864">
                  <a:moveTo>
                    <a:pt x="0" y="0"/>
                  </a:moveTo>
                  <a:lnTo>
                    <a:pt x="264066" y="0"/>
                  </a:lnTo>
                  <a:lnTo>
                    <a:pt x="528133" y="55864"/>
                  </a:lnTo>
                  <a:lnTo>
                    <a:pt x="792200" y="55864"/>
                  </a:lnTo>
                  <a:lnTo>
                    <a:pt x="1056267" y="18621"/>
                  </a:lnTo>
                  <a:lnTo>
                    <a:pt x="1320333" y="0"/>
                  </a:lnTo>
                  <a:lnTo>
                    <a:pt x="1584400" y="18621"/>
                  </a:lnTo>
                  <a:lnTo>
                    <a:pt x="1848467" y="55864"/>
                  </a:lnTo>
                </a:path>
              </a:pathLst>
            </a:custGeom>
            <a:ln w="35231" cap="flat">
              <a:solidFill>
                <a:srgbClr val="80BD41">
                  <a:alpha val="100000"/>
                </a:srgbClr>
              </a:solidFill>
              <a:prstDash val="solid"/>
              <a:round/>
            </a:ln>
          </p:spPr>
          <p:txBody>
            <a:bodyPr/>
            <a:lstStyle/>
            <a:p/>
          </p:txBody>
        </p:sp>
        <p:sp>
          <p:nvSpPr>
            <p:cNvPr id="306" name="pl306"/>
            <p:cNvSpPr/>
            <p:nvPr/>
          </p:nvSpPr>
          <p:spPr>
            <a:xfrm>
              <a:off x="7041096" y="3108139"/>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307" name="tx307"/>
            <p:cNvSpPr/>
            <p:nvPr/>
          </p:nvSpPr>
          <p:spPr>
            <a:xfrm>
              <a:off x="7103390" y="29295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8" name="tx308"/>
            <p:cNvSpPr/>
            <p:nvPr/>
          </p:nvSpPr>
          <p:spPr>
            <a:xfrm>
              <a:off x="7367457" y="29295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9" name="tx309"/>
            <p:cNvSpPr/>
            <p:nvPr/>
          </p:nvSpPr>
          <p:spPr>
            <a:xfrm>
              <a:off x="7613464" y="298544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10" name="tx310"/>
            <p:cNvSpPr/>
            <p:nvPr/>
          </p:nvSpPr>
          <p:spPr>
            <a:xfrm>
              <a:off x="7877531" y="298544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11" name="tx311"/>
            <p:cNvSpPr/>
            <p:nvPr/>
          </p:nvSpPr>
          <p:spPr>
            <a:xfrm>
              <a:off x="8141598" y="294820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12" name="tx312"/>
            <p:cNvSpPr/>
            <p:nvPr/>
          </p:nvSpPr>
          <p:spPr>
            <a:xfrm>
              <a:off x="8423724" y="29295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13" name="tx313"/>
            <p:cNvSpPr/>
            <p:nvPr/>
          </p:nvSpPr>
          <p:spPr>
            <a:xfrm>
              <a:off x="8669731" y="294820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14" name="tx314"/>
            <p:cNvSpPr/>
            <p:nvPr/>
          </p:nvSpPr>
          <p:spPr>
            <a:xfrm>
              <a:off x="8933798" y="298544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15" name="tx315"/>
            <p:cNvSpPr/>
            <p:nvPr/>
          </p:nvSpPr>
          <p:spPr>
            <a:xfrm>
              <a:off x="1534708" y="4205084"/>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Thailand</a:t>
              </a:r>
            </a:p>
          </p:txBody>
        </p:sp>
        <p:sp>
          <p:nvSpPr>
            <p:cNvPr id="316" name="tx316"/>
            <p:cNvSpPr/>
            <p:nvPr/>
          </p:nvSpPr>
          <p:spPr>
            <a:xfrm>
              <a:off x="3555910" y="4205084"/>
              <a:ext cx="592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Timor-Leste</a:t>
              </a:r>
            </a:p>
          </p:txBody>
        </p:sp>
        <p:sp>
          <p:nvSpPr>
            <p:cNvPr id="317" name="tx317"/>
            <p:cNvSpPr/>
            <p:nvPr/>
          </p:nvSpPr>
          <p:spPr>
            <a:xfrm>
              <a:off x="1528582" y="2466308"/>
              <a:ext cx="4409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Maldives</a:t>
              </a:r>
            </a:p>
          </p:txBody>
        </p:sp>
        <p:sp>
          <p:nvSpPr>
            <p:cNvPr id="318" name="tx318"/>
            <p:cNvSpPr/>
            <p:nvPr/>
          </p:nvSpPr>
          <p:spPr>
            <a:xfrm>
              <a:off x="3619049" y="2466308"/>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Myanmar</a:t>
              </a:r>
            </a:p>
          </p:txBody>
        </p:sp>
        <p:sp>
          <p:nvSpPr>
            <p:cNvPr id="319" name="tx319"/>
            <p:cNvSpPr/>
            <p:nvPr/>
          </p:nvSpPr>
          <p:spPr>
            <a:xfrm>
              <a:off x="5808866" y="2466308"/>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Nepal</a:t>
              </a:r>
            </a:p>
          </p:txBody>
        </p:sp>
        <p:sp>
          <p:nvSpPr>
            <p:cNvPr id="320" name="tx320"/>
            <p:cNvSpPr/>
            <p:nvPr/>
          </p:nvSpPr>
          <p:spPr>
            <a:xfrm>
              <a:off x="7821655" y="2466308"/>
              <a:ext cx="4721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Sri Lanka</a:t>
              </a:r>
            </a:p>
          </p:txBody>
        </p:sp>
        <p:sp>
          <p:nvSpPr>
            <p:cNvPr id="321" name="tx321"/>
            <p:cNvSpPr/>
            <p:nvPr/>
          </p:nvSpPr>
          <p:spPr>
            <a:xfrm>
              <a:off x="1453830" y="72753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Bangladesh</a:t>
              </a:r>
            </a:p>
          </p:txBody>
        </p:sp>
        <p:sp>
          <p:nvSpPr>
            <p:cNvPr id="322" name="tx322"/>
            <p:cNvSpPr/>
            <p:nvPr/>
          </p:nvSpPr>
          <p:spPr>
            <a:xfrm>
              <a:off x="3674782" y="727533"/>
              <a:ext cx="3543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Bhutan</a:t>
              </a:r>
            </a:p>
          </p:txBody>
        </p:sp>
        <p:sp>
          <p:nvSpPr>
            <p:cNvPr id="323" name="tx323"/>
            <p:cNvSpPr/>
            <p:nvPr/>
          </p:nvSpPr>
          <p:spPr>
            <a:xfrm>
              <a:off x="5799677" y="727533"/>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DPRK</a:t>
              </a:r>
            </a:p>
          </p:txBody>
        </p:sp>
        <p:sp>
          <p:nvSpPr>
            <p:cNvPr id="324" name="tx324"/>
            <p:cNvSpPr/>
            <p:nvPr/>
          </p:nvSpPr>
          <p:spPr>
            <a:xfrm>
              <a:off x="7936550" y="727533"/>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India</a:t>
              </a:r>
            </a:p>
          </p:txBody>
        </p:sp>
        <p:sp>
          <p:nvSpPr>
            <p:cNvPr id="325" name="pl325"/>
            <p:cNvSpPr/>
            <p:nvPr/>
          </p:nvSpPr>
          <p:spPr>
            <a:xfrm>
              <a:off x="82481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6" name="pl326"/>
            <p:cNvSpPr/>
            <p:nvPr/>
          </p:nvSpPr>
          <p:spPr>
            <a:xfrm>
              <a:off x="108887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7" name="pl327"/>
            <p:cNvSpPr/>
            <p:nvPr/>
          </p:nvSpPr>
          <p:spPr>
            <a:xfrm>
              <a:off x="13529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8" name="pl328"/>
            <p:cNvSpPr/>
            <p:nvPr/>
          </p:nvSpPr>
          <p:spPr>
            <a:xfrm>
              <a:off x="161701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9" name="pl329"/>
            <p:cNvSpPr/>
            <p:nvPr/>
          </p:nvSpPr>
          <p:spPr>
            <a:xfrm>
              <a:off x="188107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0" name="pl330"/>
            <p:cNvSpPr/>
            <p:nvPr/>
          </p:nvSpPr>
          <p:spPr>
            <a:xfrm>
              <a:off x="21451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1" name="pl331"/>
            <p:cNvSpPr/>
            <p:nvPr/>
          </p:nvSpPr>
          <p:spPr>
            <a:xfrm>
              <a:off x="240921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2" name="pl332"/>
            <p:cNvSpPr/>
            <p:nvPr/>
          </p:nvSpPr>
          <p:spPr>
            <a:xfrm>
              <a:off x="26732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3" name="tx333"/>
            <p:cNvSpPr/>
            <p:nvPr/>
          </p:nvSpPr>
          <p:spPr>
            <a:xfrm rot="-5400000">
              <a:off x="70045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34" name="tx334"/>
            <p:cNvSpPr/>
            <p:nvPr/>
          </p:nvSpPr>
          <p:spPr>
            <a:xfrm rot="-5400000">
              <a:off x="96451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35" name="tx335"/>
            <p:cNvSpPr/>
            <p:nvPr/>
          </p:nvSpPr>
          <p:spPr>
            <a:xfrm rot="-5400000">
              <a:off x="122858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36" name="tx336"/>
            <p:cNvSpPr/>
            <p:nvPr/>
          </p:nvSpPr>
          <p:spPr>
            <a:xfrm rot="-5400000">
              <a:off x="149265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37" name="tx337"/>
            <p:cNvSpPr/>
            <p:nvPr/>
          </p:nvSpPr>
          <p:spPr>
            <a:xfrm rot="-5400000">
              <a:off x="175671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38" name="tx338"/>
            <p:cNvSpPr/>
            <p:nvPr/>
          </p:nvSpPr>
          <p:spPr>
            <a:xfrm rot="-5400000">
              <a:off x="20207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39" name="tx339"/>
            <p:cNvSpPr/>
            <p:nvPr/>
          </p:nvSpPr>
          <p:spPr>
            <a:xfrm rot="-5400000">
              <a:off x="228485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40" name="tx340"/>
            <p:cNvSpPr/>
            <p:nvPr/>
          </p:nvSpPr>
          <p:spPr>
            <a:xfrm rot="-5400000">
              <a:off x="254891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41" name="pl341"/>
            <p:cNvSpPr/>
            <p:nvPr/>
          </p:nvSpPr>
          <p:spPr>
            <a:xfrm>
              <a:off x="29277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2" name="pl342"/>
            <p:cNvSpPr/>
            <p:nvPr/>
          </p:nvSpPr>
          <p:spPr>
            <a:xfrm>
              <a:off x="319178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3" name="pl343"/>
            <p:cNvSpPr/>
            <p:nvPr/>
          </p:nvSpPr>
          <p:spPr>
            <a:xfrm>
              <a:off x="345584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4" name="pl344"/>
            <p:cNvSpPr/>
            <p:nvPr/>
          </p:nvSpPr>
          <p:spPr>
            <a:xfrm>
              <a:off x="371991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5" name="pl345"/>
            <p:cNvSpPr/>
            <p:nvPr/>
          </p:nvSpPr>
          <p:spPr>
            <a:xfrm>
              <a:off x="398398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6" name="pl346"/>
            <p:cNvSpPr/>
            <p:nvPr/>
          </p:nvSpPr>
          <p:spPr>
            <a:xfrm>
              <a:off x="424804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7" name="pl347"/>
            <p:cNvSpPr/>
            <p:nvPr/>
          </p:nvSpPr>
          <p:spPr>
            <a:xfrm>
              <a:off x="451211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8" name="pl348"/>
            <p:cNvSpPr/>
            <p:nvPr/>
          </p:nvSpPr>
          <p:spPr>
            <a:xfrm>
              <a:off x="477618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9" name="tx349"/>
            <p:cNvSpPr/>
            <p:nvPr/>
          </p:nvSpPr>
          <p:spPr>
            <a:xfrm rot="-5400000">
              <a:off x="280335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50" name="tx350"/>
            <p:cNvSpPr/>
            <p:nvPr/>
          </p:nvSpPr>
          <p:spPr>
            <a:xfrm rot="-5400000">
              <a:off x="306742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51" name="tx351"/>
            <p:cNvSpPr/>
            <p:nvPr/>
          </p:nvSpPr>
          <p:spPr>
            <a:xfrm rot="-5400000">
              <a:off x="333148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52" name="tx352"/>
            <p:cNvSpPr/>
            <p:nvPr/>
          </p:nvSpPr>
          <p:spPr>
            <a:xfrm rot="-5400000">
              <a:off x="359555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53" name="tx353"/>
            <p:cNvSpPr/>
            <p:nvPr/>
          </p:nvSpPr>
          <p:spPr>
            <a:xfrm rot="-5400000">
              <a:off x="385962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54" name="tx354"/>
            <p:cNvSpPr/>
            <p:nvPr/>
          </p:nvSpPr>
          <p:spPr>
            <a:xfrm rot="-5400000">
              <a:off x="412368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55" name="tx355"/>
            <p:cNvSpPr/>
            <p:nvPr/>
          </p:nvSpPr>
          <p:spPr>
            <a:xfrm rot="-5400000">
              <a:off x="438775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56" name="tx356"/>
            <p:cNvSpPr/>
            <p:nvPr/>
          </p:nvSpPr>
          <p:spPr>
            <a:xfrm rot="-5400000">
              <a:off x="465182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57" name="pl357"/>
            <p:cNvSpPr/>
            <p:nvPr/>
          </p:nvSpPr>
          <p:spPr>
            <a:xfrm>
              <a:off x="5030616"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8" name="pl358"/>
            <p:cNvSpPr/>
            <p:nvPr/>
          </p:nvSpPr>
          <p:spPr>
            <a:xfrm>
              <a:off x="5294683"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9" name="pl359"/>
            <p:cNvSpPr/>
            <p:nvPr/>
          </p:nvSpPr>
          <p:spPr>
            <a:xfrm>
              <a:off x="5558750"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0" name="pl360"/>
            <p:cNvSpPr/>
            <p:nvPr/>
          </p:nvSpPr>
          <p:spPr>
            <a:xfrm>
              <a:off x="5822817"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1" name="pl361"/>
            <p:cNvSpPr/>
            <p:nvPr/>
          </p:nvSpPr>
          <p:spPr>
            <a:xfrm>
              <a:off x="6086884"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2" name="pl362"/>
            <p:cNvSpPr/>
            <p:nvPr/>
          </p:nvSpPr>
          <p:spPr>
            <a:xfrm>
              <a:off x="6350950"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3" name="pl363"/>
            <p:cNvSpPr/>
            <p:nvPr/>
          </p:nvSpPr>
          <p:spPr>
            <a:xfrm>
              <a:off x="6615017"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4" name="pl364"/>
            <p:cNvSpPr/>
            <p:nvPr/>
          </p:nvSpPr>
          <p:spPr>
            <a:xfrm>
              <a:off x="6879084"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5" name="tx365"/>
            <p:cNvSpPr/>
            <p:nvPr/>
          </p:nvSpPr>
          <p:spPr>
            <a:xfrm rot="-5400000">
              <a:off x="4906258"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66" name="tx366"/>
            <p:cNvSpPr/>
            <p:nvPr/>
          </p:nvSpPr>
          <p:spPr>
            <a:xfrm rot="-5400000">
              <a:off x="5170325"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67" name="tx367"/>
            <p:cNvSpPr/>
            <p:nvPr/>
          </p:nvSpPr>
          <p:spPr>
            <a:xfrm rot="-5400000">
              <a:off x="5434392"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68" name="tx368"/>
            <p:cNvSpPr/>
            <p:nvPr/>
          </p:nvSpPr>
          <p:spPr>
            <a:xfrm rot="-5400000">
              <a:off x="5698458"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69" name="tx369"/>
            <p:cNvSpPr/>
            <p:nvPr/>
          </p:nvSpPr>
          <p:spPr>
            <a:xfrm rot="-5400000">
              <a:off x="5962525"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70" name="tx370"/>
            <p:cNvSpPr/>
            <p:nvPr/>
          </p:nvSpPr>
          <p:spPr>
            <a:xfrm rot="-5400000">
              <a:off x="6226592"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71" name="tx371"/>
            <p:cNvSpPr/>
            <p:nvPr/>
          </p:nvSpPr>
          <p:spPr>
            <a:xfrm rot="-5400000">
              <a:off x="6490659"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72" name="tx372"/>
            <p:cNvSpPr/>
            <p:nvPr/>
          </p:nvSpPr>
          <p:spPr>
            <a:xfrm rot="-5400000">
              <a:off x="6754725"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73" name="pl373"/>
            <p:cNvSpPr/>
            <p:nvPr/>
          </p:nvSpPr>
          <p:spPr>
            <a:xfrm>
              <a:off x="7133520"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74" name="pl374"/>
            <p:cNvSpPr/>
            <p:nvPr/>
          </p:nvSpPr>
          <p:spPr>
            <a:xfrm>
              <a:off x="7397586"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75" name="pl375"/>
            <p:cNvSpPr/>
            <p:nvPr/>
          </p:nvSpPr>
          <p:spPr>
            <a:xfrm>
              <a:off x="7661653"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76" name="pl376"/>
            <p:cNvSpPr/>
            <p:nvPr/>
          </p:nvSpPr>
          <p:spPr>
            <a:xfrm>
              <a:off x="7925720"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77" name="pl377"/>
            <p:cNvSpPr/>
            <p:nvPr/>
          </p:nvSpPr>
          <p:spPr>
            <a:xfrm>
              <a:off x="8189787"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78" name="pl378"/>
            <p:cNvSpPr/>
            <p:nvPr/>
          </p:nvSpPr>
          <p:spPr>
            <a:xfrm>
              <a:off x="8453854"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79" name="pl379"/>
            <p:cNvSpPr/>
            <p:nvPr/>
          </p:nvSpPr>
          <p:spPr>
            <a:xfrm>
              <a:off x="8717920"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80" name="pl380"/>
            <p:cNvSpPr/>
            <p:nvPr/>
          </p:nvSpPr>
          <p:spPr>
            <a:xfrm>
              <a:off x="8981987"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81" name="tx381"/>
            <p:cNvSpPr/>
            <p:nvPr/>
          </p:nvSpPr>
          <p:spPr>
            <a:xfrm rot="-5400000">
              <a:off x="7009161"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82" name="tx382"/>
            <p:cNvSpPr/>
            <p:nvPr/>
          </p:nvSpPr>
          <p:spPr>
            <a:xfrm rot="-5400000">
              <a:off x="7273228"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83" name="tx383"/>
            <p:cNvSpPr/>
            <p:nvPr/>
          </p:nvSpPr>
          <p:spPr>
            <a:xfrm rot="-5400000">
              <a:off x="7537295"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84" name="tx384"/>
            <p:cNvSpPr/>
            <p:nvPr/>
          </p:nvSpPr>
          <p:spPr>
            <a:xfrm rot="-5400000">
              <a:off x="7801362"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85" name="tx385"/>
            <p:cNvSpPr/>
            <p:nvPr/>
          </p:nvSpPr>
          <p:spPr>
            <a:xfrm rot="-5400000">
              <a:off x="8065428"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86" name="tx386"/>
            <p:cNvSpPr/>
            <p:nvPr/>
          </p:nvSpPr>
          <p:spPr>
            <a:xfrm rot="-5400000">
              <a:off x="8329495"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87" name="tx387"/>
            <p:cNvSpPr/>
            <p:nvPr/>
          </p:nvSpPr>
          <p:spPr>
            <a:xfrm rot="-5400000">
              <a:off x="8593562"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88" name="tx388"/>
            <p:cNvSpPr/>
            <p:nvPr/>
          </p:nvSpPr>
          <p:spPr>
            <a:xfrm rot="-5400000">
              <a:off x="8857629"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89" name="tx389"/>
            <p:cNvSpPr/>
            <p:nvPr/>
          </p:nvSpPr>
          <p:spPr>
            <a:xfrm>
              <a:off x="508182" y="2260430"/>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90" name="tx390"/>
            <p:cNvSpPr/>
            <p:nvPr/>
          </p:nvSpPr>
          <p:spPr>
            <a:xfrm>
              <a:off x="508182" y="1794894"/>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91" name="tx391"/>
            <p:cNvSpPr/>
            <p:nvPr/>
          </p:nvSpPr>
          <p:spPr>
            <a:xfrm>
              <a:off x="607577" y="132935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92" name="tx392"/>
            <p:cNvSpPr/>
            <p:nvPr/>
          </p:nvSpPr>
          <p:spPr>
            <a:xfrm>
              <a:off x="545398" y="86382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93" name="pl393"/>
            <p:cNvSpPr/>
            <p:nvPr/>
          </p:nvSpPr>
          <p:spPr>
            <a:xfrm>
              <a:off x="697592" y="230043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94" name="pl394"/>
            <p:cNvSpPr/>
            <p:nvPr/>
          </p:nvSpPr>
          <p:spPr>
            <a:xfrm>
              <a:off x="697592" y="183489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95" name="pl395"/>
            <p:cNvSpPr/>
            <p:nvPr/>
          </p:nvSpPr>
          <p:spPr>
            <a:xfrm>
              <a:off x="697592" y="136936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96" name="pl396"/>
            <p:cNvSpPr/>
            <p:nvPr/>
          </p:nvSpPr>
          <p:spPr>
            <a:xfrm>
              <a:off x="697592" y="90382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97" name="tx397"/>
            <p:cNvSpPr/>
            <p:nvPr/>
          </p:nvSpPr>
          <p:spPr>
            <a:xfrm>
              <a:off x="508182" y="3999205"/>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98" name="tx398"/>
            <p:cNvSpPr/>
            <p:nvPr/>
          </p:nvSpPr>
          <p:spPr>
            <a:xfrm>
              <a:off x="508182" y="3533669"/>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99" name="tx399"/>
            <p:cNvSpPr/>
            <p:nvPr/>
          </p:nvSpPr>
          <p:spPr>
            <a:xfrm>
              <a:off x="607577" y="306813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400" name="tx400"/>
            <p:cNvSpPr/>
            <p:nvPr/>
          </p:nvSpPr>
          <p:spPr>
            <a:xfrm>
              <a:off x="545398" y="26025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401" name="pl401"/>
            <p:cNvSpPr/>
            <p:nvPr/>
          </p:nvSpPr>
          <p:spPr>
            <a:xfrm>
              <a:off x="697592" y="403921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402" name="pl402"/>
            <p:cNvSpPr/>
            <p:nvPr/>
          </p:nvSpPr>
          <p:spPr>
            <a:xfrm>
              <a:off x="697592" y="357367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403" name="pl403"/>
            <p:cNvSpPr/>
            <p:nvPr/>
          </p:nvSpPr>
          <p:spPr>
            <a:xfrm>
              <a:off x="697592" y="310813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404" name="pl404"/>
            <p:cNvSpPr/>
            <p:nvPr/>
          </p:nvSpPr>
          <p:spPr>
            <a:xfrm>
              <a:off x="697592" y="264260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405" name="tx405"/>
            <p:cNvSpPr/>
            <p:nvPr/>
          </p:nvSpPr>
          <p:spPr>
            <a:xfrm>
              <a:off x="508182" y="5737981"/>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406" name="tx406"/>
            <p:cNvSpPr/>
            <p:nvPr/>
          </p:nvSpPr>
          <p:spPr>
            <a:xfrm>
              <a:off x="508182" y="5272445"/>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407" name="tx407"/>
            <p:cNvSpPr/>
            <p:nvPr/>
          </p:nvSpPr>
          <p:spPr>
            <a:xfrm>
              <a:off x="607577" y="480690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408" name="tx408"/>
            <p:cNvSpPr/>
            <p:nvPr/>
          </p:nvSpPr>
          <p:spPr>
            <a:xfrm>
              <a:off x="545398" y="434137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409" name="pl409"/>
            <p:cNvSpPr/>
            <p:nvPr/>
          </p:nvSpPr>
          <p:spPr>
            <a:xfrm>
              <a:off x="697592" y="577798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410" name="pl410"/>
            <p:cNvSpPr/>
            <p:nvPr/>
          </p:nvSpPr>
          <p:spPr>
            <a:xfrm>
              <a:off x="697592" y="531245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411" name="pl411"/>
            <p:cNvSpPr/>
            <p:nvPr/>
          </p:nvSpPr>
          <p:spPr>
            <a:xfrm>
              <a:off x="697592" y="484691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412" name="pl412"/>
            <p:cNvSpPr/>
            <p:nvPr/>
          </p:nvSpPr>
          <p:spPr>
            <a:xfrm>
              <a:off x="697592" y="438137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413" name="tx413"/>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414" name="tx414"/>
            <p:cNvSpPr/>
            <p:nvPr/>
          </p:nvSpPr>
          <p:spPr>
            <a:xfrm>
              <a:off x="732387" y="435349"/>
              <a:ext cx="563727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difference compared to 2019, by country, SEAR, 2018-2025</a:t>
              </a:r>
            </a:p>
          </p:txBody>
        </p:sp>
        <p:sp>
          <p:nvSpPr>
            <p:cNvPr id="415" name="tx415"/>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416" name="tx416"/>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417" name="tx417"/>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4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difference in DTP1 coverage compared to 2019, by country.
Coverage was higher in 2025 compared to 2019 in 4 countries (DPRK, India, Maldives, and Nepal).
The largest increase in coverage was 3% points in India from 94% in 2019 to 97% in 2025.
Coverage was lower than in 2019 in 5 countries (Bangladesh, Myanmar, Sri Lanka, Thailand, and Timor-Leste).
The largest decline in coverage was 17% points in Myanmar from 93% in 2019 to 76% in 2025.</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416267"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3995193"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574119"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153044"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311019" y="5527164"/>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9" name="pl9"/>
            <p:cNvSpPr/>
            <p:nvPr/>
          </p:nvSpPr>
          <p:spPr>
            <a:xfrm>
              <a:off x="1311019" y="5020180"/>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0" name="pl10"/>
            <p:cNvSpPr/>
            <p:nvPr/>
          </p:nvSpPr>
          <p:spPr>
            <a:xfrm>
              <a:off x="1311019" y="4513195"/>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1" name="pl11"/>
            <p:cNvSpPr/>
            <p:nvPr/>
          </p:nvSpPr>
          <p:spPr>
            <a:xfrm>
              <a:off x="1311019" y="4006210"/>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2" name="pl12"/>
            <p:cNvSpPr/>
            <p:nvPr/>
          </p:nvSpPr>
          <p:spPr>
            <a:xfrm>
              <a:off x="1311019" y="3499226"/>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3" name="pl13"/>
            <p:cNvSpPr/>
            <p:nvPr/>
          </p:nvSpPr>
          <p:spPr>
            <a:xfrm>
              <a:off x="1311019" y="2992241"/>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4" name="pl14"/>
            <p:cNvSpPr/>
            <p:nvPr/>
          </p:nvSpPr>
          <p:spPr>
            <a:xfrm>
              <a:off x="1311019" y="2485256"/>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5" name="pl15"/>
            <p:cNvSpPr/>
            <p:nvPr/>
          </p:nvSpPr>
          <p:spPr>
            <a:xfrm>
              <a:off x="1311019" y="1978271"/>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6" name="pl16"/>
            <p:cNvSpPr/>
            <p:nvPr/>
          </p:nvSpPr>
          <p:spPr>
            <a:xfrm>
              <a:off x="1311019" y="1471287"/>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7" name="pl17"/>
            <p:cNvSpPr/>
            <p:nvPr/>
          </p:nvSpPr>
          <p:spPr>
            <a:xfrm>
              <a:off x="1311019" y="964302"/>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8" name="pl18"/>
            <p:cNvSpPr/>
            <p:nvPr/>
          </p:nvSpPr>
          <p:spPr>
            <a:xfrm>
              <a:off x="1626804"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0573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784656"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3582"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942507"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689879" y="964302"/>
              <a:ext cx="189471" cy="0"/>
            </a:xfrm>
            <a:custGeom>
              <a:avLst/>
              <a:pathLst>
                <a:path w="189471" h="0">
                  <a:moveTo>
                    <a:pt x="0" y="0"/>
                  </a:moveTo>
                  <a:lnTo>
                    <a:pt x="126314" y="0"/>
                  </a:lnTo>
                  <a:lnTo>
                    <a:pt x="126314" y="0"/>
                  </a:lnTo>
                  <a:lnTo>
                    <a:pt x="189471" y="0"/>
                  </a:lnTo>
                  <a:lnTo>
                    <a:pt x="189471" y="0"/>
                  </a:lnTo>
                  <a:lnTo>
                    <a:pt x="189471" y="0"/>
                  </a:lnTo>
                  <a:lnTo>
                    <a:pt x="189471" y="0"/>
                  </a:lnTo>
                </a:path>
              </a:pathLst>
            </a:custGeom>
            <a:ln w="108405" cap="flat">
              <a:solidFill>
                <a:srgbClr val="E8E8E8">
                  <a:alpha val="100000"/>
                </a:srgbClr>
              </a:solidFill>
              <a:prstDash val="solid"/>
              <a:round/>
            </a:ln>
          </p:spPr>
          <p:txBody>
            <a:bodyPr/>
            <a:lstStyle/>
            <a:p/>
          </p:txBody>
        </p:sp>
        <p:sp>
          <p:nvSpPr>
            <p:cNvPr id="24" name="pl24"/>
            <p:cNvSpPr/>
            <p:nvPr/>
          </p:nvSpPr>
          <p:spPr>
            <a:xfrm>
              <a:off x="7816193" y="1471287"/>
              <a:ext cx="63157" cy="0"/>
            </a:xfrm>
            <a:custGeom>
              <a:avLst/>
              <a:pathLst>
                <a:path w="63157" h="0">
                  <a:moveTo>
                    <a:pt x="0" y="0"/>
                  </a:moveTo>
                  <a:lnTo>
                    <a:pt x="0" y="0"/>
                  </a:lnTo>
                  <a:lnTo>
                    <a:pt x="63157" y="0"/>
                  </a:lnTo>
                  <a:lnTo>
                    <a:pt x="63157" y="0"/>
                  </a:lnTo>
                  <a:lnTo>
                    <a:pt x="63157" y="0"/>
                  </a:lnTo>
                  <a:lnTo>
                    <a:pt x="63157" y="0"/>
                  </a:lnTo>
                  <a:lnTo>
                    <a:pt x="63157" y="0"/>
                  </a:lnTo>
                </a:path>
              </a:pathLst>
            </a:custGeom>
            <a:ln w="108405" cap="flat">
              <a:solidFill>
                <a:srgbClr val="E8E8E8">
                  <a:alpha val="100000"/>
                </a:srgbClr>
              </a:solidFill>
              <a:prstDash val="solid"/>
              <a:round/>
            </a:ln>
          </p:spPr>
          <p:txBody>
            <a:bodyPr/>
            <a:lstStyle/>
            <a:p/>
          </p:txBody>
        </p:sp>
        <p:sp>
          <p:nvSpPr>
            <p:cNvPr id="25" name="pl25"/>
            <p:cNvSpPr/>
            <p:nvPr/>
          </p:nvSpPr>
          <p:spPr>
            <a:xfrm>
              <a:off x="7753036" y="1978271"/>
              <a:ext cx="126314" cy="0"/>
            </a:xfrm>
            <a:custGeom>
              <a:avLst/>
              <a:pathLst>
                <a:path w="126314" h="0">
                  <a:moveTo>
                    <a:pt x="0" y="0"/>
                  </a:moveTo>
                  <a:lnTo>
                    <a:pt x="63157" y="0"/>
                  </a:lnTo>
                  <a:lnTo>
                    <a:pt x="63157" y="0"/>
                  </a:lnTo>
                  <a:lnTo>
                    <a:pt x="126314" y="0"/>
                  </a:lnTo>
                  <a:lnTo>
                    <a:pt x="126314" y="0"/>
                  </a:lnTo>
                  <a:lnTo>
                    <a:pt x="126314" y="0"/>
                  </a:lnTo>
                  <a:lnTo>
                    <a:pt x="126314" y="0"/>
                  </a:lnTo>
                </a:path>
              </a:pathLst>
            </a:custGeom>
            <a:ln w="108405" cap="flat">
              <a:solidFill>
                <a:srgbClr val="E8E8E8">
                  <a:alpha val="100000"/>
                </a:srgbClr>
              </a:solidFill>
              <a:prstDash val="solid"/>
              <a:round/>
            </a:ln>
          </p:spPr>
          <p:txBody>
            <a:bodyPr/>
            <a:lstStyle/>
            <a:p/>
          </p:txBody>
        </p:sp>
        <p:sp>
          <p:nvSpPr>
            <p:cNvPr id="26" name="pl26"/>
            <p:cNvSpPr/>
            <p:nvPr/>
          </p:nvSpPr>
          <p:spPr>
            <a:xfrm>
              <a:off x="7247780" y="2485256"/>
              <a:ext cx="568413" cy="0"/>
            </a:xfrm>
            <a:custGeom>
              <a:avLst/>
              <a:pathLst>
                <a:path w="568413" h="0">
                  <a:moveTo>
                    <a:pt x="0" y="0"/>
                  </a:moveTo>
                  <a:lnTo>
                    <a:pt x="189471" y="0"/>
                  </a:lnTo>
                  <a:lnTo>
                    <a:pt x="378942" y="0"/>
                  </a:lnTo>
                  <a:lnTo>
                    <a:pt x="442099" y="0"/>
                  </a:lnTo>
                  <a:lnTo>
                    <a:pt x="442099" y="0"/>
                  </a:lnTo>
                  <a:lnTo>
                    <a:pt x="568413" y="0"/>
                  </a:lnTo>
                  <a:lnTo>
                    <a:pt x="568413" y="0"/>
                  </a:lnTo>
                </a:path>
              </a:pathLst>
            </a:custGeom>
            <a:ln w="108405" cap="flat">
              <a:solidFill>
                <a:srgbClr val="E8E8E8">
                  <a:alpha val="100000"/>
                </a:srgbClr>
              </a:solidFill>
              <a:prstDash val="solid"/>
              <a:round/>
            </a:ln>
          </p:spPr>
          <p:txBody>
            <a:bodyPr/>
            <a:lstStyle/>
            <a:p/>
          </p:txBody>
        </p:sp>
        <p:sp>
          <p:nvSpPr>
            <p:cNvPr id="27" name="pl27"/>
            <p:cNvSpPr/>
            <p:nvPr/>
          </p:nvSpPr>
          <p:spPr>
            <a:xfrm>
              <a:off x="7121466" y="2992241"/>
              <a:ext cx="631570" cy="0"/>
            </a:xfrm>
            <a:custGeom>
              <a:avLst/>
              <a:pathLst>
                <a:path w="631570" h="0">
                  <a:moveTo>
                    <a:pt x="0" y="0"/>
                  </a:moveTo>
                  <a:lnTo>
                    <a:pt x="63157" y="0"/>
                  </a:lnTo>
                  <a:lnTo>
                    <a:pt x="378942" y="0"/>
                  </a:lnTo>
                  <a:lnTo>
                    <a:pt x="442099" y="0"/>
                  </a:lnTo>
                  <a:lnTo>
                    <a:pt x="505256" y="0"/>
                  </a:lnTo>
                  <a:lnTo>
                    <a:pt x="568413" y="0"/>
                  </a:lnTo>
                  <a:lnTo>
                    <a:pt x="631570" y="0"/>
                  </a:lnTo>
                </a:path>
              </a:pathLst>
            </a:custGeom>
            <a:ln w="108405" cap="flat">
              <a:solidFill>
                <a:srgbClr val="E8E8E8">
                  <a:alpha val="100000"/>
                </a:srgbClr>
              </a:solidFill>
              <a:prstDash val="solid"/>
              <a:round/>
            </a:ln>
          </p:spPr>
          <p:txBody>
            <a:bodyPr/>
            <a:lstStyle/>
            <a:p/>
          </p:txBody>
        </p:sp>
        <p:sp>
          <p:nvSpPr>
            <p:cNvPr id="28" name="pl28"/>
            <p:cNvSpPr/>
            <p:nvPr/>
          </p:nvSpPr>
          <p:spPr>
            <a:xfrm>
              <a:off x="7689879" y="3499226"/>
              <a:ext cx="189471" cy="0"/>
            </a:xfrm>
            <a:custGeom>
              <a:avLst/>
              <a:pathLst>
                <a:path w="189471" h="0">
                  <a:moveTo>
                    <a:pt x="0" y="0"/>
                  </a:moveTo>
                  <a:lnTo>
                    <a:pt x="0" y="0"/>
                  </a:lnTo>
                  <a:lnTo>
                    <a:pt x="0" y="0"/>
                  </a:lnTo>
                  <a:lnTo>
                    <a:pt x="126314" y="0"/>
                  </a:lnTo>
                  <a:lnTo>
                    <a:pt x="126314" y="0"/>
                  </a:lnTo>
                  <a:lnTo>
                    <a:pt x="189471" y="0"/>
                  </a:lnTo>
                  <a:lnTo>
                    <a:pt x="189471" y="0"/>
                  </a:lnTo>
                </a:path>
              </a:pathLst>
            </a:custGeom>
            <a:ln w="108405" cap="flat">
              <a:solidFill>
                <a:srgbClr val="E8E8E8">
                  <a:alpha val="100000"/>
                </a:srgbClr>
              </a:solidFill>
              <a:prstDash val="solid"/>
              <a:round/>
            </a:ln>
          </p:spPr>
          <p:txBody>
            <a:bodyPr/>
            <a:lstStyle/>
            <a:p/>
          </p:txBody>
        </p:sp>
        <p:sp>
          <p:nvSpPr>
            <p:cNvPr id="29" name="pl29"/>
            <p:cNvSpPr/>
            <p:nvPr/>
          </p:nvSpPr>
          <p:spPr>
            <a:xfrm>
              <a:off x="7689879" y="4006210"/>
              <a:ext cx="189471" cy="0"/>
            </a:xfrm>
            <a:custGeom>
              <a:avLst/>
              <a:pathLst>
                <a:path w="189471" h="0">
                  <a:moveTo>
                    <a:pt x="0" y="0"/>
                  </a:moveTo>
                  <a:lnTo>
                    <a:pt x="0" y="0"/>
                  </a:lnTo>
                  <a:lnTo>
                    <a:pt x="0" y="0"/>
                  </a:lnTo>
                  <a:lnTo>
                    <a:pt x="0" y="0"/>
                  </a:lnTo>
                  <a:lnTo>
                    <a:pt x="0" y="0"/>
                  </a:lnTo>
                  <a:lnTo>
                    <a:pt x="63157" y="0"/>
                  </a:lnTo>
                  <a:lnTo>
                    <a:pt x="189471" y="0"/>
                  </a:lnTo>
                </a:path>
              </a:pathLst>
            </a:custGeom>
            <a:ln w="108405" cap="flat">
              <a:solidFill>
                <a:srgbClr val="E8E8E8">
                  <a:alpha val="100000"/>
                </a:srgbClr>
              </a:solidFill>
              <a:prstDash val="solid"/>
              <a:round/>
            </a:ln>
          </p:spPr>
          <p:txBody>
            <a:bodyPr/>
            <a:lstStyle/>
            <a:p/>
          </p:txBody>
        </p:sp>
        <p:sp>
          <p:nvSpPr>
            <p:cNvPr id="30" name="pl30"/>
            <p:cNvSpPr/>
            <p:nvPr/>
          </p:nvSpPr>
          <p:spPr>
            <a:xfrm>
              <a:off x="7500408" y="4513195"/>
              <a:ext cx="378942" cy="0"/>
            </a:xfrm>
            <a:custGeom>
              <a:avLst/>
              <a:pathLst>
                <a:path w="378942" h="0">
                  <a:moveTo>
                    <a:pt x="0" y="0"/>
                  </a:moveTo>
                  <a:lnTo>
                    <a:pt x="378942" y="0"/>
                  </a:lnTo>
                  <a:lnTo>
                    <a:pt x="378942" y="0"/>
                  </a:lnTo>
                  <a:lnTo>
                    <a:pt x="378942" y="0"/>
                  </a:lnTo>
                  <a:lnTo>
                    <a:pt x="378942" y="0"/>
                  </a:lnTo>
                  <a:lnTo>
                    <a:pt x="378942" y="0"/>
                  </a:lnTo>
                  <a:lnTo>
                    <a:pt x="378942" y="0"/>
                  </a:lnTo>
                </a:path>
              </a:pathLst>
            </a:custGeom>
            <a:ln w="108405" cap="flat">
              <a:solidFill>
                <a:srgbClr val="E8E8E8">
                  <a:alpha val="100000"/>
                </a:srgbClr>
              </a:solidFill>
              <a:prstDash val="solid"/>
              <a:round/>
            </a:ln>
          </p:spPr>
          <p:txBody>
            <a:bodyPr/>
            <a:lstStyle/>
            <a:p/>
          </p:txBody>
        </p:sp>
        <p:sp>
          <p:nvSpPr>
            <p:cNvPr id="31" name="pl31"/>
            <p:cNvSpPr/>
            <p:nvPr/>
          </p:nvSpPr>
          <p:spPr>
            <a:xfrm>
              <a:off x="7247780" y="5020180"/>
              <a:ext cx="126314" cy="0"/>
            </a:xfrm>
            <a:custGeom>
              <a:avLst/>
              <a:pathLst>
                <a:path w="126314" h="0">
                  <a:moveTo>
                    <a:pt x="0" y="0"/>
                  </a:moveTo>
                  <a:lnTo>
                    <a:pt x="0" y="0"/>
                  </a:lnTo>
                  <a:lnTo>
                    <a:pt x="0" y="0"/>
                  </a:lnTo>
                  <a:lnTo>
                    <a:pt x="0" y="0"/>
                  </a:lnTo>
                  <a:lnTo>
                    <a:pt x="0" y="0"/>
                  </a:lnTo>
                  <a:lnTo>
                    <a:pt x="63157" y="0"/>
                  </a:lnTo>
                  <a:lnTo>
                    <a:pt x="126314" y="0"/>
                  </a:lnTo>
                </a:path>
              </a:pathLst>
            </a:custGeom>
            <a:ln w="108405" cap="flat">
              <a:solidFill>
                <a:srgbClr val="E8E8E8">
                  <a:alpha val="100000"/>
                </a:srgbClr>
              </a:solidFill>
              <a:prstDash val="solid"/>
              <a:round/>
            </a:ln>
          </p:spPr>
          <p:txBody>
            <a:bodyPr/>
            <a:lstStyle/>
            <a:p/>
          </p:txBody>
        </p:sp>
        <p:sp>
          <p:nvSpPr>
            <p:cNvPr id="32" name="pl32"/>
            <p:cNvSpPr/>
            <p:nvPr/>
          </p:nvSpPr>
          <p:spPr>
            <a:xfrm>
              <a:off x="4468871" y="5527164"/>
              <a:ext cx="3031537" cy="0"/>
            </a:xfrm>
            <a:custGeom>
              <a:avLst/>
              <a:pathLst>
                <a:path w="3031537" h="0">
                  <a:moveTo>
                    <a:pt x="0" y="0"/>
                  </a:moveTo>
                  <a:lnTo>
                    <a:pt x="1957867" y="0"/>
                  </a:lnTo>
                  <a:lnTo>
                    <a:pt x="1957867" y="0"/>
                  </a:lnTo>
                  <a:lnTo>
                    <a:pt x="2147339" y="0"/>
                  </a:lnTo>
                  <a:lnTo>
                    <a:pt x="2273653" y="0"/>
                  </a:lnTo>
                  <a:lnTo>
                    <a:pt x="2652595" y="0"/>
                  </a:lnTo>
                  <a:lnTo>
                    <a:pt x="3031537" y="0"/>
                  </a:lnTo>
                </a:path>
              </a:pathLst>
            </a:custGeom>
            <a:ln w="108405" cap="flat">
              <a:solidFill>
                <a:srgbClr val="E8E8E8">
                  <a:alpha val="100000"/>
                </a:srgbClr>
              </a:solidFill>
              <a:prstDash val="solid"/>
              <a:round/>
            </a:ln>
          </p:spPr>
          <p:txBody>
            <a:bodyPr/>
            <a:lstStyle/>
            <a:p/>
          </p:txBody>
        </p:sp>
        <p:sp>
          <p:nvSpPr>
            <p:cNvPr id="33" name="pt33"/>
            <p:cNvSpPr/>
            <p:nvPr/>
          </p:nvSpPr>
          <p:spPr>
            <a:xfrm>
              <a:off x="7874850"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874850"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874850"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874850"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874850"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874850"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495908"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874850"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685379"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874850"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811693"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874850"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811693"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874850"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811693"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811693"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874850"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874850"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874850"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874850"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874850"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559065"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116966"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180123"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622222"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495908"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685379"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748536"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811693"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811693"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748536"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874850"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874850"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874850"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874850"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495908"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116966"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4464371"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738024"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611710"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422239"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422239"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685379"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243280"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432751"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622222"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685379"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811693"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811693"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874850"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685379"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685379"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811693"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874850"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811693"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685379"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874850"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748536"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685379"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685379"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685379"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685379"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685379"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369594"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306437"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243280"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243280"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243280"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243280"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243280"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820648" y="445449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7820648" y="445449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7441706" y="445449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7820648" y="90560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7757491" y="90560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7820648" y="90560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7757491" y="14125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7820648" y="14125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7820648" y="14125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7504863" y="29335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7631177" y="29335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7694334" y="29335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7757491" y="191956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7820648" y="191956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7820648" y="191956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7441706" y="546846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6368036" y="546846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6368036" y="546846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7631177" y="242655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7757491" y="242655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7757491" y="242655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7820648" y="344052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7757491" y="344052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7631177" y="344052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7820648" y="394750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7631177" y="394750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7631177" y="394750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pt130"/>
            <p:cNvSpPr/>
            <p:nvPr/>
          </p:nvSpPr>
          <p:spPr>
            <a:xfrm>
              <a:off x="7315392" y="496147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1" name="pt131"/>
            <p:cNvSpPr/>
            <p:nvPr/>
          </p:nvSpPr>
          <p:spPr>
            <a:xfrm>
              <a:off x="7189077" y="496147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2" name="pt132"/>
            <p:cNvSpPr/>
            <p:nvPr/>
          </p:nvSpPr>
          <p:spPr>
            <a:xfrm>
              <a:off x="7189077" y="496147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3" name="tx133"/>
            <p:cNvSpPr/>
            <p:nvPr/>
          </p:nvSpPr>
          <p:spPr>
            <a:xfrm>
              <a:off x="611601" y="5462425"/>
              <a:ext cx="6367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Myanmar*</a:t>
              </a:r>
            </a:p>
          </p:txBody>
        </p:sp>
        <p:sp>
          <p:nvSpPr>
            <p:cNvPr id="134" name="tx134"/>
            <p:cNvSpPr/>
            <p:nvPr/>
          </p:nvSpPr>
          <p:spPr>
            <a:xfrm>
              <a:off x="508182" y="4955440"/>
              <a:ext cx="7402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Timor-Leste</a:t>
              </a:r>
            </a:p>
          </p:txBody>
        </p:sp>
        <p:sp>
          <p:nvSpPr>
            <p:cNvPr id="135" name="tx135"/>
            <p:cNvSpPr/>
            <p:nvPr/>
          </p:nvSpPr>
          <p:spPr>
            <a:xfrm>
              <a:off x="510285" y="4448455"/>
              <a:ext cx="7381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Bangladesh</a:t>
              </a:r>
            </a:p>
          </p:txBody>
        </p:sp>
        <p:sp>
          <p:nvSpPr>
            <p:cNvPr id="136" name="tx136"/>
            <p:cNvSpPr/>
            <p:nvPr/>
          </p:nvSpPr>
          <p:spPr>
            <a:xfrm>
              <a:off x="712459" y="3941471"/>
              <a:ext cx="5359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Thailand</a:t>
              </a:r>
            </a:p>
          </p:txBody>
        </p:sp>
        <p:sp>
          <p:nvSpPr>
            <p:cNvPr id="137" name="tx137"/>
            <p:cNvSpPr/>
            <p:nvPr/>
          </p:nvSpPr>
          <p:spPr>
            <a:xfrm>
              <a:off x="658052" y="3434486"/>
              <a:ext cx="1707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Sri</a:t>
              </a:r>
            </a:p>
          </p:txBody>
        </p:sp>
        <p:sp>
          <p:nvSpPr>
            <p:cNvPr id="138" name="tx138"/>
            <p:cNvSpPr/>
            <p:nvPr/>
          </p:nvSpPr>
          <p:spPr>
            <a:xfrm>
              <a:off x="867633" y="3434486"/>
              <a:ext cx="38075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Lanka</a:t>
              </a:r>
            </a:p>
          </p:txBody>
        </p:sp>
        <p:sp>
          <p:nvSpPr>
            <p:cNvPr id="139" name="tx139"/>
            <p:cNvSpPr/>
            <p:nvPr/>
          </p:nvSpPr>
          <p:spPr>
            <a:xfrm>
              <a:off x="945357" y="2927501"/>
              <a:ext cx="3030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India</a:t>
              </a:r>
            </a:p>
          </p:txBody>
        </p:sp>
        <p:sp>
          <p:nvSpPr>
            <p:cNvPr id="140" name="tx140"/>
            <p:cNvSpPr/>
            <p:nvPr/>
          </p:nvSpPr>
          <p:spPr>
            <a:xfrm>
              <a:off x="828954" y="2420517"/>
              <a:ext cx="4194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Nepal*</a:t>
              </a:r>
            </a:p>
          </p:txBody>
        </p:sp>
        <p:sp>
          <p:nvSpPr>
            <p:cNvPr id="141" name="tx141"/>
            <p:cNvSpPr/>
            <p:nvPr/>
          </p:nvSpPr>
          <p:spPr>
            <a:xfrm>
              <a:off x="697097" y="1913532"/>
              <a:ext cx="55129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Maldives</a:t>
              </a:r>
            </a:p>
          </p:txBody>
        </p:sp>
        <p:sp>
          <p:nvSpPr>
            <p:cNvPr id="142" name="tx142"/>
            <p:cNvSpPr/>
            <p:nvPr/>
          </p:nvSpPr>
          <p:spPr>
            <a:xfrm>
              <a:off x="860318" y="1406547"/>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DPRK</a:t>
              </a:r>
            </a:p>
          </p:txBody>
        </p:sp>
        <p:sp>
          <p:nvSpPr>
            <p:cNvPr id="143" name="tx143"/>
            <p:cNvSpPr/>
            <p:nvPr/>
          </p:nvSpPr>
          <p:spPr>
            <a:xfrm>
              <a:off x="805454" y="899563"/>
              <a:ext cx="4429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Bhutan</a:t>
              </a:r>
            </a:p>
          </p:txBody>
        </p:sp>
        <p:sp>
          <p:nvSpPr>
            <p:cNvPr id="144" name="tx144"/>
            <p:cNvSpPr/>
            <p:nvPr/>
          </p:nvSpPr>
          <p:spPr>
            <a:xfrm>
              <a:off x="1595715"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45" name="tx145"/>
            <p:cNvSpPr/>
            <p:nvPr/>
          </p:nvSpPr>
          <p:spPr>
            <a:xfrm>
              <a:off x="3143551"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46" name="tx146"/>
            <p:cNvSpPr/>
            <p:nvPr/>
          </p:nvSpPr>
          <p:spPr>
            <a:xfrm>
              <a:off x="4722477"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47" name="tx147"/>
            <p:cNvSpPr/>
            <p:nvPr/>
          </p:nvSpPr>
          <p:spPr>
            <a:xfrm>
              <a:off x="6301402"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148" name="tx148"/>
            <p:cNvSpPr/>
            <p:nvPr/>
          </p:nvSpPr>
          <p:spPr>
            <a:xfrm>
              <a:off x="7849238"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49" name="tx149"/>
            <p:cNvSpPr/>
            <p:nvPr/>
          </p:nvSpPr>
          <p:spPr>
            <a:xfrm>
              <a:off x="4353608"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50" name="pt150"/>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52" name="pt152"/>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3" name="tx153"/>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154" name="tx154"/>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155" name="tx155"/>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56" name="tx156"/>
            <p:cNvSpPr/>
            <p:nvPr/>
          </p:nvSpPr>
          <p:spPr>
            <a:xfrm>
              <a:off x="1311019" y="435349"/>
              <a:ext cx="346100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by country, SEAR, 2019-2025</a:t>
              </a:r>
            </a:p>
          </p:txBody>
        </p:sp>
        <p:sp>
          <p:nvSpPr>
            <p:cNvPr id="157" name="tx157"/>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8" name="tx158"/>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159" name="tx159"/>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160" name="tx160"/>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1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DTP1 coverage across years 2019 to 2025 (grey bars), and coverage in specific years (dots), by country. The chart can be used for assessing recovery to pre-pandemic levels and progress beyond 2019.
In 2024, 5 (out of 10) countries had lower coverage than in 2019.
In 2025, 2 countries had lower DTP1 coverage than in 2024.
In 2025, 5 countries had lower coverage than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82092" y="5139445"/>
              <a:ext cx="2264738" cy="0"/>
            </a:xfrm>
            <a:custGeom>
              <a:avLst/>
              <a:pathLst>
                <a:path w="2264738" h="0">
                  <a:moveTo>
                    <a:pt x="0" y="0"/>
                  </a:moveTo>
                  <a:lnTo>
                    <a:pt x="2264738" y="0"/>
                  </a:lnTo>
                  <a:lnTo>
                    <a:pt x="2264738" y="0"/>
                  </a:lnTo>
                </a:path>
              </a:pathLst>
            </a:custGeom>
            <a:ln w="13550" cap="flat">
              <a:solidFill>
                <a:srgbClr val="EBEBEB">
                  <a:alpha val="100000"/>
                </a:srgbClr>
              </a:solidFill>
              <a:prstDash val="solid"/>
              <a:round/>
            </a:ln>
          </p:spPr>
          <p:txBody>
            <a:bodyPr/>
            <a:lstStyle/>
            <a:p/>
          </p:txBody>
        </p:sp>
        <p:sp>
          <p:nvSpPr>
            <p:cNvPr id="5" name="pl5"/>
            <p:cNvSpPr/>
            <p:nvPr/>
          </p:nvSpPr>
          <p:spPr>
            <a:xfrm>
              <a:off x="1182092" y="4415142"/>
              <a:ext cx="2264738" cy="0"/>
            </a:xfrm>
            <a:custGeom>
              <a:avLst/>
              <a:pathLst>
                <a:path w="2264738" h="0">
                  <a:moveTo>
                    <a:pt x="0" y="0"/>
                  </a:moveTo>
                  <a:lnTo>
                    <a:pt x="2264738" y="0"/>
                  </a:lnTo>
                  <a:lnTo>
                    <a:pt x="2264738" y="0"/>
                  </a:lnTo>
                </a:path>
              </a:pathLst>
            </a:custGeom>
            <a:ln w="13550" cap="flat">
              <a:solidFill>
                <a:srgbClr val="EBEBEB">
                  <a:alpha val="100000"/>
                </a:srgbClr>
              </a:solidFill>
              <a:prstDash val="solid"/>
              <a:round/>
            </a:ln>
          </p:spPr>
          <p:txBody>
            <a:bodyPr/>
            <a:lstStyle/>
            <a:p/>
          </p:txBody>
        </p:sp>
        <p:sp>
          <p:nvSpPr>
            <p:cNvPr id="6" name="pl6"/>
            <p:cNvSpPr/>
            <p:nvPr/>
          </p:nvSpPr>
          <p:spPr>
            <a:xfrm>
              <a:off x="1182092" y="3690839"/>
              <a:ext cx="2264738" cy="0"/>
            </a:xfrm>
            <a:custGeom>
              <a:avLst/>
              <a:pathLst>
                <a:path w="2264738" h="0">
                  <a:moveTo>
                    <a:pt x="0" y="0"/>
                  </a:moveTo>
                  <a:lnTo>
                    <a:pt x="2264738" y="0"/>
                  </a:lnTo>
                  <a:lnTo>
                    <a:pt x="2264738" y="0"/>
                  </a:lnTo>
                </a:path>
              </a:pathLst>
            </a:custGeom>
            <a:ln w="13550" cap="flat">
              <a:solidFill>
                <a:srgbClr val="EBEBEB">
                  <a:alpha val="100000"/>
                </a:srgbClr>
              </a:solidFill>
              <a:prstDash val="solid"/>
              <a:round/>
            </a:ln>
          </p:spPr>
          <p:txBody>
            <a:bodyPr/>
            <a:lstStyle/>
            <a:p/>
          </p:txBody>
        </p:sp>
        <p:sp>
          <p:nvSpPr>
            <p:cNvPr id="7" name="pl7"/>
            <p:cNvSpPr/>
            <p:nvPr/>
          </p:nvSpPr>
          <p:spPr>
            <a:xfrm>
              <a:off x="1182092" y="2966537"/>
              <a:ext cx="2264738" cy="0"/>
            </a:xfrm>
            <a:custGeom>
              <a:avLst/>
              <a:pathLst>
                <a:path w="2264738" h="0">
                  <a:moveTo>
                    <a:pt x="0" y="0"/>
                  </a:moveTo>
                  <a:lnTo>
                    <a:pt x="2264738" y="0"/>
                  </a:lnTo>
                  <a:lnTo>
                    <a:pt x="2264738" y="0"/>
                  </a:lnTo>
                </a:path>
              </a:pathLst>
            </a:custGeom>
            <a:ln w="13550" cap="flat">
              <a:solidFill>
                <a:srgbClr val="EBEBEB">
                  <a:alpha val="100000"/>
                </a:srgbClr>
              </a:solidFill>
              <a:prstDash val="solid"/>
              <a:round/>
            </a:ln>
          </p:spPr>
          <p:txBody>
            <a:bodyPr/>
            <a:lstStyle/>
            <a:p/>
          </p:txBody>
        </p:sp>
        <p:sp>
          <p:nvSpPr>
            <p:cNvPr id="8" name="pl8"/>
            <p:cNvSpPr/>
            <p:nvPr/>
          </p:nvSpPr>
          <p:spPr>
            <a:xfrm>
              <a:off x="1182092" y="2242234"/>
              <a:ext cx="2264738" cy="0"/>
            </a:xfrm>
            <a:custGeom>
              <a:avLst/>
              <a:pathLst>
                <a:path w="2264738" h="0">
                  <a:moveTo>
                    <a:pt x="0" y="0"/>
                  </a:moveTo>
                  <a:lnTo>
                    <a:pt x="2264738" y="0"/>
                  </a:lnTo>
                  <a:lnTo>
                    <a:pt x="2264738" y="0"/>
                  </a:lnTo>
                </a:path>
              </a:pathLst>
            </a:custGeom>
            <a:ln w="13550" cap="flat">
              <a:solidFill>
                <a:srgbClr val="EBEBEB">
                  <a:alpha val="100000"/>
                </a:srgbClr>
              </a:solidFill>
              <a:prstDash val="solid"/>
              <a:round/>
            </a:ln>
          </p:spPr>
          <p:txBody>
            <a:bodyPr/>
            <a:lstStyle/>
            <a:p/>
          </p:txBody>
        </p:sp>
        <p:sp>
          <p:nvSpPr>
            <p:cNvPr id="9" name="pl9"/>
            <p:cNvSpPr/>
            <p:nvPr/>
          </p:nvSpPr>
          <p:spPr>
            <a:xfrm>
              <a:off x="128503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62817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97131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31446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65760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0074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88975" y="2242234"/>
              <a:ext cx="291670" cy="0"/>
            </a:xfrm>
            <a:custGeom>
              <a:avLst/>
              <a:pathLst>
                <a:path w="291670" h="0">
                  <a:moveTo>
                    <a:pt x="0" y="0"/>
                  </a:moveTo>
                  <a:lnTo>
                    <a:pt x="291670" y="0"/>
                  </a:lnTo>
                </a:path>
              </a:pathLst>
            </a:custGeom>
            <a:ln w="81303" cap="flat">
              <a:solidFill>
                <a:srgbClr val="E8E8E8">
                  <a:alpha val="100000"/>
                </a:srgbClr>
              </a:solidFill>
              <a:prstDash val="solid"/>
              <a:round/>
            </a:ln>
          </p:spPr>
          <p:txBody>
            <a:bodyPr/>
            <a:lstStyle/>
            <a:p/>
          </p:txBody>
        </p:sp>
        <p:sp>
          <p:nvSpPr>
            <p:cNvPr id="16" name="pl16"/>
            <p:cNvSpPr/>
            <p:nvPr/>
          </p:nvSpPr>
          <p:spPr>
            <a:xfrm>
              <a:off x="2880646" y="2966537"/>
              <a:ext cx="102942" cy="0"/>
            </a:xfrm>
            <a:custGeom>
              <a:avLst/>
              <a:pathLst>
                <a:path w="102942" h="0">
                  <a:moveTo>
                    <a:pt x="0" y="0"/>
                  </a:moveTo>
                  <a:lnTo>
                    <a:pt x="102942" y="0"/>
                  </a:lnTo>
                </a:path>
              </a:pathLst>
            </a:custGeom>
            <a:ln w="81303" cap="flat">
              <a:solidFill>
                <a:srgbClr val="E8E8E8">
                  <a:alpha val="100000"/>
                </a:srgbClr>
              </a:solidFill>
              <a:prstDash val="solid"/>
              <a:round/>
            </a:ln>
          </p:spPr>
          <p:txBody>
            <a:bodyPr/>
            <a:lstStyle/>
            <a:p/>
          </p:txBody>
        </p:sp>
        <p:sp>
          <p:nvSpPr>
            <p:cNvPr id="17" name="pl17"/>
            <p:cNvSpPr/>
            <p:nvPr/>
          </p:nvSpPr>
          <p:spPr>
            <a:xfrm>
              <a:off x="2932117" y="3690839"/>
              <a:ext cx="51471" cy="0"/>
            </a:xfrm>
            <a:custGeom>
              <a:avLst/>
              <a:pathLst>
                <a:path w="51471" h="0">
                  <a:moveTo>
                    <a:pt x="0" y="0"/>
                  </a:moveTo>
                  <a:lnTo>
                    <a:pt x="51471" y="0"/>
                  </a:lnTo>
                </a:path>
              </a:pathLst>
            </a:custGeom>
            <a:ln w="81303" cap="flat">
              <a:solidFill>
                <a:srgbClr val="E8E8E8">
                  <a:alpha val="100000"/>
                </a:srgbClr>
              </a:solidFill>
              <a:prstDash val="solid"/>
              <a:round/>
            </a:ln>
          </p:spPr>
          <p:txBody>
            <a:bodyPr/>
            <a:lstStyle/>
            <a:p/>
          </p:txBody>
        </p:sp>
        <p:sp>
          <p:nvSpPr>
            <p:cNvPr id="18" name="pl18"/>
            <p:cNvSpPr/>
            <p:nvPr/>
          </p:nvSpPr>
          <p:spPr>
            <a:xfrm>
              <a:off x="2932117" y="4415142"/>
              <a:ext cx="51471" cy="0"/>
            </a:xfrm>
            <a:custGeom>
              <a:avLst/>
              <a:pathLst>
                <a:path w="51471" h="0">
                  <a:moveTo>
                    <a:pt x="0" y="0"/>
                  </a:moveTo>
                  <a:lnTo>
                    <a:pt x="51471" y="0"/>
                  </a:lnTo>
                </a:path>
              </a:pathLst>
            </a:custGeom>
            <a:ln w="81303" cap="flat">
              <a:solidFill>
                <a:srgbClr val="E8E8E8">
                  <a:alpha val="100000"/>
                </a:srgbClr>
              </a:solidFill>
              <a:prstDash val="solid"/>
              <a:round/>
            </a:ln>
          </p:spPr>
          <p:txBody>
            <a:bodyPr/>
            <a:lstStyle/>
            <a:p/>
          </p:txBody>
        </p:sp>
        <p:sp>
          <p:nvSpPr>
            <p:cNvPr id="19" name="pl19"/>
            <p:cNvSpPr/>
            <p:nvPr/>
          </p:nvSpPr>
          <p:spPr>
            <a:xfrm>
              <a:off x="2812017" y="5139445"/>
              <a:ext cx="34314" cy="0"/>
            </a:xfrm>
            <a:custGeom>
              <a:avLst/>
              <a:pathLst>
                <a:path w="34314" h="0">
                  <a:moveTo>
                    <a:pt x="0" y="0"/>
                  </a:moveTo>
                  <a:lnTo>
                    <a:pt x="34314" y="0"/>
                  </a:lnTo>
                </a:path>
              </a:pathLst>
            </a:custGeom>
            <a:ln w="81303" cap="flat">
              <a:solidFill>
                <a:srgbClr val="E8E8E8">
                  <a:alpha val="100000"/>
                </a:srgbClr>
              </a:solidFill>
              <a:prstDash val="solid"/>
              <a:round/>
            </a:ln>
          </p:spPr>
          <p:txBody>
            <a:bodyPr/>
            <a:lstStyle/>
            <a:p/>
          </p:txBody>
        </p:sp>
        <p:sp>
          <p:nvSpPr>
            <p:cNvPr id="20" name="pt20"/>
            <p:cNvSpPr/>
            <p:nvPr/>
          </p:nvSpPr>
          <p:spPr>
            <a:xfrm>
              <a:off x="2979088" y="29620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 name="pt21"/>
            <p:cNvSpPr/>
            <p:nvPr/>
          </p:nvSpPr>
          <p:spPr>
            <a:xfrm>
              <a:off x="2876146" y="29620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 name="pt22"/>
            <p:cNvSpPr/>
            <p:nvPr/>
          </p:nvSpPr>
          <p:spPr>
            <a:xfrm>
              <a:off x="2876146" y="22377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 name="pt23"/>
            <p:cNvSpPr/>
            <p:nvPr/>
          </p:nvSpPr>
          <p:spPr>
            <a:xfrm>
              <a:off x="2584475" y="22377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 name="pt24"/>
            <p:cNvSpPr/>
            <p:nvPr/>
          </p:nvSpPr>
          <p:spPr>
            <a:xfrm>
              <a:off x="2979088"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 name="pt25"/>
            <p:cNvSpPr/>
            <p:nvPr/>
          </p:nvSpPr>
          <p:spPr>
            <a:xfrm>
              <a:off x="2927617"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2979088" y="4410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2927617" y="4410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2841831" y="51349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2807517" y="51349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2938436" y="292138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 name="pt31"/>
            <p:cNvSpPr/>
            <p:nvPr/>
          </p:nvSpPr>
          <p:spPr>
            <a:xfrm>
              <a:off x="2835494" y="292138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 name="pt32"/>
            <p:cNvSpPr/>
            <p:nvPr/>
          </p:nvSpPr>
          <p:spPr>
            <a:xfrm>
              <a:off x="2835494" y="219708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3" name="pt33"/>
            <p:cNvSpPr/>
            <p:nvPr/>
          </p:nvSpPr>
          <p:spPr>
            <a:xfrm>
              <a:off x="2543823" y="21970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4" name="pt34"/>
            <p:cNvSpPr/>
            <p:nvPr/>
          </p:nvSpPr>
          <p:spPr>
            <a:xfrm>
              <a:off x="2938436"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5" name="pt35"/>
            <p:cNvSpPr/>
            <p:nvPr/>
          </p:nvSpPr>
          <p:spPr>
            <a:xfrm>
              <a:off x="2886965"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6" name="pt36"/>
            <p:cNvSpPr/>
            <p:nvPr/>
          </p:nvSpPr>
          <p:spPr>
            <a:xfrm>
              <a:off x="2938436" y="436999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7" name="pt37"/>
            <p:cNvSpPr/>
            <p:nvPr/>
          </p:nvSpPr>
          <p:spPr>
            <a:xfrm>
              <a:off x="2886965" y="436999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8" name="pt38"/>
            <p:cNvSpPr/>
            <p:nvPr/>
          </p:nvSpPr>
          <p:spPr>
            <a:xfrm>
              <a:off x="2801180" y="509429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9" name="pt39"/>
            <p:cNvSpPr/>
            <p:nvPr/>
          </p:nvSpPr>
          <p:spPr>
            <a:xfrm>
              <a:off x="2766865" y="50942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0" name="tx40"/>
            <p:cNvSpPr/>
            <p:nvPr/>
          </p:nvSpPr>
          <p:spPr>
            <a:xfrm>
              <a:off x="3155415" y="292520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41" name="tx41"/>
            <p:cNvSpPr/>
            <p:nvPr/>
          </p:nvSpPr>
          <p:spPr>
            <a:xfrm>
              <a:off x="3123320" y="2200903"/>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-17%</a:t>
              </a:r>
            </a:p>
          </p:txBody>
        </p:sp>
        <p:sp>
          <p:nvSpPr>
            <p:cNvPr id="42" name="tx42"/>
            <p:cNvSpPr/>
            <p:nvPr/>
          </p:nvSpPr>
          <p:spPr>
            <a:xfrm>
              <a:off x="3155415" y="364950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43" name="tx43"/>
            <p:cNvSpPr/>
            <p:nvPr/>
          </p:nvSpPr>
          <p:spPr>
            <a:xfrm>
              <a:off x="3155415" y="4373812"/>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44" name="tx44"/>
            <p:cNvSpPr/>
            <p:nvPr/>
          </p:nvSpPr>
          <p:spPr>
            <a:xfrm>
              <a:off x="3155415" y="5098114"/>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45" name="rc45"/>
            <p:cNvSpPr/>
            <p:nvPr/>
          </p:nvSpPr>
          <p:spPr>
            <a:xfrm>
              <a:off x="1182092" y="1807652"/>
              <a:ext cx="2264738" cy="3766375"/>
            </a:xfrm>
            <a:prstGeom prst="rect">
              <a:avLst/>
            </a:prstGeom>
            <a:noFill/>
            <a:ln w="13550" cap="rnd">
              <a:solidFill>
                <a:srgbClr val="999999">
                  <a:alpha val="100000"/>
                </a:srgbClr>
              </a:solidFill>
              <a:prstDash val="solid"/>
              <a:round/>
            </a:ln>
          </p:spPr>
          <p:txBody>
            <a:bodyPr/>
            <a:lstStyle/>
            <a:p/>
          </p:txBody>
        </p:sp>
        <p:sp>
          <p:nvSpPr>
            <p:cNvPr id="46" name="pl46"/>
            <p:cNvSpPr/>
            <p:nvPr/>
          </p:nvSpPr>
          <p:spPr>
            <a:xfrm>
              <a:off x="4039179" y="5035974"/>
              <a:ext cx="2264738" cy="0"/>
            </a:xfrm>
            <a:custGeom>
              <a:avLst/>
              <a:pathLst>
                <a:path w="2264738" h="0">
                  <a:moveTo>
                    <a:pt x="0" y="0"/>
                  </a:moveTo>
                  <a:lnTo>
                    <a:pt x="2264738" y="0"/>
                  </a:lnTo>
                  <a:lnTo>
                    <a:pt x="2264738" y="0"/>
                  </a:lnTo>
                </a:path>
              </a:pathLst>
            </a:custGeom>
            <a:ln w="13550" cap="flat">
              <a:solidFill>
                <a:srgbClr val="EBEBEB">
                  <a:alpha val="100000"/>
                </a:srgbClr>
              </a:solidFill>
              <a:prstDash val="solid"/>
              <a:round/>
            </a:ln>
          </p:spPr>
          <p:txBody>
            <a:bodyPr/>
            <a:lstStyle/>
            <a:p/>
          </p:txBody>
        </p:sp>
        <p:sp>
          <p:nvSpPr>
            <p:cNvPr id="47" name="pl47"/>
            <p:cNvSpPr/>
            <p:nvPr/>
          </p:nvSpPr>
          <p:spPr>
            <a:xfrm>
              <a:off x="4039179" y="4139217"/>
              <a:ext cx="2264738" cy="0"/>
            </a:xfrm>
            <a:custGeom>
              <a:avLst/>
              <a:pathLst>
                <a:path w="2264738" h="0">
                  <a:moveTo>
                    <a:pt x="0" y="0"/>
                  </a:moveTo>
                  <a:lnTo>
                    <a:pt x="2264738" y="0"/>
                  </a:lnTo>
                  <a:lnTo>
                    <a:pt x="2264738" y="0"/>
                  </a:lnTo>
                </a:path>
              </a:pathLst>
            </a:custGeom>
            <a:ln w="13550" cap="flat">
              <a:solidFill>
                <a:srgbClr val="EBEBEB">
                  <a:alpha val="100000"/>
                </a:srgbClr>
              </a:solidFill>
              <a:prstDash val="solid"/>
              <a:round/>
            </a:ln>
          </p:spPr>
          <p:txBody>
            <a:bodyPr/>
            <a:lstStyle/>
            <a:p/>
          </p:txBody>
        </p:sp>
        <p:sp>
          <p:nvSpPr>
            <p:cNvPr id="48" name="pl48"/>
            <p:cNvSpPr/>
            <p:nvPr/>
          </p:nvSpPr>
          <p:spPr>
            <a:xfrm>
              <a:off x="4039179" y="3242461"/>
              <a:ext cx="2264738" cy="0"/>
            </a:xfrm>
            <a:custGeom>
              <a:avLst/>
              <a:pathLst>
                <a:path w="2264738" h="0">
                  <a:moveTo>
                    <a:pt x="0" y="0"/>
                  </a:moveTo>
                  <a:lnTo>
                    <a:pt x="2264738" y="0"/>
                  </a:lnTo>
                  <a:lnTo>
                    <a:pt x="2264738" y="0"/>
                  </a:lnTo>
                </a:path>
              </a:pathLst>
            </a:custGeom>
            <a:ln w="13550" cap="flat">
              <a:solidFill>
                <a:srgbClr val="EBEBEB">
                  <a:alpha val="100000"/>
                </a:srgbClr>
              </a:solidFill>
              <a:prstDash val="solid"/>
              <a:round/>
            </a:ln>
          </p:spPr>
          <p:txBody>
            <a:bodyPr/>
            <a:lstStyle/>
            <a:p/>
          </p:txBody>
        </p:sp>
        <p:sp>
          <p:nvSpPr>
            <p:cNvPr id="49" name="pl49"/>
            <p:cNvSpPr/>
            <p:nvPr/>
          </p:nvSpPr>
          <p:spPr>
            <a:xfrm>
              <a:off x="4039179" y="2345705"/>
              <a:ext cx="2264738" cy="0"/>
            </a:xfrm>
            <a:custGeom>
              <a:avLst/>
              <a:pathLst>
                <a:path w="2264738" h="0">
                  <a:moveTo>
                    <a:pt x="0" y="0"/>
                  </a:moveTo>
                  <a:lnTo>
                    <a:pt x="2264738" y="0"/>
                  </a:lnTo>
                  <a:lnTo>
                    <a:pt x="2264738" y="0"/>
                  </a:lnTo>
                </a:path>
              </a:pathLst>
            </a:custGeom>
            <a:ln w="13550" cap="flat">
              <a:solidFill>
                <a:srgbClr val="EBEBEB">
                  <a:alpha val="100000"/>
                </a:srgbClr>
              </a:solidFill>
              <a:prstDash val="solid"/>
              <a:round/>
            </a:ln>
          </p:spPr>
          <p:txBody>
            <a:bodyPr/>
            <a:lstStyle/>
            <a:p/>
          </p:txBody>
        </p:sp>
        <p:sp>
          <p:nvSpPr>
            <p:cNvPr id="50" name="pl50"/>
            <p:cNvSpPr/>
            <p:nvPr/>
          </p:nvSpPr>
          <p:spPr>
            <a:xfrm>
              <a:off x="414212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448526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482840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517154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551469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585783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5754890" y="2345705"/>
              <a:ext cx="51471" cy="0"/>
            </a:xfrm>
            <a:custGeom>
              <a:avLst/>
              <a:pathLst>
                <a:path w="51471" h="0">
                  <a:moveTo>
                    <a:pt x="0" y="0"/>
                  </a:moveTo>
                  <a:lnTo>
                    <a:pt x="51471" y="0"/>
                  </a:lnTo>
                </a:path>
              </a:pathLst>
            </a:custGeom>
            <a:ln w="81303" cap="flat">
              <a:solidFill>
                <a:srgbClr val="E8E8E8">
                  <a:alpha val="100000"/>
                </a:srgbClr>
              </a:solidFill>
              <a:prstDash val="solid"/>
              <a:round/>
            </a:ln>
          </p:spPr>
          <p:txBody>
            <a:bodyPr/>
            <a:lstStyle/>
            <a:p/>
          </p:txBody>
        </p:sp>
        <p:sp>
          <p:nvSpPr>
            <p:cNvPr id="57" name="pl57"/>
            <p:cNvSpPr/>
            <p:nvPr/>
          </p:nvSpPr>
          <p:spPr>
            <a:xfrm>
              <a:off x="5789204" y="3242461"/>
              <a:ext cx="34314" cy="0"/>
            </a:xfrm>
            <a:custGeom>
              <a:avLst/>
              <a:pathLst>
                <a:path w="34314" h="0">
                  <a:moveTo>
                    <a:pt x="0" y="0"/>
                  </a:moveTo>
                  <a:lnTo>
                    <a:pt x="34314" y="0"/>
                  </a:lnTo>
                </a:path>
              </a:pathLst>
            </a:custGeom>
            <a:ln w="81303" cap="flat">
              <a:solidFill>
                <a:srgbClr val="E8E8E8">
                  <a:alpha val="100000"/>
                </a:srgbClr>
              </a:solidFill>
              <a:prstDash val="solid"/>
              <a:round/>
            </a:ln>
          </p:spPr>
          <p:txBody>
            <a:bodyPr/>
            <a:lstStyle/>
            <a:p/>
          </p:txBody>
        </p:sp>
        <p:sp>
          <p:nvSpPr>
            <p:cNvPr id="58" name="pl58"/>
            <p:cNvSpPr/>
            <p:nvPr/>
          </p:nvSpPr>
          <p:spPr>
            <a:xfrm>
              <a:off x="5823518" y="4139217"/>
              <a:ext cx="17157" cy="0"/>
            </a:xfrm>
            <a:custGeom>
              <a:avLst/>
              <a:pathLst>
                <a:path w="17157" h="0">
                  <a:moveTo>
                    <a:pt x="0" y="0"/>
                  </a:moveTo>
                  <a:lnTo>
                    <a:pt x="17157" y="0"/>
                  </a:lnTo>
                </a:path>
              </a:pathLst>
            </a:custGeom>
            <a:ln w="81303" cap="flat">
              <a:solidFill>
                <a:srgbClr val="E8E8E8">
                  <a:alpha val="100000"/>
                </a:srgbClr>
              </a:solidFill>
              <a:prstDash val="solid"/>
              <a:round/>
            </a:ln>
          </p:spPr>
          <p:txBody>
            <a:bodyPr/>
            <a:lstStyle/>
            <a:p/>
          </p:txBody>
        </p:sp>
        <p:sp>
          <p:nvSpPr>
            <p:cNvPr id="59" name="pl59"/>
            <p:cNvSpPr/>
            <p:nvPr/>
          </p:nvSpPr>
          <p:spPr>
            <a:xfrm>
              <a:off x="5823518" y="5035974"/>
              <a:ext cx="17157" cy="0"/>
            </a:xfrm>
            <a:custGeom>
              <a:avLst/>
              <a:pathLst>
                <a:path w="17157" h="0">
                  <a:moveTo>
                    <a:pt x="0" y="0"/>
                  </a:moveTo>
                  <a:lnTo>
                    <a:pt x="17157" y="0"/>
                  </a:lnTo>
                </a:path>
              </a:pathLst>
            </a:custGeom>
            <a:ln w="81303" cap="flat">
              <a:solidFill>
                <a:srgbClr val="E8E8E8">
                  <a:alpha val="100000"/>
                </a:srgbClr>
              </a:solidFill>
              <a:prstDash val="solid"/>
              <a:round/>
            </a:ln>
          </p:spPr>
          <p:txBody>
            <a:bodyPr/>
            <a:lstStyle/>
            <a:p/>
          </p:txBody>
        </p:sp>
        <p:sp>
          <p:nvSpPr>
            <p:cNvPr id="60" name="pt60"/>
            <p:cNvSpPr/>
            <p:nvPr/>
          </p:nvSpPr>
          <p:spPr>
            <a:xfrm>
              <a:off x="5819018" y="41347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836175" y="41347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750390"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5801861"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819018"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5836175"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784704" y="32379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819018" y="32379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5778366" y="409406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9" name="pt69"/>
            <p:cNvSpPr/>
            <p:nvPr/>
          </p:nvSpPr>
          <p:spPr>
            <a:xfrm>
              <a:off x="5795523" y="409406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0" name="pt70"/>
            <p:cNvSpPr/>
            <p:nvPr/>
          </p:nvSpPr>
          <p:spPr>
            <a:xfrm>
              <a:off x="5709738" y="230055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1" name="pt71"/>
            <p:cNvSpPr/>
            <p:nvPr/>
          </p:nvSpPr>
          <p:spPr>
            <a:xfrm>
              <a:off x="5761209" y="230055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2" name="pt72"/>
            <p:cNvSpPr/>
            <p:nvPr/>
          </p:nvSpPr>
          <p:spPr>
            <a:xfrm>
              <a:off x="5778366" y="499082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3" name="pt73"/>
            <p:cNvSpPr/>
            <p:nvPr/>
          </p:nvSpPr>
          <p:spPr>
            <a:xfrm>
              <a:off x="5795523" y="49908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4" name="pt74"/>
            <p:cNvSpPr/>
            <p:nvPr/>
          </p:nvSpPr>
          <p:spPr>
            <a:xfrm>
              <a:off x="5744052" y="319731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5" name="pt75"/>
            <p:cNvSpPr/>
            <p:nvPr/>
          </p:nvSpPr>
          <p:spPr>
            <a:xfrm>
              <a:off x="5778366" y="319731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6" name="tx76"/>
            <p:cNvSpPr/>
            <p:nvPr/>
          </p:nvSpPr>
          <p:spPr>
            <a:xfrm>
              <a:off x="5998009" y="4097887"/>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77" name="tx77"/>
            <p:cNvSpPr/>
            <p:nvPr/>
          </p:nvSpPr>
          <p:spPr>
            <a:xfrm>
              <a:off x="5998009" y="2304375"/>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78" name="tx78"/>
            <p:cNvSpPr/>
            <p:nvPr/>
          </p:nvSpPr>
          <p:spPr>
            <a:xfrm>
              <a:off x="5998009" y="4994643"/>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79" name="tx79"/>
            <p:cNvSpPr/>
            <p:nvPr/>
          </p:nvSpPr>
          <p:spPr>
            <a:xfrm>
              <a:off x="5998009" y="3201131"/>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80" name="rc80"/>
            <p:cNvSpPr/>
            <p:nvPr/>
          </p:nvSpPr>
          <p:spPr>
            <a:xfrm>
              <a:off x="4039179" y="1807652"/>
              <a:ext cx="2264738" cy="3766375"/>
            </a:xfrm>
            <a:prstGeom prst="rect">
              <a:avLst/>
            </a:prstGeom>
            <a:noFill/>
            <a:ln w="13550" cap="rnd">
              <a:solidFill>
                <a:srgbClr val="999999">
                  <a:alpha val="100000"/>
                </a:srgbClr>
              </a:solidFill>
              <a:prstDash val="solid"/>
              <a:round/>
            </a:ln>
          </p:spPr>
          <p:txBody>
            <a:bodyPr/>
            <a:lstStyle/>
            <a:p/>
          </p:txBody>
        </p:sp>
        <p:sp>
          <p:nvSpPr>
            <p:cNvPr id="81" name="pl81"/>
            <p:cNvSpPr/>
            <p:nvPr/>
          </p:nvSpPr>
          <p:spPr>
            <a:xfrm>
              <a:off x="6809672" y="3690839"/>
              <a:ext cx="2264738" cy="0"/>
            </a:xfrm>
            <a:custGeom>
              <a:avLst/>
              <a:pathLst>
                <a:path w="2264738" h="0">
                  <a:moveTo>
                    <a:pt x="0" y="0"/>
                  </a:moveTo>
                  <a:lnTo>
                    <a:pt x="2264738" y="0"/>
                  </a:lnTo>
                  <a:lnTo>
                    <a:pt x="2264738" y="0"/>
                  </a:lnTo>
                </a:path>
              </a:pathLst>
            </a:custGeom>
            <a:ln w="13550" cap="flat">
              <a:solidFill>
                <a:srgbClr val="EBEBEB">
                  <a:alpha val="100000"/>
                </a:srgbClr>
              </a:solidFill>
              <a:prstDash val="solid"/>
              <a:round/>
            </a:ln>
          </p:spPr>
          <p:txBody>
            <a:bodyPr/>
            <a:lstStyle/>
            <a:p/>
          </p:txBody>
        </p:sp>
        <p:sp>
          <p:nvSpPr>
            <p:cNvPr id="82" name="pl82"/>
            <p:cNvSpPr/>
            <p:nvPr/>
          </p:nvSpPr>
          <p:spPr>
            <a:xfrm>
              <a:off x="691261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25575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59889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94204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28518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2832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611168" y="36908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89" name="pt89"/>
            <p:cNvSpPr/>
            <p:nvPr/>
          </p:nvSpPr>
          <p:spPr>
            <a:xfrm>
              <a:off x="8606668"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606668"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566017"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2" name="pt92"/>
            <p:cNvSpPr/>
            <p:nvPr/>
          </p:nvSpPr>
          <p:spPr>
            <a:xfrm>
              <a:off x="8566017"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tx93"/>
            <p:cNvSpPr/>
            <p:nvPr/>
          </p:nvSpPr>
          <p:spPr>
            <a:xfrm>
              <a:off x="8802243" y="36495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94" name="rc94"/>
            <p:cNvSpPr/>
            <p:nvPr/>
          </p:nvSpPr>
          <p:spPr>
            <a:xfrm>
              <a:off x="6809672" y="1807652"/>
              <a:ext cx="2264738" cy="3766375"/>
            </a:xfrm>
            <a:prstGeom prst="rect">
              <a:avLst/>
            </a:prstGeom>
            <a:noFill/>
            <a:ln w="13550" cap="rnd">
              <a:solidFill>
                <a:srgbClr val="999999">
                  <a:alpha val="100000"/>
                </a:srgbClr>
              </a:solidFill>
              <a:prstDash val="solid"/>
              <a:round/>
            </a:ln>
          </p:spPr>
          <p:txBody>
            <a:bodyPr/>
            <a:lstStyle/>
            <a:p/>
          </p:txBody>
        </p:sp>
        <p:sp>
          <p:nvSpPr>
            <p:cNvPr id="95" name="rc95"/>
            <p:cNvSpPr/>
            <p:nvPr/>
          </p:nvSpPr>
          <p:spPr>
            <a:xfrm>
              <a:off x="1182092" y="1592799"/>
              <a:ext cx="226473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96" name="tx96"/>
            <p:cNvSpPr/>
            <p:nvPr/>
          </p:nvSpPr>
          <p:spPr>
            <a:xfrm>
              <a:off x="2075300"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97" name="rc97"/>
            <p:cNvSpPr/>
            <p:nvPr/>
          </p:nvSpPr>
          <p:spPr>
            <a:xfrm>
              <a:off x="4039179" y="1592799"/>
              <a:ext cx="226473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98" name="tx98"/>
            <p:cNvSpPr/>
            <p:nvPr/>
          </p:nvSpPr>
          <p:spPr>
            <a:xfrm>
              <a:off x="4957167"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99" name="rc99"/>
            <p:cNvSpPr/>
            <p:nvPr/>
          </p:nvSpPr>
          <p:spPr>
            <a:xfrm>
              <a:off x="6809672" y="1592799"/>
              <a:ext cx="226473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00" name="tx100"/>
            <p:cNvSpPr/>
            <p:nvPr/>
          </p:nvSpPr>
          <p:spPr>
            <a:xfrm>
              <a:off x="7796057"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01" name="pl101"/>
            <p:cNvSpPr/>
            <p:nvPr/>
          </p:nvSpPr>
          <p:spPr>
            <a:xfrm>
              <a:off x="1182092" y="5574027"/>
              <a:ext cx="2264738" cy="0"/>
            </a:xfrm>
            <a:custGeom>
              <a:avLst/>
              <a:pathLst>
                <a:path w="2264738" h="0">
                  <a:moveTo>
                    <a:pt x="0" y="0"/>
                  </a:moveTo>
                  <a:lnTo>
                    <a:pt x="2264738" y="0"/>
                  </a:lnTo>
                </a:path>
              </a:pathLst>
            </a:custGeom>
            <a:ln w="8130" cap="flat">
              <a:solidFill>
                <a:srgbClr val="000000">
                  <a:alpha val="100000"/>
                </a:srgbClr>
              </a:solidFill>
              <a:prstDash val="solid"/>
              <a:round/>
            </a:ln>
          </p:spPr>
          <p:txBody>
            <a:bodyPr/>
            <a:lstStyle/>
            <a:p/>
          </p:txBody>
        </p:sp>
        <p:sp>
          <p:nvSpPr>
            <p:cNvPr id="102" name="pl102"/>
            <p:cNvSpPr/>
            <p:nvPr/>
          </p:nvSpPr>
          <p:spPr>
            <a:xfrm>
              <a:off x="128503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3" name="pl103"/>
            <p:cNvSpPr/>
            <p:nvPr/>
          </p:nvSpPr>
          <p:spPr>
            <a:xfrm>
              <a:off x="162817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4" name="pl104"/>
            <p:cNvSpPr/>
            <p:nvPr/>
          </p:nvSpPr>
          <p:spPr>
            <a:xfrm>
              <a:off x="197131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5" name="pl105"/>
            <p:cNvSpPr/>
            <p:nvPr/>
          </p:nvSpPr>
          <p:spPr>
            <a:xfrm>
              <a:off x="231446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6" name="pl106"/>
            <p:cNvSpPr/>
            <p:nvPr/>
          </p:nvSpPr>
          <p:spPr>
            <a:xfrm>
              <a:off x="265760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7" name="pl107"/>
            <p:cNvSpPr/>
            <p:nvPr/>
          </p:nvSpPr>
          <p:spPr>
            <a:xfrm>
              <a:off x="300074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8" name="tx108"/>
            <p:cNvSpPr/>
            <p:nvPr/>
          </p:nvSpPr>
          <p:spPr>
            <a:xfrm>
              <a:off x="1253945"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09" name="tx109"/>
            <p:cNvSpPr/>
            <p:nvPr/>
          </p:nvSpPr>
          <p:spPr>
            <a:xfrm>
              <a:off x="156599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10" name="tx110"/>
            <p:cNvSpPr/>
            <p:nvPr/>
          </p:nvSpPr>
          <p:spPr>
            <a:xfrm>
              <a:off x="190914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11" name="tx111"/>
            <p:cNvSpPr/>
            <p:nvPr/>
          </p:nvSpPr>
          <p:spPr>
            <a:xfrm>
              <a:off x="225228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12" name="tx112"/>
            <p:cNvSpPr/>
            <p:nvPr/>
          </p:nvSpPr>
          <p:spPr>
            <a:xfrm>
              <a:off x="259542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13" name="tx113"/>
            <p:cNvSpPr/>
            <p:nvPr/>
          </p:nvSpPr>
          <p:spPr>
            <a:xfrm>
              <a:off x="2907477"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14" name="pl114"/>
            <p:cNvSpPr/>
            <p:nvPr/>
          </p:nvSpPr>
          <p:spPr>
            <a:xfrm>
              <a:off x="4039179" y="5574027"/>
              <a:ext cx="2264738" cy="0"/>
            </a:xfrm>
            <a:custGeom>
              <a:avLst/>
              <a:pathLst>
                <a:path w="2264738" h="0">
                  <a:moveTo>
                    <a:pt x="0" y="0"/>
                  </a:moveTo>
                  <a:lnTo>
                    <a:pt x="2264738" y="0"/>
                  </a:lnTo>
                </a:path>
              </a:pathLst>
            </a:custGeom>
            <a:ln w="8130" cap="flat">
              <a:solidFill>
                <a:srgbClr val="000000">
                  <a:alpha val="100000"/>
                </a:srgbClr>
              </a:solidFill>
              <a:prstDash val="solid"/>
              <a:round/>
            </a:ln>
          </p:spPr>
          <p:txBody>
            <a:bodyPr/>
            <a:lstStyle/>
            <a:p/>
          </p:txBody>
        </p:sp>
        <p:sp>
          <p:nvSpPr>
            <p:cNvPr id="115" name="pl115"/>
            <p:cNvSpPr/>
            <p:nvPr/>
          </p:nvSpPr>
          <p:spPr>
            <a:xfrm>
              <a:off x="414212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6" name="pl116"/>
            <p:cNvSpPr/>
            <p:nvPr/>
          </p:nvSpPr>
          <p:spPr>
            <a:xfrm>
              <a:off x="448526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7" name="pl117"/>
            <p:cNvSpPr/>
            <p:nvPr/>
          </p:nvSpPr>
          <p:spPr>
            <a:xfrm>
              <a:off x="482840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8" name="pl118"/>
            <p:cNvSpPr/>
            <p:nvPr/>
          </p:nvSpPr>
          <p:spPr>
            <a:xfrm>
              <a:off x="517154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9" name="pl119"/>
            <p:cNvSpPr/>
            <p:nvPr/>
          </p:nvSpPr>
          <p:spPr>
            <a:xfrm>
              <a:off x="551469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0" name="pl120"/>
            <p:cNvSpPr/>
            <p:nvPr/>
          </p:nvSpPr>
          <p:spPr>
            <a:xfrm>
              <a:off x="585783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1" name="tx121"/>
            <p:cNvSpPr/>
            <p:nvPr/>
          </p:nvSpPr>
          <p:spPr>
            <a:xfrm>
              <a:off x="4111032"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22" name="tx122"/>
            <p:cNvSpPr/>
            <p:nvPr/>
          </p:nvSpPr>
          <p:spPr>
            <a:xfrm>
              <a:off x="442308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23" name="tx123"/>
            <p:cNvSpPr/>
            <p:nvPr/>
          </p:nvSpPr>
          <p:spPr>
            <a:xfrm>
              <a:off x="476622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24" name="tx124"/>
            <p:cNvSpPr/>
            <p:nvPr/>
          </p:nvSpPr>
          <p:spPr>
            <a:xfrm>
              <a:off x="510936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25" name="tx125"/>
            <p:cNvSpPr/>
            <p:nvPr/>
          </p:nvSpPr>
          <p:spPr>
            <a:xfrm>
              <a:off x="545251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26" name="tx126"/>
            <p:cNvSpPr/>
            <p:nvPr/>
          </p:nvSpPr>
          <p:spPr>
            <a:xfrm>
              <a:off x="5764564"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27" name="pl127"/>
            <p:cNvSpPr/>
            <p:nvPr/>
          </p:nvSpPr>
          <p:spPr>
            <a:xfrm>
              <a:off x="6809672" y="5574027"/>
              <a:ext cx="2264738" cy="0"/>
            </a:xfrm>
            <a:custGeom>
              <a:avLst/>
              <a:pathLst>
                <a:path w="2264738" h="0">
                  <a:moveTo>
                    <a:pt x="0" y="0"/>
                  </a:moveTo>
                  <a:lnTo>
                    <a:pt x="2264738" y="0"/>
                  </a:lnTo>
                </a:path>
              </a:pathLst>
            </a:custGeom>
            <a:ln w="8130" cap="flat">
              <a:solidFill>
                <a:srgbClr val="000000">
                  <a:alpha val="100000"/>
                </a:srgbClr>
              </a:solidFill>
              <a:prstDash val="solid"/>
              <a:round/>
            </a:ln>
          </p:spPr>
          <p:txBody>
            <a:bodyPr/>
            <a:lstStyle/>
            <a:p/>
          </p:txBody>
        </p:sp>
        <p:sp>
          <p:nvSpPr>
            <p:cNvPr id="128" name="pl128"/>
            <p:cNvSpPr/>
            <p:nvPr/>
          </p:nvSpPr>
          <p:spPr>
            <a:xfrm>
              <a:off x="691261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9" name="pl129"/>
            <p:cNvSpPr/>
            <p:nvPr/>
          </p:nvSpPr>
          <p:spPr>
            <a:xfrm>
              <a:off x="725575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0" name="pl130"/>
            <p:cNvSpPr/>
            <p:nvPr/>
          </p:nvSpPr>
          <p:spPr>
            <a:xfrm>
              <a:off x="759889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1" name="pl131"/>
            <p:cNvSpPr/>
            <p:nvPr/>
          </p:nvSpPr>
          <p:spPr>
            <a:xfrm>
              <a:off x="794204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2" name="pl132"/>
            <p:cNvSpPr/>
            <p:nvPr/>
          </p:nvSpPr>
          <p:spPr>
            <a:xfrm>
              <a:off x="828518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3" name="pl133"/>
            <p:cNvSpPr/>
            <p:nvPr/>
          </p:nvSpPr>
          <p:spPr>
            <a:xfrm>
              <a:off x="862832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4" name="tx134"/>
            <p:cNvSpPr/>
            <p:nvPr/>
          </p:nvSpPr>
          <p:spPr>
            <a:xfrm>
              <a:off x="6881525"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35" name="tx135"/>
            <p:cNvSpPr/>
            <p:nvPr/>
          </p:nvSpPr>
          <p:spPr>
            <a:xfrm>
              <a:off x="719357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36" name="tx136"/>
            <p:cNvSpPr/>
            <p:nvPr/>
          </p:nvSpPr>
          <p:spPr>
            <a:xfrm>
              <a:off x="753672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37" name="tx137"/>
            <p:cNvSpPr/>
            <p:nvPr/>
          </p:nvSpPr>
          <p:spPr>
            <a:xfrm>
              <a:off x="787986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38" name="tx138"/>
            <p:cNvSpPr/>
            <p:nvPr/>
          </p:nvSpPr>
          <p:spPr>
            <a:xfrm>
              <a:off x="822300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39" name="tx139"/>
            <p:cNvSpPr/>
            <p:nvPr/>
          </p:nvSpPr>
          <p:spPr>
            <a:xfrm>
              <a:off x="8535057"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40" name="tx140"/>
            <p:cNvSpPr/>
            <p:nvPr/>
          </p:nvSpPr>
          <p:spPr>
            <a:xfrm>
              <a:off x="6373506" y="3650834"/>
              <a:ext cx="3543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Bhutan</a:t>
              </a:r>
            </a:p>
          </p:txBody>
        </p:sp>
        <p:sp>
          <p:nvSpPr>
            <p:cNvPr id="141" name="tx141"/>
            <p:cNvSpPr/>
            <p:nvPr/>
          </p:nvSpPr>
          <p:spPr>
            <a:xfrm>
              <a:off x="3516419" y="4995969"/>
              <a:ext cx="4409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Maldives</a:t>
              </a:r>
            </a:p>
          </p:txBody>
        </p:sp>
        <p:sp>
          <p:nvSpPr>
            <p:cNvPr id="142" name="tx142"/>
            <p:cNvSpPr/>
            <p:nvPr/>
          </p:nvSpPr>
          <p:spPr>
            <a:xfrm>
              <a:off x="3646996" y="4099212"/>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DPRK</a:t>
              </a:r>
            </a:p>
          </p:txBody>
        </p:sp>
        <p:sp>
          <p:nvSpPr>
            <p:cNvPr id="143" name="tx143"/>
            <p:cNvSpPr/>
            <p:nvPr/>
          </p:nvSpPr>
          <p:spPr>
            <a:xfrm>
              <a:off x="3665375" y="3202456"/>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Nepal</a:t>
              </a:r>
            </a:p>
          </p:txBody>
        </p:sp>
        <p:sp>
          <p:nvSpPr>
            <p:cNvPr id="144" name="tx144"/>
            <p:cNvSpPr/>
            <p:nvPr/>
          </p:nvSpPr>
          <p:spPr>
            <a:xfrm>
              <a:off x="3714936" y="2305700"/>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India</a:t>
              </a:r>
            </a:p>
          </p:txBody>
        </p:sp>
        <p:sp>
          <p:nvSpPr>
            <p:cNvPr id="145" name="tx145"/>
            <p:cNvSpPr/>
            <p:nvPr/>
          </p:nvSpPr>
          <p:spPr>
            <a:xfrm>
              <a:off x="508182" y="5099440"/>
              <a:ext cx="592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Timor-Leste</a:t>
              </a:r>
            </a:p>
          </p:txBody>
        </p:sp>
        <p:sp>
          <p:nvSpPr>
            <p:cNvPr id="146" name="tx146"/>
            <p:cNvSpPr/>
            <p:nvPr/>
          </p:nvSpPr>
          <p:spPr>
            <a:xfrm>
              <a:off x="671585" y="4375137"/>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Thailand</a:t>
              </a:r>
            </a:p>
          </p:txBody>
        </p:sp>
        <p:sp>
          <p:nvSpPr>
            <p:cNvPr id="147" name="tx147"/>
            <p:cNvSpPr/>
            <p:nvPr/>
          </p:nvSpPr>
          <p:spPr>
            <a:xfrm>
              <a:off x="628060" y="3650834"/>
              <a:ext cx="4721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Sri Lanka</a:t>
              </a:r>
            </a:p>
          </p:txBody>
        </p:sp>
        <p:sp>
          <p:nvSpPr>
            <p:cNvPr id="148" name="tx148"/>
            <p:cNvSpPr/>
            <p:nvPr/>
          </p:nvSpPr>
          <p:spPr>
            <a:xfrm>
              <a:off x="509828" y="2926532"/>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Bangladesh</a:t>
              </a:r>
            </a:p>
          </p:txBody>
        </p:sp>
        <p:sp>
          <p:nvSpPr>
            <p:cNvPr id="149" name="tx149"/>
            <p:cNvSpPr/>
            <p:nvPr/>
          </p:nvSpPr>
          <p:spPr>
            <a:xfrm>
              <a:off x="634461" y="2202229"/>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Myanmar</a:t>
              </a:r>
            </a:p>
          </p:txBody>
        </p:sp>
        <p:sp>
          <p:nvSpPr>
            <p:cNvPr id="150" name="tx150"/>
            <p:cNvSpPr/>
            <p:nvPr/>
          </p:nvSpPr>
          <p:spPr>
            <a:xfrm>
              <a:off x="3996629"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151" name="pt151"/>
            <p:cNvSpPr/>
            <p:nvPr/>
          </p:nvSpPr>
          <p:spPr>
            <a:xfrm>
              <a:off x="5152235" y="6169888"/>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5759586"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3" name="tx153"/>
            <p:cNvSpPr/>
            <p:nvPr/>
          </p:nvSpPr>
          <p:spPr>
            <a:xfrm>
              <a:off x="5403806"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154" name="tx154"/>
            <p:cNvSpPr/>
            <p:nvPr/>
          </p:nvSpPr>
          <p:spPr>
            <a:xfrm>
              <a:off x="6011156"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55" name="tx155"/>
            <p:cNvSpPr/>
            <p:nvPr/>
          </p:nvSpPr>
          <p:spPr>
            <a:xfrm>
              <a:off x="1182092"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 and change, by country, 2019 and 2025</a:t>
              </a:r>
            </a:p>
          </p:txBody>
        </p:sp>
        <p:sp>
          <p:nvSpPr>
            <p:cNvPr id="156" name="tx156"/>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7" name="tx157"/>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2019 and 2025 indicated to the right.</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2019 and 2025, and change in coverage between the two years.
Overall, 5 out of 10 (50%) countries in SEAR had a decline in coverage. The largest decline was in Myanmar (-17 percentage points), followed by Bangladesh (-6 percentage points).
There were 4 (40%) countries with an increase in DTP1 coverage. Coverage remained the same in 1 countries between 2019 and 2025.
</a:t>
            </a:r>
          </a:p>
        </p:txBody>
      </p:sp>
      <p:sp>
        <p:nvSpPr>
          <p:cNvPr id="15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DTP1 coverage increased in four countries and decreased in five countries.</a:t>
            </a:r>
          </a:p>
        </p:txBody>
      </p:sp>
      <p:grpSp xmlns:pic="http://schemas.openxmlformats.org/drawingml/2006/picture">
        <p:nvGrpSpPr>
          <p:cNvPr id="160" name=""/>
          <p:cNvGrpSpPr/>
          <p:nvPr/>
        </p:nvGrpSpPr>
        <p:grpSpPr>
          <a:xfrm>
            <a:off x="292608" y="1005840"/>
            <a:ext cx="8595360" cy="28575"/>
            <a:chOff x="292608" y="1005840"/>
            <a:chExt cx="8595360" cy="28575"/>
          </a:xfrm>
        </p:grpSpPr>
        <p:sp>
          <p:nvSpPr>
            <p:cNvPr id="16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80446" y="4546834"/>
              <a:ext cx="2214903" cy="0"/>
            </a:xfrm>
            <a:custGeom>
              <a:avLst/>
              <a:pathLst>
                <a:path w="2214903" h="0">
                  <a:moveTo>
                    <a:pt x="0" y="0"/>
                  </a:moveTo>
                  <a:lnTo>
                    <a:pt x="2214903" y="0"/>
                  </a:lnTo>
                  <a:lnTo>
                    <a:pt x="2214903" y="0"/>
                  </a:lnTo>
                </a:path>
              </a:pathLst>
            </a:custGeom>
            <a:ln w="13550" cap="flat">
              <a:solidFill>
                <a:srgbClr val="EBEBEB">
                  <a:alpha val="100000"/>
                </a:srgbClr>
              </a:solidFill>
              <a:prstDash val="solid"/>
              <a:round/>
            </a:ln>
          </p:spPr>
          <p:txBody>
            <a:bodyPr/>
            <a:lstStyle/>
            <a:p/>
          </p:txBody>
        </p:sp>
        <p:sp>
          <p:nvSpPr>
            <p:cNvPr id="5" name="pl5"/>
            <p:cNvSpPr/>
            <p:nvPr/>
          </p:nvSpPr>
          <p:spPr>
            <a:xfrm>
              <a:off x="1180446" y="2834845"/>
              <a:ext cx="2214903" cy="0"/>
            </a:xfrm>
            <a:custGeom>
              <a:avLst/>
              <a:pathLst>
                <a:path w="2214903" h="0">
                  <a:moveTo>
                    <a:pt x="0" y="0"/>
                  </a:moveTo>
                  <a:lnTo>
                    <a:pt x="2214903" y="0"/>
                  </a:lnTo>
                  <a:lnTo>
                    <a:pt x="2214903" y="0"/>
                  </a:lnTo>
                </a:path>
              </a:pathLst>
            </a:custGeom>
            <a:ln w="13550" cap="flat">
              <a:solidFill>
                <a:srgbClr val="EBEBEB">
                  <a:alpha val="100000"/>
                </a:srgbClr>
              </a:solidFill>
              <a:prstDash val="solid"/>
              <a:round/>
            </a:ln>
          </p:spPr>
          <p:txBody>
            <a:bodyPr/>
            <a:lstStyle/>
            <a:p/>
          </p:txBody>
        </p:sp>
        <p:sp>
          <p:nvSpPr>
            <p:cNvPr id="6" name="pl6"/>
            <p:cNvSpPr/>
            <p:nvPr/>
          </p:nvSpPr>
          <p:spPr>
            <a:xfrm>
              <a:off x="128112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61671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95230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228789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262348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95908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41624" y="2834845"/>
              <a:ext cx="100677" cy="0"/>
            </a:xfrm>
            <a:custGeom>
              <a:avLst/>
              <a:pathLst>
                <a:path w="100677" h="0">
                  <a:moveTo>
                    <a:pt x="0" y="0"/>
                  </a:moveTo>
                  <a:lnTo>
                    <a:pt x="100677" y="0"/>
                  </a:lnTo>
                </a:path>
              </a:pathLst>
            </a:custGeom>
            <a:ln w="81303" cap="flat">
              <a:solidFill>
                <a:srgbClr val="E8E8E8">
                  <a:alpha val="100000"/>
                </a:srgbClr>
              </a:solidFill>
              <a:prstDash val="solid"/>
              <a:round/>
            </a:ln>
          </p:spPr>
          <p:txBody>
            <a:bodyPr/>
            <a:lstStyle/>
            <a:p/>
          </p:txBody>
        </p:sp>
        <p:sp>
          <p:nvSpPr>
            <p:cNvPr id="13" name="pl13"/>
            <p:cNvSpPr/>
            <p:nvPr/>
          </p:nvSpPr>
          <p:spPr>
            <a:xfrm>
              <a:off x="2891962" y="4546834"/>
              <a:ext cx="33559" cy="0"/>
            </a:xfrm>
            <a:custGeom>
              <a:avLst/>
              <a:pathLst>
                <a:path w="33559" h="0">
                  <a:moveTo>
                    <a:pt x="0" y="0"/>
                  </a:moveTo>
                  <a:lnTo>
                    <a:pt x="33559" y="0"/>
                  </a:lnTo>
                </a:path>
              </a:pathLst>
            </a:custGeom>
            <a:ln w="81303" cap="flat">
              <a:solidFill>
                <a:srgbClr val="E8E8E8">
                  <a:alpha val="100000"/>
                </a:srgbClr>
              </a:solidFill>
              <a:prstDash val="solid"/>
              <a:round/>
            </a:ln>
          </p:spPr>
          <p:txBody>
            <a:bodyPr/>
            <a:lstStyle/>
            <a:p/>
          </p:txBody>
        </p:sp>
        <p:sp>
          <p:nvSpPr>
            <p:cNvPr id="14" name="pt14"/>
            <p:cNvSpPr/>
            <p:nvPr/>
          </p:nvSpPr>
          <p:spPr>
            <a:xfrm>
              <a:off x="2937801"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 name="pt15"/>
            <p:cNvSpPr/>
            <p:nvPr/>
          </p:nvSpPr>
          <p:spPr>
            <a:xfrm>
              <a:off x="2837124"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 name="pt16"/>
            <p:cNvSpPr/>
            <p:nvPr/>
          </p:nvSpPr>
          <p:spPr>
            <a:xfrm>
              <a:off x="2921022"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 name="pt17"/>
            <p:cNvSpPr/>
            <p:nvPr/>
          </p:nvSpPr>
          <p:spPr>
            <a:xfrm>
              <a:off x="2887462"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 name="pt18"/>
            <p:cNvSpPr/>
            <p:nvPr/>
          </p:nvSpPr>
          <p:spPr>
            <a:xfrm>
              <a:off x="2897149" y="278969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 name="pt19"/>
            <p:cNvSpPr/>
            <p:nvPr/>
          </p:nvSpPr>
          <p:spPr>
            <a:xfrm>
              <a:off x="2796472" y="27896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 name="pt20"/>
            <p:cNvSpPr/>
            <p:nvPr/>
          </p:nvSpPr>
          <p:spPr>
            <a:xfrm>
              <a:off x="2880370" y="450168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 name="pt21"/>
            <p:cNvSpPr/>
            <p:nvPr/>
          </p:nvSpPr>
          <p:spPr>
            <a:xfrm>
              <a:off x="2846810" y="45016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 name="tx22"/>
            <p:cNvSpPr/>
            <p:nvPr/>
          </p:nvSpPr>
          <p:spPr>
            <a:xfrm>
              <a:off x="3108087" y="2793514"/>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23" name="tx23"/>
            <p:cNvSpPr/>
            <p:nvPr/>
          </p:nvSpPr>
          <p:spPr>
            <a:xfrm>
              <a:off x="3108087" y="4505503"/>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24" name="rc24"/>
            <p:cNvSpPr/>
            <p:nvPr/>
          </p:nvSpPr>
          <p:spPr>
            <a:xfrm>
              <a:off x="1180446" y="1807652"/>
              <a:ext cx="2214903" cy="3766375"/>
            </a:xfrm>
            <a:prstGeom prst="rect">
              <a:avLst/>
            </a:prstGeom>
            <a:noFill/>
            <a:ln w="13550" cap="rnd">
              <a:solidFill>
                <a:srgbClr val="999999">
                  <a:alpha val="100000"/>
                </a:srgbClr>
              </a:solidFill>
              <a:prstDash val="solid"/>
              <a:round/>
            </a:ln>
          </p:spPr>
          <p:txBody>
            <a:bodyPr/>
            <a:lstStyle/>
            <a:p/>
          </p:txBody>
        </p:sp>
        <p:sp>
          <p:nvSpPr>
            <p:cNvPr id="25" name="pl25"/>
            <p:cNvSpPr/>
            <p:nvPr/>
          </p:nvSpPr>
          <p:spPr>
            <a:xfrm>
              <a:off x="3901104" y="4546834"/>
              <a:ext cx="2214903" cy="0"/>
            </a:xfrm>
            <a:custGeom>
              <a:avLst/>
              <a:pathLst>
                <a:path w="2214903" h="0">
                  <a:moveTo>
                    <a:pt x="0" y="0"/>
                  </a:moveTo>
                  <a:lnTo>
                    <a:pt x="2214903" y="0"/>
                  </a:lnTo>
                  <a:lnTo>
                    <a:pt x="2214903" y="0"/>
                  </a:lnTo>
                </a:path>
              </a:pathLst>
            </a:custGeom>
            <a:ln w="13550" cap="flat">
              <a:solidFill>
                <a:srgbClr val="EBEBEB">
                  <a:alpha val="100000"/>
                </a:srgbClr>
              </a:solidFill>
              <a:prstDash val="solid"/>
              <a:round/>
            </a:ln>
          </p:spPr>
          <p:txBody>
            <a:bodyPr/>
            <a:lstStyle/>
            <a:p/>
          </p:txBody>
        </p:sp>
        <p:sp>
          <p:nvSpPr>
            <p:cNvPr id="26" name="pl26"/>
            <p:cNvSpPr/>
            <p:nvPr/>
          </p:nvSpPr>
          <p:spPr>
            <a:xfrm>
              <a:off x="3901104" y="2834845"/>
              <a:ext cx="2214903" cy="0"/>
            </a:xfrm>
            <a:custGeom>
              <a:avLst/>
              <a:pathLst>
                <a:path w="2214903" h="0">
                  <a:moveTo>
                    <a:pt x="0" y="0"/>
                  </a:moveTo>
                  <a:lnTo>
                    <a:pt x="2214903" y="0"/>
                  </a:lnTo>
                  <a:lnTo>
                    <a:pt x="2214903" y="0"/>
                  </a:lnTo>
                </a:path>
              </a:pathLst>
            </a:custGeom>
            <a:ln w="13550" cap="flat">
              <a:solidFill>
                <a:srgbClr val="EBEBEB">
                  <a:alpha val="100000"/>
                </a:srgbClr>
              </a:solidFill>
              <a:prstDash val="solid"/>
              <a:round/>
            </a:ln>
          </p:spPr>
          <p:txBody>
            <a:bodyPr/>
            <a:lstStyle/>
            <a:p/>
          </p:txBody>
        </p:sp>
        <p:sp>
          <p:nvSpPr>
            <p:cNvPr id="27" name="pl27"/>
            <p:cNvSpPr/>
            <p:nvPr/>
          </p:nvSpPr>
          <p:spPr>
            <a:xfrm>
              <a:off x="400178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33737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67296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0855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34414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67973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646180" y="2834845"/>
              <a:ext cx="16779" cy="0"/>
            </a:xfrm>
            <a:custGeom>
              <a:avLst/>
              <a:pathLst>
                <a:path w="16779" h="0">
                  <a:moveTo>
                    <a:pt x="0" y="0"/>
                  </a:moveTo>
                  <a:lnTo>
                    <a:pt x="16779" y="0"/>
                  </a:lnTo>
                </a:path>
              </a:pathLst>
            </a:custGeom>
            <a:ln w="81303" cap="flat">
              <a:solidFill>
                <a:srgbClr val="E8E8E8">
                  <a:alpha val="100000"/>
                </a:srgbClr>
              </a:solidFill>
              <a:prstDash val="solid"/>
              <a:round/>
            </a:ln>
          </p:spPr>
          <p:txBody>
            <a:bodyPr/>
            <a:lstStyle/>
            <a:p/>
          </p:txBody>
        </p:sp>
        <p:sp>
          <p:nvSpPr>
            <p:cNvPr id="34" name="pl34"/>
            <p:cNvSpPr/>
            <p:nvPr/>
          </p:nvSpPr>
          <p:spPr>
            <a:xfrm>
              <a:off x="5612621" y="4546834"/>
              <a:ext cx="16779" cy="0"/>
            </a:xfrm>
            <a:custGeom>
              <a:avLst/>
              <a:pathLst>
                <a:path w="16779" h="0">
                  <a:moveTo>
                    <a:pt x="0" y="0"/>
                  </a:moveTo>
                  <a:lnTo>
                    <a:pt x="16779" y="0"/>
                  </a:lnTo>
                </a:path>
              </a:pathLst>
            </a:custGeom>
            <a:ln w="81303" cap="flat">
              <a:solidFill>
                <a:srgbClr val="E8E8E8">
                  <a:alpha val="100000"/>
                </a:srgbClr>
              </a:solidFill>
              <a:prstDash val="solid"/>
              <a:round/>
            </a:ln>
          </p:spPr>
          <p:txBody>
            <a:bodyPr/>
            <a:lstStyle/>
            <a:p/>
          </p:txBody>
        </p:sp>
        <p:sp>
          <p:nvSpPr>
            <p:cNvPr id="35" name="pt35"/>
            <p:cNvSpPr/>
            <p:nvPr/>
          </p:nvSpPr>
          <p:spPr>
            <a:xfrm>
              <a:off x="5641680"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5658460"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5608121"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5624900"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5601028" y="278969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0" name="pt40"/>
            <p:cNvSpPr/>
            <p:nvPr/>
          </p:nvSpPr>
          <p:spPr>
            <a:xfrm>
              <a:off x="5617808" y="27896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1" name="pt41"/>
            <p:cNvSpPr/>
            <p:nvPr/>
          </p:nvSpPr>
          <p:spPr>
            <a:xfrm>
              <a:off x="5567469" y="450168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2" name="pt42"/>
            <p:cNvSpPr/>
            <p:nvPr/>
          </p:nvSpPr>
          <p:spPr>
            <a:xfrm>
              <a:off x="5584248" y="45016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3" name="tx43"/>
            <p:cNvSpPr/>
            <p:nvPr/>
          </p:nvSpPr>
          <p:spPr>
            <a:xfrm>
              <a:off x="5814252" y="2793514"/>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44" name="tx44"/>
            <p:cNvSpPr/>
            <p:nvPr/>
          </p:nvSpPr>
          <p:spPr>
            <a:xfrm>
              <a:off x="5814252" y="4505503"/>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45" name="rc45"/>
            <p:cNvSpPr/>
            <p:nvPr/>
          </p:nvSpPr>
          <p:spPr>
            <a:xfrm>
              <a:off x="3901104" y="1807652"/>
              <a:ext cx="2214903" cy="3766375"/>
            </a:xfrm>
            <a:prstGeom prst="rect">
              <a:avLst/>
            </a:prstGeom>
            <a:noFill/>
            <a:ln w="13550" cap="rnd">
              <a:solidFill>
                <a:srgbClr val="999999">
                  <a:alpha val="100000"/>
                </a:srgbClr>
              </a:solidFill>
              <a:prstDash val="solid"/>
              <a:round/>
            </a:ln>
          </p:spPr>
          <p:txBody>
            <a:bodyPr/>
            <a:lstStyle/>
            <a:p/>
          </p:txBody>
        </p:sp>
        <p:sp>
          <p:nvSpPr>
            <p:cNvPr id="46" name="pl46"/>
            <p:cNvSpPr/>
            <p:nvPr/>
          </p:nvSpPr>
          <p:spPr>
            <a:xfrm>
              <a:off x="6859507" y="5209539"/>
              <a:ext cx="2214903" cy="0"/>
            </a:xfrm>
            <a:custGeom>
              <a:avLst/>
              <a:pathLst>
                <a:path w="2214903" h="0">
                  <a:moveTo>
                    <a:pt x="0" y="0"/>
                  </a:moveTo>
                  <a:lnTo>
                    <a:pt x="2214903" y="0"/>
                  </a:lnTo>
                  <a:lnTo>
                    <a:pt x="2214903" y="0"/>
                  </a:lnTo>
                </a:path>
              </a:pathLst>
            </a:custGeom>
            <a:ln w="13550" cap="flat">
              <a:solidFill>
                <a:srgbClr val="EBEBEB">
                  <a:alpha val="100000"/>
                </a:srgbClr>
              </a:solidFill>
              <a:prstDash val="solid"/>
              <a:round/>
            </a:ln>
          </p:spPr>
          <p:txBody>
            <a:bodyPr/>
            <a:lstStyle/>
            <a:p/>
          </p:txBody>
        </p:sp>
        <p:sp>
          <p:nvSpPr>
            <p:cNvPr id="47" name="pl47"/>
            <p:cNvSpPr/>
            <p:nvPr/>
          </p:nvSpPr>
          <p:spPr>
            <a:xfrm>
              <a:off x="6859507" y="4602059"/>
              <a:ext cx="2214903" cy="0"/>
            </a:xfrm>
            <a:custGeom>
              <a:avLst/>
              <a:pathLst>
                <a:path w="2214903" h="0">
                  <a:moveTo>
                    <a:pt x="0" y="0"/>
                  </a:moveTo>
                  <a:lnTo>
                    <a:pt x="2214903" y="0"/>
                  </a:lnTo>
                  <a:lnTo>
                    <a:pt x="2214903" y="0"/>
                  </a:lnTo>
                </a:path>
              </a:pathLst>
            </a:custGeom>
            <a:ln w="13550" cap="flat">
              <a:solidFill>
                <a:srgbClr val="EBEBEB">
                  <a:alpha val="100000"/>
                </a:srgbClr>
              </a:solidFill>
              <a:prstDash val="solid"/>
              <a:round/>
            </a:ln>
          </p:spPr>
          <p:txBody>
            <a:bodyPr/>
            <a:lstStyle/>
            <a:p/>
          </p:txBody>
        </p:sp>
        <p:sp>
          <p:nvSpPr>
            <p:cNvPr id="48" name="pl48"/>
            <p:cNvSpPr/>
            <p:nvPr/>
          </p:nvSpPr>
          <p:spPr>
            <a:xfrm>
              <a:off x="6859507" y="3994579"/>
              <a:ext cx="2214903" cy="0"/>
            </a:xfrm>
            <a:custGeom>
              <a:avLst/>
              <a:pathLst>
                <a:path w="2214903" h="0">
                  <a:moveTo>
                    <a:pt x="0" y="0"/>
                  </a:moveTo>
                  <a:lnTo>
                    <a:pt x="2214903" y="0"/>
                  </a:lnTo>
                  <a:lnTo>
                    <a:pt x="2214903" y="0"/>
                  </a:lnTo>
                </a:path>
              </a:pathLst>
            </a:custGeom>
            <a:ln w="13550" cap="flat">
              <a:solidFill>
                <a:srgbClr val="EBEBEB">
                  <a:alpha val="100000"/>
                </a:srgbClr>
              </a:solidFill>
              <a:prstDash val="solid"/>
              <a:round/>
            </a:ln>
          </p:spPr>
          <p:txBody>
            <a:bodyPr/>
            <a:lstStyle/>
            <a:p/>
          </p:txBody>
        </p:sp>
        <p:sp>
          <p:nvSpPr>
            <p:cNvPr id="49" name="pl49"/>
            <p:cNvSpPr/>
            <p:nvPr/>
          </p:nvSpPr>
          <p:spPr>
            <a:xfrm>
              <a:off x="6859507" y="3387100"/>
              <a:ext cx="2214903" cy="0"/>
            </a:xfrm>
            <a:custGeom>
              <a:avLst/>
              <a:pathLst>
                <a:path w="2214903" h="0">
                  <a:moveTo>
                    <a:pt x="0" y="0"/>
                  </a:moveTo>
                  <a:lnTo>
                    <a:pt x="2214903" y="0"/>
                  </a:lnTo>
                  <a:lnTo>
                    <a:pt x="2214903" y="0"/>
                  </a:lnTo>
                </a:path>
              </a:pathLst>
            </a:custGeom>
            <a:ln w="13550" cap="flat">
              <a:solidFill>
                <a:srgbClr val="EBEBEB">
                  <a:alpha val="100000"/>
                </a:srgbClr>
              </a:solidFill>
              <a:prstDash val="solid"/>
              <a:round/>
            </a:ln>
          </p:spPr>
          <p:txBody>
            <a:bodyPr/>
            <a:lstStyle/>
            <a:p/>
          </p:txBody>
        </p:sp>
        <p:sp>
          <p:nvSpPr>
            <p:cNvPr id="50" name="pl50"/>
            <p:cNvSpPr/>
            <p:nvPr/>
          </p:nvSpPr>
          <p:spPr>
            <a:xfrm>
              <a:off x="6859507" y="2779620"/>
              <a:ext cx="2214903" cy="0"/>
            </a:xfrm>
            <a:custGeom>
              <a:avLst/>
              <a:pathLst>
                <a:path w="2214903" h="0">
                  <a:moveTo>
                    <a:pt x="0" y="0"/>
                  </a:moveTo>
                  <a:lnTo>
                    <a:pt x="2214903" y="0"/>
                  </a:lnTo>
                  <a:lnTo>
                    <a:pt x="2214903" y="0"/>
                  </a:lnTo>
                </a:path>
              </a:pathLst>
            </a:custGeom>
            <a:ln w="13550" cap="flat">
              <a:solidFill>
                <a:srgbClr val="EBEBEB">
                  <a:alpha val="100000"/>
                </a:srgbClr>
              </a:solidFill>
              <a:prstDash val="solid"/>
              <a:round/>
            </a:ln>
          </p:spPr>
          <p:txBody>
            <a:bodyPr/>
            <a:lstStyle/>
            <a:p/>
          </p:txBody>
        </p:sp>
        <p:sp>
          <p:nvSpPr>
            <p:cNvPr id="51" name="pl51"/>
            <p:cNvSpPr/>
            <p:nvPr/>
          </p:nvSpPr>
          <p:spPr>
            <a:xfrm>
              <a:off x="6859507" y="2172140"/>
              <a:ext cx="2214903" cy="0"/>
            </a:xfrm>
            <a:custGeom>
              <a:avLst/>
              <a:pathLst>
                <a:path w="2214903" h="0">
                  <a:moveTo>
                    <a:pt x="0" y="0"/>
                  </a:moveTo>
                  <a:lnTo>
                    <a:pt x="2214903" y="0"/>
                  </a:lnTo>
                  <a:lnTo>
                    <a:pt x="2214903" y="0"/>
                  </a:lnTo>
                </a:path>
              </a:pathLst>
            </a:custGeom>
            <a:ln w="13550" cap="flat">
              <a:solidFill>
                <a:srgbClr val="EBEBEB">
                  <a:alpha val="100000"/>
                </a:srgbClr>
              </a:solidFill>
              <a:prstDash val="solid"/>
              <a:round/>
            </a:ln>
          </p:spPr>
          <p:txBody>
            <a:bodyPr/>
            <a:lstStyle/>
            <a:p/>
          </p:txBody>
        </p:sp>
        <p:sp>
          <p:nvSpPr>
            <p:cNvPr id="52" name="pl52"/>
            <p:cNvSpPr/>
            <p:nvPr/>
          </p:nvSpPr>
          <p:spPr>
            <a:xfrm>
              <a:off x="696018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729577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763136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796695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830255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863814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8621362" y="2172140"/>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59" name="pl59"/>
            <p:cNvSpPr/>
            <p:nvPr/>
          </p:nvSpPr>
          <p:spPr>
            <a:xfrm>
              <a:off x="8621362" y="2779620"/>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60" name="pl60"/>
            <p:cNvSpPr/>
            <p:nvPr/>
          </p:nvSpPr>
          <p:spPr>
            <a:xfrm>
              <a:off x="8235432" y="3387100"/>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61" name="pl61"/>
            <p:cNvSpPr/>
            <p:nvPr/>
          </p:nvSpPr>
          <p:spPr>
            <a:xfrm>
              <a:off x="8604582" y="399457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62" name="pl62"/>
            <p:cNvSpPr/>
            <p:nvPr/>
          </p:nvSpPr>
          <p:spPr>
            <a:xfrm>
              <a:off x="8571023" y="460205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63" name="pl63"/>
            <p:cNvSpPr/>
            <p:nvPr/>
          </p:nvSpPr>
          <p:spPr>
            <a:xfrm>
              <a:off x="8453566" y="52095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64" name="pt64"/>
            <p:cNvSpPr/>
            <p:nvPr/>
          </p:nvSpPr>
          <p:spPr>
            <a:xfrm>
              <a:off x="8616862"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616862"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16862"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16862"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230932"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230932"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600082"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600082"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566523"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566523"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449066"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449066"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576210" y="21269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7" name="pt77"/>
            <p:cNvSpPr/>
            <p:nvPr/>
          </p:nvSpPr>
          <p:spPr>
            <a:xfrm>
              <a:off x="8576210" y="21269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8" name="pt78"/>
            <p:cNvSpPr/>
            <p:nvPr/>
          </p:nvSpPr>
          <p:spPr>
            <a:xfrm>
              <a:off x="8576210" y="273446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9" name="pt79"/>
            <p:cNvSpPr/>
            <p:nvPr/>
          </p:nvSpPr>
          <p:spPr>
            <a:xfrm>
              <a:off x="8576210" y="273446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0" name="pt80"/>
            <p:cNvSpPr/>
            <p:nvPr/>
          </p:nvSpPr>
          <p:spPr>
            <a:xfrm>
              <a:off x="8190280" y="334194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1" name="pt81"/>
            <p:cNvSpPr/>
            <p:nvPr/>
          </p:nvSpPr>
          <p:spPr>
            <a:xfrm>
              <a:off x="8190280" y="334194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2" name="pt82"/>
            <p:cNvSpPr/>
            <p:nvPr/>
          </p:nvSpPr>
          <p:spPr>
            <a:xfrm>
              <a:off x="8559431" y="394942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3" name="pt83"/>
            <p:cNvSpPr/>
            <p:nvPr/>
          </p:nvSpPr>
          <p:spPr>
            <a:xfrm>
              <a:off x="8559431" y="39494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8525871" y="455690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5" name="pt85"/>
            <p:cNvSpPr/>
            <p:nvPr/>
          </p:nvSpPr>
          <p:spPr>
            <a:xfrm>
              <a:off x="8525871" y="455690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6" name="pt86"/>
            <p:cNvSpPr/>
            <p:nvPr/>
          </p:nvSpPr>
          <p:spPr>
            <a:xfrm>
              <a:off x="8408414" y="516438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7" name="pt87"/>
            <p:cNvSpPr/>
            <p:nvPr/>
          </p:nvSpPr>
          <p:spPr>
            <a:xfrm>
              <a:off x="8408414" y="51643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8" name="tx88"/>
            <p:cNvSpPr/>
            <p:nvPr/>
          </p:nvSpPr>
          <p:spPr>
            <a:xfrm>
              <a:off x="8806396" y="21308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89" name="tx89"/>
            <p:cNvSpPr/>
            <p:nvPr/>
          </p:nvSpPr>
          <p:spPr>
            <a:xfrm>
              <a:off x="8806396" y="273828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90" name="tx90"/>
            <p:cNvSpPr/>
            <p:nvPr/>
          </p:nvSpPr>
          <p:spPr>
            <a:xfrm>
              <a:off x="8806396" y="334576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91" name="tx91"/>
            <p:cNvSpPr/>
            <p:nvPr/>
          </p:nvSpPr>
          <p:spPr>
            <a:xfrm>
              <a:off x="8806396" y="395324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92" name="tx92"/>
            <p:cNvSpPr/>
            <p:nvPr/>
          </p:nvSpPr>
          <p:spPr>
            <a:xfrm>
              <a:off x="8806396" y="4560728"/>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93" name="tx93"/>
            <p:cNvSpPr/>
            <p:nvPr/>
          </p:nvSpPr>
          <p:spPr>
            <a:xfrm>
              <a:off x="8806396" y="5168208"/>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94" name="rc94"/>
            <p:cNvSpPr/>
            <p:nvPr/>
          </p:nvSpPr>
          <p:spPr>
            <a:xfrm>
              <a:off x="6859507" y="1807652"/>
              <a:ext cx="2214903" cy="3766375"/>
            </a:xfrm>
            <a:prstGeom prst="rect">
              <a:avLst/>
            </a:prstGeom>
            <a:noFill/>
            <a:ln w="13550" cap="rnd">
              <a:solidFill>
                <a:srgbClr val="999999">
                  <a:alpha val="100000"/>
                </a:srgbClr>
              </a:solidFill>
              <a:prstDash val="solid"/>
              <a:round/>
            </a:ln>
          </p:spPr>
          <p:txBody>
            <a:bodyPr/>
            <a:lstStyle/>
            <a:p/>
          </p:txBody>
        </p:sp>
        <p:sp>
          <p:nvSpPr>
            <p:cNvPr id="95" name="rc95"/>
            <p:cNvSpPr/>
            <p:nvPr/>
          </p:nvSpPr>
          <p:spPr>
            <a:xfrm>
              <a:off x="1180446" y="1592799"/>
              <a:ext cx="221490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96" name="tx96"/>
            <p:cNvSpPr/>
            <p:nvPr/>
          </p:nvSpPr>
          <p:spPr>
            <a:xfrm>
              <a:off x="2048736"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97" name="rc97"/>
            <p:cNvSpPr/>
            <p:nvPr/>
          </p:nvSpPr>
          <p:spPr>
            <a:xfrm>
              <a:off x="3901104" y="1592799"/>
              <a:ext cx="221490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98" name="tx98"/>
            <p:cNvSpPr/>
            <p:nvPr/>
          </p:nvSpPr>
          <p:spPr>
            <a:xfrm>
              <a:off x="4794175"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99" name="rc99"/>
            <p:cNvSpPr/>
            <p:nvPr/>
          </p:nvSpPr>
          <p:spPr>
            <a:xfrm>
              <a:off x="6859507" y="1592799"/>
              <a:ext cx="221490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00" name="tx100"/>
            <p:cNvSpPr/>
            <p:nvPr/>
          </p:nvSpPr>
          <p:spPr>
            <a:xfrm>
              <a:off x="7820975"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01" name="pl101"/>
            <p:cNvSpPr/>
            <p:nvPr/>
          </p:nvSpPr>
          <p:spPr>
            <a:xfrm>
              <a:off x="1180446" y="5574027"/>
              <a:ext cx="2214903" cy="0"/>
            </a:xfrm>
            <a:custGeom>
              <a:avLst/>
              <a:pathLst>
                <a:path w="2214903" h="0">
                  <a:moveTo>
                    <a:pt x="0" y="0"/>
                  </a:moveTo>
                  <a:lnTo>
                    <a:pt x="2214903" y="0"/>
                  </a:lnTo>
                </a:path>
              </a:pathLst>
            </a:custGeom>
            <a:ln w="8130" cap="flat">
              <a:solidFill>
                <a:srgbClr val="000000">
                  <a:alpha val="100000"/>
                </a:srgbClr>
              </a:solidFill>
              <a:prstDash val="solid"/>
              <a:round/>
            </a:ln>
          </p:spPr>
          <p:txBody>
            <a:bodyPr/>
            <a:lstStyle/>
            <a:p/>
          </p:txBody>
        </p:sp>
        <p:sp>
          <p:nvSpPr>
            <p:cNvPr id="102" name="pl102"/>
            <p:cNvSpPr/>
            <p:nvPr/>
          </p:nvSpPr>
          <p:spPr>
            <a:xfrm>
              <a:off x="128112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3" name="pl103"/>
            <p:cNvSpPr/>
            <p:nvPr/>
          </p:nvSpPr>
          <p:spPr>
            <a:xfrm>
              <a:off x="161671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4" name="pl104"/>
            <p:cNvSpPr/>
            <p:nvPr/>
          </p:nvSpPr>
          <p:spPr>
            <a:xfrm>
              <a:off x="195230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5" name="pl105"/>
            <p:cNvSpPr/>
            <p:nvPr/>
          </p:nvSpPr>
          <p:spPr>
            <a:xfrm>
              <a:off x="228789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6" name="pl106"/>
            <p:cNvSpPr/>
            <p:nvPr/>
          </p:nvSpPr>
          <p:spPr>
            <a:xfrm>
              <a:off x="262348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7" name="pl107"/>
            <p:cNvSpPr/>
            <p:nvPr/>
          </p:nvSpPr>
          <p:spPr>
            <a:xfrm>
              <a:off x="295908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8" name="tx108"/>
            <p:cNvSpPr/>
            <p:nvPr/>
          </p:nvSpPr>
          <p:spPr>
            <a:xfrm>
              <a:off x="1250034"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09" name="tx109"/>
            <p:cNvSpPr/>
            <p:nvPr/>
          </p:nvSpPr>
          <p:spPr>
            <a:xfrm>
              <a:off x="155453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10" name="tx110"/>
            <p:cNvSpPr/>
            <p:nvPr/>
          </p:nvSpPr>
          <p:spPr>
            <a:xfrm>
              <a:off x="189012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11" name="tx111"/>
            <p:cNvSpPr/>
            <p:nvPr/>
          </p:nvSpPr>
          <p:spPr>
            <a:xfrm>
              <a:off x="222571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12" name="tx112"/>
            <p:cNvSpPr/>
            <p:nvPr/>
          </p:nvSpPr>
          <p:spPr>
            <a:xfrm>
              <a:off x="256131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13" name="tx113"/>
            <p:cNvSpPr/>
            <p:nvPr/>
          </p:nvSpPr>
          <p:spPr>
            <a:xfrm>
              <a:off x="2865812"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14" name="pl114"/>
            <p:cNvSpPr/>
            <p:nvPr/>
          </p:nvSpPr>
          <p:spPr>
            <a:xfrm>
              <a:off x="3901104" y="5574027"/>
              <a:ext cx="2214903" cy="0"/>
            </a:xfrm>
            <a:custGeom>
              <a:avLst/>
              <a:pathLst>
                <a:path w="2214903" h="0">
                  <a:moveTo>
                    <a:pt x="0" y="0"/>
                  </a:moveTo>
                  <a:lnTo>
                    <a:pt x="2214903" y="0"/>
                  </a:lnTo>
                </a:path>
              </a:pathLst>
            </a:custGeom>
            <a:ln w="8130" cap="flat">
              <a:solidFill>
                <a:srgbClr val="000000">
                  <a:alpha val="100000"/>
                </a:srgbClr>
              </a:solidFill>
              <a:prstDash val="solid"/>
              <a:round/>
            </a:ln>
          </p:spPr>
          <p:txBody>
            <a:bodyPr/>
            <a:lstStyle/>
            <a:p/>
          </p:txBody>
        </p:sp>
        <p:sp>
          <p:nvSpPr>
            <p:cNvPr id="115" name="pl115"/>
            <p:cNvSpPr/>
            <p:nvPr/>
          </p:nvSpPr>
          <p:spPr>
            <a:xfrm>
              <a:off x="400178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6" name="pl116"/>
            <p:cNvSpPr/>
            <p:nvPr/>
          </p:nvSpPr>
          <p:spPr>
            <a:xfrm>
              <a:off x="433737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7" name="pl117"/>
            <p:cNvSpPr/>
            <p:nvPr/>
          </p:nvSpPr>
          <p:spPr>
            <a:xfrm>
              <a:off x="467296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8" name="pl118"/>
            <p:cNvSpPr/>
            <p:nvPr/>
          </p:nvSpPr>
          <p:spPr>
            <a:xfrm>
              <a:off x="500855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9" name="pl119"/>
            <p:cNvSpPr/>
            <p:nvPr/>
          </p:nvSpPr>
          <p:spPr>
            <a:xfrm>
              <a:off x="534414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0" name="pl120"/>
            <p:cNvSpPr/>
            <p:nvPr/>
          </p:nvSpPr>
          <p:spPr>
            <a:xfrm>
              <a:off x="567973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1" name="tx121"/>
            <p:cNvSpPr/>
            <p:nvPr/>
          </p:nvSpPr>
          <p:spPr>
            <a:xfrm>
              <a:off x="3970692"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22" name="tx122"/>
            <p:cNvSpPr/>
            <p:nvPr/>
          </p:nvSpPr>
          <p:spPr>
            <a:xfrm>
              <a:off x="427519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23" name="tx123"/>
            <p:cNvSpPr/>
            <p:nvPr/>
          </p:nvSpPr>
          <p:spPr>
            <a:xfrm>
              <a:off x="461078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24" name="tx124"/>
            <p:cNvSpPr/>
            <p:nvPr/>
          </p:nvSpPr>
          <p:spPr>
            <a:xfrm>
              <a:off x="494637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25" name="tx125"/>
            <p:cNvSpPr/>
            <p:nvPr/>
          </p:nvSpPr>
          <p:spPr>
            <a:xfrm>
              <a:off x="528196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26" name="tx126"/>
            <p:cNvSpPr/>
            <p:nvPr/>
          </p:nvSpPr>
          <p:spPr>
            <a:xfrm>
              <a:off x="5586470"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27" name="pl127"/>
            <p:cNvSpPr/>
            <p:nvPr/>
          </p:nvSpPr>
          <p:spPr>
            <a:xfrm>
              <a:off x="6859507" y="5574027"/>
              <a:ext cx="2214903" cy="0"/>
            </a:xfrm>
            <a:custGeom>
              <a:avLst/>
              <a:pathLst>
                <a:path w="2214903" h="0">
                  <a:moveTo>
                    <a:pt x="0" y="0"/>
                  </a:moveTo>
                  <a:lnTo>
                    <a:pt x="2214903" y="0"/>
                  </a:lnTo>
                </a:path>
              </a:pathLst>
            </a:custGeom>
            <a:ln w="8130" cap="flat">
              <a:solidFill>
                <a:srgbClr val="000000">
                  <a:alpha val="100000"/>
                </a:srgbClr>
              </a:solidFill>
              <a:prstDash val="solid"/>
              <a:round/>
            </a:ln>
          </p:spPr>
          <p:txBody>
            <a:bodyPr/>
            <a:lstStyle/>
            <a:p/>
          </p:txBody>
        </p:sp>
        <p:sp>
          <p:nvSpPr>
            <p:cNvPr id="128" name="pl128"/>
            <p:cNvSpPr/>
            <p:nvPr/>
          </p:nvSpPr>
          <p:spPr>
            <a:xfrm>
              <a:off x="696018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9" name="pl129"/>
            <p:cNvSpPr/>
            <p:nvPr/>
          </p:nvSpPr>
          <p:spPr>
            <a:xfrm>
              <a:off x="729577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0" name="pl130"/>
            <p:cNvSpPr/>
            <p:nvPr/>
          </p:nvSpPr>
          <p:spPr>
            <a:xfrm>
              <a:off x="763136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1" name="pl131"/>
            <p:cNvSpPr/>
            <p:nvPr/>
          </p:nvSpPr>
          <p:spPr>
            <a:xfrm>
              <a:off x="796695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2" name="pl132"/>
            <p:cNvSpPr/>
            <p:nvPr/>
          </p:nvSpPr>
          <p:spPr>
            <a:xfrm>
              <a:off x="830255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3" name="pl133"/>
            <p:cNvSpPr/>
            <p:nvPr/>
          </p:nvSpPr>
          <p:spPr>
            <a:xfrm>
              <a:off x="863814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4" name="tx134"/>
            <p:cNvSpPr/>
            <p:nvPr/>
          </p:nvSpPr>
          <p:spPr>
            <a:xfrm>
              <a:off x="6929095"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35" name="tx135"/>
            <p:cNvSpPr/>
            <p:nvPr/>
          </p:nvSpPr>
          <p:spPr>
            <a:xfrm>
              <a:off x="723359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36" name="tx136"/>
            <p:cNvSpPr/>
            <p:nvPr/>
          </p:nvSpPr>
          <p:spPr>
            <a:xfrm>
              <a:off x="756918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37" name="tx137"/>
            <p:cNvSpPr/>
            <p:nvPr/>
          </p:nvSpPr>
          <p:spPr>
            <a:xfrm>
              <a:off x="790477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38" name="tx138"/>
            <p:cNvSpPr/>
            <p:nvPr/>
          </p:nvSpPr>
          <p:spPr>
            <a:xfrm>
              <a:off x="824037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39" name="tx139"/>
            <p:cNvSpPr/>
            <p:nvPr/>
          </p:nvSpPr>
          <p:spPr>
            <a:xfrm>
              <a:off x="8544873"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40" name="tx140"/>
            <p:cNvSpPr/>
            <p:nvPr/>
          </p:nvSpPr>
          <p:spPr>
            <a:xfrm>
              <a:off x="6185597" y="5169534"/>
              <a:ext cx="592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Timor-Leste</a:t>
              </a:r>
            </a:p>
          </p:txBody>
        </p:sp>
        <p:sp>
          <p:nvSpPr>
            <p:cNvPr id="141" name="tx141"/>
            <p:cNvSpPr/>
            <p:nvPr/>
          </p:nvSpPr>
          <p:spPr>
            <a:xfrm>
              <a:off x="6349000" y="4562054"/>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Thailand</a:t>
              </a:r>
            </a:p>
          </p:txBody>
        </p:sp>
        <p:sp>
          <p:nvSpPr>
            <p:cNvPr id="142" name="tx142"/>
            <p:cNvSpPr/>
            <p:nvPr/>
          </p:nvSpPr>
          <p:spPr>
            <a:xfrm>
              <a:off x="6485703" y="3954574"/>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Nepal</a:t>
              </a:r>
            </a:p>
          </p:txBody>
        </p:sp>
        <p:sp>
          <p:nvSpPr>
            <p:cNvPr id="143" name="tx143"/>
            <p:cNvSpPr/>
            <p:nvPr/>
          </p:nvSpPr>
          <p:spPr>
            <a:xfrm>
              <a:off x="6311876" y="3347095"/>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Myanmar</a:t>
              </a:r>
            </a:p>
          </p:txBody>
        </p:sp>
        <p:sp>
          <p:nvSpPr>
            <p:cNvPr id="144" name="tx144"/>
            <p:cNvSpPr/>
            <p:nvPr/>
          </p:nvSpPr>
          <p:spPr>
            <a:xfrm>
              <a:off x="6336747" y="2739615"/>
              <a:ext cx="4409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Maldives</a:t>
              </a:r>
            </a:p>
          </p:txBody>
        </p:sp>
        <p:sp>
          <p:nvSpPr>
            <p:cNvPr id="145" name="tx145"/>
            <p:cNvSpPr/>
            <p:nvPr/>
          </p:nvSpPr>
          <p:spPr>
            <a:xfrm>
              <a:off x="6467324" y="2132135"/>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DPRK</a:t>
              </a:r>
            </a:p>
          </p:txBody>
        </p:sp>
        <p:sp>
          <p:nvSpPr>
            <p:cNvPr id="146" name="tx146"/>
            <p:cNvSpPr/>
            <p:nvPr/>
          </p:nvSpPr>
          <p:spPr>
            <a:xfrm>
              <a:off x="3576861" y="4506829"/>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India</a:t>
              </a:r>
            </a:p>
          </p:txBody>
        </p:sp>
        <p:sp>
          <p:nvSpPr>
            <p:cNvPr id="147" name="tx147"/>
            <p:cNvSpPr/>
            <p:nvPr/>
          </p:nvSpPr>
          <p:spPr>
            <a:xfrm>
              <a:off x="3464939" y="2794840"/>
              <a:ext cx="3543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Bhutan</a:t>
              </a:r>
            </a:p>
          </p:txBody>
        </p:sp>
        <p:sp>
          <p:nvSpPr>
            <p:cNvPr id="148" name="tx148"/>
            <p:cNvSpPr/>
            <p:nvPr/>
          </p:nvSpPr>
          <p:spPr>
            <a:xfrm>
              <a:off x="626414" y="4506829"/>
              <a:ext cx="4721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Sri Lanka</a:t>
              </a:r>
            </a:p>
          </p:txBody>
        </p:sp>
        <p:sp>
          <p:nvSpPr>
            <p:cNvPr id="149" name="tx149"/>
            <p:cNvSpPr/>
            <p:nvPr/>
          </p:nvSpPr>
          <p:spPr>
            <a:xfrm>
              <a:off x="508182" y="2794840"/>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Bangladesh</a:t>
              </a:r>
            </a:p>
          </p:txBody>
        </p:sp>
        <p:sp>
          <p:nvSpPr>
            <p:cNvPr id="150" name="tx150"/>
            <p:cNvSpPr/>
            <p:nvPr/>
          </p:nvSpPr>
          <p:spPr>
            <a:xfrm>
              <a:off x="3995806"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151" name="pt151"/>
            <p:cNvSpPr/>
            <p:nvPr/>
          </p:nvSpPr>
          <p:spPr>
            <a:xfrm>
              <a:off x="5151412"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52" name="pt152"/>
            <p:cNvSpPr/>
            <p:nvPr/>
          </p:nvSpPr>
          <p:spPr>
            <a:xfrm>
              <a:off x="5758763"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3" name="tx153"/>
            <p:cNvSpPr/>
            <p:nvPr/>
          </p:nvSpPr>
          <p:spPr>
            <a:xfrm>
              <a:off x="5402983"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154" name="tx154"/>
            <p:cNvSpPr/>
            <p:nvPr/>
          </p:nvSpPr>
          <p:spPr>
            <a:xfrm>
              <a:off x="6010333"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55" name="tx155"/>
            <p:cNvSpPr/>
            <p:nvPr/>
          </p:nvSpPr>
          <p:spPr>
            <a:xfrm>
              <a:off x="1180446"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 and change, by country, 2024 and 2025</a:t>
              </a:r>
            </a:p>
          </p:txBody>
        </p:sp>
        <p:sp>
          <p:nvSpPr>
            <p:cNvPr id="156" name="tx156"/>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7" name="tx157"/>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2024 and 2025, and change in coverage between the two years.
Overall, 2 out of 10 (20%) countries in SEAR had a decline in coverage. The largest decline was in Bangladesh (-6 percentage points), followed by Sri Lanka (-2 percentage points).
There were 2 (20%) countries with an increase in DTP1 coverage. Coverage remained the same in 6 countries between 2024 and 2025.
</a:t>
            </a:r>
          </a:p>
        </p:txBody>
      </p:sp>
      <p:sp>
        <p:nvSpPr>
          <p:cNvPr id="15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DTP1 coverage increased in two countries and decreased in two countries.</a:t>
            </a:r>
          </a:p>
        </p:txBody>
      </p:sp>
      <p:grpSp xmlns:pic="http://schemas.openxmlformats.org/drawingml/2006/picture">
        <p:nvGrpSpPr>
          <p:cNvPr id="160" name=""/>
          <p:cNvGrpSpPr/>
          <p:nvPr/>
        </p:nvGrpSpPr>
        <p:grpSpPr>
          <a:xfrm>
            <a:off x="292608" y="1005840"/>
            <a:ext cx="8595360" cy="28575"/>
            <a:chOff x="292608" y="1005840"/>
            <a:chExt cx="8595360" cy="28575"/>
          </a:xfrm>
        </p:grpSpPr>
        <p:sp>
          <p:nvSpPr>
            <p:cNvPr id="16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countries in SEAR from lowest to highest coverage, and the rank of the top 10 countries with the most zero-dose children, based on absolute numbers.
In 2025, DTP1 coverage ranged from 76% in Myanmar to 99% in DPRK, Bhutan, and Maldives.
8 out of 10 (80%) countries had coverage of at least 90%.
India had DTP1 coverage of 97% and the highest absolute number of zero-dose children in the region, followed by Bangladesh.
Large cohort countries may have high numbers of zero-dose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Myanmar and Timor-Leste had the lowest DTP1 coverage, while India and Bangladesh had the highest number of zero-dose children, highlighting the need to consider both coverage and absolute numbers to identify all vulnerable populations.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315186" y="2007924"/>
              <a:ext cx="2840133" cy="3877626"/>
            </a:xfrm>
            <a:custGeom>
              <a:avLst/>
              <a:pathLst>
                <a:path w="2840133" h="3877626">
                  <a:moveTo>
                    <a:pt x="667722" y="2383889"/>
                  </a:moveTo>
                  <a:lnTo>
                    <a:pt x="635926" y="2444438"/>
                  </a:lnTo>
                  <a:lnTo>
                    <a:pt x="604130" y="2504987"/>
                  </a:lnTo>
                  <a:lnTo>
                    <a:pt x="572333" y="2565536"/>
                  </a:lnTo>
                  <a:lnTo>
                    <a:pt x="540537" y="2626085"/>
                  </a:lnTo>
                  <a:lnTo>
                    <a:pt x="508741" y="2686634"/>
                  </a:lnTo>
                  <a:lnTo>
                    <a:pt x="476944" y="2747183"/>
                  </a:lnTo>
                  <a:lnTo>
                    <a:pt x="445148" y="2807732"/>
                  </a:lnTo>
                  <a:lnTo>
                    <a:pt x="413352" y="2868281"/>
                  </a:lnTo>
                  <a:lnTo>
                    <a:pt x="381555" y="2928830"/>
                  </a:lnTo>
                  <a:lnTo>
                    <a:pt x="349759" y="2989379"/>
                  </a:lnTo>
                  <a:lnTo>
                    <a:pt x="317963" y="3049928"/>
                  </a:lnTo>
                  <a:lnTo>
                    <a:pt x="286166" y="3110477"/>
                  </a:lnTo>
                  <a:lnTo>
                    <a:pt x="254370" y="3171026"/>
                  </a:lnTo>
                  <a:lnTo>
                    <a:pt x="222574" y="3231575"/>
                  </a:lnTo>
                  <a:lnTo>
                    <a:pt x="190777" y="3292123"/>
                  </a:lnTo>
                  <a:lnTo>
                    <a:pt x="158981" y="3352672"/>
                  </a:lnTo>
                  <a:lnTo>
                    <a:pt x="127185" y="3413221"/>
                  </a:lnTo>
                  <a:lnTo>
                    <a:pt x="95388" y="3473770"/>
                  </a:lnTo>
                  <a:lnTo>
                    <a:pt x="63592" y="3534319"/>
                  </a:lnTo>
                  <a:lnTo>
                    <a:pt x="31796" y="3594868"/>
                  </a:lnTo>
                  <a:lnTo>
                    <a:pt x="0" y="3655417"/>
                  </a:lnTo>
                  <a:lnTo>
                    <a:pt x="58663" y="3684967"/>
                  </a:lnTo>
                  <a:lnTo>
                    <a:pt x="118293" y="3712512"/>
                  </a:lnTo>
                  <a:lnTo>
                    <a:pt x="178822" y="3738021"/>
                  </a:lnTo>
                  <a:lnTo>
                    <a:pt x="240181" y="3761466"/>
                  </a:lnTo>
                  <a:lnTo>
                    <a:pt x="302298" y="3782818"/>
                  </a:lnTo>
                  <a:lnTo>
                    <a:pt x="365103" y="3802055"/>
                  </a:lnTo>
                  <a:lnTo>
                    <a:pt x="428524" y="3819152"/>
                  </a:lnTo>
                  <a:lnTo>
                    <a:pt x="492487" y="3834092"/>
                  </a:lnTo>
                  <a:lnTo>
                    <a:pt x="556920" y="3846857"/>
                  </a:lnTo>
                  <a:lnTo>
                    <a:pt x="621748" y="3857431"/>
                  </a:lnTo>
                  <a:lnTo>
                    <a:pt x="686898" y="3865804"/>
                  </a:lnTo>
                  <a:lnTo>
                    <a:pt x="752293" y="3871965"/>
                  </a:lnTo>
                  <a:lnTo>
                    <a:pt x="817859" y="3875907"/>
                  </a:lnTo>
                  <a:lnTo>
                    <a:pt x="883522" y="3877626"/>
                  </a:lnTo>
                  <a:lnTo>
                    <a:pt x="949205" y="3877120"/>
                  </a:lnTo>
                  <a:lnTo>
                    <a:pt x="1014833" y="3874389"/>
                  </a:lnTo>
                  <a:lnTo>
                    <a:pt x="1080331" y="3869437"/>
                  </a:lnTo>
                  <a:lnTo>
                    <a:pt x="1145624" y="3862269"/>
                  </a:lnTo>
                  <a:lnTo>
                    <a:pt x="1210636" y="3852893"/>
                  </a:lnTo>
                  <a:lnTo>
                    <a:pt x="1275294" y="3841321"/>
                  </a:lnTo>
                  <a:lnTo>
                    <a:pt x="1339522" y="3827565"/>
                  </a:lnTo>
                  <a:lnTo>
                    <a:pt x="1403248" y="3811641"/>
                  </a:lnTo>
                  <a:lnTo>
                    <a:pt x="1466397" y="3793568"/>
                  </a:lnTo>
                  <a:lnTo>
                    <a:pt x="1528899" y="3773366"/>
                  </a:lnTo>
                  <a:lnTo>
                    <a:pt x="1590680" y="3751059"/>
                  </a:lnTo>
                  <a:lnTo>
                    <a:pt x="1651670" y="3726671"/>
                  </a:lnTo>
                  <a:lnTo>
                    <a:pt x="1711798" y="3700232"/>
                  </a:lnTo>
                  <a:lnTo>
                    <a:pt x="1770997" y="3671771"/>
                  </a:lnTo>
                  <a:lnTo>
                    <a:pt x="1829198" y="3641321"/>
                  </a:lnTo>
                  <a:lnTo>
                    <a:pt x="1886334" y="3608918"/>
                  </a:lnTo>
                  <a:lnTo>
                    <a:pt x="1942339" y="3574597"/>
                  </a:lnTo>
                  <a:lnTo>
                    <a:pt x="1997150" y="3538399"/>
                  </a:lnTo>
                  <a:lnTo>
                    <a:pt x="2050703" y="3500365"/>
                  </a:lnTo>
                  <a:lnTo>
                    <a:pt x="2102937" y="3460539"/>
                  </a:lnTo>
                  <a:lnTo>
                    <a:pt x="2153793" y="3418967"/>
                  </a:lnTo>
                  <a:lnTo>
                    <a:pt x="2203210" y="3375695"/>
                  </a:lnTo>
                  <a:lnTo>
                    <a:pt x="2251134" y="3330775"/>
                  </a:lnTo>
                  <a:lnTo>
                    <a:pt x="2297508" y="3284257"/>
                  </a:lnTo>
                  <a:lnTo>
                    <a:pt x="2342281" y="3236195"/>
                  </a:lnTo>
                  <a:lnTo>
                    <a:pt x="2385399" y="3186644"/>
                  </a:lnTo>
                  <a:lnTo>
                    <a:pt x="2426814" y="3135660"/>
                  </a:lnTo>
                  <a:lnTo>
                    <a:pt x="2466479" y="3083304"/>
                  </a:lnTo>
                  <a:lnTo>
                    <a:pt x="2504347" y="3029633"/>
                  </a:lnTo>
                  <a:lnTo>
                    <a:pt x="2540375" y="2974711"/>
                  </a:lnTo>
                  <a:lnTo>
                    <a:pt x="2574523" y="2918600"/>
                  </a:lnTo>
                  <a:lnTo>
                    <a:pt x="2606750" y="2861364"/>
                  </a:lnTo>
                  <a:lnTo>
                    <a:pt x="2637020" y="2803069"/>
                  </a:lnTo>
                  <a:lnTo>
                    <a:pt x="2665298" y="2743783"/>
                  </a:lnTo>
                  <a:lnTo>
                    <a:pt x="2691551" y="2683573"/>
                  </a:lnTo>
                  <a:lnTo>
                    <a:pt x="2715750" y="2622508"/>
                  </a:lnTo>
                  <a:lnTo>
                    <a:pt x="2737867" y="2560658"/>
                  </a:lnTo>
                  <a:lnTo>
                    <a:pt x="2757875" y="2498095"/>
                  </a:lnTo>
                  <a:lnTo>
                    <a:pt x="2775753" y="2434890"/>
                  </a:lnTo>
                  <a:lnTo>
                    <a:pt x="2791480" y="2371115"/>
                  </a:lnTo>
                  <a:lnTo>
                    <a:pt x="2805038" y="2306845"/>
                  </a:lnTo>
                  <a:lnTo>
                    <a:pt x="2816410" y="2242152"/>
                  </a:lnTo>
                  <a:lnTo>
                    <a:pt x="2825585" y="2177110"/>
                  </a:lnTo>
                  <a:lnTo>
                    <a:pt x="2832551" y="2111796"/>
                  </a:lnTo>
                  <a:lnTo>
                    <a:pt x="2837301" y="2046283"/>
                  </a:lnTo>
                  <a:lnTo>
                    <a:pt x="2839829" y="1980647"/>
                  </a:lnTo>
                  <a:lnTo>
                    <a:pt x="2840133" y="1914962"/>
                  </a:lnTo>
                  <a:lnTo>
                    <a:pt x="2838211" y="1849306"/>
                  </a:lnTo>
                  <a:lnTo>
                    <a:pt x="2834066" y="1783751"/>
                  </a:lnTo>
                  <a:lnTo>
                    <a:pt x="2827703" y="1718375"/>
                  </a:lnTo>
                  <a:lnTo>
                    <a:pt x="2819129" y="1653252"/>
                  </a:lnTo>
                  <a:lnTo>
                    <a:pt x="2808354" y="1588457"/>
                  </a:lnTo>
                  <a:lnTo>
                    <a:pt x="2795391" y="1524064"/>
                  </a:lnTo>
                  <a:lnTo>
                    <a:pt x="2780254" y="1460147"/>
                  </a:lnTo>
                  <a:lnTo>
                    <a:pt x="2762960" y="1396780"/>
                  </a:lnTo>
                  <a:lnTo>
                    <a:pt x="2743530" y="1334034"/>
                  </a:lnTo>
                  <a:lnTo>
                    <a:pt x="2721986" y="1271983"/>
                  </a:lnTo>
                  <a:lnTo>
                    <a:pt x="2698352" y="1210697"/>
                  </a:lnTo>
                  <a:lnTo>
                    <a:pt x="2672655" y="1150247"/>
                  </a:lnTo>
                  <a:lnTo>
                    <a:pt x="2644926" y="1090702"/>
                  </a:lnTo>
                  <a:lnTo>
                    <a:pt x="2615196" y="1032131"/>
                  </a:lnTo>
                  <a:lnTo>
                    <a:pt x="2583498" y="974600"/>
                  </a:lnTo>
                  <a:lnTo>
                    <a:pt x="2549871" y="918176"/>
                  </a:lnTo>
                  <a:lnTo>
                    <a:pt x="2514351" y="862923"/>
                  </a:lnTo>
                  <a:lnTo>
                    <a:pt x="2476980" y="808905"/>
                  </a:lnTo>
                  <a:lnTo>
                    <a:pt x="2437800" y="756184"/>
                  </a:lnTo>
                  <a:lnTo>
                    <a:pt x="2396858" y="704821"/>
                  </a:lnTo>
                  <a:lnTo>
                    <a:pt x="2354199" y="654873"/>
                  </a:lnTo>
                  <a:lnTo>
                    <a:pt x="2309872" y="606400"/>
                  </a:lnTo>
                  <a:lnTo>
                    <a:pt x="2263929" y="559456"/>
                  </a:lnTo>
                  <a:lnTo>
                    <a:pt x="2216422" y="514095"/>
                  </a:lnTo>
                  <a:lnTo>
                    <a:pt x="2167406" y="470369"/>
                  </a:lnTo>
                  <a:lnTo>
                    <a:pt x="2116937" y="428329"/>
                  </a:lnTo>
                  <a:lnTo>
                    <a:pt x="2065073" y="388022"/>
                  </a:lnTo>
                  <a:lnTo>
                    <a:pt x="2011873" y="349495"/>
                  </a:lnTo>
                  <a:lnTo>
                    <a:pt x="1957399" y="312793"/>
                  </a:lnTo>
                  <a:lnTo>
                    <a:pt x="1901713" y="277956"/>
                  </a:lnTo>
                  <a:lnTo>
                    <a:pt x="1844879" y="245026"/>
                  </a:lnTo>
                  <a:lnTo>
                    <a:pt x="1786962" y="214040"/>
                  </a:lnTo>
                  <a:lnTo>
                    <a:pt x="1728028" y="185034"/>
                  </a:lnTo>
                  <a:lnTo>
                    <a:pt x="1668146" y="158041"/>
                  </a:lnTo>
                  <a:lnTo>
                    <a:pt x="1607384" y="133091"/>
                  </a:lnTo>
                  <a:lnTo>
                    <a:pt x="1545812" y="110214"/>
                  </a:lnTo>
                  <a:lnTo>
                    <a:pt x="1483500" y="89436"/>
                  </a:lnTo>
                  <a:lnTo>
                    <a:pt x="1420520" y="70781"/>
                  </a:lnTo>
                  <a:lnTo>
                    <a:pt x="1356944" y="54269"/>
                  </a:lnTo>
                  <a:lnTo>
                    <a:pt x="1292845" y="39921"/>
                  </a:lnTo>
                  <a:lnTo>
                    <a:pt x="1228297" y="27752"/>
                  </a:lnTo>
                  <a:lnTo>
                    <a:pt x="1163374" y="17776"/>
                  </a:lnTo>
                  <a:lnTo>
                    <a:pt x="1098150" y="10006"/>
                  </a:lnTo>
                  <a:lnTo>
                    <a:pt x="1032701" y="4449"/>
                  </a:lnTo>
                  <a:lnTo>
                    <a:pt x="967101" y="1112"/>
                  </a:lnTo>
                  <a:lnTo>
                    <a:pt x="901425" y="0"/>
                  </a:lnTo>
                  <a:lnTo>
                    <a:pt x="901425" y="68389"/>
                  </a:lnTo>
                  <a:lnTo>
                    <a:pt x="901425" y="136779"/>
                  </a:lnTo>
                  <a:lnTo>
                    <a:pt x="901425" y="205169"/>
                  </a:lnTo>
                  <a:lnTo>
                    <a:pt x="901425" y="273559"/>
                  </a:lnTo>
                  <a:lnTo>
                    <a:pt x="901425" y="341949"/>
                  </a:lnTo>
                  <a:lnTo>
                    <a:pt x="901425" y="410339"/>
                  </a:lnTo>
                  <a:lnTo>
                    <a:pt x="901425" y="478729"/>
                  </a:lnTo>
                  <a:lnTo>
                    <a:pt x="901425" y="547119"/>
                  </a:lnTo>
                  <a:lnTo>
                    <a:pt x="901425" y="615509"/>
                  </a:lnTo>
                  <a:lnTo>
                    <a:pt x="901425" y="683899"/>
                  </a:lnTo>
                  <a:lnTo>
                    <a:pt x="901425" y="752289"/>
                  </a:lnTo>
                  <a:lnTo>
                    <a:pt x="901425" y="820679"/>
                  </a:lnTo>
                  <a:lnTo>
                    <a:pt x="901425" y="889069"/>
                  </a:lnTo>
                  <a:lnTo>
                    <a:pt x="901425" y="957459"/>
                  </a:lnTo>
                  <a:lnTo>
                    <a:pt x="901425" y="1025849"/>
                  </a:lnTo>
                  <a:lnTo>
                    <a:pt x="901425" y="1094238"/>
                  </a:lnTo>
                  <a:lnTo>
                    <a:pt x="901425" y="1162628"/>
                  </a:lnTo>
                  <a:lnTo>
                    <a:pt x="901425" y="1231018"/>
                  </a:lnTo>
                  <a:lnTo>
                    <a:pt x="901425" y="1299408"/>
                  </a:lnTo>
                  <a:lnTo>
                    <a:pt x="901425" y="1367798"/>
                  </a:lnTo>
                  <a:lnTo>
                    <a:pt x="901425" y="1436188"/>
                  </a:lnTo>
                  <a:lnTo>
                    <a:pt x="968713" y="1440712"/>
                  </a:lnTo>
                  <a:lnTo>
                    <a:pt x="1034789" y="1454203"/>
                  </a:lnTo>
                  <a:lnTo>
                    <a:pt x="1098465" y="1476417"/>
                  </a:lnTo>
                  <a:lnTo>
                    <a:pt x="1158594" y="1506955"/>
                  </a:lnTo>
                  <a:lnTo>
                    <a:pt x="1214095" y="1545267"/>
                  </a:lnTo>
                  <a:lnTo>
                    <a:pt x="1263967" y="1590664"/>
                  </a:lnTo>
                  <a:lnTo>
                    <a:pt x="1307313" y="1642328"/>
                  </a:lnTo>
                  <a:lnTo>
                    <a:pt x="1343354" y="1699329"/>
                  </a:lnTo>
                  <a:lnTo>
                    <a:pt x="1371440" y="1760642"/>
                  </a:lnTo>
                  <a:lnTo>
                    <a:pt x="1391065" y="1825163"/>
                  </a:lnTo>
                  <a:lnTo>
                    <a:pt x="1401877" y="1891730"/>
                  </a:lnTo>
                  <a:lnTo>
                    <a:pt x="1403681" y="1959146"/>
                  </a:lnTo>
                  <a:lnTo>
                    <a:pt x="1396445" y="2026196"/>
                  </a:lnTo>
                  <a:lnTo>
                    <a:pt x="1380298" y="2091674"/>
                  </a:lnTo>
                  <a:lnTo>
                    <a:pt x="1355531" y="2154401"/>
                  </a:lnTo>
                  <a:lnTo>
                    <a:pt x="1322591" y="2213249"/>
                  </a:lnTo>
                  <a:lnTo>
                    <a:pt x="1282070" y="2267157"/>
                  </a:lnTo>
                  <a:lnTo>
                    <a:pt x="1234697" y="2315156"/>
                  </a:lnTo>
                  <a:lnTo>
                    <a:pt x="1181325" y="2356382"/>
                  </a:lnTo>
                  <a:lnTo>
                    <a:pt x="1122915" y="2390092"/>
                  </a:lnTo>
                  <a:lnTo>
                    <a:pt x="1060518" y="2415680"/>
                  </a:lnTo>
                  <a:lnTo>
                    <a:pt x="995258" y="2432685"/>
                  </a:lnTo>
                  <a:lnTo>
                    <a:pt x="928308" y="2440801"/>
                  </a:lnTo>
                  <a:lnTo>
                    <a:pt x="860875" y="2439882"/>
                  </a:lnTo>
                  <a:lnTo>
                    <a:pt x="794171" y="2429945"/>
                  </a:lnTo>
                  <a:lnTo>
                    <a:pt x="729399" y="2411168"/>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5" name="pg5"/>
            <p:cNvSpPr/>
            <p:nvPr/>
          </p:nvSpPr>
          <p:spPr>
            <a:xfrm>
              <a:off x="1277847" y="3597709"/>
              <a:ext cx="1705061" cy="2065632"/>
            </a:xfrm>
            <a:custGeom>
              <a:avLst/>
              <a:pathLst>
                <a:path w="1705061" h="2065632">
                  <a:moveTo>
                    <a:pt x="1444312" y="258570"/>
                  </a:moveTo>
                  <a:lnTo>
                    <a:pt x="1377039" y="246257"/>
                  </a:lnTo>
                  <a:lnTo>
                    <a:pt x="1309767" y="233944"/>
                  </a:lnTo>
                  <a:lnTo>
                    <a:pt x="1242495" y="221631"/>
                  </a:lnTo>
                  <a:lnTo>
                    <a:pt x="1175222" y="209318"/>
                  </a:lnTo>
                  <a:lnTo>
                    <a:pt x="1107950" y="197005"/>
                  </a:lnTo>
                  <a:lnTo>
                    <a:pt x="1040677" y="184692"/>
                  </a:lnTo>
                  <a:lnTo>
                    <a:pt x="973405" y="172380"/>
                  </a:lnTo>
                  <a:lnTo>
                    <a:pt x="906133" y="160067"/>
                  </a:lnTo>
                  <a:lnTo>
                    <a:pt x="838860" y="147754"/>
                  </a:lnTo>
                  <a:lnTo>
                    <a:pt x="771588" y="135441"/>
                  </a:lnTo>
                  <a:lnTo>
                    <a:pt x="704315" y="123128"/>
                  </a:lnTo>
                  <a:lnTo>
                    <a:pt x="637043" y="110815"/>
                  </a:lnTo>
                  <a:lnTo>
                    <a:pt x="569771" y="98502"/>
                  </a:lnTo>
                  <a:lnTo>
                    <a:pt x="502498" y="86190"/>
                  </a:lnTo>
                  <a:lnTo>
                    <a:pt x="435226" y="73877"/>
                  </a:lnTo>
                  <a:lnTo>
                    <a:pt x="367953" y="61564"/>
                  </a:lnTo>
                  <a:lnTo>
                    <a:pt x="300681" y="49251"/>
                  </a:lnTo>
                  <a:lnTo>
                    <a:pt x="233409" y="36938"/>
                  </a:lnTo>
                  <a:lnTo>
                    <a:pt x="166136" y="24625"/>
                  </a:lnTo>
                  <a:lnTo>
                    <a:pt x="98864" y="12312"/>
                  </a:lnTo>
                  <a:lnTo>
                    <a:pt x="31591" y="0"/>
                  </a:lnTo>
                  <a:lnTo>
                    <a:pt x="20749" y="65565"/>
                  </a:lnTo>
                  <a:lnTo>
                    <a:pt x="12160" y="131464"/>
                  </a:lnTo>
                  <a:lnTo>
                    <a:pt x="5834" y="197618"/>
                  </a:lnTo>
                  <a:lnTo>
                    <a:pt x="1779" y="263950"/>
                  </a:lnTo>
                  <a:lnTo>
                    <a:pt x="0" y="330382"/>
                  </a:lnTo>
                  <a:lnTo>
                    <a:pt x="498" y="396836"/>
                  </a:lnTo>
                  <a:lnTo>
                    <a:pt x="3274" y="463234"/>
                  </a:lnTo>
                  <a:lnTo>
                    <a:pt x="8323" y="529498"/>
                  </a:lnTo>
                  <a:lnTo>
                    <a:pt x="15640" y="595550"/>
                  </a:lnTo>
                  <a:lnTo>
                    <a:pt x="25217" y="661312"/>
                  </a:lnTo>
                  <a:lnTo>
                    <a:pt x="37042" y="726708"/>
                  </a:lnTo>
                  <a:lnTo>
                    <a:pt x="51101" y="791660"/>
                  </a:lnTo>
                  <a:lnTo>
                    <a:pt x="67378" y="856092"/>
                  </a:lnTo>
                  <a:lnTo>
                    <a:pt x="85853" y="919928"/>
                  </a:lnTo>
                  <a:lnTo>
                    <a:pt x="106506" y="983093"/>
                  </a:lnTo>
                  <a:lnTo>
                    <a:pt x="129311" y="1045514"/>
                  </a:lnTo>
                  <a:lnTo>
                    <a:pt x="154241" y="1107116"/>
                  </a:lnTo>
                  <a:lnTo>
                    <a:pt x="181268" y="1167828"/>
                  </a:lnTo>
                  <a:lnTo>
                    <a:pt x="210360" y="1227578"/>
                  </a:lnTo>
                  <a:lnTo>
                    <a:pt x="241483" y="1286296"/>
                  </a:lnTo>
                  <a:lnTo>
                    <a:pt x="274600" y="1343913"/>
                  </a:lnTo>
                  <a:lnTo>
                    <a:pt x="309671" y="1400361"/>
                  </a:lnTo>
                  <a:lnTo>
                    <a:pt x="346657" y="1455574"/>
                  </a:lnTo>
                  <a:lnTo>
                    <a:pt x="385513" y="1509487"/>
                  </a:lnTo>
                  <a:lnTo>
                    <a:pt x="426194" y="1562036"/>
                  </a:lnTo>
                  <a:lnTo>
                    <a:pt x="468652" y="1613161"/>
                  </a:lnTo>
                  <a:lnTo>
                    <a:pt x="512837" y="1662800"/>
                  </a:lnTo>
                  <a:lnTo>
                    <a:pt x="558697" y="1710896"/>
                  </a:lnTo>
                  <a:lnTo>
                    <a:pt x="606179" y="1757392"/>
                  </a:lnTo>
                  <a:lnTo>
                    <a:pt x="655226" y="1802234"/>
                  </a:lnTo>
                  <a:lnTo>
                    <a:pt x="705781" y="1845368"/>
                  </a:lnTo>
                  <a:lnTo>
                    <a:pt x="757785" y="1886745"/>
                  </a:lnTo>
                  <a:lnTo>
                    <a:pt x="811176" y="1926315"/>
                  </a:lnTo>
                  <a:lnTo>
                    <a:pt x="865892" y="1964032"/>
                  </a:lnTo>
                  <a:lnTo>
                    <a:pt x="921869" y="1999851"/>
                  </a:lnTo>
                  <a:lnTo>
                    <a:pt x="979040" y="2033731"/>
                  </a:lnTo>
                  <a:lnTo>
                    <a:pt x="1037338" y="2065632"/>
                  </a:lnTo>
                  <a:lnTo>
                    <a:pt x="1069135" y="2005083"/>
                  </a:lnTo>
                  <a:lnTo>
                    <a:pt x="1100931" y="1944534"/>
                  </a:lnTo>
                  <a:lnTo>
                    <a:pt x="1132727" y="1883985"/>
                  </a:lnTo>
                  <a:lnTo>
                    <a:pt x="1164524" y="1823437"/>
                  </a:lnTo>
                  <a:lnTo>
                    <a:pt x="1196320" y="1762888"/>
                  </a:lnTo>
                  <a:lnTo>
                    <a:pt x="1228116" y="1702339"/>
                  </a:lnTo>
                  <a:lnTo>
                    <a:pt x="1259913" y="1641790"/>
                  </a:lnTo>
                  <a:lnTo>
                    <a:pt x="1291709" y="1581241"/>
                  </a:lnTo>
                  <a:lnTo>
                    <a:pt x="1323505" y="1520692"/>
                  </a:lnTo>
                  <a:lnTo>
                    <a:pt x="1355302" y="1460143"/>
                  </a:lnTo>
                  <a:lnTo>
                    <a:pt x="1387098" y="1399594"/>
                  </a:lnTo>
                  <a:lnTo>
                    <a:pt x="1418894" y="1339045"/>
                  </a:lnTo>
                  <a:lnTo>
                    <a:pt x="1450691" y="1278496"/>
                  </a:lnTo>
                  <a:lnTo>
                    <a:pt x="1482487" y="1217947"/>
                  </a:lnTo>
                  <a:lnTo>
                    <a:pt x="1514283" y="1157398"/>
                  </a:lnTo>
                  <a:lnTo>
                    <a:pt x="1546080" y="1096849"/>
                  </a:lnTo>
                  <a:lnTo>
                    <a:pt x="1577876" y="1036300"/>
                  </a:lnTo>
                  <a:lnTo>
                    <a:pt x="1609672" y="975751"/>
                  </a:lnTo>
                  <a:lnTo>
                    <a:pt x="1641468" y="915202"/>
                  </a:lnTo>
                  <a:lnTo>
                    <a:pt x="1673265" y="854653"/>
                  </a:lnTo>
                  <a:lnTo>
                    <a:pt x="1705061" y="794104"/>
                  </a:lnTo>
                  <a:lnTo>
                    <a:pt x="1644871" y="756868"/>
                  </a:lnTo>
                  <a:lnTo>
                    <a:pt x="1590508" y="711548"/>
                  </a:lnTo>
                  <a:lnTo>
                    <a:pt x="1543049" y="659041"/>
                  </a:lnTo>
                  <a:lnTo>
                    <a:pt x="1503435" y="600389"/>
                  </a:lnTo>
                  <a:lnTo>
                    <a:pt x="1472452" y="536755"/>
                  </a:lnTo>
                  <a:lnTo>
                    <a:pt x="1450713" y="469399"/>
                  </a:lnTo>
                  <a:lnTo>
                    <a:pt x="1438650" y="399658"/>
                  </a:lnTo>
                  <a:lnTo>
                    <a:pt x="1436502" y="328914"/>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6" name="pg6"/>
            <p:cNvSpPr/>
            <p:nvPr/>
          </p:nvSpPr>
          <p:spPr>
            <a:xfrm>
              <a:off x="1309439" y="2085075"/>
              <a:ext cx="1766785" cy="1771204"/>
            </a:xfrm>
            <a:custGeom>
              <a:avLst/>
              <a:pathLst>
                <a:path w="1766785" h="1771204">
                  <a:moveTo>
                    <a:pt x="1766785" y="1379039"/>
                  </a:moveTo>
                  <a:lnTo>
                    <a:pt x="1747684" y="1313371"/>
                  </a:lnTo>
                  <a:lnTo>
                    <a:pt x="1728584" y="1247702"/>
                  </a:lnTo>
                  <a:lnTo>
                    <a:pt x="1709484" y="1182034"/>
                  </a:lnTo>
                  <a:lnTo>
                    <a:pt x="1690383" y="1116365"/>
                  </a:lnTo>
                  <a:lnTo>
                    <a:pt x="1671283" y="1050696"/>
                  </a:lnTo>
                  <a:lnTo>
                    <a:pt x="1652183" y="985028"/>
                  </a:lnTo>
                  <a:lnTo>
                    <a:pt x="1633082" y="919359"/>
                  </a:lnTo>
                  <a:lnTo>
                    <a:pt x="1613982" y="853691"/>
                  </a:lnTo>
                  <a:lnTo>
                    <a:pt x="1594882" y="788022"/>
                  </a:lnTo>
                  <a:lnTo>
                    <a:pt x="1575781" y="722354"/>
                  </a:lnTo>
                  <a:lnTo>
                    <a:pt x="1556681" y="656685"/>
                  </a:lnTo>
                  <a:lnTo>
                    <a:pt x="1537581" y="591017"/>
                  </a:lnTo>
                  <a:lnTo>
                    <a:pt x="1518480" y="525348"/>
                  </a:lnTo>
                  <a:lnTo>
                    <a:pt x="1499380" y="459679"/>
                  </a:lnTo>
                  <a:lnTo>
                    <a:pt x="1480280" y="394011"/>
                  </a:lnTo>
                  <a:lnTo>
                    <a:pt x="1461179" y="328342"/>
                  </a:lnTo>
                  <a:lnTo>
                    <a:pt x="1442079" y="262674"/>
                  </a:lnTo>
                  <a:lnTo>
                    <a:pt x="1422979" y="197005"/>
                  </a:lnTo>
                  <a:lnTo>
                    <a:pt x="1403878" y="131337"/>
                  </a:lnTo>
                  <a:lnTo>
                    <a:pt x="1384778" y="65668"/>
                  </a:lnTo>
                  <a:lnTo>
                    <a:pt x="1365678" y="0"/>
                  </a:lnTo>
                  <a:lnTo>
                    <a:pt x="1301627" y="19837"/>
                  </a:lnTo>
                  <a:lnTo>
                    <a:pt x="1238301" y="41877"/>
                  </a:lnTo>
                  <a:lnTo>
                    <a:pt x="1175775" y="66093"/>
                  </a:lnTo>
                  <a:lnTo>
                    <a:pt x="1114123" y="92457"/>
                  </a:lnTo>
                  <a:lnTo>
                    <a:pt x="1053421" y="120937"/>
                  </a:lnTo>
                  <a:lnTo>
                    <a:pt x="993739" y="151500"/>
                  </a:lnTo>
                  <a:lnTo>
                    <a:pt x="935149" y="184107"/>
                  </a:lnTo>
                  <a:lnTo>
                    <a:pt x="877723" y="218721"/>
                  </a:lnTo>
                  <a:lnTo>
                    <a:pt x="821527" y="255300"/>
                  </a:lnTo>
                  <a:lnTo>
                    <a:pt x="766630" y="293800"/>
                  </a:lnTo>
                  <a:lnTo>
                    <a:pt x="713097" y="334175"/>
                  </a:lnTo>
                  <a:lnTo>
                    <a:pt x="660992" y="376378"/>
                  </a:lnTo>
                  <a:lnTo>
                    <a:pt x="610377" y="420357"/>
                  </a:lnTo>
                  <a:lnTo>
                    <a:pt x="561314" y="466059"/>
                  </a:lnTo>
                  <a:lnTo>
                    <a:pt x="513860" y="513431"/>
                  </a:lnTo>
                  <a:lnTo>
                    <a:pt x="468072" y="562415"/>
                  </a:lnTo>
                  <a:lnTo>
                    <a:pt x="424006" y="612954"/>
                  </a:lnTo>
                  <a:lnTo>
                    <a:pt x="381714" y="664986"/>
                  </a:lnTo>
                  <a:lnTo>
                    <a:pt x="341246" y="718449"/>
                  </a:lnTo>
                  <a:lnTo>
                    <a:pt x="302650" y="773279"/>
                  </a:lnTo>
                  <a:lnTo>
                    <a:pt x="265974" y="829411"/>
                  </a:lnTo>
                  <a:lnTo>
                    <a:pt x="231261" y="886778"/>
                  </a:lnTo>
                  <a:lnTo>
                    <a:pt x="198552" y="945311"/>
                  </a:lnTo>
                  <a:lnTo>
                    <a:pt x="167887" y="1004940"/>
                  </a:lnTo>
                  <a:lnTo>
                    <a:pt x="139302" y="1065593"/>
                  </a:lnTo>
                  <a:lnTo>
                    <a:pt x="112831" y="1127199"/>
                  </a:lnTo>
                  <a:lnTo>
                    <a:pt x="88506" y="1189683"/>
                  </a:lnTo>
                  <a:lnTo>
                    <a:pt x="66357" y="1252971"/>
                  </a:lnTo>
                  <a:lnTo>
                    <a:pt x="46409" y="1316987"/>
                  </a:lnTo>
                  <a:lnTo>
                    <a:pt x="28686" y="1381654"/>
                  </a:lnTo>
                  <a:lnTo>
                    <a:pt x="13210" y="1446896"/>
                  </a:lnTo>
                  <a:lnTo>
                    <a:pt x="0" y="1512634"/>
                  </a:lnTo>
                  <a:lnTo>
                    <a:pt x="67272" y="1524946"/>
                  </a:lnTo>
                  <a:lnTo>
                    <a:pt x="134544" y="1537259"/>
                  </a:lnTo>
                  <a:lnTo>
                    <a:pt x="201817" y="1549572"/>
                  </a:lnTo>
                  <a:lnTo>
                    <a:pt x="269089" y="1561885"/>
                  </a:lnTo>
                  <a:lnTo>
                    <a:pt x="336362" y="1574198"/>
                  </a:lnTo>
                  <a:lnTo>
                    <a:pt x="403634" y="1586511"/>
                  </a:lnTo>
                  <a:lnTo>
                    <a:pt x="470906" y="1598824"/>
                  </a:lnTo>
                  <a:lnTo>
                    <a:pt x="538179" y="1611136"/>
                  </a:lnTo>
                  <a:lnTo>
                    <a:pt x="605451" y="1623449"/>
                  </a:lnTo>
                  <a:lnTo>
                    <a:pt x="672724" y="1635762"/>
                  </a:lnTo>
                  <a:lnTo>
                    <a:pt x="739996" y="1648075"/>
                  </a:lnTo>
                  <a:lnTo>
                    <a:pt x="807268" y="1660388"/>
                  </a:lnTo>
                  <a:lnTo>
                    <a:pt x="874541" y="1672701"/>
                  </a:lnTo>
                  <a:lnTo>
                    <a:pt x="941813" y="1685014"/>
                  </a:lnTo>
                  <a:lnTo>
                    <a:pt x="1009086" y="1697326"/>
                  </a:lnTo>
                  <a:lnTo>
                    <a:pt x="1076358" y="1709639"/>
                  </a:lnTo>
                  <a:lnTo>
                    <a:pt x="1143630" y="1721952"/>
                  </a:lnTo>
                  <a:lnTo>
                    <a:pt x="1210903" y="1734265"/>
                  </a:lnTo>
                  <a:lnTo>
                    <a:pt x="1278175" y="1746578"/>
                  </a:lnTo>
                  <a:lnTo>
                    <a:pt x="1345448" y="1758891"/>
                  </a:lnTo>
                  <a:lnTo>
                    <a:pt x="1412720" y="1771204"/>
                  </a:lnTo>
                  <a:lnTo>
                    <a:pt x="1429924" y="1703884"/>
                  </a:lnTo>
                  <a:lnTo>
                    <a:pt x="1456246" y="1639579"/>
                  </a:lnTo>
                  <a:lnTo>
                    <a:pt x="1491185" y="1579519"/>
                  </a:lnTo>
                  <a:lnTo>
                    <a:pt x="1534072" y="1524851"/>
                  </a:lnTo>
                  <a:lnTo>
                    <a:pt x="1584088" y="1476619"/>
                  </a:lnTo>
                  <a:lnTo>
                    <a:pt x="1640278" y="1435745"/>
                  </a:lnTo>
                  <a:lnTo>
                    <a:pt x="1701567" y="1403010"/>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7" name="pg7"/>
            <p:cNvSpPr/>
            <p:nvPr/>
          </p:nvSpPr>
          <p:spPr>
            <a:xfrm>
              <a:off x="2675117" y="2033183"/>
              <a:ext cx="460620" cy="1430931"/>
            </a:xfrm>
            <a:custGeom>
              <a:avLst/>
              <a:pathLst>
                <a:path w="460620" h="1430931">
                  <a:moveTo>
                    <a:pt x="460620" y="1417478"/>
                  </a:moveTo>
                  <a:lnTo>
                    <a:pt x="449616" y="1349979"/>
                  </a:lnTo>
                  <a:lnTo>
                    <a:pt x="438613" y="1282480"/>
                  </a:lnTo>
                  <a:lnTo>
                    <a:pt x="427610" y="1214981"/>
                  </a:lnTo>
                  <a:lnTo>
                    <a:pt x="416606" y="1147482"/>
                  </a:lnTo>
                  <a:lnTo>
                    <a:pt x="405603" y="1079983"/>
                  </a:lnTo>
                  <a:lnTo>
                    <a:pt x="394600" y="1012484"/>
                  </a:lnTo>
                  <a:lnTo>
                    <a:pt x="383596" y="944985"/>
                  </a:lnTo>
                  <a:lnTo>
                    <a:pt x="372593" y="877486"/>
                  </a:lnTo>
                  <a:lnTo>
                    <a:pt x="361590" y="809987"/>
                  </a:lnTo>
                  <a:lnTo>
                    <a:pt x="350586" y="742488"/>
                  </a:lnTo>
                  <a:lnTo>
                    <a:pt x="339583" y="674989"/>
                  </a:lnTo>
                  <a:lnTo>
                    <a:pt x="328580" y="607490"/>
                  </a:lnTo>
                  <a:lnTo>
                    <a:pt x="317576" y="539991"/>
                  </a:lnTo>
                  <a:lnTo>
                    <a:pt x="306573" y="472492"/>
                  </a:lnTo>
                  <a:lnTo>
                    <a:pt x="295570" y="404993"/>
                  </a:lnTo>
                  <a:lnTo>
                    <a:pt x="284566" y="337494"/>
                  </a:lnTo>
                  <a:lnTo>
                    <a:pt x="273563" y="269995"/>
                  </a:lnTo>
                  <a:lnTo>
                    <a:pt x="262560" y="202496"/>
                  </a:lnTo>
                  <a:lnTo>
                    <a:pt x="251556" y="134997"/>
                  </a:lnTo>
                  <a:lnTo>
                    <a:pt x="240553" y="67498"/>
                  </a:lnTo>
                  <a:lnTo>
                    <a:pt x="229550" y="0"/>
                  </a:lnTo>
                  <a:lnTo>
                    <a:pt x="152353" y="14193"/>
                  </a:lnTo>
                  <a:lnTo>
                    <a:pt x="75795" y="31500"/>
                  </a:lnTo>
                  <a:lnTo>
                    <a:pt x="0" y="51891"/>
                  </a:lnTo>
                  <a:lnTo>
                    <a:pt x="19100" y="117560"/>
                  </a:lnTo>
                  <a:lnTo>
                    <a:pt x="38200" y="183228"/>
                  </a:lnTo>
                  <a:lnTo>
                    <a:pt x="57301" y="248897"/>
                  </a:lnTo>
                  <a:lnTo>
                    <a:pt x="76401" y="314566"/>
                  </a:lnTo>
                  <a:lnTo>
                    <a:pt x="95501" y="380234"/>
                  </a:lnTo>
                  <a:lnTo>
                    <a:pt x="114602" y="445903"/>
                  </a:lnTo>
                  <a:lnTo>
                    <a:pt x="133702" y="511571"/>
                  </a:lnTo>
                  <a:lnTo>
                    <a:pt x="152802" y="577240"/>
                  </a:lnTo>
                  <a:lnTo>
                    <a:pt x="171903" y="642908"/>
                  </a:lnTo>
                  <a:lnTo>
                    <a:pt x="191003" y="708577"/>
                  </a:lnTo>
                  <a:lnTo>
                    <a:pt x="210103" y="774245"/>
                  </a:lnTo>
                  <a:lnTo>
                    <a:pt x="229204" y="839914"/>
                  </a:lnTo>
                  <a:lnTo>
                    <a:pt x="248304" y="905583"/>
                  </a:lnTo>
                  <a:lnTo>
                    <a:pt x="267404" y="971251"/>
                  </a:lnTo>
                  <a:lnTo>
                    <a:pt x="286505" y="1036920"/>
                  </a:lnTo>
                  <a:lnTo>
                    <a:pt x="305605" y="1102588"/>
                  </a:lnTo>
                  <a:lnTo>
                    <a:pt x="324705" y="1168257"/>
                  </a:lnTo>
                  <a:lnTo>
                    <a:pt x="343806" y="1233925"/>
                  </a:lnTo>
                  <a:lnTo>
                    <a:pt x="362906" y="1299594"/>
                  </a:lnTo>
                  <a:lnTo>
                    <a:pt x="382006" y="1365263"/>
                  </a:lnTo>
                  <a:lnTo>
                    <a:pt x="401107" y="1430931"/>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8" name="pg8"/>
            <p:cNvSpPr/>
            <p:nvPr/>
          </p:nvSpPr>
          <p:spPr>
            <a:xfrm>
              <a:off x="2904667" y="2016453"/>
              <a:ext cx="264846" cy="1434207"/>
            </a:xfrm>
            <a:custGeom>
              <a:avLst/>
              <a:pathLst>
                <a:path w="264846" h="1434207">
                  <a:moveTo>
                    <a:pt x="264846" y="1429870"/>
                  </a:moveTo>
                  <a:lnTo>
                    <a:pt x="258438" y="1361781"/>
                  </a:lnTo>
                  <a:lnTo>
                    <a:pt x="252030" y="1293692"/>
                  </a:lnTo>
                  <a:lnTo>
                    <a:pt x="245622" y="1225603"/>
                  </a:lnTo>
                  <a:lnTo>
                    <a:pt x="239215" y="1157514"/>
                  </a:lnTo>
                  <a:lnTo>
                    <a:pt x="232807" y="1089425"/>
                  </a:lnTo>
                  <a:lnTo>
                    <a:pt x="226399" y="1021336"/>
                  </a:lnTo>
                  <a:lnTo>
                    <a:pt x="219991" y="953247"/>
                  </a:lnTo>
                  <a:lnTo>
                    <a:pt x="213583" y="885157"/>
                  </a:lnTo>
                  <a:lnTo>
                    <a:pt x="207175" y="817068"/>
                  </a:lnTo>
                  <a:lnTo>
                    <a:pt x="200767" y="748979"/>
                  </a:lnTo>
                  <a:lnTo>
                    <a:pt x="194359" y="680890"/>
                  </a:lnTo>
                  <a:lnTo>
                    <a:pt x="187952" y="612801"/>
                  </a:lnTo>
                  <a:lnTo>
                    <a:pt x="181544" y="544712"/>
                  </a:lnTo>
                  <a:lnTo>
                    <a:pt x="175136" y="476623"/>
                  </a:lnTo>
                  <a:lnTo>
                    <a:pt x="168728" y="408534"/>
                  </a:lnTo>
                  <a:lnTo>
                    <a:pt x="162320" y="340445"/>
                  </a:lnTo>
                  <a:lnTo>
                    <a:pt x="155912" y="272356"/>
                  </a:lnTo>
                  <a:lnTo>
                    <a:pt x="149504" y="204267"/>
                  </a:lnTo>
                  <a:lnTo>
                    <a:pt x="143096" y="136178"/>
                  </a:lnTo>
                  <a:lnTo>
                    <a:pt x="136689" y="68089"/>
                  </a:lnTo>
                  <a:lnTo>
                    <a:pt x="130281" y="0"/>
                  </a:lnTo>
                  <a:lnTo>
                    <a:pt x="64998" y="7261"/>
                  </a:lnTo>
                  <a:lnTo>
                    <a:pt x="0" y="16729"/>
                  </a:lnTo>
                  <a:lnTo>
                    <a:pt x="11003" y="84228"/>
                  </a:lnTo>
                  <a:lnTo>
                    <a:pt x="22006" y="151727"/>
                  </a:lnTo>
                  <a:lnTo>
                    <a:pt x="33009" y="219226"/>
                  </a:lnTo>
                  <a:lnTo>
                    <a:pt x="44013" y="286725"/>
                  </a:lnTo>
                  <a:lnTo>
                    <a:pt x="55016" y="354224"/>
                  </a:lnTo>
                  <a:lnTo>
                    <a:pt x="66019" y="421723"/>
                  </a:lnTo>
                  <a:lnTo>
                    <a:pt x="77023" y="489222"/>
                  </a:lnTo>
                  <a:lnTo>
                    <a:pt x="88026" y="556721"/>
                  </a:lnTo>
                  <a:lnTo>
                    <a:pt x="99029" y="624220"/>
                  </a:lnTo>
                  <a:lnTo>
                    <a:pt x="110033" y="691719"/>
                  </a:lnTo>
                  <a:lnTo>
                    <a:pt x="121036" y="759218"/>
                  </a:lnTo>
                  <a:lnTo>
                    <a:pt x="132039" y="826717"/>
                  </a:lnTo>
                  <a:lnTo>
                    <a:pt x="143043" y="894216"/>
                  </a:lnTo>
                  <a:lnTo>
                    <a:pt x="154046" y="961715"/>
                  </a:lnTo>
                  <a:lnTo>
                    <a:pt x="165049" y="1029214"/>
                  </a:lnTo>
                  <a:lnTo>
                    <a:pt x="176053" y="1096713"/>
                  </a:lnTo>
                  <a:lnTo>
                    <a:pt x="187056" y="1164212"/>
                  </a:lnTo>
                  <a:lnTo>
                    <a:pt x="198059" y="1231711"/>
                  </a:lnTo>
                  <a:lnTo>
                    <a:pt x="209063" y="1299210"/>
                  </a:lnTo>
                  <a:lnTo>
                    <a:pt x="220066" y="1366708"/>
                  </a:lnTo>
                  <a:lnTo>
                    <a:pt x="231069" y="1434207"/>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9" name="pg9"/>
            <p:cNvSpPr/>
            <p:nvPr/>
          </p:nvSpPr>
          <p:spPr>
            <a:xfrm>
              <a:off x="3034948" y="2009177"/>
              <a:ext cx="163596" cy="1437147"/>
            </a:xfrm>
            <a:custGeom>
              <a:avLst/>
              <a:pathLst>
                <a:path w="163596" h="1437147">
                  <a:moveTo>
                    <a:pt x="163596" y="1435260"/>
                  </a:moveTo>
                  <a:lnTo>
                    <a:pt x="161138" y="1366914"/>
                  </a:lnTo>
                  <a:lnTo>
                    <a:pt x="158680" y="1298569"/>
                  </a:lnTo>
                  <a:lnTo>
                    <a:pt x="156222" y="1230223"/>
                  </a:lnTo>
                  <a:lnTo>
                    <a:pt x="153764" y="1161877"/>
                  </a:lnTo>
                  <a:lnTo>
                    <a:pt x="151306" y="1093531"/>
                  </a:lnTo>
                  <a:lnTo>
                    <a:pt x="148848" y="1025186"/>
                  </a:lnTo>
                  <a:lnTo>
                    <a:pt x="146390" y="956840"/>
                  </a:lnTo>
                  <a:lnTo>
                    <a:pt x="143932" y="888494"/>
                  </a:lnTo>
                  <a:lnTo>
                    <a:pt x="141474" y="820148"/>
                  </a:lnTo>
                  <a:lnTo>
                    <a:pt x="139016" y="751803"/>
                  </a:lnTo>
                  <a:lnTo>
                    <a:pt x="136558" y="683457"/>
                  </a:lnTo>
                  <a:lnTo>
                    <a:pt x="134100" y="615111"/>
                  </a:lnTo>
                  <a:lnTo>
                    <a:pt x="131641" y="546765"/>
                  </a:lnTo>
                  <a:lnTo>
                    <a:pt x="129183" y="478420"/>
                  </a:lnTo>
                  <a:lnTo>
                    <a:pt x="126725" y="410074"/>
                  </a:lnTo>
                  <a:lnTo>
                    <a:pt x="124267" y="341728"/>
                  </a:lnTo>
                  <a:lnTo>
                    <a:pt x="121809" y="273382"/>
                  </a:lnTo>
                  <a:lnTo>
                    <a:pt x="119351" y="205037"/>
                  </a:lnTo>
                  <a:lnTo>
                    <a:pt x="116893" y="136691"/>
                  </a:lnTo>
                  <a:lnTo>
                    <a:pt x="114435" y="68345"/>
                  </a:lnTo>
                  <a:lnTo>
                    <a:pt x="111977" y="0"/>
                  </a:lnTo>
                  <a:lnTo>
                    <a:pt x="0" y="7276"/>
                  </a:lnTo>
                  <a:lnTo>
                    <a:pt x="6407" y="75365"/>
                  </a:lnTo>
                  <a:lnTo>
                    <a:pt x="12815" y="143454"/>
                  </a:lnTo>
                  <a:lnTo>
                    <a:pt x="19223" y="211543"/>
                  </a:lnTo>
                  <a:lnTo>
                    <a:pt x="25631" y="279632"/>
                  </a:lnTo>
                  <a:lnTo>
                    <a:pt x="32039" y="347721"/>
                  </a:lnTo>
                  <a:lnTo>
                    <a:pt x="38447" y="415811"/>
                  </a:lnTo>
                  <a:lnTo>
                    <a:pt x="44855" y="483900"/>
                  </a:lnTo>
                  <a:lnTo>
                    <a:pt x="51262" y="551989"/>
                  </a:lnTo>
                  <a:lnTo>
                    <a:pt x="57670" y="620078"/>
                  </a:lnTo>
                  <a:lnTo>
                    <a:pt x="64078" y="688167"/>
                  </a:lnTo>
                  <a:lnTo>
                    <a:pt x="70486" y="756256"/>
                  </a:lnTo>
                  <a:lnTo>
                    <a:pt x="76894" y="824345"/>
                  </a:lnTo>
                  <a:lnTo>
                    <a:pt x="83302" y="892434"/>
                  </a:lnTo>
                  <a:lnTo>
                    <a:pt x="89710" y="960523"/>
                  </a:lnTo>
                  <a:lnTo>
                    <a:pt x="96118" y="1028612"/>
                  </a:lnTo>
                  <a:lnTo>
                    <a:pt x="102525" y="1096701"/>
                  </a:lnTo>
                  <a:lnTo>
                    <a:pt x="108933" y="1164790"/>
                  </a:lnTo>
                  <a:lnTo>
                    <a:pt x="115341" y="1232879"/>
                  </a:lnTo>
                  <a:lnTo>
                    <a:pt x="121749" y="1300969"/>
                  </a:lnTo>
                  <a:lnTo>
                    <a:pt x="128157" y="1369058"/>
                  </a:lnTo>
                  <a:lnTo>
                    <a:pt x="134565" y="1437147"/>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10" name="pg10"/>
            <p:cNvSpPr/>
            <p:nvPr/>
          </p:nvSpPr>
          <p:spPr>
            <a:xfrm>
              <a:off x="3146926" y="2008247"/>
              <a:ext cx="60501" cy="1436189"/>
            </a:xfrm>
            <a:custGeom>
              <a:avLst/>
              <a:pathLst>
                <a:path w="60501" h="1436189">
                  <a:moveTo>
                    <a:pt x="60501" y="1435948"/>
                  </a:moveTo>
                  <a:lnTo>
                    <a:pt x="59252" y="1367570"/>
                  </a:lnTo>
                  <a:lnTo>
                    <a:pt x="58002" y="1299191"/>
                  </a:lnTo>
                  <a:lnTo>
                    <a:pt x="56753" y="1230813"/>
                  </a:lnTo>
                  <a:lnTo>
                    <a:pt x="55503" y="1162434"/>
                  </a:lnTo>
                  <a:lnTo>
                    <a:pt x="54254" y="1094056"/>
                  </a:lnTo>
                  <a:lnTo>
                    <a:pt x="53004" y="1025677"/>
                  </a:lnTo>
                  <a:lnTo>
                    <a:pt x="51755" y="957299"/>
                  </a:lnTo>
                  <a:lnTo>
                    <a:pt x="50505" y="888920"/>
                  </a:lnTo>
                  <a:lnTo>
                    <a:pt x="49256" y="820542"/>
                  </a:lnTo>
                  <a:lnTo>
                    <a:pt x="48007" y="752163"/>
                  </a:lnTo>
                  <a:lnTo>
                    <a:pt x="46757" y="683785"/>
                  </a:lnTo>
                  <a:lnTo>
                    <a:pt x="45508" y="615406"/>
                  </a:lnTo>
                  <a:lnTo>
                    <a:pt x="44258" y="547028"/>
                  </a:lnTo>
                  <a:lnTo>
                    <a:pt x="43009" y="478649"/>
                  </a:lnTo>
                  <a:lnTo>
                    <a:pt x="41759" y="410271"/>
                  </a:lnTo>
                  <a:lnTo>
                    <a:pt x="40510" y="341892"/>
                  </a:lnTo>
                  <a:lnTo>
                    <a:pt x="39260" y="273514"/>
                  </a:lnTo>
                  <a:lnTo>
                    <a:pt x="38011" y="205135"/>
                  </a:lnTo>
                  <a:lnTo>
                    <a:pt x="36761" y="136757"/>
                  </a:lnTo>
                  <a:lnTo>
                    <a:pt x="35512" y="68378"/>
                  </a:lnTo>
                  <a:lnTo>
                    <a:pt x="34262" y="0"/>
                  </a:lnTo>
                  <a:lnTo>
                    <a:pt x="0" y="929"/>
                  </a:lnTo>
                  <a:lnTo>
                    <a:pt x="2458" y="69274"/>
                  </a:lnTo>
                  <a:lnTo>
                    <a:pt x="4916" y="137620"/>
                  </a:lnTo>
                  <a:lnTo>
                    <a:pt x="7374" y="205966"/>
                  </a:lnTo>
                  <a:lnTo>
                    <a:pt x="9832" y="274312"/>
                  </a:lnTo>
                  <a:lnTo>
                    <a:pt x="12290" y="342657"/>
                  </a:lnTo>
                  <a:lnTo>
                    <a:pt x="14748" y="411003"/>
                  </a:lnTo>
                  <a:lnTo>
                    <a:pt x="17206" y="479349"/>
                  </a:lnTo>
                  <a:lnTo>
                    <a:pt x="19664" y="547695"/>
                  </a:lnTo>
                  <a:lnTo>
                    <a:pt x="22122" y="616040"/>
                  </a:lnTo>
                  <a:lnTo>
                    <a:pt x="24580" y="684386"/>
                  </a:lnTo>
                  <a:lnTo>
                    <a:pt x="27038" y="752732"/>
                  </a:lnTo>
                  <a:lnTo>
                    <a:pt x="29496" y="821078"/>
                  </a:lnTo>
                  <a:lnTo>
                    <a:pt x="31954" y="889423"/>
                  </a:lnTo>
                  <a:lnTo>
                    <a:pt x="34412" y="957769"/>
                  </a:lnTo>
                  <a:lnTo>
                    <a:pt x="36870" y="1026115"/>
                  </a:lnTo>
                  <a:lnTo>
                    <a:pt x="39328" y="1094461"/>
                  </a:lnTo>
                  <a:lnTo>
                    <a:pt x="41786" y="1162806"/>
                  </a:lnTo>
                  <a:lnTo>
                    <a:pt x="44244" y="1231152"/>
                  </a:lnTo>
                  <a:lnTo>
                    <a:pt x="46702" y="1299498"/>
                  </a:lnTo>
                  <a:lnTo>
                    <a:pt x="49160" y="1367844"/>
                  </a:lnTo>
                  <a:lnTo>
                    <a:pt x="51619" y="1436189"/>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11" name="pg11"/>
            <p:cNvSpPr/>
            <p:nvPr/>
          </p:nvSpPr>
          <p:spPr>
            <a:xfrm>
              <a:off x="3181189" y="2007925"/>
              <a:ext cx="35017" cy="1436271"/>
            </a:xfrm>
            <a:custGeom>
              <a:avLst/>
              <a:pathLst>
                <a:path w="35017" h="1436271">
                  <a:moveTo>
                    <a:pt x="35017" y="1436188"/>
                  </a:moveTo>
                  <a:lnTo>
                    <a:pt x="34962" y="1367798"/>
                  </a:lnTo>
                  <a:lnTo>
                    <a:pt x="34907" y="1299408"/>
                  </a:lnTo>
                  <a:lnTo>
                    <a:pt x="34852" y="1231018"/>
                  </a:lnTo>
                  <a:lnTo>
                    <a:pt x="34797" y="1162628"/>
                  </a:lnTo>
                  <a:lnTo>
                    <a:pt x="34741" y="1094238"/>
                  </a:lnTo>
                  <a:lnTo>
                    <a:pt x="34686" y="1025848"/>
                  </a:lnTo>
                  <a:lnTo>
                    <a:pt x="34631" y="957458"/>
                  </a:lnTo>
                  <a:lnTo>
                    <a:pt x="34576" y="889068"/>
                  </a:lnTo>
                  <a:lnTo>
                    <a:pt x="34521" y="820678"/>
                  </a:lnTo>
                  <a:lnTo>
                    <a:pt x="34466" y="752289"/>
                  </a:lnTo>
                  <a:lnTo>
                    <a:pt x="34411" y="683899"/>
                  </a:lnTo>
                  <a:lnTo>
                    <a:pt x="34355" y="615509"/>
                  </a:lnTo>
                  <a:lnTo>
                    <a:pt x="34300" y="547119"/>
                  </a:lnTo>
                  <a:lnTo>
                    <a:pt x="34245" y="478729"/>
                  </a:lnTo>
                  <a:lnTo>
                    <a:pt x="34190" y="410339"/>
                  </a:lnTo>
                  <a:lnTo>
                    <a:pt x="34135" y="341949"/>
                  </a:lnTo>
                  <a:lnTo>
                    <a:pt x="34080" y="273559"/>
                  </a:lnTo>
                  <a:lnTo>
                    <a:pt x="34024" y="205169"/>
                  </a:lnTo>
                  <a:lnTo>
                    <a:pt x="33969" y="136779"/>
                  </a:lnTo>
                  <a:lnTo>
                    <a:pt x="33914" y="68389"/>
                  </a:lnTo>
                  <a:lnTo>
                    <a:pt x="33859" y="0"/>
                  </a:lnTo>
                  <a:lnTo>
                    <a:pt x="0" y="322"/>
                  </a:lnTo>
                  <a:lnTo>
                    <a:pt x="1249" y="68701"/>
                  </a:lnTo>
                  <a:lnTo>
                    <a:pt x="2498" y="137080"/>
                  </a:lnTo>
                  <a:lnTo>
                    <a:pt x="3748" y="205458"/>
                  </a:lnTo>
                  <a:lnTo>
                    <a:pt x="4997" y="273837"/>
                  </a:lnTo>
                  <a:lnTo>
                    <a:pt x="6247" y="342215"/>
                  </a:lnTo>
                  <a:lnTo>
                    <a:pt x="7496" y="410594"/>
                  </a:lnTo>
                  <a:lnTo>
                    <a:pt x="8746" y="478972"/>
                  </a:lnTo>
                  <a:lnTo>
                    <a:pt x="9995" y="547351"/>
                  </a:lnTo>
                  <a:lnTo>
                    <a:pt x="11245" y="615729"/>
                  </a:lnTo>
                  <a:lnTo>
                    <a:pt x="12494" y="684108"/>
                  </a:lnTo>
                  <a:lnTo>
                    <a:pt x="13744" y="752486"/>
                  </a:lnTo>
                  <a:lnTo>
                    <a:pt x="14993" y="820865"/>
                  </a:lnTo>
                  <a:lnTo>
                    <a:pt x="16243" y="889243"/>
                  </a:lnTo>
                  <a:lnTo>
                    <a:pt x="17492" y="957622"/>
                  </a:lnTo>
                  <a:lnTo>
                    <a:pt x="18742" y="1026000"/>
                  </a:lnTo>
                  <a:lnTo>
                    <a:pt x="19991" y="1094379"/>
                  </a:lnTo>
                  <a:lnTo>
                    <a:pt x="21241" y="1162757"/>
                  </a:lnTo>
                  <a:lnTo>
                    <a:pt x="22490" y="1231136"/>
                  </a:lnTo>
                  <a:lnTo>
                    <a:pt x="23740" y="1299514"/>
                  </a:lnTo>
                  <a:lnTo>
                    <a:pt x="24989" y="1367893"/>
                  </a:lnTo>
                  <a:lnTo>
                    <a:pt x="26239" y="1436271"/>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12" name="pg12"/>
            <p:cNvSpPr/>
            <p:nvPr/>
          </p:nvSpPr>
          <p:spPr>
            <a:xfrm>
              <a:off x="3215048" y="2007924"/>
              <a:ext cx="1418" cy="1436188"/>
            </a:xfrm>
            <a:custGeom>
              <a:avLst/>
              <a:pathLst>
                <a:path w="1418" h="1436188">
                  <a:moveTo>
                    <a:pt x="1418" y="1436188"/>
                  </a:moveTo>
                  <a:lnTo>
                    <a:pt x="1398" y="1367798"/>
                  </a:lnTo>
                  <a:lnTo>
                    <a:pt x="1379" y="1299408"/>
                  </a:lnTo>
                  <a:lnTo>
                    <a:pt x="1359" y="1231018"/>
                  </a:lnTo>
                  <a:lnTo>
                    <a:pt x="1339" y="1162628"/>
                  </a:lnTo>
                  <a:lnTo>
                    <a:pt x="1320" y="1094238"/>
                  </a:lnTo>
                  <a:lnTo>
                    <a:pt x="1300" y="1025848"/>
                  </a:lnTo>
                  <a:lnTo>
                    <a:pt x="1280" y="957459"/>
                  </a:lnTo>
                  <a:lnTo>
                    <a:pt x="1260" y="889069"/>
                  </a:lnTo>
                  <a:lnTo>
                    <a:pt x="1241" y="820679"/>
                  </a:lnTo>
                  <a:lnTo>
                    <a:pt x="1221" y="752289"/>
                  </a:lnTo>
                  <a:lnTo>
                    <a:pt x="1201" y="683899"/>
                  </a:lnTo>
                  <a:lnTo>
                    <a:pt x="1181" y="615509"/>
                  </a:lnTo>
                  <a:lnTo>
                    <a:pt x="1162" y="547119"/>
                  </a:lnTo>
                  <a:lnTo>
                    <a:pt x="1142" y="478729"/>
                  </a:lnTo>
                  <a:lnTo>
                    <a:pt x="1122" y="410339"/>
                  </a:lnTo>
                  <a:lnTo>
                    <a:pt x="1103" y="341949"/>
                  </a:lnTo>
                  <a:lnTo>
                    <a:pt x="1083" y="273559"/>
                  </a:lnTo>
                  <a:lnTo>
                    <a:pt x="1063" y="205169"/>
                  </a:lnTo>
                  <a:lnTo>
                    <a:pt x="1043" y="136779"/>
                  </a:lnTo>
                  <a:lnTo>
                    <a:pt x="1024" y="68389"/>
                  </a:lnTo>
                  <a:lnTo>
                    <a:pt x="1004" y="0"/>
                  </a:lnTo>
                  <a:lnTo>
                    <a:pt x="0" y="0"/>
                  </a:lnTo>
                  <a:lnTo>
                    <a:pt x="55" y="68390"/>
                  </a:lnTo>
                  <a:lnTo>
                    <a:pt x="110" y="136780"/>
                  </a:lnTo>
                  <a:lnTo>
                    <a:pt x="165" y="205170"/>
                  </a:lnTo>
                  <a:lnTo>
                    <a:pt x="220" y="273560"/>
                  </a:lnTo>
                  <a:lnTo>
                    <a:pt x="275" y="341950"/>
                  </a:lnTo>
                  <a:lnTo>
                    <a:pt x="330" y="410340"/>
                  </a:lnTo>
                  <a:lnTo>
                    <a:pt x="386" y="478729"/>
                  </a:lnTo>
                  <a:lnTo>
                    <a:pt x="441" y="547119"/>
                  </a:lnTo>
                  <a:lnTo>
                    <a:pt x="496" y="615509"/>
                  </a:lnTo>
                  <a:lnTo>
                    <a:pt x="551" y="683899"/>
                  </a:lnTo>
                  <a:lnTo>
                    <a:pt x="606" y="752289"/>
                  </a:lnTo>
                  <a:lnTo>
                    <a:pt x="661" y="820679"/>
                  </a:lnTo>
                  <a:lnTo>
                    <a:pt x="717" y="889069"/>
                  </a:lnTo>
                  <a:lnTo>
                    <a:pt x="772" y="957459"/>
                  </a:lnTo>
                  <a:lnTo>
                    <a:pt x="827" y="1025849"/>
                  </a:lnTo>
                  <a:lnTo>
                    <a:pt x="882" y="1094239"/>
                  </a:lnTo>
                  <a:lnTo>
                    <a:pt x="937" y="1162629"/>
                  </a:lnTo>
                  <a:lnTo>
                    <a:pt x="992" y="1231018"/>
                  </a:lnTo>
                  <a:lnTo>
                    <a:pt x="1047" y="1299408"/>
                  </a:lnTo>
                  <a:lnTo>
                    <a:pt x="1103" y="1367798"/>
                  </a:lnTo>
                  <a:lnTo>
                    <a:pt x="1158" y="1436188"/>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13" name="pg13"/>
            <p:cNvSpPr/>
            <p:nvPr/>
          </p:nvSpPr>
          <p:spPr>
            <a:xfrm>
              <a:off x="3216053" y="2007924"/>
              <a:ext cx="559" cy="1436188"/>
            </a:xfrm>
            <a:custGeom>
              <a:avLst/>
              <a:pathLst>
                <a:path w="559" h="1436188">
                  <a:moveTo>
                    <a:pt x="559" y="1436188"/>
                  </a:moveTo>
                  <a:lnTo>
                    <a:pt x="559" y="1367798"/>
                  </a:lnTo>
                  <a:lnTo>
                    <a:pt x="559" y="1299408"/>
                  </a:lnTo>
                  <a:lnTo>
                    <a:pt x="559" y="1231018"/>
                  </a:lnTo>
                  <a:lnTo>
                    <a:pt x="559" y="1162628"/>
                  </a:lnTo>
                  <a:lnTo>
                    <a:pt x="559" y="1094238"/>
                  </a:lnTo>
                  <a:lnTo>
                    <a:pt x="559" y="1025849"/>
                  </a:lnTo>
                  <a:lnTo>
                    <a:pt x="559" y="957459"/>
                  </a:lnTo>
                  <a:lnTo>
                    <a:pt x="559" y="889069"/>
                  </a:lnTo>
                  <a:lnTo>
                    <a:pt x="559" y="820679"/>
                  </a:lnTo>
                  <a:lnTo>
                    <a:pt x="559" y="752289"/>
                  </a:lnTo>
                  <a:lnTo>
                    <a:pt x="559" y="683899"/>
                  </a:lnTo>
                  <a:lnTo>
                    <a:pt x="559" y="615509"/>
                  </a:lnTo>
                  <a:lnTo>
                    <a:pt x="559" y="547119"/>
                  </a:lnTo>
                  <a:lnTo>
                    <a:pt x="559" y="478729"/>
                  </a:lnTo>
                  <a:lnTo>
                    <a:pt x="559" y="410339"/>
                  </a:lnTo>
                  <a:lnTo>
                    <a:pt x="559" y="341949"/>
                  </a:lnTo>
                  <a:lnTo>
                    <a:pt x="559" y="273559"/>
                  </a:lnTo>
                  <a:lnTo>
                    <a:pt x="559" y="205169"/>
                  </a:lnTo>
                  <a:lnTo>
                    <a:pt x="559" y="136779"/>
                  </a:lnTo>
                  <a:lnTo>
                    <a:pt x="559" y="68389"/>
                  </a:lnTo>
                  <a:lnTo>
                    <a:pt x="559" y="0"/>
                  </a:lnTo>
                  <a:lnTo>
                    <a:pt x="0" y="0"/>
                  </a:lnTo>
                  <a:lnTo>
                    <a:pt x="19" y="68390"/>
                  </a:lnTo>
                  <a:lnTo>
                    <a:pt x="39" y="136779"/>
                  </a:lnTo>
                  <a:lnTo>
                    <a:pt x="59" y="205169"/>
                  </a:lnTo>
                  <a:lnTo>
                    <a:pt x="78" y="273559"/>
                  </a:lnTo>
                  <a:lnTo>
                    <a:pt x="98" y="341949"/>
                  </a:lnTo>
                  <a:lnTo>
                    <a:pt x="118" y="410339"/>
                  </a:lnTo>
                  <a:lnTo>
                    <a:pt x="138" y="478729"/>
                  </a:lnTo>
                  <a:lnTo>
                    <a:pt x="157" y="547119"/>
                  </a:lnTo>
                  <a:lnTo>
                    <a:pt x="177" y="615509"/>
                  </a:lnTo>
                  <a:lnTo>
                    <a:pt x="197" y="683899"/>
                  </a:lnTo>
                  <a:lnTo>
                    <a:pt x="216" y="752289"/>
                  </a:lnTo>
                  <a:lnTo>
                    <a:pt x="236" y="820679"/>
                  </a:lnTo>
                  <a:lnTo>
                    <a:pt x="256" y="889069"/>
                  </a:lnTo>
                  <a:lnTo>
                    <a:pt x="276" y="957459"/>
                  </a:lnTo>
                  <a:lnTo>
                    <a:pt x="295" y="1025849"/>
                  </a:lnTo>
                  <a:lnTo>
                    <a:pt x="315" y="1094238"/>
                  </a:lnTo>
                  <a:lnTo>
                    <a:pt x="335" y="1162628"/>
                  </a:lnTo>
                  <a:lnTo>
                    <a:pt x="355" y="1231018"/>
                  </a:lnTo>
                  <a:lnTo>
                    <a:pt x="374" y="1299408"/>
                  </a:lnTo>
                  <a:lnTo>
                    <a:pt x="394" y="1367798"/>
                  </a:lnTo>
                  <a:lnTo>
                    <a:pt x="414" y="1436188"/>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14" name="tx14"/>
            <p:cNvSpPr/>
            <p:nvPr/>
          </p:nvSpPr>
          <p:spPr>
            <a:xfrm>
              <a:off x="2969678"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1.2m</a:t>
              </a:r>
            </a:p>
          </p:txBody>
        </p:sp>
        <p:sp>
          <p:nvSpPr>
            <p:cNvPr id="15" name="tx15"/>
            <p:cNvSpPr/>
            <p:nvPr/>
          </p:nvSpPr>
          <p:spPr>
            <a:xfrm>
              <a:off x="5712180" y="2764686"/>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DTP1 unvaccinated (% of total unvaccinated)</a:t>
              </a:r>
            </a:p>
          </p:txBody>
        </p:sp>
        <p:sp>
          <p:nvSpPr>
            <p:cNvPr id="16" name="rc16"/>
            <p:cNvSpPr/>
            <p:nvPr/>
          </p:nvSpPr>
          <p:spPr>
            <a:xfrm>
              <a:off x="5721180" y="2958033"/>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17" name="rc17"/>
            <p:cNvSpPr/>
            <p:nvPr/>
          </p:nvSpPr>
          <p:spPr>
            <a:xfrm>
              <a:off x="5721180" y="3177489"/>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18" name="rc18"/>
            <p:cNvSpPr/>
            <p:nvPr/>
          </p:nvSpPr>
          <p:spPr>
            <a:xfrm>
              <a:off x="5721180" y="3396945"/>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19" name="rc19"/>
            <p:cNvSpPr/>
            <p:nvPr/>
          </p:nvSpPr>
          <p:spPr>
            <a:xfrm>
              <a:off x="5721180" y="3616401"/>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20" name="rc20"/>
            <p:cNvSpPr/>
            <p:nvPr/>
          </p:nvSpPr>
          <p:spPr>
            <a:xfrm>
              <a:off x="5721180" y="3835857"/>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21" name="rc21"/>
            <p:cNvSpPr/>
            <p:nvPr/>
          </p:nvSpPr>
          <p:spPr>
            <a:xfrm>
              <a:off x="5721180" y="4055313"/>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22" name="rc22"/>
            <p:cNvSpPr/>
            <p:nvPr/>
          </p:nvSpPr>
          <p:spPr>
            <a:xfrm>
              <a:off x="5721180" y="4274769"/>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23" name="rc23"/>
            <p:cNvSpPr/>
            <p:nvPr/>
          </p:nvSpPr>
          <p:spPr>
            <a:xfrm>
              <a:off x="5721180" y="4494225"/>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24" name="rc24"/>
            <p:cNvSpPr/>
            <p:nvPr/>
          </p:nvSpPr>
          <p:spPr>
            <a:xfrm>
              <a:off x="5721180" y="4713681"/>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5" name="rc25"/>
            <p:cNvSpPr/>
            <p:nvPr/>
          </p:nvSpPr>
          <p:spPr>
            <a:xfrm>
              <a:off x="5721180" y="4933137"/>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26" name="tx26"/>
            <p:cNvSpPr/>
            <p:nvPr/>
          </p:nvSpPr>
          <p:spPr>
            <a:xfrm>
              <a:off x="6001225" y="3018756"/>
              <a:ext cx="12928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India: 679,000 (57.7%) </a:t>
              </a:r>
            </a:p>
          </p:txBody>
        </p:sp>
        <p:sp>
          <p:nvSpPr>
            <p:cNvPr id="27" name="tx27"/>
            <p:cNvSpPr/>
            <p:nvPr/>
          </p:nvSpPr>
          <p:spPr>
            <a:xfrm>
              <a:off x="6001225" y="3238212"/>
              <a:ext cx="1640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Bangladesh: 237,000 (20.2%) </a:t>
              </a:r>
            </a:p>
          </p:txBody>
        </p:sp>
        <p:sp>
          <p:nvSpPr>
            <p:cNvPr id="28" name="tx28"/>
            <p:cNvSpPr/>
            <p:nvPr/>
          </p:nvSpPr>
          <p:spPr>
            <a:xfrm>
              <a:off x="6001225" y="3457668"/>
              <a:ext cx="15162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Myanmar: 207,000 (17.6%) </a:t>
              </a:r>
            </a:p>
          </p:txBody>
        </p:sp>
        <p:sp>
          <p:nvSpPr>
            <p:cNvPr id="29" name="tx29"/>
            <p:cNvSpPr/>
            <p:nvPr/>
          </p:nvSpPr>
          <p:spPr>
            <a:xfrm>
              <a:off x="6001225" y="3677124"/>
              <a:ext cx="13527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Thailand: 23,000 (1.9%) </a:t>
              </a:r>
            </a:p>
          </p:txBody>
        </p:sp>
        <p:sp>
          <p:nvSpPr>
            <p:cNvPr id="30" name="tx30"/>
            <p:cNvSpPr/>
            <p:nvPr/>
          </p:nvSpPr>
          <p:spPr>
            <a:xfrm>
              <a:off x="6001225" y="3896580"/>
              <a:ext cx="13983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Sri Lanka: 13,000 (1.1%) </a:t>
              </a:r>
            </a:p>
          </p:txBody>
        </p:sp>
        <p:sp>
          <p:nvSpPr>
            <p:cNvPr id="31" name="tx31"/>
            <p:cNvSpPr/>
            <p:nvPr/>
          </p:nvSpPr>
          <p:spPr>
            <a:xfrm>
              <a:off x="6001225" y="4116036"/>
              <a:ext cx="11817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Nepal: 11,000 (&lt;1%) </a:t>
              </a:r>
            </a:p>
          </p:txBody>
        </p:sp>
        <p:sp>
          <p:nvSpPr>
            <p:cNvPr id="32" name="tx32"/>
            <p:cNvSpPr/>
            <p:nvPr/>
          </p:nvSpPr>
          <p:spPr>
            <a:xfrm>
              <a:off x="6001225" y="4335492"/>
              <a:ext cx="11462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DPRK: 3,000 (&lt;1%) </a:t>
              </a:r>
            </a:p>
          </p:txBody>
        </p:sp>
        <p:sp>
          <p:nvSpPr>
            <p:cNvPr id="33" name="tx33"/>
            <p:cNvSpPr/>
            <p:nvPr/>
          </p:nvSpPr>
          <p:spPr>
            <a:xfrm>
              <a:off x="6001225" y="4554948"/>
              <a:ext cx="142600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Timor-Leste: 3,000 (&lt;1%) </a:t>
              </a:r>
            </a:p>
          </p:txBody>
        </p:sp>
        <p:sp>
          <p:nvSpPr>
            <p:cNvPr id="34" name="tx34"/>
            <p:cNvSpPr/>
            <p:nvPr/>
          </p:nvSpPr>
          <p:spPr>
            <a:xfrm>
              <a:off x="6001225" y="4774404"/>
              <a:ext cx="11622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Bhutan: &lt;100 (&lt;1%) </a:t>
              </a:r>
            </a:p>
          </p:txBody>
        </p:sp>
        <p:sp>
          <p:nvSpPr>
            <p:cNvPr id="35" name="tx35"/>
            <p:cNvSpPr/>
            <p:nvPr/>
          </p:nvSpPr>
          <p:spPr>
            <a:xfrm>
              <a:off x="6001225" y="4993860"/>
              <a:ext cx="1311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Maldives: &lt;100 (&lt;1%) </a:t>
              </a:r>
            </a:p>
          </p:txBody>
        </p:sp>
        <p:sp>
          <p:nvSpPr>
            <p:cNvPr id="36" name="tx36"/>
            <p:cNvSpPr/>
            <p:nvPr/>
          </p:nvSpPr>
          <p:spPr>
            <a:xfrm>
              <a:off x="793043" y="1368037"/>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DTP1 unvaccinated (% of total unvaccinated)</a:t>
              </a:r>
            </a:p>
          </p:txBody>
        </p:sp>
        <p:sp>
          <p:nvSpPr>
            <p:cNvPr id="37" name="tx37"/>
            <p:cNvSpPr/>
            <p:nvPr/>
          </p:nvSpPr>
          <p:spPr>
            <a:xfrm>
              <a:off x="1478197"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8" name="tx38"/>
            <p:cNvSpPr/>
            <p:nvPr/>
          </p:nvSpPr>
          <p:spPr>
            <a:xfrm>
              <a:off x="1594692" y="6560637"/>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39" name="tx39"/>
            <p:cNvSpPr/>
            <p:nvPr/>
          </p:nvSpPr>
          <p:spPr>
            <a:xfrm>
              <a:off x="2023637"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1 countries accounted for over half (57.7%) of all zero-dose children in SEAR.
India had the highest number of children who did not receive DTP1 (n=679,000), which is approximately 57.7% of all zero-dose children in SEAR (n=1.2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 countries accounted for over half of all zero-dose children in SEAR, with India contributing the highest share.</a:t>
            </a:r>
          </a:p>
        </p:txBody>
      </p:sp>
      <p:grpSp xmlns:pic="http://schemas.openxmlformats.org/drawingml/2006/picture">
        <p:nvGrpSpPr>
          <p:cNvPr id="42" name=""/>
          <p:cNvGrpSpPr/>
          <p:nvPr/>
        </p:nvGrpSpPr>
        <p:grpSpPr>
          <a:xfrm>
            <a:off x="292608" y="914400"/>
            <a:ext cx="8595360" cy="28575"/>
            <a:chOff x="292608" y="914400"/>
            <a:chExt cx="8595360" cy="28575"/>
          </a:xfrm>
        </p:grpSpPr>
        <p:sp>
          <p:nvSpPr>
            <p:cNvPr id="43"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4"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31873" y="4834567"/>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5" name="pl5"/>
            <p:cNvSpPr/>
            <p:nvPr/>
          </p:nvSpPr>
          <p:spPr>
            <a:xfrm>
              <a:off x="831873" y="3852519"/>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6" name="pl6"/>
            <p:cNvSpPr/>
            <p:nvPr/>
          </p:nvSpPr>
          <p:spPr>
            <a:xfrm>
              <a:off x="831873" y="2870471"/>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7" name="pl7"/>
            <p:cNvSpPr/>
            <p:nvPr/>
          </p:nvSpPr>
          <p:spPr>
            <a:xfrm>
              <a:off x="831873" y="1888423"/>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8" name="pl8"/>
            <p:cNvSpPr/>
            <p:nvPr/>
          </p:nvSpPr>
          <p:spPr>
            <a:xfrm>
              <a:off x="831873" y="5325591"/>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9" name="pl9"/>
            <p:cNvSpPr/>
            <p:nvPr/>
          </p:nvSpPr>
          <p:spPr>
            <a:xfrm>
              <a:off x="831873" y="4343543"/>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0" name="pl10"/>
            <p:cNvSpPr/>
            <p:nvPr/>
          </p:nvSpPr>
          <p:spPr>
            <a:xfrm>
              <a:off x="831873" y="3361495"/>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1" name="pl11"/>
            <p:cNvSpPr/>
            <p:nvPr/>
          </p:nvSpPr>
          <p:spPr>
            <a:xfrm>
              <a:off x="831873" y="2379447"/>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2" name="pl12"/>
            <p:cNvSpPr/>
            <p:nvPr/>
          </p:nvSpPr>
          <p:spPr>
            <a:xfrm>
              <a:off x="1316729" y="1592799"/>
              <a:ext cx="0" cy="3732791"/>
            </a:xfrm>
            <a:custGeom>
              <a:avLst/>
              <a:pathLst>
                <a:path w="0" h="3732791">
                  <a:moveTo>
                    <a:pt x="0" y="373279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24820" y="1592799"/>
              <a:ext cx="0" cy="3732791"/>
            </a:xfrm>
            <a:custGeom>
              <a:avLst/>
              <a:pathLst>
                <a:path w="0" h="3732791">
                  <a:moveTo>
                    <a:pt x="0" y="373279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932912" y="1592799"/>
              <a:ext cx="0" cy="3732791"/>
            </a:xfrm>
            <a:custGeom>
              <a:avLst/>
              <a:pathLst>
                <a:path w="0" h="3732791">
                  <a:moveTo>
                    <a:pt x="0" y="373279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41004" y="1592799"/>
              <a:ext cx="0" cy="3732791"/>
            </a:xfrm>
            <a:custGeom>
              <a:avLst/>
              <a:pathLst>
                <a:path w="0" h="3732791">
                  <a:moveTo>
                    <a:pt x="0" y="373279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549096" y="1592799"/>
              <a:ext cx="0" cy="3732791"/>
            </a:xfrm>
            <a:custGeom>
              <a:avLst/>
              <a:pathLst>
                <a:path w="0" h="3732791">
                  <a:moveTo>
                    <a:pt x="0" y="373279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357188" y="1592799"/>
              <a:ext cx="0" cy="3732791"/>
            </a:xfrm>
            <a:custGeom>
              <a:avLst/>
              <a:pathLst>
                <a:path w="0" h="3732791">
                  <a:moveTo>
                    <a:pt x="0" y="37327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165280" y="1592799"/>
              <a:ext cx="0" cy="3732791"/>
            </a:xfrm>
            <a:custGeom>
              <a:avLst/>
              <a:pathLst>
                <a:path w="0" h="3732791">
                  <a:moveTo>
                    <a:pt x="0" y="37327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73372" y="1592799"/>
              <a:ext cx="0" cy="3732791"/>
            </a:xfrm>
            <a:custGeom>
              <a:avLst/>
              <a:pathLst>
                <a:path w="0" h="3732791">
                  <a:moveTo>
                    <a:pt x="0" y="37327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81463" y="1592799"/>
              <a:ext cx="0" cy="3732791"/>
            </a:xfrm>
            <a:custGeom>
              <a:avLst/>
              <a:pathLst>
                <a:path w="0" h="3732791">
                  <a:moveTo>
                    <a:pt x="0" y="37327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589555" y="1592799"/>
              <a:ext cx="0" cy="3732791"/>
            </a:xfrm>
            <a:custGeom>
              <a:avLst/>
              <a:pathLst>
                <a:path w="0" h="3732791">
                  <a:moveTo>
                    <a:pt x="0" y="373279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761179" y="4159581"/>
              <a:ext cx="727282" cy="1166010"/>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23" name="rc23"/>
            <p:cNvSpPr/>
            <p:nvPr/>
          </p:nvSpPr>
          <p:spPr>
            <a:xfrm>
              <a:off x="7417822" y="5325115"/>
              <a:ext cx="727282" cy="47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24" name="rc24"/>
            <p:cNvSpPr/>
            <p:nvPr/>
          </p:nvSpPr>
          <p:spPr>
            <a:xfrm>
              <a:off x="5801638" y="5309338"/>
              <a:ext cx="727282" cy="16252"/>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25" name="rc25"/>
            <p:cNvSpPr/>
            <p:nvPr/>
          </p:nvSpPr>
          <p:spPr>
            <a:xfrm>
              <a:off x="953087" y="1992741"/>
              <a:ext cx="727282" cy="3332849"/>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26" name="rc26"/>
            <p:cNvSpPr/>
            <p:nvPr/>
          </p:nvSpPr>
          <p:spPr>
            <a:xfrm>
              <a:off x="8225914" y="5325326"/>
              <a:ext cx="727282" cy="265"/>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27" name="rc27"/>
            <p:cNvSpPr/>
            <p:nvPr/>
          </p:nvSpPr>
          <p:spPr>
            <a:xfrm>
              <a:off x="2569271" y="4308106"/>
              <a:ext cx="727282" cy="1017485"/>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28" name="rc28"/>
            <p:cNvSpPr/>
            <p:nvPr/>
          </p:nvSpPr>
          <p:spPr>
            <a:xfrm>
              <a:off x="4993547" y="5272374"/>
              <a:ext cx="727282" cy="53217"/>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29" name="rc29"/>
            <p:cNvSpPr/>
            <p:nvPr/>
          </p:nvSpPr>
          <p:spPr>
            <a:xfrm>
              <a:off x="4185455" y="5263295"/>
              <a:ext cx="727282" cy="6229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30" name="rc30"/>
            <p:cNvSpPr/>
            <p:nvPr/>
          </p:nvSpPr>
          <p:spPr>
            <a:xfrm>
              <a:off x="3377363" y="5213927"/>
              <a:ext cx="727282" cy="111663"/>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31" name="rc31"/>
            <p:cNvSpPr/>
            <p:nvPr/>
          </p:nvSpPr>
          <p:spPr>
            <a:xfrm>
              <a:off x="6609730" y="5309535"/>
              <a:ext cx="727282" cy="1605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32" name="tx32"/>
            <p:cNvSpPr/>
            <p:nvPr/>
          </p:nvSpPr>
          <p:spPr>
            <a:xfrm rot="-5400000">
              <a:off x="1120910" y="2228071"/>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679,000</a:t>
              </a:r>
            </a:p>
          </p:txBody>
        </p:sp>
        <p:sp>
          <p:nvSpPr>
            <p:cNvPr id="33" name="tx33"/>
            <p:cNvSpPr/>
            <p:nvPr/>
          </p:nvSpPr>
          <p:spPr>
            <a:xfrm rot="-5400000">
              <a:off x="1929002" y="3846619"/>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237,000</a:t>
              </a:r>
            </a:p>
          </p:txBody>
        </p:sp>
        <p:sp>
          <p:nvSpPr>
            <p:cNvPr id="34" name="tx34"/>
            <p:cNvSpPr/>
            <p:nvPr/>
          </p:nvSpPr>
          <p:spPr>
            <a:xfrm rot="-5400000">
              <a:off x="7659437" y="5115461"/>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&lt;100</a:t>
              </a:r>
            </a:p>
          </p:txBody>
        </p:sp>
        <p:sp>
          <p:nvSpPr>
            <p:cNvPr id="35" name="tx35"/>
            <p:cNvSpPr/>
            <p:nvPr/>
          </p:nvSpPr>
          <p:spPr>
            <a:xfrm rot="-5400000">
              <a:off x="6029720" y="5080738"/>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3,000</a:t>
              </a:r>
            </a:p>
          </p:txBody>
        </p:sp>
        <p:sp>
          <p:nvSpPr>
            <p:cNvPr id="36" name="tx36"/>
            <p:cNvSpPr/>
            <p:nvPr/>
          </p:nvSpPr>
          <p:spPr>
            <a:xfrm rot="-5400000">
              <a:off x="8467529" y="5115672"/>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&lt;100</a:t>
              </a:r>
            </a:p>
          </p:txBody>
        </p:sp>
        <p:sp>
          <p:nvSpPr>
            <p:cNvPr id="37" name="tx37"/>
            <p:cNvSpPr/>
            <p:nvPr/>
          </p:nvSpPr>
          <p:spPr>
            <a:xfrm rot="-5400000">
              <a:off x="2737094" y="3995143"/>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207,000</a:t>
              </a:r>
            </a:p>
          </p:txBody>
        </p:sp>
        <p:sp>
          <p:nvSpPr>
            <p:cNvPr id="38" name="tx38"/>
            <p:cNvSpPr/>
            <p:nvPr/>
          </p:nvSpPr>
          <p:spPr>
            <a:xfrm rot="-5400000">
              <a:off x="5195522" y="5007226"/>
              <a:ext cx="32333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11,000</a:t>
              </a:r>
            </a:p>
          </p:txBody>
        </p:sp>
        <p:sp>
          <p:nvSpPr>
            <p:cNvPr id="39" name="tx39"/>
            <p:cNvSpPr/>
            <p:nvPr/>
          </p:nvSpPr>
          <p:spPr>
            <a:xfrm rot="-5400000">
              <a:off x="4383407" y="4992514"/>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13,000</a:t>
              </a:r>
            </a:p>
          </p:txBody>
        </p:sp>
        <p:sp>
          <p:nvSpPr>
            <p:cNvPr id="40" name="tx40"/>
            <p:cNvSpPr/>
            <p:nvPr/>
          </p:nvSpPr>
          <p:spPr>
            <a:xfrm rot="-5400000">
              <a:off x="3575315" y="4943146"/>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23,000</a:t>
              </a:r>
            </a:p>
          </p:txBody>
        </p:sp>
        <p:sp>
          <p:nvSpPr>
            <p:cNvPr id="41" name="tx41"/>
            <p:cNvSpPr/>
            <p:nvPr/>
          </p:nvSpPr>
          <p:spPr>
            <a:xfrm rot="-5400000">
              <a:off x="6837812" y="5080935"/>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3,000</a:t>
              </a:r>
            </a:p>
          </p:txBody>
        </p:sp>
        <p:sp>
          <p:nvSpPr>
            <p:cNvPr id="42" name="tx42"/>
            <p:cNvSpPr/>
            <p:nvPr/>
          </p:nvSpPr>
          <p:spPr>
            <a:xfrm>
              <a:off x="632541" y="5285586"/>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43" name="tx43"/>
            <p:cNvSpPr/>
            <p:nvPr/>
          </p:nvSpPr>
          <p:spPr>
            <a:xfrm>
              <a:off x="508182" y="4303538"/>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200K</a:t>
              </a:r>
            </a:p>
          </p:txBody>
        </p:sp>
        <p:sp>
          <p:nvSpPr>
            <p:cNvPr id="44" name="tx44"/>
            <p:cNvSpPr/>
            <p:nvPr/>
          </p:nvSpPr>
          <p:spPr>
            <a:xfrm>
              <a:off x="508182" y="3321490"/>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400K</a:t>
              </a:r>
            </a:p>
          </p:txBody>
        </p:sp>
        <p:sp>
          <p:nvSpPr>
            <p:cNvPr id="45" name="tx45"/>
            <p:cNvSpPr/>
            <p:nvPr/>
          </p:nvSpPr>
          <p:spPr>
            <a:xfrm>
              <a:off x="508182" y="2339442"/>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600K</a:t>
              </a:r>
            </a:p>
          </p:txBody>
        </p:sp>
        <p:sp>
          <p:nvSpPr>
            <p:cNvPr id="46" name="tx46"/>
            <p:cNvSpPr/>
            <p:nvPr/>
          </p:nvSpPr>
          <p:spPr>
            <a:xfrm rot="-2700000">
              <a:off x="1138109" y="5462208"/>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India</a:t>
              </a:r>
            </a:p>
          </p:txBody>
        </p:sp>
        <p:sp>
          <p:nvSpPr>
            <p:cNvPr id="47" name="tx47"/>
            <p:cNvSpPr/>
            <p:nvPr/>
          </p:nvSpPr>
          <p:spPr>
            <a:xfrm rot="-2700000">
              <a:off x="1649146" y="5585252"/>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Bangladesh</a:t>
              </a:r>
            </a:p>
          </p:txBody>
        </p:sp>
        <p:sp>
          <p:nvSpPr>
            <p:cNvPr id="48" name="tx48"/>
            <p:cNvSpPr/>
            <p:nvPr/>
          </p:nvSpPr>
          <p:spPr>
            <a:xfrm rot="-2700000">
              <a:off x="2563619" y="5541188"/>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Myanmar</a:t>
              </a:r>
            </a:p>
          </p:txBody>
        </p:sp>
        <p:sp>
          <p:nvSpPr>
            <p:cNvPr id="49" name="tx49"/>
            <p:cNvSpPr/>
            <p:nvPr/>
          </p:nvSpPr>
          <p:spPr>
            <a:xfrm rot="-2700000">
              <a:off x="3403399" y="5528062"/>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Thailand</a:t>
              </a:r>
            </a:p>
          </p:txBody>
        </p:sp>
        <p:sp>
          <p:nvSpPr>
            <p:cNvPr id="50" name="tx50"/>
            <p:cNvSpPr/>
            <p:nvPr/>
          </p:nvSpPr>
          <p:spPr>
            <a:xfrm rot="-2700000">
              <a:off x="4174339" y="5543451"/>
              <a:ext cx="4721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Sri Lanka</a:t>
              </a:r>
            </a:p>
          </p:txBody>
        </p:sp>
        <p:sp>
          <p:nvSpPr>
            <p:cNvPr id="51" name="tx51"/>
            <p:cNvSpPr/>
            <p:nvPr/>
          </p:nvSpPr>
          <p:spPr>
            <a:xfrm rot="-2700000">
              <a:off x="5136265" y="5479730"/>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Nepal</a:t>
              </a:r>
            </a:p>
          </p:txBody>
        </p:sp>
        <p:sp>
          <p:nvSpPr>
            <p:cNvPr id="52" name="tx52"/>
            <p:cNvSpPr/>
            <p:nvPr/>
          </p:nvSpPr>
          <p:spPr>
            <a:xfrm rot="-2700000">
              <a:off x="5928670" y="5486229"/>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DPRK</a:t>
              </a:r>
            </a:p>
          </p:txBody>
        </p:sp>
        <p:sp>
          <p:nvSpPr>
            <p:cNvPr id="53" name="tx53"/>
            <p:cNvSpPr/>
            <p:nvPr/>
          </p:nvSpPr>
          <p:spPr>
            <a:xfrm rot="-2700000">
              <a:off x="6496293" y="5585834"/>
              <a:ext cx="592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Timor-Leste</a:t>
              </a:r>
            </a:p>
          </p:txBody>
        </p:sp>
        <p:sp>
          <p:nvSpPr>
            <p:cNvPr id="54" name="tx54"/>
            <p:cNvSpPr/>
            <p:nvPr/>
          </p:nvSpPr>
          <p:spPr>
            <a:xfrm rot="-2700000">
              <a:off x="7507312" y="5501779"/>
              <a:ext cx="3543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Bhutan</a:t>
              </a:r>
            </a:p>
          </p:txBody>
        </p:sp>
        <p:sp>
          <p:nvSpPr>
            <p:cNvPr id="55" name="tx55"/>
            <p:cNvSpPr/>
            <p:nvPr/>
          </p:nvSpPr>
          <p:spPr>
            <a:xfrm rot="-2700000">
              <a:off x="8241491" y="5532394"/>
              <a:ext cx="4409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Maldives</a:t>
              </a:r>
            </a:p>
          </p:txBody>
        </p:sp>
        <p:sp>
          <p:nvSpPr>
            <p:cNvPr id="56" name="tx56"/>
            <p:cNvSpPr/>
            <p:nvPr/>
          </p:nvSpPr>
          <p:spPr>
            <a:xfrm rot="-5400000">
              <a:off x="24920" y="3409178"/>
              <a:ext cx="73801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zero-dose</a:t>
              </a:r>
            </a:p>
          </p:txBody>
        </p:sp>
        <p:sp>
          <p:nvSpPr>
            <p:cNvPr id="57" name="tx57"/>
            <p:cNvSpPr/>
            <p:nvPr/>
          </p:nvSpPr>
          <p:spPr>
            <a:xfrm>
              <a:off x="3050491" y="6312825"/>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58" name="rc58"/>
            <p:cNvSpPr/>
            <p:nvPr/>
          </p:nvSpPr>
          <p:spPr>
            <a:xfrm>
              <a:off x="4387112" y="6262114"/>
              <a:ext cx="201456" cy="20145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59" name="rc59"/>
            <p:cNvSpPr/>
            <p:nvPr/>
          </p:nvSpPr>
          <p:spPr>
            <a:xfrm>
              <a:off x="5031679" y="6262114"/>
              <a:ext cx="201456" cy="20145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60" name="rc60"/>
            <p:cNvSpPr/>
            <p:nvPr/>
          </p:nvSpPr>
          <p:spPr>
            <a:xfrm>
              <a:off x="5676246" y="6262114"/>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61" name="rc61"/>
            <p:cNvSpPr/>
            <p:nvPr/>
          </p:nvSpPr>
          <p:spPr>
            <a:xfrm>
              <a:off x="6320813" y="6262114"/>
              <a:ext cx="201456" cy="20145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62" name="tx62"/>
            <p:cNvSpPr/>
            <p:nvPr/>
          </p:nvSpPr>
          <p:spPr>
            <a:xfrm>
              <a:off x="4667157"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63" name="tx63"/>
            <p:cNvSpPr/>
            <p:nvPr/>
          </p:nvSpPr>
          <p:spPr>
            <a:xfrm>
              <a:off x="5311724"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64" name="tx64"/>
            <p:cNvSpPr/>
            <p:nvPr/>
          </p:nvSpPr>
          <p:spPr>
            <a:xfrm>
              <a:off x="5956291"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65" name="tx65"/>
            <p:cNvSpPr/>
            <p:nvPr/>
          </p:nvSpPr>
          <p:spPr>
            <a:xfrm>
              <a:off x="6600858" y="6322837"/>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66" name="tx66"/>
            <p:cNvSpPr/>
            <p:nvPr/>
          </p:nvSpPr>
          <p:spPr>
            <a:xfrm>
              <a:off x="831873" y="1368037"/>
              <a:ext cx="407538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Number of zero-dose children, by country, SEAR, 2025</a:t>
              </a:r>
            </a:p>
          </p:txBody>
        </p:sp>
        <p:sp>
          <p:nvSpPr>
            <p:cNvPr id="67" name="tx67"/>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6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number of zero-dose children in 2025, by country in SEAR. Bars are coloured based on DTP1 coverage.
In 2025, India had the highest absolute number of zero-dose children, with 97% DTP1 coverage.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6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Approximately 75% of zero-dose children in SEAR live in just 2 countries, highlighting where intensified efforts could have the greatest regional impact on zero-dose numbers.</a:t>
            </a:r>
          </a:p>
        </p:txBody>
      </p:sp>
      <p:grpSp xmlns:pic="http://schemas.openxmlformats.org/drawingml/2006/picture">
        <p:nvGrpSpPr>
          <p:cNvPr id="70" name=""/>
          <p:cNvGrpSpPr/>
          <p:nvPr/>
        </p:nvGrpSpPr>
        <p:grpSpPr>
          <a:xfrm>
            <a:off x="292608" y="914400"/>
            <a:ext cx="8595360" cy="28575"/>
            <a:chOff x="292608" y="914400"/>
            <a:chExt cx="8595360" cy="28575"/>
          </a:xfrm>
        </p:grpSpPr>
        <p:sp>
          <p:nvSpPr>
            <p:cNvPr id="71"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2"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69090" y="5809446"/>
              <a:ext cx="8205320" cy="0"/>
            </a:xfrm>
            <a:custGeom>
              <a:avLst/>
              <a:pathLst>
                <a:path w="8205320" h="0">
                  <a:moveTo>
                    <a:pt x="0" y="0"/>
                  </a:moveTo>
                  <a:lnTo>
                    <a:pt x="8205320" y="0"/>
                  </a:lnTo>
                  <a:lnTo>
                    <a:pt x="8205320" y="0"/>
                  </a:lnTo>
                </a:path>
              </a:pathLst>
            </a:custGeom>
            <a:ln w="6775" cap="flat">
              <a:solidFill>
                <a:srgbClr val="EBEBEB">
                  <a:alpha val="100000"/>
                </a:srgbClr>
              </a:solidFill>
              <a:prstDash val="solid"/>
              <a:round/>
            </a:ln>
          </p:spPr>
          <p:txBody>
            <a:bodyPr/>
            <a:lstStyle/>
            <a:p/>
          </p:txBody>
        </p:sp>
        <p:sp>
          <p:nvSpPr>
            <p:cNvPr id="5" name="pl5"/>
            <p:cNvSpPr/>
            <p:nvPr/>
          </p:nvSpPr>
          <p:spPr>
            <a:xfrm>
              <a:off x="869090" y="4921639"/>
              <a:ext cx="8205320" cy="0"/>
            </a:xfrm>
            <a:custGeom>
              <a:avLst/>
              <a:pathLst>
                <a:path w="8205320" h="0">
                  <a:moveTo>
                    <a:pt x="0" y="0"/>
                  </a:moveTo>
                  <a:lnTo>
                    <a:pt x="8205320" y="0"/>
                  </a:lnTo>
                  <a:lnTo>
                    <a:pt x="8205320" y="0"/>
                  </a:lnTo>
                </a:path>
              </a:pathLst>
            </a:custGeom>
            <a:ln w="6775" cap="flat">
              <a:solidFill>
                <a:srgbClr val="EBEBEB">
                  <a:alpha val="100000"/>
                </a:srgbClr>
              </a:solidFill>
              <a:prstDash val="solid"/>
              <a:round/>
            </a:ln>
          </p:spPr>
          <p:txBody>
            <a:bodyPr/>
            <a:lstStyle/>
            <a:p/>
          </p:txBody>
        </p:sp>
        <p:sp>
          <p:nvSpPr>
            <p:cNvPr id="6" name="pl6"/>
            <p:cNvSpPr/>
            <p:nvPr/>
          </p:nvSpPr>
          <p:spPr>
            <a:xfrm>
              <a:off x="869090" y="4033833"/>
              <a:ext cx="8205320" cy="0"/>
            </a:xfrm>
            <a:custGeom>
              <a:avLst/>
              <a:pathLst>
                <a:path w="8205320" h="0">
                  <a:moveTo>
                    <a:pt x="0" y="0"/>
                  </a:moveTo>
                  <a:lnTo>
                    <a:pt x="8205320" y="0"/>
                  </a:lnTo>
                  <a:lnTo>
                    <a:pt x="8205320" y="0"/>
                  </a:lnTo>
                </a:path>
              </a:pathLst>
            </a:custGeom>
            <a:ln w="6775" cap="flat">
              <a:solidFill>
                <a:srgbClr val="EBEBEB">
                  <a:alpha val="100000"/>
                </a:srgbClr>
              </a:solidFill>
              <a:prstDash val="solid"/>
              <a:round/>
            </a:ln>
          </p:spPr>
          <p:txBody>
            <a:bodyPr/>
            <a:lstStyle/>
            <a:p/>
          </p:txBody>
        </p:sp>
        <p:sp>
          <p:nvSpPr>
            <p:cNvPr id="7" name="pl7"/>
            <p:cNvSpPr/>
            <p:nvPr/>
          </p:nvSpPr>
          <p:spPr>
            <a:xfrm>
              <a:off x="869090" y="3146027"/>
              <a:ext cx="8205320" cy="0"/>
            </a:xfrm>
            <a:custGeom>
              <a:avLst/>
              <a:pathLst>
                <a:path w="8205320" h="0">
                  <a:moveTo>
                    <a:pt x="0" y="0"/>
                  </a:moveTo>
                  <a:lnTo>
                    <a:pt x="8205320" y="0"/>
                  </a:lnTo>
                  <a:lnTo>
                    <a:pt x="8205320" y="0"/>
                  </a:lnTo>
                </a:path>
              </a:pathLst>
            </a:custGeom>
            <a:ln w="6775" cap="flat">
              <a:solidFill>
                <a:srgbClr val="EBEBEB">
                  <a:alpha val="100000"/>
                </a:srgbClr>
              </a:solidFill>
              <a:prstDash val="solid"/>
              <a:round/>
            </a:ln>
          </p:spPr>
          <p:txBody>
            <a:bodyPr/>
            <a:lstStyle/>
            <a:p/>
          </p:txBody>
        </p:sp>
        <p:sp>
          <p:nvSpPr>
            <p:cNvPr id="8" name="pl8"/>
            <p:cNvSpPr/>
            <p:nvPr/>
          </p:nvSpPr>
          <p:spPr>
            <a:xfrm>
              <a:off x="869090" y="2258220"/>
              <a:ext cx="8205320" cy="0"/>
            </a:xfrm>
            <a:custGeom>
              <a:avLst/>
              <a:pathLst>
                <a:path w="8205320" h="0">
                  <a:moveTo>
                    <a:pt x="0" y="0"/>
                  </a:moveTo>
                  <a:lnTo>
                    <a:pt x="8205320" y="0"/>
                  </a:lnTo>
                  <a:lnTo>
                    <a:pt x="8205320" y="0"/>
                  </a:lnTo>
                </a:path>
              </a:pathLst>
            </a:custGeom>
            <a:ln w="6775" cap="flat">
              <a:solidFill>
                <a:srgbClr val="EBEBEB">
                  <a:alpha val="100000"/>
                </a:srgbClr>
              </a:solidFill>
              <a:prstDash val="solid"/>
              <a:round/>
            </a:ln>
          </p:spPr>
          <p:txBody>
            <a:bodyPr/>
            <a:lstStyle/>
            <a:p/>
          </p:txBody>
        </p:sp>
        <p:sp>
          <p:nvSpPr>
            <p:cNvPr id="9" name="pl9"/>
            <p:cNvSpPr/>
            <p:nvPr/>
          </p:nvSpPr>
          <p:spPr>
            <a:xfrm>
              <a:off x="869090" y="5365543"/>
              <a:ext cx="8205320" cy="0"/>
            </a:xfrm>
            <a:custGeom>
              <a:avLst/>
              <a:pathLst>
                <a:path w="8205320" h="0">
                  <a:moveTo>
                    <a:pt x="0" y="0"/>
                  </a:moveTo>
                  <a:lnTo>
                    <a:pt x="8205320" y="0"/>
                  </a:lnTo>
                  <a:lnTo>
                    <a:pt x="8205320" y="0"/>
                  </a:lnTo>
                </a:path>
              </a:pathLst>
            </a:custGeom>
            <a:ln w="13550" cap="flat">
              <a:solidFill>
                <a:srgbClr val="EBEBEB">
                  <a:alpha val="100000"/>
                </a:srgbClr>
              </a:solidFill>
              <a:prstDash val="solid"/>
              <a:round/>
            </a:ln>
          </p:spPr>
          <p:txBody>
            <a:bodyPr/>
            <a:lstStyle/>
            <a:p/>
          </p:txBody>
        </p:sp>
        <p:sp>
          <p:nvSpPr>
            <p:cNvPr id="10" name="pl10"/>
            <p:cNvSpPr/>
            <p:nvPr/>
          </p:nvSpPr>
          <p:spPr>
            <a:xfrm>
              <a:off x="869090" y="4477736"/>
              <a:ext cx="8205320" cy="0"/>
            </a:xfrm>
            <a:custGeom>
              <a:avLst/>
              <a:pathLst>
                <a:path w="8205320" h="0">
                  <a:moveTo>
                    <a:pt x="0" y="0"/>
                  </a:moveTo>
                  <a:lnTo>
                    <a:pt x="8205320" y="0"/>
                  </a:lnTo>
                  <a:lnTo>
                    <a:pt x="8205320" y="0"/>
                  </a:lnTo>
                </a:path>
              </a:pathLst>
            </a:custGeom>
            <a:ln w="13550" cap="flat">
              <a:solidFill>
                <a:srgbClr val="EBEBEB">
                  <a:alpha val="100000"/>
                </a:srgbClr>
              </a:solidFill>
              <a:prstDash val="solid"/>
              <a:round/>
            </a:ln>
          </p:spPr>
          <p:txBody>
            <a:bodyPr/>
            <a:lstStyle/>
            <a:p/>
          </p:txBody>
        </p:sp>
        <p:sp>
          <p:nvSpPr>
            <p:cNvPr id="11" name="pl11"/>
            <p:cNvSpPr/>
            <p:nvPr/>
          </p:nvSpPr>
          <p:spPr>
            <a:xfrm>
              <a:off x="869090" y="3589930"/>
              <a:ext cx="8205320" cy="0"/>
            </a:xfrm>
            <a:custGeom>
              <a:avLst/>
              <a:pathLst>
                <a:path w="8205320" h="0">
                  <a:moveTo>
                    <a:pt x="0" y="0"/>
                  </a:moveTo>
                  <a:lnTo>
                    <a:pt x="8205320" y="0"/>
                  </a:lnTo>
                  <a:lnTo>
                    <a:pt x="8205320" y="0"/>
                  </a:lnTo>
                </a:path>
              </a:pathLst>
            </a:custGeom>
            <a:ln w="13550" cap="flat">
              <a:solidFill>
                <a:srgbClr val="EBEBEB">
                  <a:alpha val="100000"/>
                </a:srgbClr>
              </a:solidFill>
              <a:prstDash val="solid"/>
              <a:round/>
            </a:ln>
          </p:spPr>
          <p:txBody>
            <a:bodyPr/>
            <a:lstStyle/>
            <a:p/>
          </p:txBody>
        </p:sp>
        <p:sp>
          <p:nvSpPr>
            <p:cNvPr id="12" name="pl12"/>
            <p:cNvSpPr/>
            <p:nvPr/>
          </p:nvSpPr>
          <p:spPr>
            <a:xfrm>
              <a:off x="869090" y="2702124"/>
              <a:ext cx="8205320" cy="0"/>
            </a:xfrm>
            <a:custGeom>
              <a:avLst/>
              <a:pathLst>
                <a:path w="8205320" h="0">
                  <a:moveTo>
                    <a:pt x="0" y="0"/>
                  </a:moveTo>
                  <a:lnTo>
                    <a:pt x="8205320" y="0"/>
                  </a:lnTo>
                  <a:lnTo>
                    <a:pt x="8205320" y="0"/>
                  </a:lnTo>
                </a:path>
              </a:pathLst>
            </a:custGeom>
            <a:ln w="13550" cap="flat">
              <a:solidFill>
                <a:srgbClr val="EBEBEB">
                  <a:alpha val="100000"/>
                </a:srgbClr>
              </a:solidFill>
              <a:prstDash val="solid"/>
              <a:round/>
            </a:ln>
          </p:spPr>
          <p:txBody>
            <a:bodyPr/>
            <a:lstStyle/>
            <a:p/>
          </p:txBody>
        </p:sp>
        <p:sp>
          <p:nvSpPr>
            <p:cNvPr id="13" name="pl13"/>
            <p:cNvSpPr/>
            <p:nvPr/>
          </p:nvSpPr>
          <p:spPr>
            <a:xfrm>
              <a:off x="869090" y="1814317"/>
              <a:ext cx="8205320" cy="0"/>
            </a:xfrm>
            <a:custGeom>
              <a:avLst/>
              <a:pathLst>
                <a:path w="8205320" h="0">
                  <a:moveTo>
                    <a:pt x="0" y="0"/>
                  </a:moveTo>
                  <a:lnTo>
                    <a:pt x="8205320" y="0"/>
                  </a:lnTo>
                  <a:lnTo>
                    <a:pt x="8205320" y="0"/>
                  </a:lnTo>
                </a:path>
              </a:pathLst>
            </a:custGeom>
            <a:ln w="13550" cap="flat">
              <a:solidFill>
                <a:srgbClr val="EBEBEB">
                  <a:alpha val="100000"/>
                </a:srgbClr>
              </a:solidFill>
              <a:prstDash val="solid"/>
              <a:round/>
            </a:ln>
          </p:spPr>
          <p:txBody>
            <a:bodyPr/>
            <a:lstStyle/>
            <a:p/>
          </p:txBody>
        </p:sp>
        <p:sp>
          <p:nvSpPr>
            <p:cNvPr id="14" name="pl14"/>
            <p:cNvSpPr/>
            <p:nvPr/>
          </p:nvSpPr>
          <p:spPr>
            <a:xfrm>
              <a:off x="1351755" y="1592799"/>
              <a:ext cx="0" cy="4230604"/>
            </a:xfrm>
            <a:custGeom>
              <a:avLst/>
              <a:pathLst>
                <a:path w="0" h="4230604">
                  <a:moveTo>
                    <a:pt x="0" y="423060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56199" y="1592799"/>
              <a:ext cx="0" cy="4230604"/>
            </a:xfrm>
            <a:custGeom>
              <a:avLst/>
              <a:pathLst>
                <a:path w="0" h="4230604">
                  <a:moveTo>
                    <a:pt x="0" y="423060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960642" y="1592799"/>
              <a:ext cx="0" cy="4230604"/>
            </a:xfrm>
            <a:custGeom>
              <a:avLst/>
              <a:pathLst>
                <a:path w="0" h="4230604">
                  <a:moveTo>
                    <a:pt x="0" y="423060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65085" y="1592799"/>
              <a:ext cx="0" cy="4230604"/>
            </a:xfrm>
            <a:custGeom>
              <a:avLst/>
              <a:pathLst>
                <a:path w="0" h="4230604">
                  <a:moveTo>
                    <a:pt x="0" y="423060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569528" y="1592799"/>
              <a:ext cx="0" cy="4230604"/>
            </a:xfrm>
            <a:custGeom>
              <a:avLst/>
              <a:pathLst>
                <a:path w="0" h="4230604">
                  <a:moveTo>
                    <a:pt x="0" y="423060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73972" y="1592799"/>
              <a:ext cx="0" cy="4230604"/>
            </a:xfrm>
            <a:custGeom>
              <a:avLst/>
              <a:pathLst>
                <a:path w="0" h="4230604">
                  <a:moveTo>
                    <a:pt x="0" y="423060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8415" y="1592799"/>
              <a:ext cx="0" cy="4230604"/>
            </a:xfrm>
            <a:custGeom>
              <a:avLst/>
              <a:pathLst>
                <a:path w="0" h="4230604">
                  <a:moveTo>
                    <a:pt x="0" y="423060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82858" y="1592799"/>
              <a:ext cx="0" cy="4230604"/>
            </a:xfrm>
            <a:custGeom>
              <a:avLst/>
              <a:pathLst>
                <a:path w="0" h="4230604">
                  <a:moveTo>
                    <a:pt x="0" y="423060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87301" y="1592799"/>
              <a:ext cx="0" cy="4230604"/>
            </a:xfrm>
            <a:custGeom>
              <a:avLst/>
              <a:pathLst>
                <a:path w="0" h="4230604">
                  <a:moveTo>
                    <a:pt x="0" y="423060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591745" y="1592799"/>
              <a:ext cx="0" cy="4230604"/>
            </a:xfrm>
            <a:custGeom>
              <a:avLst/>
              <a:pathLst>
                <a:path w="0" h="4230604">
                  <a:moveTo>
                    <a:pt x="0" y="423060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69090" y="3589930"/>
              <a:ext cx="8205320" cy="0"/>
            </a:xfrm>
            <a:custGeom>
              <a:avLst/>
              <a:pathLst>
                <a:path w="8205320" h="0">
                  <a:moveTo>
                    <a:pt x="0" y="0"/>
                  </a:moveTo>
                  <a:lnTo>
                    <a:pt x="8205320" y="0"/>
                  </a:lnTo>
                  <a:lnTo>
                    <a:pt x="8205320" y="0"/>
                  </a:lnTo>
                </a:path>
              </a:pathLst>
            </a:custGeom>
            <a:ln w="16260" cap="flat">
              <a:solidFill>
                <a:srgbClr val="7F7F7F">
                  <a:alpha val="100000"/>
                </a:srgbClr>
              </a:solidFill>
              <a:prstDash val="dash"/>
              <a:round/>
            </a:ln>
          </p:spPr>
          <p:txBody>
            <a:bodyPr/>
            <a:lstStyle/>
            <a:p/>
          </p:txBody>
        </p:sp>
        <p:sp>
          <p:nvSpPr>
            <p:cNvPr id="25" name="rc25"/>
            <p:cNvSpPr/>
            <p:nvPr/>
          </p:nvSpPr>
          <p:spPr>
            <a:xfrm>
              <a:off x="989756" y="3589930"/>
              <a:ext cx="723998" cy="2041173"/>
            </a:xfrm>
            <a:prstGeom prst="rect">
              <a:avLst/>
            </a:prstGeom>
            <a:solidFill>
              <a:srgbClr val="008DC9">
                <a:alpha val="100000"/>
              </a:srgbClr>
            </a:solidFill>
          </p:spPr>
          <p:txBody>
            <a:bodyPr/>
            <a:lstStyle/>
            <a:p/>
          </p:txBody>
        </p:sp>
        <p:sp>
          <p:nvSpPr>
            <p:cNvPr id="26" name="rc26"/>
            <p:cNvSpPr/>
            <p:nvPr/>
          </p:nvSpPr>
          <p:spPr>
            <a:xfrm>
              <a:off x="1794199" y="3589930"/>
              <a:ext cx="723998" cy="17321"/>
            </a:xfrm>
            <a:prstGeom prst="rect">
              <a:avLst/>
            </a:prstGeom>
            <a:solidFill>
              <a:srgbClr val="008DC9">
                <a:alpha val="100000"/>
              </a:srgbClr>
            </a:solidFill>
          </p:spPr>
          <p:txBody>
            <a:bodyPr/>
            <a:lstStyle/>
            <a:p/>
          </p:txBody>
        </p:sp>
        <p:sp>
          <p:nvSpPr>
            <p:cNvPr id="27" name="rc27"/>
            <p:cNvSpPr/>
            <p:nvPr/>
          </p:nvSpPr>
          <p:spPr>
            <a:xfrm>
              <a:off x="2598642" y="3589930"/>
              <a:ext cx="723998" cy="3249"/>
            </a:xfrm>
            <a:prstGeom prst="rect">
              <a:avLst/>
            </a:prstGeom>
            <a:solidFill>
              <a:srgbClr val="008DC9">
                <a:alpha val="100000"/>
              </a:srgbClr>
            </a:solidFill>
          </p:spPr>
          <p:txBody>
            <a:bodyPr/>
            <a:lstStyle/>
            <a:p/>
          </p:txBody>
        </p:sp>
        <p:sp>
          <p:nvSpPr>
            <p:cNvPr id="28" name="rc28"/>
            <p:cNvSpPr/>
            <p:nvPr/>
          </p:nvSpPr>
          <p:spPr>
            <a:xfrm>
              <a:off x="3403086" y="3589930"/>
              <a:ext cx="723998" cy="1757"/>
            </a:xfrm>
            <a:prstGeom prst="rect">
              <a:avLst/>
            </a:prstGeom>
            <a:solidFill>
              <a:srgbClr val="008DC9">
                <a:alpha val="100000"/>
              </a:srgbClr>
            </a:solidFill>
          </p:spPr>
          <p:txBody>
            <a:bodyPr/>
            <a:lstStyle/>
            <a:p/>
          </p:txBody>
        </p:sp>
        <p:sp>
          <p:nvSpPr>
            <p:cNvPr id="29" name="rc29"/>
            <p:cNvSpPr/>
            <p:nvPr/>
          </p:nvSpPr>
          <p:spPr>
            <a:xfrm>
              <a:off x="4207529" y="3589930"/>
              <a:ext cx="723998" cy="870"/>
            </a:xfrm>
            <a:prstGeom prst="rect">
              <a:avLst/>
            </a:prstGeom>
            <a:solidFill>
              <a:srgbClr val="008DC9">
                <a:alpha val="100000"/>
              </a:srgbClr>
            </a:solidFill>
          </p:spPr>
          <p:txBody>
            <a:bodyPr/>
            <a:lstStyle/>
            <a:p/>
          </p:txBody>
        </p:sp>
        <p:sp>
          <p:nvSpPr>
            <p:cNvPr id="30" name="rc30"/>
            <p:cNvSpPr/>
            <p:nvPr/>
          </p:nvSpPr>
          <p:spPr>
            <a:xfrm>
              <a:off x="5011972" y="3589930"/>
              <a:ext cx="723998" cy="506"/>
            </a:xfrm>
            <a:prstGeom prst="rect">
              <a:avLst/>
            </a:prstGeom>
            <a:solidFill>
              <a:srgbClr val="008DC9">
                <a:alpha val="100000"/>
              </a:srgbClr>
            </a:solidFill>
          </p:spPr>
          <p:txBody>
            <a:bodyPr/>
            <a:lstStyle/>
            <a:p/>
          </p:txBody>
        </p:sp>
        <p:sp>
          <p:nvSpPr>
            <p:cNvPr id="31" name="rc31"/>
            <p:cNvSpPr/>
            <p:nvPr/>
          </p:nvSpPr>
          <p:spPr>
            <a:xfrm>
              <a:off x="5816415" y="3589930"/>
              <a:ext cx="723998" cy="17"/>
            </a:xfrm>
            <a:prstGeom prst="rect">
              <a:avLst/>
            </a:prstGeom>
            <a:solidFill>
              <a:srgbClr val="008DC9">
                <a:alpha val="100000"/>
              </a:srgbClr>
            </a:solidFill>
          </p:spPr>
          <p:txBody>
            <a:bodyPr/>
            <a:lstStyle/>
            <a:p/>
          </p:txBody>
        </p:sp>
        <p:sp>
          <p:nvSpPr>
            <p:cNvPr id="32" name="rc32"/>
            <p:cNvSpPr/>
            <p:nvPr/>
          </p:nvSpPr>
          <p:spPr>
            <a:xfrm>
              <a:off x="6620859" y="3589752"/>
              <a:ext cx="723998" cy="177"/>
            </a:xfrm>
            <a:prstGeom prst="rect">
              <a:avLst/>
            </a:prstGeom>
            <a:solidFill>
              <a:srgbClr val="008DC9">
                <a:alpha val="100000"/>
              </a:srgbClr>
            </a:solidFill>
          </p:spPr>
          <p:txBody>
            <a:bodyPr/>
            <a:lstStyle/>
            <a:p/>
          </p:txBody>
        </p:sp>
        <p:sp>
          <p:nvSpPr>
            <p:cNvPr id="33" name="rc33"/>
            <p:cNvSpPr/>
            <p:nvPr/>
          </p:nvSpPr>
          <p:spPr>
            <a:xfrm>
              <a:off x="7425302" y="3533945"/>
              <a:ext cx="723998" cy="55985"/>
            </a:xfrm>
            <a:prstGeom prst="rect">
              <a:avLst/>
            </a:prstGeom>
            <a:solidFill>
              <a:srgbClr val="008DC9">
                <a:alpha val="100000"/>
              </a:srgbClr>
            </a:solidFill>
          </p:spPr>
          <p:txBody>
            <a:bodyPr/>
            <a:lstStyle/>
            <a:p/>
          </p:txBody>
        </p:sp>
        <p:sp>
          <p:nvSpPr>
            <p:cNvPr id="34" name="rc34"/>
            <p:cNvSpPr/>
            <p:nvPr/>
          </p:nvSpPr>
          <p:spPr>
            <a:xfrm>
              <a:off x="8229745" y="1785099"/>
              <a:ext cx="723998" cy="1804830"/>
            </a:xfrm>
            <a:prstGeom prst="rect">
              <a:avLst/>
            </a:prstGeom>
            <a:solidFill>
              <a:srgbClr val="008DC9">
                <a:alpha val="100000"/>
              </a:srgbClr>
            </a:solidFill>
          </p:spPr>
          <p:txBody>
            <a:bodyPr/>
            <a:lstStyle/>
            <a:p/>
          </p:txBody>
        </p:sp>
        <p:sp>
          <p:nvSpPr>
            <p:cNvPr id="35" name="tx35"/>
            <p:cNvSpPr/>
            <p:nvPr/>
          </p:nvSpPr>
          <p:spPr>
            <a:xfrm>
              <a:off x="6889452" y="3457777"/>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36" name="tx36"/>
            <p:cNvSpPr/>
            <p:nvPr/>
          </p:nvSpPr>
          <p:spPr>
            <a:xfrm>
              <a:off x="7725534" y="3401969"/>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7" name="tx37"/>
            <p:cNvSpPr/>
            <p:nvPr/>
          </p:nvSpPr>
          <p:spPr>
            <a:xfrm>
              <a:off x="8469718" y="1653124"/>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+203</a:t>
              </a:r>
            </a:p>
          </p:txBody>
        </p:sp>
        <p:sp>
          <p:nvSpPr>
            <p:cNvPr id="38" name="tx38"/>
            <p:cNvSpPr/>
            <p:nvPr/>
          </p:nvSpPr>
          <p:spPr>
            <a:xfrm>
              <a:off x="1243308" y="5677683"/>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-230</a:t>
              </a:r>
            </a:p>
          </p:txBody>
        </p:sp>
        <p:sp>
          <p:nvSpPr>
            <p:cNvPr id="39" name="tx39"/>
            <p:cNvSpPr/>
            <p:nvPr/>
          </p:nvSpPr>
          <p:spPr>
            <a:xfrm>
              <a:off x="2108010" y="365383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0" name="tx40"/>
            <p:cNvSpPr/>
            <p:nvPr/>
          </p:nvSpPr>
          <p:spPr>
            <a:xfrm>
              <a:off x="2880815" y="3639759"/>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41" name="tx41"/>
            <p:cNvSpPr/>
            <p:nvPr/>
          </p:nvSpPr>
          <p:spPr>
            <a:xfrm>
              <a:off x="3685258" y="3638267"/>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42" name="tx42"/>
            <p:cNvSpPr/>
            <p:nvPr/>
          </p:nvSpPr>
          <p:spPr>
            <a:xfrm>
              <a:off x="4489701" y="3637379"/>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43" name="tx43"/>
            <p:cNvSpPr/>
            <p:nvPr/>
          </p:nvSpPr>
          <p:spPr>
            <a:xfrm>
              <a:off x="5294144" y="3637015"/>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44" name="tx44"/>
            <p:cNvSpPr/>
            <p:nvPr/>
          </p:nvSpPr>
          <p:spPr>
            <a:xfrm>
              <a:off x="6098588" y="3636527"/>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45" name="tx45"/>
            <p:cNvSpPr/>
            <p:nvPr/>
          </p:nvSpPr>
          <p:spPr>
            <a:xfrm>
              <a:off x="508182" y="5325538"/>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-200K</a:t>
              </a:r>
            </a:p>
          </p:txBody>
        </p:sp>
        <p:sp>
          <p:nvSpPr>
            <p:cNvPr id="46" name="tx46"/>
            <p:cNvSpPr/>
            <p:nvPr/>
          </p:nvSpPr>
          <p:spPr>
            <a:xfrm>
              <a:off x="508182" y="4437731"/>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-100K</a:t>
              </a:r>
            </a:p>
          </p:txBody>
        </p:sp>
        <p:sp>
          <p:nvSpPr>
            <p:cNvPr id="47" name="tx47"/>
            <p:cNvSpPr/>
            <p:nvPr/>
          </p:nvSpPr>
          <p:spPr>
            <a:xfrm>
              <a:off x="669757" y="3549925"/>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48" name="tx48"/>
            <p:cNvSpPr/>
            <p:nvPr/>
          </p:nvSpPr>
          <p:spPr>
            <a:xfrm>
              <a:off x="545398" y="2662119"/>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100K</a:t>
              </a:r>
            </a:p>
          </p:txBody>
        </p:sp>
        <p:sp>
          <p:nvSpPr>
            <p:cNvPr id="49" name="tx49"/>
            <p:cNvSpPr/>
            <p:nvPr/>
          </p:nvSpPr>
          <p:spPr>
            <a:xfrm>
              <a:off x="545398" y="1774312"/>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200K</a:t>
              </a:r>
            </a:p>
          </p:txBody>
        </p:sp>
        <p:sp>
          <p:nvSpPr>
            <p:cNvPr id="50" name="tx50"/>
            <p:cNvSpPr/>
            <p:nvPr/>
          </p:nvSpPr>
          <p:spPr>
            <a:xfrm rot="-2700000">
              <a:off x="1173136" y="5960020"/>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India</a:t>
              </a:r>
            </a:p>
          </p:txBody>
        </p:sp>
        <p:sp>
          <p:nvSpPr>
            <p:cNvPr id="51" name="tx51"/>
            <p:cNvSpPr/>
            <p:nvPr/>
          </p:nvSpPr>
          <p:spPr>
            <a:xfrm rot="-2700000">
              <a:off x="1786905" y="6039000"/>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Myanmar</a:t>
              </a:r>
            </a:p>
          </p:txBody>
        </p:sp>
        <p:sp>
          <p:nvSpPr>
            <p:cNvPr id="52" name="tx52"/>
            <p:cNvSpPr/>
            <p:nvPr/>
          </p:nvSpPr>
          <p:spPr>
            <a:xfrm rot="-2700000">
              <a:off x="2623036" y="6025874"/>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Thailand</a:t>
              </a:r>
            </a:p>
          </p:txBody>
        </p:sp>
        <p:sp>
          <p:nvSpPr>
            <p:cNvPr id="53" name="tx53"/>
            <p:cNvSpPr/>
            <p:nvPr/>
          </p:nvSpPr>
          <p:spPr>
            <a:xfrm rot="-2700000">
              <a:off x="3544163" y="5977543"/>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Nepal</a:t>
              </a:r>
            </a:p>
          </p:txBody>
        </p:sp>
        <p:sp>
          <p:nvSpPr>
            <p:cNvPr id="54" name="tx54"/>
            <p:cNvSpPr/>
            <p:nvPr/>
          </p:nvSpPr>
          <p:spPr>
            <a:xfrm rot="-2700000">
              <a:off x="4295377" y="5999591"/>
              <a:ext cx="3543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Bhutan</a:t>
              </a:r>
            </a:p>
          </p:txBody>
        </p:sp>
        <p:sp>
          <p:nvSpPr>
            <p:cNvPr id="55" name="tx55"/>
            <p:cNvSpPr/>
            <p:nvPr/>
          </p:nvSpPr>
          <p:spPr>
            <a:xfrm rot="-2700000">
              <a:off x="5137361" y="5984041"/>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DPRK</a:t>
              </a:r>
            </a:p>
          </p:txBody>
        </p:sp>
        <p:sp>
          <p:nvSpPr>
            <p:cNvPr id="56" name="tx56"/>
            <p:cNvSpPr/>
            <p:nvPr/>
          </p:nvSpPr>
          <p:spPr>
            <a:xfrm rot="-2700000">
              <a:off x="5830351" y="6030206"/>
              <a:ext cx="4409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Maldives</a:t>
              </a:r>
            </a:p>
          </p:txBody>
        </p:sp>
        <p:sp>
          <p:nvSpPr>
            <p:cNvPr id="57" name="tx57"/>
            <p:cNvSpPr/>
            <p:nvPr/>
          </p:nvSpPr>
          <p:spPr>
            <a:xfrm rot="-2700000">
              <a:off x="6505779" y="6083646"/>
              <a:ext cx="592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Timor-Leste</a:t>
              </a:r>
            </a:p>
          </p:txBody>
        </p:sp>
        <p:sp>
          <p:nvSpPr>
            <p:cNvPr id="58" name="tx58"/>
            <p:cNvSpPr/>
            <p:nvPr/>
          </p:nvSpPr>
          <p:spPr>
            <a:xfrm rot="-2700000">
              <a:off x="7412544" y="6041263"/>
              <a:ext cx="4721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Sri Lanka</a:t>
              </a:r>
            </a:p>
          </p:txBody>
        </p:sp>
        <p:sp>
          <p:nvSpPr>
            <p:cNvPr id="59" name="tx59"/>
            <p:cNvSpPr/>
            <p:nvPr/>
          </p:nvSpPr>
          <p:spPr>
            <a:xfrm rot="-2700000">
              <a:off x="8116070" y="6083064"/>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Bangladesh</a:t>
              </a:r>
            </a:p>
          </p:txBody>
        </p:sp>
        <p:sp>
          <p:nvSpPr>
            <p:cNvPr id="60" name="tx60"/>
            <p:cNvSpPr/>
            <p:nvPr/>
          </p:nvSpPr>
          <p:spPr>
            <a:xfrm rot="-5400000">
              <a:off x="-591430" y="3658084"/>
              <a:ext cx="19707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Absolute difference (thousands)</a:t>
              </a:r>
            </a:p>
          </p:txBody>
        </p:sp>
        <p:sp>
          <p:nvSpPr>
            <p:cNvPr id="61" name="tx61"/>
            <p:cNvSpPr/>
            <p:nvPr/>
          </p:nvSpPr>
          <p:spPr>
            <a:xfrm>
              <a:off x="869090" y="1368037"/>
              <a:ext cx="551383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Change in absolute number of zero-dose children between 2024 and 2025</a:t>
              </a:r>
            </a:p>
          </p:txBody>
        </p:sp>
        <p:sp>
          <p:nvSpPr>
            <p:cNvPr id="62" name="tx62"/>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6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absolute change in number of zero-dose children, by country.
Overall, 3 countries had an increase in zero-dose children and 7 countries saw the number of zero-dose children decline between 2024 and 2025.
The three countries with the largest increase were: Bangladesh (34,000 ⇒ 237,000 [+203,000]), Sri Lanka (6,000 ⇒ 13,000 [+6,000]), Timor-Leste (3,000 ⇒ 3,000 [+&lt;100]).
India had the largest decline in the number of zero-dose children from 909,000 in 2024 to 679,000 in 2025 (-230,000).</a:t>
            </a:r>
          </a:p>
        </p:txBody>
      </p:sp>
      <p:sp>
        <p:nvSpPr>
          <p:cNvPr id="6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Country trends in zero-dose children were heterogeneous, reinforcing the need to target resources and strategies to countries where the burden is increasing while sustaining gains elsewhere.</a:t>
            </a:r>
          </a:p>
        </p:txBody>
      </p:sp>
      <p:grpSp xmlns:pic="http://schemas.openxmlformats.org/drawingml/2006/picture">
        <p:nvGrpSpPr>
          <p:cNvPr id="65" name=""/>
          <p:cNvGrpSpPr/>
          <p:nvPr/>
        </p:nvGrpSpPr>
        <p:grpSpPr>
          <a:xfrm>
            <a:off x="292608" y="1097280"/>
            <a:ext cx="8595360" cy="28575"/>
            <a:chOff x="292608" y="1097280"/>
            <a:chExt cx="8595360" cy="28575"/>
          </a:xfrm>
        </p:grpSpPr>
        <p:sp>
          <p:nvSpPr>
            <p:cNvPr id="6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DTP3</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821925"/>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23437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646822"/>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2059271"/>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11570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52814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940598"/>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35304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1416393"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9044"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96"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47"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468"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699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52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05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59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12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65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454" y="3470064"/>
              <a:ext cx="239877" cy="645636"/>
            </a:xfrm>
            <a:prstGeom prst="rect">
              <a:avLst/>
            </a:prstGeom>
            <a:solidFill>
              <a:srgbClr val="80BD41">
                <a:alpha val="100000"/>
              </a:srgbClr>
            </a:solidFill>
          </p:spPr>
          <p:txBody>
            <a:bodyPr/>
            <a:lstStyle/>
            <a:p/>
          </p:txBody>
        </p:sp>
        <p:sp>
          <p:nvSpPr>
            <p:cNvPr id="25" name="rc25"/>
            <p:cNvSpPr/>
            <p:nvPr/>
          </p:nvSpPr>
          <p:spPr>
            <a:xfrm>
              <a:off x="1296454" y="3092173"/>
              <a:ext cx="239877" cy="377891"/>
            </a:xfrm>
            <a:prstGeom prst="rect">
              <a:avLst/>
            </a:prstGeom>
            <a:solidFill>
              <a:srgbClr val="1CABE2">
                <a:alpha val="100000"/>
              </a:srgbClr>
            </a:solidFill>
          </p:spPr>
          <p:txBody>
            <a:bodyPr/>
            <a:lstStyle/>
            <a:p/>
          </p:txBody>
        </p:sp>
        <p:sp>
          <p:nvSpPr>
            <p:cNvPr id="26" name="rc26"/>
            <p:cNvSpPr/>
            <p:nvPr/>
          </p:nvSpPr>
          <p:spPr>
            <a:xfrm>
              <a:off x="1562984" y="3457109"/>
              <a:ext cx="239877" cy="658590"/>
            </a:xfrm>
            <a:prstGeom prst="rect">
              <a:avLst/>
            </a:prstGeom>
            <a:solidFill>
              <a:srgbClr val="80BD41">
                <a:alpha val="100000"/>
              </a:srgbClr>
            </a:solidFill>
          </p:spPr>
          <p:txBody>
            <a:bodyPr/>
            <a:lstStyle/>
            <a:p/>
          </p:txBody>
        </p:sp>
        <p:sp>
          <p:nvSpPr>
            <p:cNvPr id="27" name="rc27"/>
            <p:cNvSpPr/>
            <p:nvPr/>
          </p:nvSpPr>
          <p:spPr>
            <a:xfrm>
              <a:off x="1562984" y="3085197"/>
              <a:ext cx="239877" cy="371912"/>
            </a:xfrm>
            <a:prstGeom prst="rect">
              <a:avLst/>
            </a:prstGeom>
            <a:solidFill>
              <a:srgbClr val="1CABE2">
                <a:alpha val="100000"/>
              </a:srgbClr>
            </a:solidFill>
          </p:spPr>
          <p:txBody>
            <a:bodyPr/>
            <a:lstStyle/>
            <a:p/>
          </p:txBody>
        </p:sp>
        <p:sp>
          <p:nvSpPr>
            <p:cNvPr id="28" name="rc28"/>
            <p:cNvSpPr/>
            <p:nvPr/>
          </p:nvSpPr>
          <p:spPr>
            <a:xfrm>
              <a:off x="1829515" y="3460595"/>
              <a:ext cx="239877" cy="655105"/>
            </a:xfrm>
            <a:prstGeom prst="rect">
              <a:avLst/>
            </a:prstGeom>
            <a:solidFill>
              <a:srgbClr val="80BD41">
                <a:alpha val="100000"/>
              </a:srgbClr>
            </a:solidFill>
          </p:spPr>
          <p:txBody>
            <a:bodyPr/>
            <a:lstStyle/>
            <a:p/>
          </p:txBody>
        </p:sp>
        <p:sp>
          <p:nvSpPr>
            <p:cNvPr id="29" name="rc29"/>
            <p:cNvSpPr/>
            <p:nvPr/>
          </p:nvSpPr>
          <p:spPr>
            <a:xfrm>
              <a:off x="1829515" y="3090210"/>
              <a:ext cx="239877" cy="370385"/>
            </a:xfrm>
            <a:prstGeom prst="rect">
              <a:avLst/>
            </a:prstGeom>
            <a:solidFill>
              <a:srgbClr val="1CABE2">
                <a:alpha val="100000"/>
              </a:srgbClr>
            </a:solidFill>
          </p:spPr>
          <p:txBody>
            <a:bodyPr/>
            <a:lstStyle/>
            <a:p/>
          </p:txBody>
        </p:sp>
        <p:sp>
          <p:nvSpPr>
            <p:cNvPr id="30" name="rc30"/>
            <p:cNvSpPr/>
            <p:nvPr/>
          </p:nvSpPr>
          <p:spPr>
            <a:xfrm>
              <a:off x="2096045" y="3444957"/>
              <a:ext cx="239877" cy="670743"/>
            </a:xfrm>
            <a:prstGeom prst="rect">
              <a:avLst/>
            </a:prstGeom>
            <a:solidFill>
              <a:srgbClr val="80BD41">
                <a:alpha val="100000"/>
              </a:srgbClr>
            </a:solidFill>
          </p:spPr>
          <p:txBody>
            <a:bodyPr/>
            <a:lstStyle/>
            <a:p/>
          </p:txBody>
        </p:sp>
        <p:sp>
          <p:nvSpPr>
            <p:cNvPr id="31" name="rc31"/>
            <p:cNvSpPr/>
            <p:nvPr/>
          </p:nvSpPr>
          <p:spPr>
            <a:xfrm>
              <a:off x="2096045" y="3100978"/>
              <a:ext cx="239877" cy="343978"/>
            </a:xfrm>
            <a:prstGeom prst="rect">
              <a:avLst/>
            </a:prstGeom>
            <a:solidFill>
              <a:srgbClr val="1CABE2">
                <a:alpha val="100000"/>
              </a:srgbClr>
            </a:solidFill>
          </p:spPr>
          <p:txBody>
            <a:bodyPr/>
            <a:lstStyle/>
            <a:p/>
          </p:txBody>
        </p:sp>
        <p:sp>
          <p:nvSpPr>
            <p:cNvPr id="32" name="rc32"/>
            <p:cNvSpPr/>
            <p:nvPr/>
          </p:nvSpPr>
          <p:spPr>
            <a:xfrm>
              <a:off x="2362575" y="3420521"/>
              <a:ext cx="239877" cy="695179"/>
            </a:xfrm>
            <a:prstGeom prst="rect">
              <a:avLst/>
            </a:prstGeom>
            <a:solidFill>
              <a:srgbClr val="80BD41">
                <a:alpha val="100000"/>
              </a:srgbClr>
            </a:solidFill>
          </p:spPr>
          <p:txBody>
            <a:bodyPr/>
            <a:lstStyle/>
            <a:p/>
          </p:txBody>
        </p:sp>
        <p:sp>
          <p:nvSpPr>
            <p:cNvPr id="33" name="rc33"/>
            <p:cNvSpPr/>
            <p:nvPr/>
          </p:nvSpPr>
          <p:spPr>
            <a:xfrm>
              <a:off x="2362575" y="3110205"/>
              <a:ext cx="239877" cy="310315"/>
            </a:xfrm>
            <a:prstGeom prst="rect">
              <a:avLst/>
            </a:prstGeom>
            <a:solidFill>
              <a:srgbClr val="1CABE2">
                <a:alpha val="100000"/>
              </a:srgbClr>
            </a:solidFill>
          </p:spPr>
          <p:txBody>
            <a:bodyPr/>
            <a:lstStyle/>
            <a:p/>
          </p:txBody>
        </p:sp>
        <p:sp>
          <p:nvSpPr>
            <p:cNvPr id="34" name="rc34"/>
            <p:cNvSpPr/>
            <p:nvPr/>
          </p:nvSpPr>
          <p:spPr>
            <a:xfrm>
              <a:off x="2629106" y="3425048"/>
              <a:ext cx="239877" cy="690652"/>
            </a:xfrm>
            <a:prstGeom prst="rect">
              <a:avLst/>
            </a:prstGeom>
            <a:solidFill>
              <a:srgbClr val="80BD41">
                <a:alpha val="100000"/>
              </a:srgbClr>
            </a:solidFill>
          </p:spPr>
          <p:txBody>
            <a:bodyPr/>
            <a:lstStyle/>
            <a:p/>
          </p:txBody>
        </p:sp>
        <p:sp>
          <p:nvSpPr>
            <p:cNvPr id="35" name="rc35"/>
            <p:cNvSpPr/>
            <p:nvPr/>
          </p:nvSpPr>
          <p:spPr>
            <a:xfrm>
              <a:off x="2629106" y="3126412"/>
              <a:ext cx="239877" cy="298635"/>
            </a:xfrm>
            <a:prstGeom prst="rect">
              <a:avLst/>
            </a:prstGeom>
            <a:solidFill>
              <a:srgbClr val="1CABE2">
                <a:alpha val="100000"/>
              </a:srgbClr>
            </a:solidFill>
          </p:spPr>
          <p:txBody>
            <a:bodyPr/>
            <a:lstStyle/>
            <a:p/>
          </p:txBody>
        </p:sp>
        <p:sp>
          <p:nvSpPr>
            <p:cNvPr id="36" name="rc36"/>
            <p:cNvSpPr/>
            <p:nvPr/>
          </p:nvSpPr>
          <p:spPr>
            <a:xfrm>
              <a:off x="2895636" y="3427323"/>
              <a:ext cx="239877" cy="688376"/>
            </a:xfrm>
            <a:prstGeom prst="rect">
              <a:avLst/>
            </a:prstGeom>
            <a:solidFill>
              <a:srgbClr val="80BD41">
                <a:alpha val="100000"/>
              </a:srgbClr>
            </a:solidFill>
          </p:spPr>
          <p:txBody>
            <a:bodyPr/>
            <a:lstStyle/>
            <a:p/>
          </p:txBody>
        </p:sp>
        <p:sp>
          <p:nvSpPr>
            <p:cNvPr id="37" name="rc37"/>
            <p:cNvSpPr/>
            <p:nvPr/>
          </p:nvSpPr>
          <p:spPr>
            <a:xfrm>
              <a:off x="2895636" y="3139877"/>
              <a:ext cx="239877" cy="287446"/>
            </a:xfrm>
            <a:prstGeom prst="rect">
              <a:avLst/>
            </a:prstGeom>
            <a:solidFill>
              <a:srgbClr val="1CABE2">
                <a:alpha val="100000"/>
              </a:srgbClr>
            </a:solidFill>
          </p:spPr>
          <p:txBody>
            <a:bodyPr/>
            <a:lstStyle/>
            <a:p/>
          </p:txBody>
        </p:sp>
        <p:sp>
          <p:nvSpPr>
            <p:cNvPr id="38" name="rc38"/>
            <p:cNvSpPr/>
            <p:nvPr/>
          </p:nvSpPr>
          <p:spPr>
            <a:xfrm>
              <a:off x="3162166" y="3442456"/>
              <a:ext cx="239877" cy="673244"/>
            </a:xfrm>
            <a:prstGeom prst="rect">
              <a:avLst/>
            </a:prstGeom>
            <a:solidFill>
              <a:srgbClr val="80BD41">
                <a:alpha val="100000"/>
              </a:srgbClr>
            </a:solidFill>
          </p:spPr>
          <p:txBody>
            <a:bodyPr/>
            <a:lstStyle/>
            <a:p/>
          </p:txBody>
        </p:sp>
        <p:sp>
          <p:nvSpPr>
            <p:cNvPr id="39" name="rc39"/>
            <p:cNvSpPr/>
            <p:nvPr/>
          </p:nvSpPr>
          <p:spPr>
            <a:xfrm>
              <a:off x="3162166" y="3150537"/>
              <a:ext cx="239877" cy="291918"/>
            </a:xfrm>
            <a:prstGeom prst="rect">
              <a:avLst/>
            </a:prstGeom>
            <a:solidFill>
              <a:srgbClr val="1CABE2">
                <a:alpha val="100000"/>
              </a:srgbClr>
            </a:solidFill>
          </p:spPr>
          <p:txBody>
            <a:bodyPr/>
            <a:lstStyle/>
            <a:p/>
          </p:txBody>
        </p:sp>
        <p:sp>
          <p:nvSpPr>
            <p:cNvPr id="40" name="rc40"/>
            <p:cNvSpPr/>
            <p:nvPr/>
          </p:nvSpPr>
          <p:spPr>
            <a:xfrm>
              <a:off x="3428696" y="3399461"/>
              <a:ext cx="239877" cy="716239"/>
            </a:xfrm>
            <a:prstGeom prst="rect">
              <a:avLst/>
            </a:prstGeom>
            <a:solidFill>
              <a:srgbClr val="80BD41">
                <a:alpha val="100000"/>
              </a:srgbClr>
            </a:solidFill>
          </p:spPr>
          <p:txBody>
            <a:bodyPr/>
            <a:lstStyle/>
            <a:p/>
          </p:txBody>
        </p:sp>
        <p:sp>
          <p:nvSpPr>
            <p:cNvPr id="41" name="rc41"/>
            <p:cNvSpPr/>
            <p:nvPr/>
          </p:nvSpPr>
          <p:spPr>
            <a:xfrm>
              <a:off x="3428696" y="3156679"/>
              <a:ext cx="239877" cy="242782"/>
            </a:xfrm>
            <a:prstGeom prst="rect">
              <a:avLst/>
            </a:prstGeom>
            <a:solidFill>
              <a:srgbClr val="1CABE2">
                <a:alpha val="100000"/>
              </a:srgbClr>
            </a:solidFill>
          </p:spPr>
          <p:txBody>
            <a:bodyPr/>
            <a:lstStyle/>
            <a:p/>
          </p:txBody>
        </p:sp>
        <p:sp>
          <p:nvSpPr>
            <p:cNvPr id="42" name="rc42"/>
            <p:cNvSpPr/>
            <p:nvPr/>
          </p:nvSpPr>
          <p:spPr>
            <a:xfrm>
              <a:off x="3695227" y="3366433"/>
              <a:ext cx="239877" cy="749267"/>
            </a:xfrm>
            <a:prstGeom prst="rect">
              <a:avLst/>
            </a:prstGeom>
            <a:solidFill>
              <a:srgbClr val="80BD41">
                <a:alpha val="100000"/>
              </a:srgbClr>
            </a:solidFill>
          </p:spPr>
          <p:txBody>
            <a:bodyPr/>
            <a:lstStyle/>
            <a:p/>
          </p:txBody>
        </p:sp>
        <p:sp>
          <p:nvSpPr>
            <p:cNvPr id="43" name="rc43"/>
            <p:cNvSpPr/>
            <p:nvPr/>
          </p:nvSpPr>
          <p:spPr>
            <a:xfrm>
              <a:off x="3695227" y="3158519"/>
              <a:ext cx="239877" cy="207913"/>
            </a:xfrm>
            <a:prstGeom prst="rect">
              <a:avLst/>
            </a:prstGeom>
            <a:solidFill>
              <a:srgbClr val="1CABE2">
                <a:alpha val="100000"/>
              </a:srgbClr>
            </a:solidFill>
          </p:spPr>
          <p:txBody>
            <a:bodyPr/>
            <a:lstStyle/>
            <a:p/>
          </p:txBody>
        </p:sp>
        <p:sp>
          <p:nvSpPr>
            <p:cNvPr id="44" name="rc44"/>
            <p:cNvSpPr/>
            <p:nvPr/>
          </p:nvSpPr>
          <p:spPr>
            <a:xfrm>
              <a:off x="3961757" y="3340947"/>
              <a:ext cx="239877" cy="774753"/>
            </a:xfrm>
            <a:prstGeom prst="rect">
              <a:avLst/>
            </a:prstGeom>
            <a:solidFill>
              <a:srgbClr val="80BD41">
                <a:alpha val="100000"/>
              </a:srgbClr>
            </a:solidFill>
          </p:spPr>
          <p:txBody>
            <a:bodyPr/>
            <a:lstStyle/>
            <a:p/>
          </p:txBody>
        </p:sp>
        <p:sp>
          <p:nvSpPr>
            <p:cNvPr id="45" name="rc45"/>
            <p:cNvSpPr/>
            <p:nvPr/>
          </p:nvSpPr>
          <p:spPr>
            <a:xfrm>
              <a:off x="3961757" y="3170251"/>
              <a:ext cx="239877" cy="170696"/>
            </a:xfrm>
            <a:prstGeom prst="rect">
              <a:avLst/>
            </a:prstGeom>
            <a:solidFill>
              <a:srgbClr val="1CABE2">
                <a:alpha val="100000"/>
              </a:srgbClr>
            </a:solidFill>
          </p:spPr>
          <p:txBody>
            <a:bodyPr/>
            <a:lstStyle/>
            <a:p/>
          </p:txBody>
        </p:sp>
        <p:sp>
          <p:nvSpPr>
            <p:cNvPr id="46" name="rc46"/>
            <p:cNvSpPr/>
            <p:nvPr/>
          </p:nvSpPr>
          <p:spPr>
            <a:xfrm>
              <a:off x="4228287" y="3324375"/>
              <a:ext cx="239877" cy="791325"/>
            </a:xfrm>
            <a:prstGeom prst="rect">
              <a:avLst/>
            </a:prstGeom>
            <a:solidFill>
              <a:srgbClr val="80BD41">
                <a:alpha val="100000"/>
              </a:srgbClr>
            </a:solidFill>
          </p:spPr>
          <p:txBody>
            <a:bodyPr/>
            <a:lstStyle/>
            <a:p/>
          </p:txBody>
        </p:sp>
        <p:sp>
          <p:nvSpPr>
            <p:cNvPr id="47" name="rc47"/>
            <p:cNvSpPr/>
            <p:nvPr/>
          </p:nvSpPr>
          <p:spPr>
            <a:xfrm>
              <a:off x="4228287" y="3177694"/>
              <a:ext cx="239877" cy="146680"/>
            </a:xfrm>
            <a:prstGeom prst="rect">
              <a:avLst/>
            </a:prstGeom>
            <a:solidFill>
              <a:srgbClr val="1CABE2">
                <a:alpha val="100000"/>
              </a:srgbClr>
            </a:solidFill>
          </p:spPr>
          <p:txBody>
            <a:bodyPr/>
            <a:lstStyle/>
            <a:p/>
          </p:txBody>
        </p:sp>
        <p:sp>
          <p:nvSpPr>
            <p:cNvPr id="48" name="rc48"/>
            <p:cNvSpPr/>
            <p:nvPr/>
          </p:nvSpPr>
          <p:spPr>
            <a:xfrm>
              <a:off x="4494818" y="3331854"/>
              <a:ext cx="239877" cy="783846"/>
            </a:xfrm>
            <a:prstGeom prst="rect">
              <a:avLst/>
            </a:prstGeom>
            <a:solidFill>
              <a:srgbClr val="80BD41">
                <a:alpha val="100000"/>
              </a:srgbClr>
            </a:solidFill>
          </p:spPr>
          <p:txBody>
            <a:bodyPr/>
            <a:lstStyle/>
            <a:p/>
          </p:txBody>
        </p:sp>
        <p:sp>
          <p:nvSpPr>
            <p:cNvPr id="49" name="rc49"/>
            <p:cNvSpPr/>
            <p:nvPr/>
          </p:nvSpPr>
          <p:spPr>
            <a:xfrm>
              <a:off x="4494818" y="3184455"/>
              <a:ext cx="239877" cy="147399"/>
            </a:xfrm>
            <a:prstGeom prst="rect">
              <a:avLst/>
            </a:prstGeom>
            <a:solidFill>
              <a:srgbClr val="1CABE2">
                <a:alpha val="100000"/>
              </a:srgbClr>
            </a:solidFill>
          </p:spPr>
          <p:txBody>
            <a:bodyPr/>
            <a:lstStyle/>
            <a:p/>
          </p:txBody>
        </p:sp>
        <p:sp>
          <p:nvSpPr>
            <p:cNvPr id="50" name="rc50"/>
            <p:cNvSpPr/>
            <p:nvPr/>
          </p:nvSpPr>
          <p:spPr>
            <a:xfrm>
              <a:off x="4761348" y="3334545"/>
              <a:ext cx="239877" cy="781155"/>
            </a:xfrm>
            <a:prstGeom prst="rect">
              <a:avLst/>
            </a:prstGeom>
            <a:solidFill>
              <a:srgbClr val="80BD41">
                <a:alpha val="100000"/>
              </a:srgbClr>
            </a:solidFill>
          </p:spPr>
          <p:txBody>
            <a:bodyPr/>
            <a:lstStyle/>
            <a:p/>
          </p:txBody>
        </p:sp>
        <p:sp>
          <p:nvSpPr>
            <p:cNvPr id="51" name="rc51"/>
            <p:cNvSpPr/>
            <p:nvPr/>
          </p:nvSpPr>
          <p:spPr>
            <a:xfrm>
              <a:off x="4761348" y="3196042"/>
              <a:ext cx="239877" cy="138503"/>
            </a:xfrm>
            <a:prstGeom prst="rect">
              <a:avLst/>
            </a:prstGeom>
            <a:solidFill>
              <a:srgbClr val="1CABE2">
                <a:alpha val="100000"/>
              </a:srgbClr>
            </a:solidFill>
          </p:spPr>
          <p:txBody>
            <a:bodyPr/>
            <a:lstStyle/>
            <a:p/>
          </p:txBody>
        </p:sp>
        <p:sp>
          <p:nvSpPr>
            <p:cNvPr id="52" name="rc52"/>
            <p:cNvSpPr/>
            <p:nvPr/>
          </p:nvSpPr>
          <p:spPr>
            <a:xfrm>
              <a:off x="5027878" y="3338306"/>
              <a:ext cx="239877" cy="777394"/>
            </a:xfrm>
            <a:prstGeom prst="rect">
              <a:avLst/>
            </a:prstGeom>
            <a:solidFill>
              <a:srgbClr val="80BD41">
                <a:alpha val="100000"/>
              </a:srgbClr>
            </a:solidFill>
          </p:spPr>
          <p:txBody>
            <a:bodyPr/>
            <a:lstStyle/>
            <a:p/>
          </p:txBody>
        </p:sp>
        <p:sp>
          <p:nvSpPr>
            <p:cNvPr id="53" name="rc53"/>
            <p:cNvSpPr/>
            <p:nvPr/>
          </p:nvSpPr>
          <p:spPr>
            <a:xfrm>
              <a:off x="5027878" y="3222772"/>
              <a:ext cx="239877" cy="115533"/>
            </a:xfrm>
            <a:prstGeom prst="rect">
              <a:avLst/>
            </a:prstGeom>
            <a:solidFill>
              <a:srgbClr val="1CABE2">
                <a:alpha val="100000"/>
              </a:srgbClr>
            </a:solidFill>
          </p:spPr>
          <p:txBody>
            <a:bodyPr/>
            <a:lstStyle/>
            <a:p/>
          </p:txBody>
        </p:sp>
        <p:sp>
          <p:nvSpPr>
            <p:cNvPr id="54" name="rc54"/>
            <p:cNvSpPr/>
            <p:nvPr/>
          </p:nvSpPr>
          <p:spPr>
            <a:xfrm>
              <a:off x="5294409" y="3319322"/>
              <a:ext cx="239877" cy="796377"/>
            </a:xfrm>
            <a:prstGeom prst="rect">
              <a:avLst/>
            </a:prstGeom>
            <a:solidFill>
              <a:srgbClr val="80BD41">
                <a:alpha val="100000"/>
              </a:srgbClr>
            </a:solidFill>
          </p:spPr>
          <p:txBody>
            <a:bodyPr/>
            <a:lstStyle/>
            <a:p/>
          </p:txBody>
        </p:sp>
        <p:sp>
          <p:nvSpPr>
            <p:cNvPr id="55" name="rc55"/>
            <p:cNvSpPr/>
            <p:nvPr/>
          </p:nvSpPr>
          <p:spPr>
            <a:xfrm>
              <a:off x="5294409" y="3218809"/>
              <a:ext cx="239877" cy="100513"/>
            </a:xfrm>
            <a:prstGeom prst="rect">
              <a:avLst/>
            </a:prstGeom>
            <a:solidFill>
              <a:srgbClr val="1CABE2">
                <a:alpha val="100000"/>
              </a:srgbClr>
            </a:solidFill>
          </p:spPr>
          <p:txBody>
            <a:bodyPr/>
            <a:lstStyle/>
            <a:p/>
          </p:txBody>
        </p:sp>
        <p:sp>
          <p:nvSpPr>
            <p:cNvPr id="56" name="rc56"/>
            <p:cNvSpPr/>
            <p:nvPr/>
          </p:nvSpPr>
          <p:spPr>
            <a:xfrm>
              <a:off x="5560939" y="3310237"/>
              <a:ext cx="239877" cy="805463"/>
            </a:xfrm>
            <a:prstGeom prst="rect">
              <a:avLst/>
            </a:prstGeom>
            <a:solidFill>
              <a:srgbClr val="80BD41">
                <a:alpha val="100000"/>
              </a:srgbClr>
            </a:solidFill>
          </p:spPr>
          <p:txBody>
            <a:bodyPr/>
            <a:lstStyle/>
            <a:p/>
          </p:txBody>
        </p:sp>
        <p:sp>
          <p:nvSpPr>
            <p:cNvPr id="57" name="rc57"/>
            <p:cNvSpPr/>
            <p:nvPr/>
          </p:nvSpPr>
          <p:spPr>
            <a:xfrm>
              <a:off x="5560939" y="3216132"/>
              <a:ext cx="239877" cy="94104"/>
            </a:xfrm>
            <a:prstGeom prst="rect">
              <a:avLst/>
            </a:prstGeom>
            <a:solidFill>
              <a:srgbClr val="1CABE2">
                <a:alpha val="100000"/>
              </a:srgbClr>
            </a:solidFill>
          </p:spPr>
          <p:txBody>
            <a:bodyPr/>
            <a:lstStyle/>
            <a:p/>
          </p:txBody>
        </p:sp>
        <p:sp>
          <p:nvSpPr>
            <p:cNvPr id="58" name="rc58"/>
            <p:cNvSpPr/>
            <p:nvPr/>
          </p:nvSpPr>
          <p:spPr>
            <a:xfrm>
              <a:off x="5827469" y="3321786"/>
              <a:ext cx="239877" cy="793914"/>
            </a:xfrm>
            <a:prstGeom prst="rect">
              <a:avLst/>
            </a:prstGeom>
            <a:solidFill>
              <a:srgbClr val="80BD41">
                <a:alpha val="100000"/>
              </a:srgbClr>
            </a:solidFill>
          </p:spPr>
          <p:txBody>
            <a:bodyPr/>
            <a:lstStyle/>
            <a:p/>
          </p:txBody>
        </p:sp>
        <p:sp>
          <p:nvSpPr>
            <p:cNvPr id="59" name="rc59"/>
            <p:cNvSpPr/>
            <p:nvPr/>
          </p:nvSpPr>
          <p:spPr>
            <a:xfrm>
              <a:off x="5827469" y="3237533"/>
              <a:ext cx="239877" cy="84253"/>
            </a:xfrm>
            <a:prstGeom prst="rect">
              <a:avLst/>
            </a:prstGeom>
            <a:solidFill>
              <a:srgbClr val="1CABE2">
                <a:alpha val="100000"/>
              </a:srgbClr>
            </a:solidFill>
          </p:spPr>
          <p:txBody>
            <a:bodyPr/>
            <a:lstStyle/>
            <a:p/>
          </p:txBody>
        </p:sp>
        <p:sp>
          <p:nvSpPr>
            <p:cNvPr id="60" name="rc60"/>
            <p:cNvSpPr/>
            <p:nvPr/>
          </p:nvSpPr>
          <p:spPr>
            <a:xfrm>
              <a:off x="6094000" y="3309720"/>
              <a:ext cx="239877" cy="805979"/>
            </a:xfrm>
            <a:prstGeom prst="rect">
              <a:avLst/>
            </a:prstGeom>
            <a:solidFill>
              <a:srgbClr val="80BD41">
                <a:alpha val="100000"/>
              </a:srgbClr>
            </a:solidFill>
          </p:spPr>
          <p:txBody>
            <a:bodyPr/>
            <a:lstStyle/>
            <a:p/>
          </p:txBody>
        </p:sp>
        <p:sp>
          <p:nvSpPr>
            <p:cNvPr id="61" name="rc61"/>
            <p:cNvSpPr/>
            <p:nvPr/>
          </p:nvSpPr>
          <p:spPr>
            <a:xfrm>
              <a:off x="6094000" y="3232279"/>
              <a:ext cx="239877" cy="77441"/>
            </a:xfrm>
            <a:prstGeom prst="rect">
              <a:avLst/>
            </a:prstGeom>
            <a:solidFill>
              <a:srgbClr val="1CABE2">
                <a:alpha val="100000"/>
              </a:srgbClr>
            </a:solidFill>
          </p:spPr>
          <p:txBody>
            <a:bodyPr/>
            <a:lstStyle/>
            <a:p/>
          </p:txBody>
        </p:sp>
        <p:sp>
          <p:nvSpPr>
            <p:cNvPr id="62" name="rc62"/>
            <p:cNvSpPr/>
            <p:nvPr/>
          </p:nvSpPr>
          <p:spPr>
            <a:xfrm>
              <a:off x="6360530" y="3314632"/>
              <a:ext cx="239877" cy="801068"/>
            </a:xfrm>
            <a:prstGeom prst="rect">
              <a:avLst/>
            </a:prstGeom>
            <a:solidFill>
              <a:srgbClr val="80BD41">
                <a:alpha val="100000"/>
              </a:srgbClr>
            </a:solidFill>
          </p:spPr>
          <p:txBody>
            <a:bodyPr/>
            <a:lstStyle/>
            <a:p/>
          </p:txBody>
        </p:sp>
        <p:sp>
          <p:nvSpPr>
            <p:cNvPr id="63" name="rc63"/>
            <p:cNvSpPr/>
            <p:nvPr/>
          </p:nvSpPr>
          <p:spPr>
            <a:xfrm>
              <a:off x="6360530" y="3245537"/>
              <a:ext cx="239877" cy="69095"/>
            </a:xfrm>
            <a:prstGeom prst="rect">
              <a:avLst/>
            </a:prstGeom>
            <a:solidFill>
              <a:srgbClr val="1CABE2">
                <a:alpha val="100000"/>
              </a:srgbClr>
            </a:solidFill>
          </p:spPr>
          <p:txBody>
            <a:bodyPr/>
            <a:lstStyle/>
            <a:p/>
          </p:txBody>
        </p:sp>
        <p:sp>
          <p:nvSpPr>
            <p:cNvPr id="64" name="rc64"/>
            <p:cNvSpPr/>
            <p:nvPr/>
          </p:nvSpPr>
          <p:spPr>
            <a:xfrm>
              <a:off x="6627060" y="3374610"/>
              <a:ext cx="239877" cy="741090"/>
            </a:xfrm>
            <a:prstGeom prst="rect">
              <a:avLst/>
            </a:prstGeom>
            <a:solidFill>
              <a:srgbClr val="80BD41">
                <a:alpha val="100000"/>
              </a:srgbClr>
            </a:solidFill>
          </p:spPr>
          <p:txBody>
            <a:bodyPr/>
            <a:lstStyle/>
            <a:p/>
          </p:txBody>
        </p:sp>
        <p:sp>
          <p:nvSpPr>
            <p:cNvPr id="65" name="rc65"/>
            <p:cNvSpPr/>
            <p:nvPr/>
          </p:nvSpPr>
          <p:spPr>
            <a:xfrm>
              <a:off x="6627060" y="3262322"/>
              <a:ext cx="239877" cy="112288"/>
            </a:xfrm>
            <a:prstGeom prst="rect">
              <a:avLst/>
            </a:prstGeom>
            <a:solidFill>
              <a:srgbClr val="1CABE2">
                <a:alpha val="100000"/>
              </a:srgbClr>
            </a:solidFill>
          </p:spPr>
          <p:txBody>
            <a:bodyPr/>
            <a:lstStyle/>
            <a:p/>
          </p:txBody>
        </p:sp>
        <p:sp>
          <p:nvSpPr>
            <p:cNvPr id="66" name="rc66"/>
            <p:cNvSpPr/>
            <p:nvPr/>
          </p:nvSpPr>
          <p:spPr>
            <a:xfrm>
              <a:off x="6893590" y="3389218"/>
              <a:ext cx="239877" cy="726482"/>
            </a:xfrm>
            <a:prstGeom prst="rect">
              <a:avLst/>
            </a:prstGeom>
            <a:solidFill>
              <a:srgbClr val="80BD41">
                <a:alpha val="100000"/>
              </a:srgbClr>
            </a:solidFill>
          </p:spPr>
          <p:txBody>
            <a:bodyPr/>
            <a:lstStyle/>
            <a:p/>
          </p:txBody>
        </p:sp>
        <p:sp>
          <p:nvSpPr>
            <p:cNvPr id="67" name="rc67"/>
            <p:cNvSpPr/>
            <p:nvPr/>
          </p:nvSpPr>
          <p:spPr>
            <a:xfrm>
              <a:off x="6893590" y="3265711"/>
              <a:ext cx="239877" cy="123506"/>
            </a:xfrm>
            <a:prstGeom prst="rect">
              <a:avLst/>
            </a:prstGeom>
            <a:solidFill>
              <a:srgbClr val="1CABE2">
                <a:alpha val="100000"/>
              </a:srgbClr>
            </a:solidFill>
          </p:spPr>
          <p:txBody>
            <a:bodyPr/>
            <a:lstStyle/>
            <a:p/>
          </p:txBody>
        </p:sp>
        <p:sp>
          <p:nvSpPr>
            <p:cNvPr id="68" name="rc68"/>
            <p:cNvSpPr/>
            <p:nvPr/>
          </p:nvSpPr>
          <p:spPr>
            <a:xfrm>
              <a:off x="7160121" y="3325629"/>
              <a:ext cx="239877" cy="790071"/>
            </a:xfrm>
            <a:prstGeom prst="rect">
              <a:avLst/>
            </a:prstGeom>
            <a:solidFill>
              <a:srgbClr val="80BD41">
                <a:alpha val="100000"/>
              </a:srgbClr>
            </a:solidFill>
          </p:spPr>
          <p:txBody>
            <a:bodyPr/>
            <a:lstStyle/>
            <a:p/>
          </p:txBody>
        </p:sp>
        <p:sp>
          <p:nvSpPr>
            <p:cNvPr id="69" name="rc69"/>
            <p:cNvSpPr/>
            <p:nvPr/>
          </p:nvSpPr>
          <p:spPr>
            <a:xfrm>
              <a:off x="7160121" y="3264696"/>
              <a:ext cx="239877" cy="60933"/>
            </a:xfrm>
            <a:prstGeom prst="rect">
              <a:avLst/>
            </a:prstGeom>
            <a:solidFill>
              <a:srgbClr val="1CABE2">
                <a:alpha val="100000"/>
              </a:srgbClr>
            </a:solidFill>
          </p:spPr>
          <p:txBody>
            <a:bodyPr/>
            <a:lstStyle/>
            <a:p/>
          </p:txBody>
        </p:sp>
        <p:sp>
          <p:nvSpPr>
            <p:cNvPr id="70" name="rc70"/>
            <p:cNvSpPr/>
            <p:nvPr/>
          </p:nvSpPr>
          <p:spPr>
            <a:xfrm>
              <a:off x="7426651" y="3339975"/>
              <a:ext cx="239877" cy="775725"/>
            </a:xfrm>
            <a:prstGeom prst="rect">
              <a:avLst/>
            </a:prstGeom>
            <a:solidFill>
              <a:srgbClr val="80BD41">
                <a:alpha val="100000"/>
              </a:srgbClr>
            </a:solidFill>
          </p:spPr>
          <p:txBody>
            <a:bodyPr/>
            <a:lstStyle/>
            <a:p/>
          </p:txBody>
        </p:sp>
        <p:sp>
          <p:nvSpPr>
            <p:cNvPr id="71" name="rc71"/>
            <p:cNvSpPr/>
            <p:nvPr/>
          </p:nvSpPr>
          <p:spPr>
            <a:xfrm>
              <a:off x="7426651" y="3266604"/>
              <a:ext cx="239877" cy="73370"/>
            </a:xfrm>
            <a:prstGeom prst="rect">
              <a:avLst/>
            </a:prstGeom>
            <a:solidFill>
              <a:srgbClr val="1CABE2">
                <a:alpha val="100000"/>
              </a:srgbClr>
            </a:solidFill>
          </p:spPr>
          <p:txBody>
            <a:bodyPr/>
            <a:lstStyle/>
            <a:p/>
          </p:txBody>
        </p:sp>
        <p:sp>
          <p:nvSpPr>
            <p:cNvPr id="72" name="rc72"/>
            <p:cNvSpPr/>
            <p:nvPr/>
          </p:nvSpPr>
          <p:spPr>
            <a:xfrm>
              <a:off x="7693181" y="3321633"/>
              <a:ext cx="239877" cy="794067"/>
            </a:xfrm>
            <a:prstGeom prst="rect">
              <a:avLst/>
            </a:prstGeom>
            <a:solidFill>
              <a:srgbClr val="80BD41">
                <a:alpha val="100000"/>
              </a:srgbClr>
            </a:solidFill>
          </p:spPr>
          <p:txBody>
            <a:bodyPr/>
            <a:lstStyle/>
            <a:p/>
          </p:txBody>
        </p:sp>
        <p:sp>
          <p:nvSpPr>
            <p:cNvPr id="73" name="rc73"/>
            <p:cNvSpPr/>
            <p:nvPr/>
          </p:nvSpPr>
          <p:spPr>
            <a:xfrm>
              <a:off x="7693181" y="3268578"/>
              <a:ext cx="239877" cy="53055"/>
            </a:xfrm>
            <a:prstGeom prst="rect">
              <a:avLst/>
            </a:prstGeom>
            <a:solidFill>
              <a:srgbClr val="1CABE2">
                <a:alpha val="100000"/>
              </a:srgbClr>
            </a:solidFill>
          </p:spPr>
          <p:txBody>
            <a:bodyPr/>
            <a:lstStyle/>
            <a:p/>
          </p:txBody>
        </p:sp>
        <p:sp>
          <p:nvSpPr>
            <p:cNvPr id="74" name="rc74"/>
            <p:cNvSpPr/>
            <p:nvPr/>
          </p:nvSpPr>
          <p:spPr>
            <a:xfrm>
              <a:off x="7959712" y="3324181"/>
              <a:ext cx="239877" cy="791519"/>
            </a:xfrm>
            <a:prstGeom prst="rect">
              <a:avLst/>
            </a:prstGeom>
            <a:solidFill>
              <a:srgbClr val="80BD41">
                <a:alpha val="100000"/>
              </a:srgbClr>
            </a:solidFill>
          </p:spPr>
          <p:txBody>
            <a:bodyPr/>
            <a:lstStyle/>
            <a:p/>
          </p:txBody>
        </p:sp>
        <p:sp>
          <p:nvSpPr>
            <p:cNvPr id="75" name="rc75"/>
            <p:cNvSpPr/>
            <p:nvPr/>
          </p:nvSpPr>
          <p:spPr>
            <a:xfrm>
              <a:off x="7959712" y="3273023"/>
              <a:ext cx="239877" cy="51157"/>
            </a:xfrm>
            <a:prstGeom prst="rect">
              <a:avLst/>
            </a:prstGeom>
            <a:solidFill>
              <a:srgbClr val="1CABE2">
                <a:alpha val="100000"/>
              </a:srgbClr>
            </a:solidFill>
          </p:spPr>
          <p:txBody>
            <a:bodyPr/>
            <a:lstStyle/>
            <a:p/>
          </p:txBody>
        </p:sp>
        <p:sp>
          <p:nvSpPr>
            <p:cNvPr id="76" name="pl76"/>
            <p:cNvSpPr/>
            <p:nvPr/>
          </p:nvSpPr>
          <p:spPr>
            <a:xfrm>
              <a:off x="1416393" y="2178353"/>
              <a:ext cx="6663257" cy="638912"/>
            </a:xfrm>
            <a:custGeom>
              <a:avLst/>
              <a:pathLst>
                <a:path w="6663257" h="638912">
                  <a:moveTo>
                    <a:pt x="0" y="638912"/>
                  </a:moveTo>
                  <a:lnTo>
                    <a:pt x="266530" y="618302"/>
                  </a:lnTo>
                  <a:lnTo>
                    <a:pt x="533060" y="618302"/>
                  </a:lnTo>
                  <a:lnTo>
                    <a:pt x="799590" y="577082"/>
                  </a:lnTo>
                  <a:lnTo>
                    <a:pt x="1066121" y="515251"/>
                  </a:lnTo>
                  <a:lnTo>
                    <a:pt x="1332651" y="494641"/>
                  </a:lnTo>
                  <a:lnTo>
                    <a:pt x="1599181" y="474031"/>
                  </a:lnTo>
                  <a:lnTo>
                    <a:pt x="1865712" y="494641"/>
                  </a:lnTo>
                  <a:lnTo>
                    <a:pt x="2132242" y="391591"/>
                  </a:lnTo>
                  <a:lnTo>
                    <a:pt x="2398772" y="329761"/>
                  </a:lnTo>
                  <a:lnTo>
                    <a:pt x="2665303" y="247320"/>
                  </a:lnTo>
                  <a:lnTo>
                    <a:pt x="2931833" y="206100"/>
                  </a:lnTo>
                  <a:lnTo>
                    <a:pt x="3198363" y="206100"/>
                  </a:lnTo>
                  <a:lnTo>
                    <a:pt x="3464893" y="185490"/>
                  </a:lnTo>
                  <a:lnTo>
                    <a:pt x="3731424" y="144270"/>
                  </a:lnTo>
                  <a:lnTo>
                    <a:pt x="3997954" y="103050"/>
                  </a:lnTo>
                  <a:lnTo>
                    <a:pt x="4264484" y="82440"/>
                  </a:lnTo>
                  <a:lnTo>
                    <a:pt x="4531015" y="82440"/>
                  </a:lnTo>
                  <a:lnTo>
                    <a:pt x="4797545" y="61830"/>
                  </a:lnTo>
                  <a:lnTo>
                    <a:pt x="5064075" y="41220"/>
                  </a:lnTo>
                  <a:lnTo>
                    <a:pt x="5330606" y="144270"/>
                  </a:lnTo>
                  <a:lnTo>
                    <a:pt x="5597136" y="185490"/>
                  </a:lnTo>
                  <a:lnTo>
                    <a:pt x="5863666" y="20610"/>
                  </a:lnTo>
                  <a:lnTo>
                    <a:pt x="6130197" y="61830"/>
                  </a:lnTo>
                  <a:lnTo>
                    <a:pt x="6396727" y="0"/>
                  </a:lnTo>
                  <a:lnTo>
                    <a:pt x="6663257" y="0"/>
                  </a:lnTo>
                </a:path>
              </a:pathLst>
            </a:custGeom>
            <a:ln w="27101" cap="flat">
              <a:solidFill>
                <a:srgbClr val="0058AB">
                  <a:alpha val="100000"/>
                </a:srgbClr>
              </a:solidFill>
              <a:prstDash val="solid"/>
              <a:round/>
            </a:ln>
          </p:spPr>
          <p:txBody>
            <a:bodyPr/>
            <a:lstStyle/>
            <a:p/>
          </p:txBody>
        </p:sp>
        <p:sp>
          <p:nvSpPr>
            <p:cNvPr id="77" name="tx77"/>
            <p:cNvSpPr/>
            <p:nvPr/>
          </p:nvSpPr>
          <p:spPr>
            <a:xfrm>
              <a:off x="1346075" y="263621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63</a:t>
              </a:r>
            </a:p>
          </p:txBody>
        </p:sp>
        <p:sp>
          <p:nvSpPr>
            <p:cNvPr id="78" name="tx78"/>
            <p:cNvSpPr/>
            <p:nvPr/>
          </p:nvSpPr>
          <p:spPr>
            <a:xfrm>
              <a:off x="2678727" y="24919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70</a:t>
              </a:r>
            </a:p>
          </p:txBody>
        </p:sp>
        <p:sp>
          <p:nvSpPr>
            <p:cNvPr id="79" name="tx79"/>
            <p:cNvSpPr/>
            <p:nvPr/>
          </p:nvSpPr>
          <p:spPr>
            <a:xfrm>
              <a:off x="4011378" y="224462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82</a:t>
              </a:r>
            </a:p>
          </p:txBody>
        </p:sp>
        <p:sp>
          <p:nvSpPr>
            <p:cNvPr id="80" name="tx80"/>
            <p:cNvSpPr/>
            <p:nvPr/>
          </p:nvSpPr>
          <p:spPr>
            <a:xfrm>
              <a:off x="5344030" y="210035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1" name="tx81"/>
            <p:cNvSpPr/>
            <p:nvPr/>
          </p:nvSpPr>
          <p:spPr>
            <a:xfrm>
              <a:off x="6410151" y="203852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92</a:t>
              </a:r>
            </a:p>
          </p:txBody>
        </p:sp>
        <p:sp>
          <p:nvSpPr>
            <p:cNvPr id="82" name="tx82"/>
            <p:cNvSpPr/>
            <p:nvPr/>
          </p:nvSpPr>
          <p:spPr>
            <a:xfrm>
              <a:off x="6676681" y="214157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87</a:t>
              </a:r>
            </a:p>
          </p:txBody>
        </p:sp>
        <p:sp>
          <p:nvSpPr>
            <p:cNvPr id="83" name="tx83"/>
            <p:cNvSpPr/>
            <p:nvPr/>
          </p:nvSpPr>
          <p:spPr>
            <a:xfrm>
              <a:off x="6943212" y="218279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84" name="tx84"/>
            <p:cNvSpPr/>
            <p:nvPr/>
          </p:nvSpPr>
          <p:spPr>
            <a:xfrm>
              <a:off x="7209742" y="201791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93</a:t>
              </a:r>
            </a:p>
          </p:txBody>
        </p:sp>
        <p:sp>
          <p:nvSpPr>
            <p:cNvPr id="85" name="tx85"/>
            <p:cNvSpPr/>
            <p:nvPr/>
          </p:nvSpPr>
          <p:spPr>
            <a:xfrm>
              <a:off x="7476272" y="205913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91</a:t>
              </a:r>
            </a:p>
          </p:txBody>
        </p:sp>
        <p:sp>
          <p:nvSpPr>
            <p:cNvPr id="86" name="tx86"/>
            <p:cNvSpPr/>
            <p:nvPr/>
          </p:nvSpPr>
          <p:spPr>
            <a:xfrm>
              <a:off x="7742803" y="199730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94</a:t>
              </a:r>
            </a:p>
          </p:txBody>
        </p:sp>
        <p:sp>
          <p:nvSpPr>
            <p:cNvPr id="87" name="tx87"/>
            <p:cNvSpPr/>
            <p:nvPr/>
          </p:nvSpPr>
          <p:spPr>
            <a:xfrm>
              <a:off x="8009333" y="199730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94</a:t>
              </a:r>
            </a:p>
          </p:txBody>
        </p:sp>
        <p:sp>
          <p:nvSpPr>
            <p:cNvPr id="88" name="tx88"/>
            <p:cNvSpPr/>
            <p:nvPr/>
          </p:nvSpPr>
          <p:spPr>
            <a:xfrm>
              <a:off x="1356134" y="37540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89" name="tx89"/>
            <p:cNvSpPr/>
            <p:nvPr/>
          </p:nvSpPr>
          <p:spPr>
            <a:xfrm>
              <a:off x="1310962" y="324230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12.9</a:t>
              </a:r>
            </a:p>
          </p:txBody>
        </p:sp>
        <p:sp>
          <p:nvSpPr>
            <p:cNvPr id="90" name="tx90"/>
            <p:cNvSpPr/>
            <p:nvPr/>
          </p:nvSpPr>
          <p:spPr>
            <a:xfrm>
              <a:off x="2643614" y="373155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23.5</a:t>
              </a:r>
            </a:p>
          </p:txBody>
        </p:sp>
        <p:sp>
          <p:nvSpPr>
            <p:cNvPr id="91" name="tx91"/>
            <p:cNvSpPr/>
            <p:nvPr/>
          </p:nvSpPr>
          <p:spPr>
            <a:xfrm>
              <a:off x="2643614" y="323691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10.2</a:t>
              </a:r>
            </a:p>
          </p:txBody>
        </p:sp>
        <p:sp>
          <p:nvSpPr>
            <p:cNvPr id="92" name="tx92"/>
            <p:cNvSpPr/>
            <p:nvPr/>
          </p:nvSpPr>
          <p:spPr>
            <a:xfrm>
              <a:off x="3976265" y="368950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26.4</a:t>
              </a:r>
            </a:p>
          </p:txBody>
        </p:sp>
        <p:sp>
          <p:nvSpPr>
            <p:cNvPr id="93" name="tx93"/>
            <p:cNvSpPr/>
            <p:nvPr/>
          </p:nvSpPr>
          <p:spPr>
            <a:xfrm>
              <a:off x="4006395" y="321678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94" name="tx94"/>
            <p:cNvSpPr/>
            <p:nvPr/>
          </p:nvSpPr>
          <p:spPr>
            <a:xfrm>
              <a:off x="5308917" y="367869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27.1</a:t>
              </a:r>
            </a:p>
          </p:txBody>
        </p:sp>
        <p:sp>
          <p:nvSpPr>
            <p:cNvPr id="95" name="tx95"/>
            <p:cNvSpPr/>
            <p:nvPr/>
          </p:nvSpPr>
          <p:spPr>
            <a:xfrm>
              <a:off x="5339046" y="323025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96" name="tx96"/>
            <p:cNvSpPr/>
            <p:nvPr/>
          </p:nvSpPr>
          <p:spPr>
            <a:xfrm>
              <a:off x="6375038" y="367635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27.3</a:t>
              </a:r>
            </a:p>
          </p:txBody>
        </p:sp>
        <p:sp>
          <p:nvSpPr>
            <p:cNvPr id="97" name="tx97"/>
            <p:cNvSpPr/>
            <p:nvPr/>
          </p:nvSpPr>
          <p:spPr>
            <a:xfrm>
              <a:off x="6405168" y="324126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98" name="tx98"/>
            <p:cNvSpPr/>
            <p:nvPr/>
          </p:nvSpPr>
          <p:spPr>
            <a:xfrm>
              <a:off x="6641568" y="370633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25.2</a:t>
              </a:r>
            </a:p>
          </p:txBody>
        </p:sp>
        <p:sp>
          <p:nvSpPr>
            <p:cNvPr id="99" name="tx99"/>
            <p:cNvSpPr/>
            <p:nvPr/>
          </p:nvSpPr>
          <p:spPr>
            <a:xfrm>
              <a:off x="6671698" y="327965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100" name="tx100"/>
            <p:cNvSpPr/>
            <p:nvPr/>
          </p:nvSpPr>
          <p:spPr>
            <a:xfrm>
              <a:off x="6908099" y="371364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24.7</a:t>
              </a:r>
            </a:p>
          </p:txBody>
        </p:sp>
        <p:sp>
          <p:nvSpPr>
            <p:cNvPr id="101" name="tx101"/>
            <p:cNvSpPr/>
            <p:nvPr/>
          </p:nvSpPr>
          <p:spPr>
            <a:xfrm>
              <a:off x="6938228" y="328864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02" name="tx102"/>
            <p:cNvSpPr/>
            <p:nvPr/>
          </p:nvSpPr>
          <p:spPr>
            <a:xfrm>
              <a:off x="7174629" y="368184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26.9</a:t>
              </a:r>
            </a:p>
          </p:txBody>
        </p:sp>
        <p:sp>
          <p:nvSpPr>
            <p:cNvPr id="103" name="tx103"/>
            <p:cNvSpPr/>
            <p:nvPr/>
          </p:nvSpPr>
          <p:spPr>
            <a:xfrm>
              <a:off x="7204759" y="325634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04" name="tx104"/>
            <p:cNvSpPr/>
            <p:nvPr/>
          </p:nvSpPr>
          <p:spPr>
            <a:xfrm>
              <a:off x="7441159" y="368902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26.4</a:t>
              </a:r>
            </a:p>
          </p:txBody>
        </p:sp>
        <p:sp>
          <p:nvSpPr>
            <p:cNvPr id="105" name="tx105"/>
            <p:cNvSpPr/>
            <p:nvPr/>
          </p:nvSpPr>
          <p:spPr>
            <a:xfrm>
              <a:off x="7471289" y="326447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06" name="tx106"/>
            <p:cNvSpPr/>
            <p:nvPr/>
          </p:nvSpPr>
          <p:spPr>
            <a:xfrm>
              <a:off x="7752861" y="3679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07" name="tx107"/>
            <p:cNvSpPr/>
            <p:nvPr/>
          </p:nvSpPr>
          <p:spPr>
            <a:xfrm>
              <a:off x="7737819" y="325628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08" name="tx108"/>
            <p:cNvSpPr/>
            <p:nvPr/>
          </p:nvSpPr>
          <p:spPr>
            <a:xfrm>
              <a:off x="7974220" y="368112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26.9</a:t>
              </a:r>
            </a:p>
          </p:txBody>
        </p:sp>
        <p:sp>
          <p:nvSpPr>
            <p:cNvPr id="109" name="tx109"/>
            <p:cNvSpPr/>
            <p:nvPr/>
          </p:nvSpPr>
          <p:spPr>
            <a:xfrm>
              <a:off x="8004349" y="325978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110" name="tx110"/>
            <p:cNvSpPr/>
            <p:nvPr/>
          </p:nvSpPr>
          <p:spPr>
            <a:xfrm>
              <a:off x="1310962" y="293690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34.8</a:t>
              </a:r>
            </a:p>
          </p:txBody>
        </p:sp>
        <p:sp>
          <p:nvSpPr>
            <p:cNvPr id="111" name="tx111"/>
            <p:cNvSpPr/>
            <p:nvPr/>
          </p:nvSpPr>
          <p:spPr>
            <a:xfrm>
              <a:off x="2643614" y="297114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33.7</a:t>
              </a:r>
            </a:p>
          </p:txBody>
        </p:sp>
        <p:sp>
          <p:nvSpPr>
            <p:cNvPr id="112" name="tx112"/>
            <p:cNvSpPr/>
            <p:nvPr/>
          </p:nvSpPr>
          <p:spPr>
            <a:xfrm>
              <a:off x="3976265" y="301498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32.2</a:t>
              </a:r>
            </a:p>
          </p:txBody>
        </p:sp>
        <p:sp>
          <p:nvSpPr>
            <p:cNvPr id="113" name="tx113"/>
            <p:cNvSpPr/>
            <p:nvPr/>
          </p:nvSpPr>
          <p:spPr>
            <a:xfrm>
              <a:off x="5308917" y="306354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30.5</a:t>
              </a:r>
            </a:p>
          </p:txBody>
        </p:sp>
        <p:sp>
          <p:nvSpPr>
            <p:cNvPr id="114" name="tx114"/>
            <p:cNvSpPr/>
            <p:nvPr/>
          </p:nvSpPr>
          <p:spPr>
            <a:xfrm>
              <a:off x="6375038" y="309027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29.6</a:t>
              </a:r>
            </a:p>
          </p:txBody>
        </p:sp>
        <p:sp>
          <p:nvSpPr>
            <p:cNvPr id="115" name="tx115"/>
            <p:cNvSpPr/>
            <p:nvPr/>
          </p:nvSpPr>
          <p:spPr>
            <a:xfrm>
              <a:off x="6686740" y="31070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116" name="tx116"/>
            <p:cNvSpPr/>
            <p:nvPr/>
          </p:nvSpPr>
          <p:spPr>
            <a:xfrm>
              <a:off x="6908099" y="311044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28.9</a:t>
              </a:r>
            </a:p>
          </p:txBody>
        </p:sp>
        <p:sp>
          <p:nvSpPr>
            <p:cNvPr id="117" name="tx117"/>
            <p:cNvSpPr/>
            <p:nvPr/>
          </p:nvSpPr>
          <p:spPr>
            <a:xfrm>
              <a:off x="7219800" y="31094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118" name="tx118"/>
            <p:cNvSpPr/>
            <p:nvPr/>
          </p:nvSpPr>
          <p:spPr>
            <a:xfrm>
              <a:off x="7441159" y="311133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28.9</a:t>
              </a:r>
            </a:p>
          </p:txBody>
        </p:sp>
        <p:sp>
          <p:nvSpPr>
            <p:cNvPr id="119" name="tx119"/>
            <p:cNvSpPr/>
            <p:nvPr/>
          </p:nvSpPr>
          <p:spPr>
            <a:xfrm>
              <a:off x="7707690" y="311331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28.8</a:t>
              </a:r>
            </a:p>
          </p:txBody>
        </p:sp>
        <p:sp>
          <p:nvSpPr>
            <p:cNvPr id="120" name="tx120"/>
            <p:cNvSpPr/>
            <p:nvPr/>
          </p:nvSpPr>
          <p:spPr>
            <a:xfrm>
              <a:off x="7974220" y="311775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28.7</a:t>
              </a:r>
            </a:p>
          </p:txBody>
        </p:sp>
        <p:sp>
          <p:nvSpPr>
            <p:cNvPr id="121" name="tx121"/>
            <p:cNvSpPr/>
            <p:nvPr/>
          </p:nvSpPr>
          <p:spPr>
            <a:xfrm>
              <a:off x="694540" y="4065683"/>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2" name="tx122"/>
            <p:cNvSpPr/>
            <p:nvPr/>
          </p:nvSpPr>
          <p:spPr>
            <a:xfrm>
              <a:off x="616816" y="3478131"/>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23" name="tx123"/>
            <p:cNvSpPr/>
            <p:nvPr/>
          </p:nvSpPr>
          <p:spPr>
            <a:xfrm>
              <a:off x="616816" y="2890580"/>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40M</a:t>
              </a:r>
            </a:p>
          </p:txBody>
        </p:sp>
        <p:sp>
          <p:nvSpPr>
            <p:cNvPr id="124" name="tx124"/>
            <p:cNvSpPr/>
            <p:nvPr/>
          </p:nvSpPr>
          <p:spPr>
            <a:xfrm>
              <a:off x="616816" y="2303029"/>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60M</a:t>
              </a:r>
            </a:p>
          </p:txBody>
        </p:sp>
        <p:sp>
          <p:nvSpPr>
            <p:cNvPr id="125" name="tx125"/>
            <p:cNvSpPr/>
            <p:nvPr/>
          </p:nvSpPr>
          <p:spPr>
            <a:xfrm>
              <a:off x="8607376" y="4065683"/>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6" name="tx126"/>
            <p:cNvSpPr/>
            <p:nvPr/>
          </p:nvSpPr>
          <p:spPr>
            <a:xfrm>
              <a:off x="8607376" y="355043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7" name="tx127"/>
            <p:cNvSpPr/>
            <p:nvPr/>
          </p:nvSpPr>
          <p:spPr>
            <a:xfrm>
              <a:off x="8607376" y="303517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28" name="tx128"/>
            <p:cNvSpPr/>
            <p:nvPr/>
          </p:nvSpPr>
          <p:spPr>
            <a:xfrm>
              <a:off x="8607376" y="251992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29" name="tx129"/>
            <p:cNvSpPr/>
            <p:nvPr/>
          </p:nvSpPr>
          <p:spPr>
            <a:xfrm>
              <a:off x="8607376" y="2004675"/>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0" name="tx130"/>
            <p:cNvSpPr/>
            <p:nvPr/>
          </p:nvSpPr>
          <p:spPr>
            <a:xfrm rot="-5400000">
              <a:off x="1260945"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1" name="tx131"/>
            <p:cNvSpPr/>
            <p:nvPr/>
          </p:nvSpPr>
          <p:spPr>
            <a:xfrm rot="-5400000">
              <a:off x="2593596"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2" name="tx132"/>
            <p:cNvSpPr/>
            <p:nvPr/>
          </p:nvSpPr>
          <p:spPr>
            <a:xfrm rot="-5400000">
              <a:off x="3926248"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3" name="tx133"/>
            <p:cNvSpPr/>
            <p:nvPr/>
          </p:nvSpPr>
          <p:spPr>
            <a:xfrm rot="-5400000">
              <a:off x="5258899"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4" name="tx134"/>
            <p:cNvSpPr/>
            <p:nvPr/>
          </p:nvSpPr>
          <p:spPr>
            <a:xfrm rot="-5400000">
              <a:off x="6325020"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5" name="tx135"/>
            <p:cNvSpPr/>
            <p:nvPr/>
          </p:nvSpPr>
          <p:spPr>
            <a:xfrm rot="-5400000">
              <a:off x="659155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6" name="tx136"/>
            <p:cNvSpPr/>
            <p:nvPr/>
          </p:nvSpPr>
          <p:spPr>
            <a:xfrm rot="-5400000">
              <a:off x="685808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7" name="tx137"/>
            <p:cNvSpPr/>
            <p:nvPr/>
          </p:nvSpPr>
          <p:spPr>
            <a:xfrm rot="-5400000">
              <a:off x="712461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38" name="tx138"/>
            <p:cNvSpPr/>
            <p:nvPr/>
          </p:nvSpPr>
          <p:spPr>
            <a:xfrm rot="-5400000">
              <a:off x="739114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39" name="tx139"/>
            <p:cNvSpPr/>
            <p:nvPr/>
          </p:nvSpPr>
          <p:spPr>
            <a:xfrm rot="-5400000">
              <a:off x="765767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0" name="tx140"/>
            <p:cNvSpPr/>
            <p:nvPr/>
          </p:nvSpPr>
          <p:spPr>
            <a:xfrm rot="-5400000">
              <a:off x="792420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1" name="tx141"/>
            <p:cNvSpPr/>
            <p:nvPr/>
          </p:nvSpPr>
          <p:spPr>
            <a:xfrm rot="-5400000">
              <a:off x="-425601" y="2983654"/>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2" name="tx142"/>
            <p:cNvSpPr/>
            <p:nvPr/>
          </p:nvSpPr>
          <p:spPr>
            <a:xfrm rot="5400000">
              <a:off x="8325788" y="2983654"/>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 (%)</a:t>
              </a:r>
            </a:p>
          </p:txBody>
        </p:sp>
        <p:sp>
          <p:nvSpPr>
            <p:cNvPr id="143" name="pl143"/>
            <p:cNvSpPr/>
            <p:nvPr/>
          </p:nvSpPr>
          <p:spPr>
            <a:xfrm>
              <a:off x="2913174" y="5080198"/>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4" name="tx144"/>
            <p:cNvSpPr/>
            <p:nvPr/>
          </p:nvSpPr>
          <p:spPr>
            <a:xfrm>
              <a:off x="3180273" y="5030180"/>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45" name="rc145"/>
            <p:cNvSpPr/>
            <p:nvPr/>
          </p:nvSpPr>
          <p:spPr>
            <a:xfrm>
              <a:off x="4438448" y="4979470"/>
              <a:ext cx="201456" cy="201456"/>
            </a:xfrm>
            <a:prstGeom prst="rect">
              <a:avLst/>
            </a:prstGeom>
            <a:solidFill>
              <a:srgbClr val="1CABE2">
                <a:alpha val="100000"/>
              </a:srgbClr>
            </a:solidFill>
          </p:spPr>
          <p:txBody>
            <a:bodyPr/>
            <a:lstStyle/>
            <a:p/>
          </p:txBody>
        </p:sp>
        <p:sp>
          <p:nvSpPr>
            <p:cNvPr id="146" name="rc146"/>
            <p:cNvSpPr/>
            <p:nvPr/>
          </p:nvSpPr>
          <p:spPr>
            <a:xfrm>
              <a:off x="5643725" y="4979470"/>
              <a:ext cx="201456" cy="201456"/>
            </a:xfrm>
            <a:prstGeom prst="rect">
              <a:avLst/>
            </a:prstGeom>
            <a:solidFill>
              <a:srgbClr val="80BD41">
                <a:alpha val="100000"/>
              </a:srgbClr>
            </a:solidFill>
          </p:spPr>
          <p:txBody>
            <a:bodyPr/>
            <a:lstStyle/>
            <a:p/>
          </p:txBody>
        </p:sp>
        <p:sp>
          <p:nvSpPr>
            <p:cNvPr id="147" name="tx147"/>
            <p:cNvSpPr/>
            <p:nvPr/>
          </p:nvSpPr>
          <p:spPr>
            <a:xfrm>
              <a:off x="4718493" y="5030180"/>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48" name="tx148"/>
            <p:cNvSpPr/>
            <p:nvPr/>
          </p:nvSpPr>
          <p:spPr>
            <a:xfrm>
              <a:off x="5923770" y="5030180"/>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49" name="tx149"/>
            <p:cNvSpPr/>
            <p:nvPr/>
          </p:nvSpPr>
          <p:spPr>
            <a:xfrm>
              <a:off x="951297"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DTP3 coverage, and number of vaccinated and unvaccinated children,</a:t>
              </a:r>
            </a:p>
          </p:txBody>
        </p:sp>
        <p:sp>
          <p:nvSpPr>
            <p:cNvPr id="150" name="tx150"/>
            <p:cNvSpPr/>
            <p:nvPr/>
          </p:nvSpPr>
          <p:spPr>
            <a:xfrm>
              <a:off x="951297" y="1618677"/>
              <a:ext cx="135047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SEAR, 2000-2025</a:t>
              </a:r>
            </a:p>
          </p:txBody>
        </p:sp>
        <p:sp>
          <p:nvSpPr>
            <p:cNvPr id="151" name="pl151"/>
            <p:cNvSpPr/>
            <p:nvPr/>
          </p:nvSpPr>
          <p:spPr>
            <a:xfrm>
              <a:off x="2406247"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4625833"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6845419"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297" y="578551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5" name="pl155"/>
            <p:cNvSpPr/>
            <p:nvPr/>
          </p:nvSpPr>
          <p:spPr>
            <a:xfrm>
              <a:off x="951297" y="563674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6" name="pl156"/>
            <p:cNvSpPr/>
            <p:nvPr/>
          </p:nvSpPr>
          <p:spPr>
            <a:xfrm>
              <a:off x="951297" y="548796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7" name="pl157"/>
            <p:cNvSpPr/>
            <p:nvPr/>
          </p:nvSpPr>
          <p:spPr>
            <a:xfrm>
              <a:off x="1296454"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516040"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735626"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955212"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296454" y="5726007"/>
              <a:ext cx="6052374" cy="119023"/>
            </a:xfrm>
            <a:prstGeom prst="rect">
              <a:avLst/>
            </a:prstGeom>
            <a:solidFill>
              <a:srgbClr val="80BD41">
                <a:alpha val="100000"/>
              </a:srgbClr>
            </a:solidFill>
          </p:spPr>
          <p:txBody>
            <a:bodyPr/>
            <a:lstStyle/>
            <a:p/>
          </p:txBody>
        </p:sp>
        <p:sp>
          <p:nvSpPr>
            <p:cNvPr id="162" name="rc162"/>
            <p:cNvSpPr/>
            <p:nvPr/>
          </p:nvSpPr>
          <p:spPr>
            <a:xfrm>
              <a:off x="7348828" y="5726007"/>
              <a:ext cx="522039" cy="119023"/>
            </a:xfrm>
            <a:prstGeom prst="rect">
              <a:avLst/>
            </a:prstGeom>
            <a:solidFill>
              <a:srgbClr val="1CABE2">
                <a:alpha val="100000"/>
              </a:srgbClr>
            </a:solidFill>
          </p:spPr>
          <p:txBody>
            <a:bodyPr/>
            <a:lstStyle/>
            <a:p/>
          </p:txBody>
        </p:sp>
        <p:sp>
          <p:nvSpPr>
            <p:cNvPr id="163" name="rc163"/>
            <p:cNvSpPr/>
            <p:nvPr/>
          </p:nvSpPr>
          <p:spPr>
            <a:xfrm>
              <a:off x="1296454" y="5577228"/>
              <a:ext cx="5999480" cy="119023"/>
            </a:xfrm>
            <a:prstGeom prst="rect">
              <a:avLst/>
            </a:prstGeom>
            <a:solidFill>
              <a:srgbClr val="80BD41">
                <a:alpha val="100000"/>
              </a:srgbClr>
            </a:solidFill>
          </p:spPr>
          <p:txBody>
            <a:bodyPr/>
            <a:lstStyle/>
            <a:p/>
          </p:txBody>
        </p:sp>
        <p:sp>
          <p:nvSpPr>
            <p:cNvPr id="164" name="rc164"/>
            <p:cNvSpPr/>
            <p:nvPr/>
          </p:nvSpPr>
          <p:spPr>
            <a:xfrm>
              <a:off x="7295934" y="5577228"/>
              <a:ext cx="400853" cy="119023"/>
            </a:xfrm>
            <a:prstGeom prst="rect">
              <a:avLst/>
            </a:prstGeom>
            <a:solidFill>
              <a:srgbClr val="1CABE2">
                <a:alpha val="100000"/>
              </a:srgbClr>
            </a:solidFill>
          </p:spPr>
          <p:txBody>
            <a:bodyPr/>
            <a:lstStyle/>
            <a:p/>
          </p:txBody>
        </p:sp>
        <p:sp>
          <p:nvSpPr>
            <p:cNvPr id="165" name="rc165"/>
            <p:cNvSpPr/>
            <p:nvPr/>
          </p:nvSpPr>
          <p:spPr>
            <a:xfrm>
              <a:off x="1296454" y="5428449"/>
              <a:ext cx="5980225" cy="119023"/>
            </a:xfrm>
            <a:prstGeom prst="rect">
              <a:avLst/>
            </a:prstGeom>
            <a:solidFill>
              <a:srgbClr val="80BD41">
                <a:alpha val="100000"/>
              </a:srgbClr>
            </a:solidFill>
          </p:spPr>
          <p:txBody>
            <a:bodyPr/>
            <a:lstStyle/>
            <a:p/>
          </p:txBody>
        </p:sp>
        <p:sp>
          <p:nvSpPr>
            <p:cNvPr id="166" name="rc166"/>
            <p:cNvSpPr/>
            <p:nvPr/>
          </p:nvSpPr>
          <p:spPr>
            <a:xfrm>
              <a:off x="7276680" y="5428449"/>
              <a:ext cx="386517" cy="119023"/>
            </a:xfrm>
            <a:prstGeom prst="rect">
              <a:avLst/>
            </a:prstGeom>
            <a:solidFill>
              <a:srgbClr val="1CABE2">
                <a:alpha val="100000"/>
              </a:srgbClr>
            </a:solidFill>
          </p:spPr>
          <p:txBody>
            <a:bodyPr/>
            <a:lstStyle/>
            <a:p/>
          </p:txBody>
        </p:sp>
        <p:sp>
          <p:nvSpPr>
            <p:cNvPr id="167" name="tx167"/>
            <p:cNvSpPr/>
            <p:nvPr/>
          </p:nvSpPr>
          <p:spPr>
            <a:xfrm>
              <a:off x="4199609" y="5740256"/>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27.3</a:t>
              </a:r>
            </a:p>
          </p:txBody>
        </p:sp>
        <p:sp>
          <p:nvSpPr>
            <p:cNvPr id="168" name="tx168"/>
            <p:cNvSpPr/>
            <p:nvPr/>
          </p:nvSpPr>
          <p:spPr>
            <a:xfrm>
              <a:off x="7521974" y="574025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2.4</a:t>
              </a:r>
            </a:p>
          </p:txBody>
        </p:sp>
        <p:sp>
          <p:nvSpPr>
            <p:cNvPr id="169" name="tx169"/>
            <p:cNvSpPr/>
            <p:nvPr/>
          </p:nvSpPr>
          <p:spPr>
            <a:xfrm>
              <a:off x="4225877" y="559147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27</a:t>
              </a:r>
            </a:p>
          </p:txBody>
        </p:sp>
        <p:sp>
          <p:nvSpPr>
            <p:cNvPr id="170" name="tx170"/>
            <p:cNvSpPr/>
            <p:nvPr/>
          </p:nvSpPr>
          <p:spPr>
            <a:xfrm>
              <a:off x="7408487" y="559147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1.8</a:t>
              </a:r>
            </a:p>
          </p:txBody>
        </p:sp>
        <p:sp>
          <p:nvSpPr>
            <p:cNvPr id="171" name="tx171"/>
            <p:cNvSpPr/>
            <p:nvPr/>
          </p:nvSpPr>
          <p:spPr>
            <a:xfrm>
              <a:off x="4163534" y="5442698"/>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26.9</a:t>
              </a:r>
            </a:p>
          </p:txBody>
        </p:sp>
        <p:sp>
          <p:nvSpPr>
            <p:cNvPr id="172" name="tx172"/>
            <p:cNvSpPr/>
            <p:nvPr/>
          </p:nvSpPr>
          <p:spPr>
            <a:xfrm>
              <a:off x="7382064" y="5442698"/>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1.7</a:t>
              </a:r>
            </a:p>
          </p:txBody>
        </p:sp>
        <p:sp>
          <p:nvSpPr>
            <p:cNvPr id="173" name="tx173"/>
            <p:cNvSpPr/>
            <p:nvPr/>
          </p:nvSpPr>
          <p:spPr>
            <a:xfrm>
              <a:off x="8076556" y="5740256"/>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29.6</a:t>
              </a:r>
            </a:p>
          </p:txBody>
        </p:sp>
        <p:sp>
          <p:nvSpPr>
            <p:cNvPr id="174" name="tx174"/>
            <p:cNvSpPr/>
            <p:nvPr/>
          </p:nvSpPr>
          <p:spPr>
            <a:xfrm>
              <a:off x="7893771" y="5591477"/>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28.8</a:t>
              </a:r>
            </a:p>
          </p:txBody>
        </p:sp>
        <p:sp>
          <p:nvSpPr>
            <p:cNvPr id="175" name="tx175"/>
            <p:cNvSpPr/>
            <p:nvPr/>
          </p:nvSpPr>
          <p:spPr>
            <a:xfrm>
              <a:off x="7858501" y="5442698"/>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28.7</a:t>
              </a:r>
            </a:p>
          </p:txBody>
        </p:sp>
        <p:sp>
          <p:nvSpPr>
            <p:cNvPr id="176" name="tx176"/>
            <p:cNvSpPr/>
            <p:nvPr/>
          </p:nvSpPr>
          <p:spPr>
            <a:xfrm>
              <a:off x="577771" y="573550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7" name="tx177"/>
            <p:cNvSpPr/>
            <p:nvPr/>
          </p:nvSpPr>
          <p:spPr>
            <a:xfrm>
              <a:off x="577771" y="558672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8" name="tx178"/>
            <p:cNvSpPr/>
            <p:nvPr/>
          </p:nvSpPr>
          <p:spPr>
            <a:xfrm>
              <a:off x="577771" y="543794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9" name="tx179"/>
            <p:cNvSpPr/>
            <p:nvPr/>
          </p:nvSpPr>
          <p:spPr>
            <a:xfrm>
              <a:off x="1179959" y="5937416"/>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80" name="tx180"/>
            <p:cNvSpPr/>
            <p:nvPr/>
          </p:nvSpPr>
          <p:spPr>
            <a:xfrm>
              <a:off x="3360683"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81" name="tx181"/>
            <p:cNvSpPr/>
            <p:nvPr/>
          </p:nvSpPr>
          <p:spPr>
            <a:xfrm>
              <a:off x="5580269"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182" name="tx182"/>
            <p:cNvSpPr/>
            <p:nvPr/>
          </p:nvSpPr>
          <p:spPr>
            <a:xfrm>
              <a:off x="7799855"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 M</a:t>
              </a:r>
            </a:p>
          </p:txBody>
        </p:sp>
        <p:sp>
          <p:nvSpPr>
            <p:cNvPr id="183" name="tx183"/>
            <p:cNvSpPr/>
            <p:nvPr/>
          </p:nvSpPr>
          <p:spPr>
            <a:xfrm>
              <a:off x="3858905" y="61016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4" name="tx184"/>
            <p:cNvSpPr/>
            <p:nvPr/>
          </p:nvSpPr>
          <p:spPr>
            <a:xfrm>
              <a:off x="4382763"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85" name="tx185"/>
            <p:cNvSpPr/>
            <p:nvPr/>
          </p:nvSpPr>
          <p:spPr>
            <a:xfrm>
              <a:off x="1751485" y="64214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6" name="tx186"/>
            <p:cNvSpPr/>
            <p:nvPr/>
          </p:nvSpPr>
          <p:spPr>
            <a:xfrm>
              <a:off x="5077432" y="6542159"/>
              <a:ext cx="34673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Unvaccinated includes zero-dose and undervaccinated children.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DTP3 coverage in 2025 (94%) was higher than in 2019 (92%).
The number of children vaccinated with DTP3 decreased 1% from 27.3 million in 2019 to 26.9 million in 2025.
The number of surviving infants decreased approximately 3% from 29.6 million in 2019 to 28.7 million in 2025.
In 2025, 325,000 fewer children were vaccinated than in 2019.
In 2025, there were 936,000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8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DTP3 coverage was 94%: 26.9 million children received three doses of DTP-containing vaccine, but 1.7 million remain un- or under-vaccinated.</a:t>
            </a:r>
          </a:p>
        </p:txBody>
      </p:sp>
      <p:grpSp xmlns:pic="http://schemas.openxmlformats.org/drawingml/2006/picture">
        <p:nvGrpSpPr>
          <p:cNvPr id="189" name=""/>
          <p:cNvGrpSpPr/>
          <p:nvPr/>
        </p:nvGrpSpPr>
        <p:grpSpPr>
          <a:xfrm>
            <a:off x="292608" y="1005840"/>
            <a:ext cx="8595360" cy="28575"/>
            <a:chOff x="292608" y="1005840"/>
            <a:chExt cx="8595360" cy="28575"/>
          </a:xfrm>
        </p:grpSpPr>
        <p:sp>
          <p:nvSpPr>
            <p:cNvPr id="19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663900" y="4072546"/>
              <a:ext cx="271447" cy="40480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 name="rc5"/>
            <p:cNvSpPr/>
            <p:nvPr/>
          </p:nvSpPr>
          <p:spPr>
            <a:xfrm>
              <a:off x="1935348" y="4072546"/>
              <a:ext cx="271447"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 name="rc6"/>
            <p:cNvSpPr/>
            <p:nvPr/>
          </p:nvSpPr>
          <p:spPr>
            <a:xfrm>
              <a:off x="2206795" y="4072546"/>
              <a:ext cx="271447"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 name="rc7"/>
            <p:cNvSpPr/>
            <p:nvPr/>
          </p:nvSpPr>
          <p:spPr>
            <a:xfrm>
              <a:off x="2478242" y="4072546"/>
              <a:ext cx="271447"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 name="rc8"/>
            <p:cNvSpPr/>
            <p:nvPr/>
          </p:nvSpPr>
          <p:spPr>
            <a:xfrm>
              <a:off x="2749689" y="4072546"/>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3021137" y="4072546"/>
              <a:ext cx="271447"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 name="rc10"/>
            <p:cNvSpPr/>
            <p:nvPr/>
          </p:nvSpPr>
          <p:spPr>
            <a:xfrm>
              <a:off x="3292584" y="4072546"/>
              <a:ext cx="271447"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 name="rc11"/>
            <p:cNvSpPr/>
            <p:nvPr/>
          </p:nvSpPr>
          <p:spPr>
            <a:xfrm>
              <a:off x="3564031" y="4072546"/>
              <a:ext cx="271447"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 name="rc12"/>
            <p:cNvSpPr/>
            <p:nvPr/>
          </p:nvSpPr>
          <p:spPr>
            <a:xfrm>
              <a:off x="3835478" y="4072546"/>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 name="rc13"/>
            <p:cNvSpPr/>
            <p:nvPr/>
          </p:nvSpPr>
          <p:spPr>
            <a:xfrm>
              <a:off x="4106926" y="4072546"/>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 name="rc14"/>
            <p:cNvSpPr/>
            <p:nvPr/>
          </p:nvSpPr>
          <p:spPr>
            <a:xfrm>
              <a:off x="4378373" y="4072546"/>
              <a:ext cx="271447"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 name="rc15"/>
            <p:cNvSpPr/>
            <p:nvPr/>
          </p:nvSpPr>
          <p:spPr>
            <a:xfrm>
              <a:off x="4649820" y="4072546"/>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 name="rc16"/>
            <p:cNvSpPr/>
            <p:nvPr/>
          </p:nvSpPr>
          <p:spPr>
            <a:xfrm>
              <a:off x="4921267" y="4072546"/>
              <a:ext cx="271447"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 name="rc17"/>
            <p:cNvSpPr/>
            <p:nvPr/>
          </p:nvSpPr>
          <p:spPr>
            <a:xfrm>
              <a:off x="5192715" y="4072546"/>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 name="rc18"/>
            <p:cNvSpPr/>
            <p:nvPr/>
          </p:nvSpPr>
          <p:spPr>
            <a:xfrm>
              <a:off x="5464162" y="4072546"/>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 name="rc19"/>
            <p:cNvSpPr/>
            <p:nvPr/>
          </p:nvSpPr>
          <p:spPr>
            <a:xfrm>
              <a:off x="5735609" y="4072546"/>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 name="rc20"/>
            <p:cNvSpPr/>
            <p:nvPr/>
          </p:nvSpPr>
          <p:spPr>
            <a:xfrm>
              <a:off x="6007057" y="4072546"/>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 name="rc21"/>
            <p:cNvSpPr/>
            <p:nvPr/>
          </p:nvSpPr>
          <p:spPr>
            <a:xfrm>
              <a:off x="6278504" y="4072546"/>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 name="rc22"/>
            <p:cNvSpPr/>
            <p:nvPr/>
          </p:nvSpPr>
          <p:spPr>
            <a:xfrm>
              <a:off x="6549951" y="4072546"/>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 name="rc23"/>
            <p:cNvSpPr/>
            <p:nvPr/>
          </p:nvSpPr>
          <p:spPr>
            <a:xfrm>
              <a:off x="6821398" y="4072546"/>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 name="rc24"/>
            <p:cNvSpPr/>
            <p:nvPr/>
          </p:nvSpPr>
          <p:spPr>
            <a:xfrm>
              <a:off x="7092846" y="4072546"/>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 name="rc25"/>
            <p:cNvSpPr/>
            <p:nvPr/>
          </p:nvSpPr>
          <p:spPr>
            <a:xfrm>
              <a:off x="7364293" y="4072546"/>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 name="rc26"/>
            <p:cNvSpPr/>
            <p:nvPr/>
          </p:nvSpPr>
          <p:spPr>
            <a:xfrm>
              <a:off x="7635740" y="4072546"/>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 name="rc27"/>
            <p:cNvSpPr/>
            <p:nvPr/>
          </p:nvSpPr>
          <p:spPr>
            <a:xfrm>
              <a:off x="7907187" y="4072546"/>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 name="rc28"/>
            <p:cNvSpPr/>
            <p:nvPr/>
          </p:nvSpPr>
          <p:spPr>
            <a:xfrm>
              <a:off x="8178635" y="4072546"/>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9" name="rc29"/>
            <p:cNvSpPr/>
            <p:nvPr/>
          </p:nvSpPr>
          <p:spPr>
            <a:xfrm>
              <a:off x="8450082" y="4072546"/>
              <a:ext cx="271447"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0" name="rc30"/>
            <p:cNvSpPr/>
            <p:nvPr/>
          </p:nvSpPr>
          <p:spPr>
            <a:xfrm>
              <a:off x="1663900" y="1238888"/>
              <a:ext cx="271447"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1" name="rc31"/>
            <p:cNvSpPr/>
            <p:nvPr/>
          </p:nvSpPr>
          <p:spPr>
            <a:xfrm>
              <a:off x="1935348" y="1238888"/>
              <a:ext cx="271447"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2" name="rc32"/>
            <p:cNvSpPr/>
            <p:nvPr/>
          </p:nvSpPr>
          <p:spPr>
            <a:xfrm>
              <a:off x="2206795" y="1238888"/>
              <a:ext cx="271447" cy="40480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3" name="rc33"/>
            <p:cNvSpPr/>
            <p:nvPr/>
          </p:nvSpPr>
          <p:spPr>
            <a:xfrm>
              <a:off x="2478242" y="1238888"/>
              <a:ext cx="271447"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 name="rc34"/>
            <p:cNvSpPr/>
            <p:nvPr/>
          </p:nvSpPr>
          <p:spPr>
            <a:xfrm>
              <a:off x="2749689" y="1238888"/>
              <a:ext cx="271447"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5" name="rc35"/>
            <p:cNvSpPr/>
            <p:nvPr/>
          </p:nvSpPr>
          <p:spPr>
            <a:xfrm>
              <a:off x="3021137" y="1238888"/>
              <a:ext cx="271447"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 name="rc36"/>
            <p:cNvSpPr/>
            <p:nvPr/>
          </p:nvSpPr>
          <p:spPr>
            <a:xfrm>
              <a:off x="3292584" y="1238888"/>
              <a:ext cx="271447"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 name="rc37"/>
            <p:cNvSpPr/>
            <p:nvPr/>
          </p:nvSpPr>
          <p:spPr>
            <a:xfrm>
              <a:off x="3564031" y="1238888"/>
              <a:ext cx="271447"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 name="rc38"/>
            <p:cNvSpPr/>
            <p:nvPr/>
          </p:nvSpPr>
          <p:spPr>
            <a:xfrm>
              <a:off x="3835478" y="1238888"/>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9" name="rc39"/>
            <p:cNvSpPr/>
            <p:nvPr/>
          </p:nvSpPr>
          <p:spPr>
            <a:xfrm>
              <a:off x="4106926" y="1238888"/>
              <a:ext cx="271447"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0" name="rc40"/>
            <p:cNvSpPr/>
            <p:nvPr/>
          </p:nvSpPr>
          <p:spPr>
            <a:xfrm>
              <a:off x="4378373" y="1238888"/>
              <a:ext cx="271447" cy="40480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1" name="rc41"/>
            <p:cNvSpPr/>
            <p:nvPr/>
          </p:nvSpPr>
          <p:spPr>
            <a:xfrm>
              <a:off x="4649820" y="1238888"/>
              <a:ext cx="271447"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 name="rc42"/>
            <p:cNvSpPr/>
            <p:nvPr/>
          </p:nvSpPr>
          <p:spPr>
            <a:xfrm>
              <a:off x="4921267" y="1238888"/>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 name="rc43"/>
            <p:cNvSpPr/>
            <p:nvPr/>
          </p:nvSpPr>
          <p:spPr>
            <a:xfrm>
              <a:off x="5192715" y="1238888"/>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4" name="rc44"/>
            <p:cNvSpPr/>
            <p:nvPr/>
          </p:nvSpPr>
          <p:spPr>
            <a:xfrm>
              <a:off x="5464162" y="1238888"/>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735609" y="1238888"/>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6007057" y="1238888"/>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7" name="rc47"/>
            <p:cNvSpPr/>
            <p:nvPr/>
          </p:nvSpPr>
          <p:spPr>
            <a:xfrm>
              <a:off x="6278504" y="1238888"/>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 name="rc48"/>
            <p:cNvSpPr/>
            <p:nvPr/>
          </p:nvSpPr>
          <p:spPr>
            <a:xfrm>
              <a:off x="6549951" y="1238888"/>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9" name="rc49"/>
            <p:cNvSpPr/>
            <p:nvPr/>
          </p:nvSpPr>
          <p:spPr>
            <a:xfrm>
              <a:off x="6821398" y="1238888"/>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 name="rc50"/>
            <p:cNvSpPr/>
            <p:nvPr/>
          </p:nvSpPr>
          <p:spPr>
            <a:xfrm>
              <a:off x="7092846" y="1238888"/>
              <a:ext cx="271447"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1" name="rc51"/>
            <p:cNvSpPr/>
            <p:nvPr/>
          </p:nvSpPr>
          <p:spPr>
            <a:xfrm>
              <a:off x="7364293" y="1238888"/>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2" name="rc52"/>
            <p:cNvSpPr/>
            <p:nvPr/>
          </p:nvSpPr>
          <p:spPr>
            <a:xfrm>
              <a:off x="7635740" y="1238888"/>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3" name="rc53"/>
            <p:cNvSpPr/>
            <p:nvPr/>
          </p:nvSpPr>
          <p:spPr>
            <a:xfrm>
              <a:off x="7907187" y="1238888"/>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8178635" y="1238888"/>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5" name="rc55"/>
            <p:cNvSpPr/>
            <p:nvPr/>
          </p:nvSpPr>
          <p:spPr>
            <a:xfrm>
              <a:off x="8450082" y="1238888"/>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1663900" y="1643696"/>
              <a:ext cx="271447" cy="404808"/>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57" name="rc57"/>
            <p:cNvSpPr/>
            <p:nvPr/>
          </p:nvSpPr>
          <p:spPr>
            <a:xfrm>
              <a:off x="1935348" y="1643696"/>
              <a:ext cx="271447" cy="40480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8" name="rc58"/>
            <p:cNvSpPr/>
            <p:nvPr/>
          </p:nvSpPr>
          <p:spPr>
            <a:xfrm>
              <a:off x="2206795" y="1643696"/>
              <a:ext cx="271447" cy="40480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9" name="rc59"/>
            <p:cNvSpPr/>
            <p:nvPr/>
          </p:nvSpPr>
          <p:spPr>
            <a:xfrm>
              <a:off x="2478242" y="1643696"/>
              <a:ext cx="271447" cy="40480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0" name="rc60"/>
            <p:cNvSpPr/>
            <p:nvPr/>
          </p:nvSpPr>
          <p:spPr>
            <a:xfrm>
              <a:off x="2749689" y="1643696"/>
              <a:ext cx="271447" cy="40480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1" name="rc61"/>
            <p:cNvSpPr/>
            <p:nvPr/>
          </p:nvSpPr>
          <p:spPr>
            <a:xfrm>
              <a:off x="3021137" y="1643696"/>
              <a:ext cx="271447" cy="40480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2" name="rc62"/>
            <p:cNvSpPr/>
            <p:nvPr/>
          </p:nvSpPr>
          <p:spPr>
            <a:xfrm>
              <a:off x="3292584" y="1643696"/>
              <a:ext cx="271447"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3" name="rc63"/>
            <p:cNvSpPr/>
            <p:nvPr/>
          </p:nvSpPr>
          <p:spPr>
            <a:xfrm>
              <a:off x="3564031" y="1643696"/>
              <a:ext cx="271447"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4" name="rc64"/>
            <p:cNvSpPr/>
            <p:nvPr/>
          </p:nvSpPr>
          <p:spPr>
            <a:xfrm>
              <a:off x="3835478" y="1643696"/>
              <a:ext cx="271447"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5" name="rc65"/>
            <p:cNvSpPr/>
            <p:nvPr/>
          </p:nvSpPr>
          <p:spPr>
            <a:xfrm>
              <a:off x="4106926" y="1643696"/>
              <a:ext cx="271447"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6" name="rc66"/>
            <p:cNvSpPr/>
            <p:nvPr/>
          </p:nvSpPr>
          <p:spPr>
            <a:xfrm>
              <a:off x="4378373" y="1643696"/>
              <a:ext cx="271447"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7" name="rc67"/>
            <p:cNvSpPr/>
            <p:nvPr/>
          </p:nvSpPr>
          <p:spPr>
            <a:xfrm>
              <a:off x="4649820" y="1643696"/>
              <a:ext cx="271447"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8" name="rc68"/>
            <p:cNvSpPr/>
            <p:nvPr/>
          </p:nvSpPr>
          <p:spPr>
            <a:xfrm>
              <a:off x="4921267" y="1643696"/>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9" name="rc69"/>
            <p:cNvSpPr/>
            <p:nvPr/>
          </p:nvSpPr>
          <p:spPr>
            <a:xfrm>
              <a:off x="5192715" y="1643696"/>
              <a:ext cx="271447"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0" name="rc70"/>
            <p:cNvSpPr/>
            <p:nvPr/>
          </p:nvSpPr>
          <p:spPr>
            <a:xfrm>
              <a:off x="5464162" y="1643696"/>
              <a:ext cx="271447"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1" name="rc71"/>
            <p:cNvSpPr/>
            <p:nvPr/>
          </p:nvSpPr>
          <p:spPr>
            <a:xfrm>
              <a:off x="5735609" y="1643696"/>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2" name="rc72"/>
            <p:cNvSpPr/>
            <p:nvPr/>
          </p:nvSpPr>
          <p:spPr>
            <a:xfrm>
              <a:off x="6007057" y="1643696"/>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3" name="rc73"/>
            <p:cNvSpPr/>
            <p:nvPr/>
          </p:nvSpPr>
          <p:spPr>
            <a:xfrm>
              <a:off x="6278504" y="1643696"/>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4" name="rc74"/>
            <p:cNvSpPr/>
            <p:nvPr/>
          </p:nvSpPr>
          <p:spPr>
            <a:xfrm>
              <a:off x="6549951" y="1643696"/>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5" name="rc75"/>
            <p:cNvSpPr/>
            <p:nvPr/>
          </p:nvSpPr>
          <p:spPr>
            <a:xfrm>
              <a:off x="6821398" y="1643696"/>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6" name="rc76"/>
            <p:cNvSpPr/>
            <p:nvPr/>
          </p:nvSpPr>
          <p:spPr>
            <a:xfrm>
              <a:off x="7092846" y="1643696"/>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7" name="rc77"/>
            <p:cNvSpPr/>
            <p:nvPr/>
          </p:nvSpPr>
          <p:spPr>
            <a:xfrm>
              <a:off x="7364293" y="1643696"/>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8" name="rc78"/>
            <p:cNvSpPr/>
            <p:nvPr/>
          </p:nvSpPr>
          <p:spPr>
            <a:xfrm>
              <a:off x="7635740" y="1643696"/>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9" name="rc79"/>
            <p:cNvSpPr/>
            <p:nvPr/>
          </p:nvSpPr>
          <p:spPr>
            <a:xfrm>
              <a:off x="7907187" y="1643696"/>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0" name="rc80"/>
            <p:cNvSpPr/>
            <p:nvPr/>
          </p:nvSpPr>
          <p:spPr>
            <a:xfrm>
              <a:off x="8178635" y="1643696"/>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1" name="rc81"/>
            <p:cNvSpPr/>
            <p:nvPr/>
          </p:nvSpPr>
          <p:spPr>
            <a:xfrm>
              <a:off x="8450082" y="1643696"/>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2" name="rc82"/>
            <p:cNvSpPr/>
            <p:nvPr/>
          </p:nvSpPr>
          <p:spPr>
            <a:xfrm>
              <a:off x="1663900" y="3262929"/>
              <a:ext cx="271447" cy="404808"/>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83" name="rc83"/>
            <p:cNvSpPr/>
            <p:nvPr/>
          </p:nvSpPr>
          <p:spPr>
            <a:xfrm>
              <a:off x="1935348" y="3262929"/>
              <a:ext cx="271447" cy="40480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84" name="rc84"/>
            <p:cNvSpPr/>
            <p:nvPr/>
          </p:nvSpPr>
          <p:spPr>
            <a:xfrm>
              <a:off x="2206795" y="3262929"/>
              <a:ext cx="271447" cy="40480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85" name="rc85"/>
            <p:cNvSpPr/>
            <p:nvPr/>
          </p:nvSpPr>
          <p:spPr>
            <a:xfrm>
              <a:off x="2478242" y="3262929"/>
              <a:ext cx="271447" cy="40480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86" name="rc86"/>
            <p:cNvSpPr/>
            <p:nvPr/>
          </p:nvSpPr>
          <p:spPr>
            <a:xfrm>
              <a:off x="2749689" y="3262929"/>
              <a:ext cx="271447" cy="40480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87" name="rc87"/>
            <p:cNvSpPr/>
            <p:nvPr/>
          </p:nvSpPr>
          <p:spPr>
            <a:xfrm>
              <a:off x="3021137" y="3262929"/>
              <a:ext cx="271447" cy="40480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8" name="rc88"/>
            <p:cNvSpPr/>
            <p:nvPr/>
          </p:nvSpPr>
          <p:spPr>
            <a:xfrm>
              <a:off x="3292584" y="3262929"/>
              <a:ext cx="271447" cy="40480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9" name="rc89"/>
            <p:cNvSpPr/>
            <p:nvPr/>
          </p:nvSpPr>
          <p:spPr>
            <a:xfrm>
              <a:off x="3564031" y="3262929"/>
              <a:ext cx="271447" cy="40480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90" name="rc90"/>
            <p:cNvSpPr/>
            <p:nvPr/>
          </p:nvSpPr>
          <p:spPr>
            <a:xfrm>
              <a:off x="3835478" y="3262929"/>
              <a:ext cx="271447" cy="40480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1" name="rc91"/>
            <p:cNvSpPr/>
            <p:nvPr/>
          </p:nvSpPr>
          <p:spPr>
            <a:xfrm>
              <a:off x="4106926" y="3262929"/>
              <a:ext cx="271447" cy="40480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2" name="rc92"/>
            <p:cNvSpPr/>
            <p:nvPr/>
          </p:nvSpPr>
          <p:spPr>
            <a:xfrm>
              <a:off x="4378373" y="3262929"/>
              <a:ext cx="271447" cy="40480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3" name="rc93"/>
            <p:cNvSpPr/>
            <p:nvPr/>
          </p:nvSpPr>
          <p:spPr>
            <a:xfrm>
              <a:off x="4649820" y="3262929"/>
              <a:ext cx="271447" cy="40480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4" name="rc94"/>
            <p:cNvSpPr/>
            <p:nvPr/>
          </p:nvSpPr>
          <p:spPr>
            <a:xfrm>
              <a:off x="4921267" y="3262929"/>
              <a:ext cx="271447" cy="40480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5" name="rc95"/>
            <p:cNvSpPr/>
            <p:nvPr/>
          </p:nvSpPr>
          <p:spPr>
            <a:xfrm>
              <a:off x="5192715" y="3262929"/>
              <a:ext cx="271447"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6" name="rc96"/>
            <p:cNvSpPr/>
            <p:nvPr/>
          </p:nvSpPr>
          <p:spPr>
            <a:xfrm>
              <a:off x="5464162" y="3262929"/>
              <a:ext cx="271447"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7" name="rc97"/>
            <p:cNvSpPr/>
            <p:nvPr/>
          </p:nvSpPr>
          <p:spPr>
            <a:xfrm>
              <a:off x="5735609" y="3262929"/>
              <a:ext cx="271447"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8" name="rc98"/>
            <p:cNvSpPr/>
            <p:nvPr/>
          </p:nvSpPr>
          <p:spPr>
            <a:xfrm>
              <a:off x="6007057" y="3262929"/>
              <a:ext cx="271447"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9" name="rc99"/>
            <p:cNvSpPr/>
            <p:nvPr/>
          </p:nvSpPr>
          <p:spPr>
            <a:xfrm>
              <a:off x="6278504" y="3262929"/>
              <a:ext cx="271447"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0" name="rc100"/>
            <p:cNvSpPr/>
            <p:nvPr/>
          </p:nvSpPr>
          <p:spPr>
            <a:xfrm>
              <a:off x="6549951" y="3262929"/>
              <a:ext cx="271447"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1" name="rc101"/>
            <p:cNvSpPr/>
            <p:nvPr/>
          </p:nvSpPr>
          <p:spPr>
            <a:xfrm>
              <a:off x="6821398" y="3262929"/>
              <a:ext cx="271447" cy="40480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2" name="rc102"/>
            <p:cNvSpPr/>
            <p:nvPr/>
          </p:nvSpPr>
          <p:spPr>
            <a:xfrm>
              <a:off x="7092846" y="3262929"/>
              <a:ext cx="271447"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3" name="rc103"/>
            <p:cNvSpPr/>
            <p:nvPr/>
          </p:nvSpPr>
          <p:spPr>
            <a:xfrm>
              <a:off x="7364293" y="3262929"/>
              <a:ext cx="271447"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4" name="rc104"/>
            <p:cNvSpPr/>
            <p:nvPr/>
          </p:nvSpPr>
          <p:spPr>
            <a:xfrm>
              <a:off x="7635740" y="3262929"/>
              <a:ext cx="271447"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5" name="rc105"/>
            <p:cNvSpPr/>
            <p:nvPr/>
          </p:nvSpPr>
          <p:spPr>
            <a:xfrm>
              <a:off x="7907187" y="3262929"/>
              <a:ext cx="271447" cy="40480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6" name="rc106"/>
            <p:cNvSpPr/>
            <p:nvPr/>
          </p:nvSpPr>
          <p:spPr>
            <a:xfrm>
              <a:off x="8178635" y="3262929"/>
              <a:ext cx="271447"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7" name="rc107"/>
            <p:cNvSpPr/>
            <p:nvPr/>
          </p:nvSpPr>
          <p:spPr>
            <a:xfrm>
              <a:off x="8450082" y="3262929"/>
              <a:ext cx="271447"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8" name="rc108"/>
            <p:cNvSpPr/>
            <p:nvPr/>
          </p:nvSpPr>
          <p:spPr>
            <a:xfrm>
              <a:off x="1663900" y="2048504"/>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9" name="rc109"/>
            <p:cNvSpPr/>
            <p:nvPr/>
          </p:nvSpPr>
          <p:spPr>
            <a:xfrm>
              <a:off x="1935348" y="2048504"/>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0" name="rc110"/>
            <p:cNvSpPr/>
            <p:nvPr/>
          </p:nvSpPr>
          <p:spPr>
            <a:xfrm>
              <a:off x="2206795" y="2048504"/>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1" name="rc111"/>
            <p:cNvSpPr/>
            <p:nvPr/>
          </p:nvSpPr>
          <p:spPr>
            <a:xfrm>
              <a:off x="2478242" y="2048504"/>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2" name="rc112"/>
            <p:cNvSpPr/>
            <p:nvPr/>
          </p:nvSpPr>
          <p:spPr>
            <a:xfrm>
              <a:off x="2749689" y="2048504"/>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3" name="rc113"/>
            <p:cNvSpPr/>
            <p:nvPr/>
          </p:nvSpPr>
          <p:spPr>
            <a:xfrm>
              <a:off x="3021137" y="2048504"/>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4" name="rc114"/>
            <p:cNvSpPr/>
            <p:nvPr/>
          </p:nvSpPr>
          <p:spPr>
            <a:xfrm>
              <a:off x="3292584" y="2048504"/>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5" name="rc115"/>
            <p:cNvSpPr/>
            <p:nvPr/>
          </p:nvSpPr>
          <p:spPr>
            <a:xfrm>
              <a:off x="3564031" y="2048504"/>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6" name="rc116"/>
            <p:cNvSpPr/>
            <p:nvPr/>
          </p:nvSpPr>
          <p:spPr>
            <a:xfrm>
              <a:off x="3835478" y="2048504"/>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7" name="rc117"/>
            <p:cNvSpPr/>
            <p:nvPr/>
          </p:nvSpPr>
          <p:spPr>
            <a:xfrm>
              <a:off x="4106926" y="2048504"/>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8" name="rc118"/>
            <p:cNvSpPr/>
            <p:nvPr/>
          </p:nvSpPr>
          <p:spPr>
            <a:xfrm>
              <a:off x="4378373" y="2048504"/>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9" name="rc119"/>
            <p:cNvSpPr/>
            <p:nvPr/>
          </p:nvSpPr>
          <p:spPr>
            <a:xfrm>
              <a:off x="4649820" y="2048504"/>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0" name="rc120"/>
            <p:cNvSpPr/>
            <p:nvPr/>
          </p:nvSpPr>
          <p:spPr>
            <a:xfrm>
              <a:off x="4921267" y="2048504"/>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1" name="rc121"/>
            <p:cNvSpPr/>
            <p:nvPr/>
          </p:nvSpPr>
          <p:spPr>
            <a:xfrm>
              <a:off x="5192715" y="2048504"/>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2" name="rc122"/>
            <p:cNvSpPr/>
            <p:nvPr/>
          </p:nvSpPr>
          <p:spPr>
            <a:xfrm>
              <a:off x="5464162" y="2048504"/>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3" name="rc123"/>
            <p:cNvSpPr/>
            <p:nvPr/>
          </p:nvSpPr>
          <p:spPr>
            <a:xfrm>
              <a:off x="5735609" y="2048504"/>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4" name="rc124"/>
            <p:cNvSpPr/>
            <p:nvPr/>
          </p:nvSpPr>
          <p:spPr>
            <a:xfrm>
              <a:off x="6007057" y="2048504"/>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5" name="rc125"/>
            <p:cNvSpPr/>
            <p:nvPr/>
          </p:nvSpPr>
          <p:spPr>
            <a:xfrm>
              <a:off x="6278504" y="2048504"/>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6" name="rc126"/>
            <p:cNvSpPr/>
            <p:nvPr/>
          </p:nvSpPr>
          <p:spPr>
            <a:xfrm>
              <a:off x="6549951" y="2048504"/>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7" name="rc127"/>
            <p:cNvSpPr/>
            <p:nvPr/>
          </p:nvSpPr>
          <p:spPr>
            <a:xfrm>
              <a:off x="6821398" y="2048504"/>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8" name="rc128"/>
            <p:cNvSpPr/>
            <p:nvPr/>
          </p:nvSpPr>
          <p:spPr>
            <a:xfrm>
              <a:off x="7092846" y="2048504"/>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9" name="rc129"/>
            <p:cNvSpPr/>
            <p:nvPr/>
          </p:nvSpPr>
          <p:spPr>
            <a:xfrm>
              <a:off x="7364293" y="2048504"/>
              <a:ext cx="271447"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0" name="rc130"/>
            <p:cNvSpPr/>
            <p:nvPr/>
          </p:nvSpPr>
          <p:spPr>
            <a:xfrm>
              <a:off x="7635740" y="2048504"/>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1" name="rc131"/>
            <p:cNvSpPr/>
            <p:nvPr/>
          </p:nvSpPr>
          <p:spPr>
            <a:xfrm>
              <a:off x="7907187" y="2048504"/>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2" name="rc132"/>
            <p:cNvSpPr/>
            <p:nvPr/>
          </p:nvSpPr>
          <p:spPr>
            <a:xfrm>
              <a:off x="8178635" y="2048504"/>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3" name="rc133"/>
            <p:cNvSpPr/>
            <p:nvPr/>
          </p:nvSpPr>
          <p:spPr>
            <a:xfrm>
              <a:off x="8450082" y="2048504"/>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4" name="rc134"/>
            <p:cNvSpPr/>
            <p:nvPr/>
          </p:nvSpPr>
          <p:spPr>
            <a:xfrm>
              <a:off x="1663900" y="5286970"/>
              <a:ext cx="271447" cy="40480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5" name="rc135"/>
            <p:cNvSpPr/>
            <p:nvPr/>
          </p:nvSpPr>
          <p:spPr>
            <a:xfrm>
              <a:off x="1935348" y="5286970"/>
              <a:ext cx="271447" cy="40480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6" name="rc136"/>
            <p:cNvSpPr/>
            <p:nvPr/>
          </p:nvSpPr>
          <p:spPr>
            <a:xfrm>
              <a:off x="2206795" y="5286970"/>
              <a:ext cx="271447" cy="40480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37" name="rc137"/>
            <p:cNvSpPr/>
            <p:nvPr/>
          </p:nvSpPr>
          <p:spPr>
            <a:xfrm>
              <a:off x="2478242" y="5286970"/>
              <a:ext cx="271447" cy="40480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8" name="rc138"/>
            <p:cNvSpPr/>
            <p:nvPr/>
          </p:nvSpPr>
          <p:spPr>
            <a:xfrm>
              <a:off x="2749689" y="5286970"/>
              <a:ext cx="271447" cy="40480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9" name="rc139"/>
            <p:cNvSpPr/>
            <p:nvPr/>
          </p:nvSpPr>
          <p:spPr>
            <a:xfrm>
              <a:off x="3021137" y="5286970"/>
              <a:ext cx="271447" cy="40480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0" name="rc140"/>
            <p:cNvSpPr/>
            <p:nvPr/>
          </p:nvSpPr>
          <p:spPr>
            <a:xfrm>
              <a:off x="3292584" y="5286970"/>
              <a:ext cx="271447" cy="40480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1" name="rc141"/>
            <p:cNvSpPr/>
            <p:nvPr/>
          </p:nvSpPr>
          <p:spPr>
            <a:xfrm>
              <a:off x="3564031" y="5286970"/>
              <a:ext cx="271447" cy="40480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2" name="rc142"/>
            <p:cNvSpPr/>
            <p:nvPr/>
          </p:nvSpPr>
          <p:spPr>
            <a:xfrm>
              <a:off x="3835478" y="5286970"/>
              <a:ext cx="271447"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3" name="rc143"/>
            <p:cNvSpPr/>
            <p:nvPr/>
          </p:nvSpPr>
          <p:spPr>
            <a:xfrm>
              <a:off x="4106926" y="5286970"/>
              <a:ext cx="271447"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4" name="rc144"/>
            <p:cNvSpPr/>
            <p:nvPr/>
          </p:nvSpPr>
          <p:spPr>
            <a:xfrm>
              <a:off x="4378373" y="5286970"/>
              <a:ext cx="271447"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5" name="rc145"/>
            <p:cNvSpPr/>
            <p:nvPr/>
          </p:nvSpPr>
          <p:spPr>
            <a:xfrm>
              <a:off x="4649820" y="5286970"/>
              <a:ext cx="271447"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6" name="rc146"/>
            <p:cNvSpPr/>
            <p:nvPr/>
          </p:nvSpPr>
          <p:spPr>
            <a:xfrm>
              <a:off x="4921267" y="5286970"/>
              <a:ext cx="271447"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7" name="rc147"/>
            <p:cNvSpPr/>
            <p:nvPr/>
          </p:nvSpPr>
          <p:spPr>
            <a:xfrm>
              <a:off x="5192715" y="5286970"/>
              <a:ext cx="271447" cy="40480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8" name="rc148"/>
            <p:cNvSpPr/>
            <p:nvPr/>
          </p:nvSpPr>
          <p:spPr>
            <a:xfrm>
              <a:off x="5464162" y="5286970"/>
              <a:ext cx="271447"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9" name="rc149"/>
            <p:cNvSpPr/>
            <p:nvPr/>
          </p:nvSpPr>
          <p:spPr>
            <a:xfrm>
              <a:off x="5735609" y="5286970"/>
              <a:ext cx="271447"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0" name="rc150"/>
            <p:cNvSpPr/>
            <p:nvPr/>
          </p:nvSpPr>
          <p:spPr>
            <a:xfrm>
              <a:off x="6007057" y="5286970"/>
              <a:ext cx="271447"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1" name="rc151"/>
            <p:cNvSpPr/>
            <p:nvPr/>
          </p:nvSpPr>
          <p:spPr>
            <a:xfrm>
              <a:off x="6278504" y="5286970"/>
              <a:ext cx="271447"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2" name="rc152"/>
            <p:cNvSpPr/>
            <p:nvPr/>
          </p:nvSpPr>
          <p:spPr>
            <a:xfrm>
              <a:off x="6549951" y="5286970"/>
              <a:ext cx="271447" cy="40480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3" name="rc153"/>
            <p:cNvSpPr/>
            <p:nvPr/>
          </p:nvSpPr>
          <p:spPr>
            <a:xfrm>
              <a:off x="6821398" y="5286970"/>
              <a:ext cx="271447"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4" name="rc154"/>
            <p:cNvSpPr/>
            <p:nvPr/>
          </p:nvSpPr>
          <p:spPr>
            <a:xfrm>
              <a:off x="7092846" y="5286970"/>
              <a:ext cx="271447"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5" name="rc155"/>
            <p:cNvSpPr/>
            <p:nvPr/>
          </p:nvSpPr>
          <p:spPr>
            <a:xfrm>
              <a:off x="7364293" y="5286970"/>
              <a:ext cx="271447" cy="404808"/>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56" name="rc156"/>
            <p:cNvSpPr/>
            <p:nvPr/>
          </p:nvSpPr>
          <p:spPr>
            <a:xfrm>
              <a:off x="7635740" y="5286970"/>
              <a:ext cx="271447" cy="40480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7" name="rc157"/>
            <p:cNvSpPr/>
            <p:nvPr/>
          </p:nvSpPr>
          <p:spPr>
            <a:xfrm>
              <a:off x="7907187" y="5286970"/>
              <a:ext cx="271447" cy="40480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8" name="rc158"/>
            <p:cNvSpPr/>
            <p:nvPr/>
          </p:nvSpPr>
          <p:spPr>
            <a:xfrm>
              <a:off x="8178635" y="5286970"/>
              <a:ext cx="271447" cy="40480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9" name="rc159"/>
            <p:cNvSpPr/>
            <p:nvPr/>
          </p:nvSpPr>
          <p:spPr>
            <a:xfrm>
              <a:off x="8450082" y="5286970"/>
              <a:ext cx="271447" cy="40480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0" name="rc160"/>
            <p:cNvSpPr/>
            <p:nvPr/>
          </p:nvSpPr>
          <p:spPr>
            <a:xfrm>
              <a:off x="1663900" y="2453313"/>
              <a:ext cx="271447" cy="40480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61" name="rc161"/>
            <p:cNvSpPr/>
            <p:nvPr/>
          </p:nvSpPr>
          <p:spPr>
            <a:xfrm>
              <a:off x="1935348" y="2453313"/>
              <a:ext cx="271447" cy="40480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62" name="rc162"/>
            <p:cNvSpPr/>
            <p:nvPr/>
          </p:nvSpPr>
          <p:spPr>
            <a:xfrm>
              <a:off x="2206795" y="2453313"/>
              <a:ext cx="271447" cy="40480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63" name="rc163"/>
            <p:cNvSpPr/>
            <p:nvPr/>
          </p:nvSpPr>
          <p:spPr>
            <a:xfrm>
              <a:off x="2478242" y="2453313"/>
              <a:ext cx="271447" cy="40480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64" name="rc164"/>
            <p:cNvSpPr/>
            <p:nvPr/>
          </p:nvSpPr>
          <p:spPr>
            <a:xfrm>
              <a:off x="2749689" y="2453313"/>
              <a:ext cx="271447" cy="40480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5" name="rc165"/>
            <p:cNvSpPr/>
            <p:nvPr/>
          </p:nvSpPr>
          <p:spPr>
            <a:xfrm>
              <a:off x="3021137" y="2453313"/>
              <a:ext cx="271447" cy="40480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6" name="rc166"/>
            <p:cNvSpPr/>
            <p:nvPr/>
          </p:nvSpPr>
          <p:spPr>
            <a:xfrm>
              <a:off x="3292584" y="2453313"/>
              <a:ext cx="271447"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7" name="rc167"/>
            <p:cNvSpPr/>
            <p:nvPr/>
          </p:nvSpPr>
          <p:spPr>
            <a:xfrm>
              <a:off x="3564031" y="2453313"/>
              <a:ext cx="271447" cy="40480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8" name="rc168"/>
            <p:cNvSpPr/>
            <p:nvPr/>
          </p:nvSpPr>
          <p:spPr>
            <a:xfrm>
              <a:off x="3835478" y="2453313"/>
              <a:ext cx="271447" cy="40480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9" name="rc169"/>
            <p:cNvSpPr/>
            <p:nvPr/>
          </p:nvSpPr>
          <p:spPr>
            <a:xfrm>
              <a:off x="4106926" y="2453313"/>
              <a:ext cx="271447"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0" name="rc170"/>
            <p:cNvSpPr/>
            <p:nvPr/>
          </p:nvSpPr>
          <p:spPr>
            <a:xfrm>
              <a:off x="4378373" y="2453313"/>
              <a:ext cx="271447"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1" name="rc171"/>
            <p:cNvSpPr/>
            <p:nvPr/>
          </p:nvSpPr>
          <p:spPr>
            <a:xfrm>
              <a:off x="4649820" y="2453313"/>
              <a:ext cx="271447"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2" name="rc172"/>
            <p:cNvSpPr/>
            <p:nvPr/>
          </p:nvSpPr>
          <p:spPr>
            <a:xfrm>
              <a:off x="4921267" y="2453313"/>
              <a:ext cx="271447"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3" name="rc173"/>
            <p:cNvSpPr/>
            <p:nvPr/>
          </p:nvSpPr>
          <p:spPr>
            <a:xfrm>
              <a:off x="5192715" y="2453313"/>
              <a:ext cx="271447"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4" name="rc174"/>
            <p:cNvSpPr/>
            <p:nvPr/>
          </p:nvSpPr>
          <p:spPr>
            <a:xfrm>
              <a:off x="5464162" y="2453313"/>
              <a:ext cx="271447"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5" name="rc175"/>
            <p:cNvSpPr/>
            <p:nvPr/>
          </p:nvSpPr>
          <p:spPr>
            <a:xfrm>
              <a:off x="5735609" y="2453313"/>
              <a:ext cx="271447" cy="40480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6" name="rc176"/>
            <p:cNvSpPr/>
            <p:nvPr/>
          </p:nvSpPr>
          <p:spPr>
            <a:xfrm>
              <a:off x="6007057" y="2453313"/>
              <a:ext cx="271447"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7" name="rc177"/>
            <p:cNvSpPr/>
            <p:nvPr/>
          </p:nvSpPr>
          <p:spPr>
            <a:xfrm>
              <a:off x="6278504" y="2453313"/>
              <a:ext cx="271447"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8" name="rc178"/>
            <p:cNvSpPr/>
            <p:nvPr/>
          </p:nvSpPr>
          <p:spPr>
            <a:xfrm>
              <a:off x="6549951" y="2453313"/>
              <a:ext cx="271447" cy="40480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9" name="rc179"/>
            <p:cNvSpPr/>
            <p:nvPr/>
          </p:nvSpPr>
          <p:spPr>
            <a:xfrm>
              <a:off x="6821398" y="2453313"/>
              <a:ext cx="271447"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0" name="rc180"/>
            <p:cNvSpPr/>
            <p:nvPr/>
          </p:nvSpPr>
          <p:spPr>
            <a:xfrm>
              <a:off x="7092846" y="2453313"/>
              <a:ext cx="271447"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1" name="rc181"/>
            <p:cNvSpPr/>
            <p:nvPr/>
          </p:nvSpPr>
          <p:spPr>
            <a:xfrm>
              <a:off x="7364293" y="2453313"/>
              <a:ext cx="271447" cy="40480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2" name="rc182"/>
            <p:cNvSpPr/>
            <p:nvPr/>
          </p:nvSpPr>
          <p:spPr>
            <a:xfrm>
              <a:off x="7635740" y="2453313"/>
              <a:ext cx="271447"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3" name="rc183"/>
            <p:cNvSpPr/>
            <p:nvPr/>
          </p:nvSpPr>
          <p:spPr>
            <a:xfrm>
              <a:off x="7907187" y="2453313"/>
              <a:ext cx="271447"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4" name="rc184"/>
            <p:cNvSpPr/>
            <p:nvPr/>
          </p:nvSpPr>
          <p:spPr>
            <a:xfrm>
              <a:off x="8178635" y="2453313"/>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5" name="rc185"/>
            <p:cNvSpPr/>
            <p:nvPr/>
          </p:nvSpPr>
          <p:spPr>
            <a:xfrm>
              <a:off x="8450082" y="2453313"/>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6" name="rc186"/>
            <p:cNvSpPr/>
            <p:nvPr/>
          </p:nvSpPr>
          <p:spPr>
            <a:xfrm>
              <a:off x="1663900" y="2858121"/>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7" name="rc187"/>
            <p:cNvSpPr/>
            <p:nvPr/>
          </p:nvSpPr>
          <p:spPr>
            <a:xfrm>
              <a:off x="1935348" y="2858121"/>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8" name="rc188"/>
            <p:cNvSpPr/>
            <p:nvPr/>
          </p:nvSpPr>
          <p:spPr>
            <a:xfrm>
              <a:off x="2206795" y="2858121"/>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9" name="rc189"/>
            <p:cNvSpPr/>
            <p:nvPr/>
          </p:nvSpPr>
          <p:spPr>
            <a:xfrm>
              <a:off x="2478242" y="2858121"/>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0" name="rc190"/>
            <p:cNvSpPr/>
            <p:nvPr/>
          </p:nvSpPr>
          <p:spPr>
            <a:xfrm>
              <a:off x="2749689" y="2858121"/>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1" name="rc191"/>
            <p:cNvSpPr/>
            <p:nvPr/>
          </p:nvSpPr>
          <p:spPr>
            <a:xfrm>
              <a:off x="3021137" y="2858121"/>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2" name="rc192"/>
            <p:cNvSpPr/>
            <p:nvPr/>
          </p:nvSpPr>
          <p:spPr>
            <a:xfrm>
              <a:off x="3292584" y="2858121"/>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3" name="rc193"/>
            <p:cNvSpPr/>
            <p:nvPr/>
          </p:nvSpPr>
          <p:spPr>
            <a:xfrm>
              <a:off x="3564031" y="2858121"/>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4" name="rc194"/>
            <p:cNvSpPr/>
            <p:nvPr/>
          </p:nvSpPr>
          <p:spPr>
            <a:xfrm>
              <a:off x="3835478" y="2858121"/>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5" name="rc195"/>
            <p:cNvSpPr/>
            <p:nvPr/>
          </p:nvSpPr>
          <p:spPr>
            <a:xfrm>
              <a:off x="4106926" y="2858121"/>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6" name="rc196"/>
            <p:cNvSpPr/>
            <p:nvPr/>
          </p:nvSpPr>
          <p:spPr>
            <a:xfrm>
              <a:off x="4378373" y="2858121"/>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7" name="rc197"/>
            <p:cNvSpPr/>
            <p:nvPr/>
          </p:nvSpPr>
          <p:spPr>
            <a:xfrm>
              <a:off x="4649820" y="2858121"/>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8" name="rc198"/>
            <p:cNvSpPr/>
            <p:nvPr/>
          </p:nvSpPr>
          <p:spPr>
            <a:xfrm>
              <a:off x="4921267" y="2858121"/>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9" name="rc199"/>
            <p:cNvSpPr/>
            <p:nvPr/>
          </p:nvSpPr>
          <p:spPr>
            <a:xfrm>
              <a:off x="5192715" y="2858121"/>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0" name="rc200"/>
            <p:cNvSpPr/>
            <p:nvPr/>
          </p:nvSpPr>
          <p:spPr>
            <a:xfrm>
              <a:off x="5464162" y="2858121"/>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1" name="rc201"/>
            <p:cNvSpPr/>
            <p:nvPr/>
          </p:nvSpPr>
          <p:spPr>
            <a:xfrm>
              <a:off x="5735609" y="2858121"/>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2" name="rc202"/>
            <p:cNvSpPr/>
            <p:nvPr/>
          </p:nvSpPr>
          <p:spPr>
            <a:xfrm>
              <a:off x="6007057" y="2858121"/>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3" name="rc203"/>
            <p:cNvSpPr/>
            <p:nvPr/>
          </p:nvSpPr>
          <p:spPr>
            <a:xfrm>
              <a:off x="6278504" y="2858121"/>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4" name="rc204"/>
            <p:cNvSpPr/>
            <p:nvPr/>
          </p:nvSpPr>
          <p:spPr>
            <a:xfrm>
              <a:off x="6549951" y="2858121"/>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5" name="rc205"/>
            <p:cNvSpPr/>
            <p:nvPr/>
          </p:nvSpPr>
          <p:spPr>
            <a:xfrm>
              <a:off x="6821398" y="2858121"/>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6" name="rc206"/>
            <p:cNvSpPr/>
            <p:nvPr/>
          </p:nvSpPr>
          <p:spPr>
            <a:xfrm>
              <a:off x="7092846" y="2858121"/>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7" name="rc207"/>
            <p:cNvSpPr/>
            <p:nvPr/>
          </p:nvSpPr>
          <p:spPr>
            <a:xfrm>
              <a:off x="7364293" y="2858121"/>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8" name="rc208"/>
            <p:cNvSpPr/>
            <p:nvPr/>
          </p:nvSpPr>
          <p:spPr>
            <a:xfrm>
              <a:off x="7635740" y="2858121"/>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9" name="rc209"/>
            <p:cNvSpPr/>
            <p:nvPr/>
          </p:nvSpPr>
          <p:spPr>
            <a:xfrm>
              <a:off x="7907187" y="2858121"/>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0" name="rc210"/>
            <p:cNvSpPr/>
            <p:nvPr/>
          </p:nvSpPr>
          <p:spPr>
            <a:xfrm>
              <a:off x="8178635" y="2858121"/>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1" name="rc211"/>
            <p:cNvSpPr/>
            <p:nvPr/>
          </p:nvSpPr>
          <p:spPr>
            <a:xfrm>
              <a:off x="8450082" y="2858121"/>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2" name="rc212"/>
            <p:cNvSpPr/>
            <p:nvPr/>
          </p:nvSpPr>
          <p:spPr>
            <a:xfrm>
              <a:off x="1663900" y="4477354"/>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3" name="rc213"/>
            <p:cNvSpPr/>
            <p:nvPr/>
          </p:nvSpPr>
          <p:spPr>
            <a:xfrm>
              <a:off x="1935348" y="4477354"/>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4" name="rc214"/>
            <p:cNvSpPr/>
            <p:nvPr/>
          </p:nvSpPr>
          <p:spPr>
            <a:xfrm>
              <a:off x="2206795" y="4477354"/>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5" name="rc215"/>
            <p:cNvSpPr/>
            <p:nvPr/>
          </p:nvSpPr>
          <p:spPr>
            <a:xfrm>
              <a:off x="2478242" y="4477354"/>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6" name="rc216"/>
            <p:cNvSpPr/>
            <p:nvPr/>
          </p:nvSpPr>
          <p:spPr>
            <a:xfrm>
              <a:off x="2749689" y="4477354"/>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7" name="rc217"/>
            <p:cNvSpPr/>
            <p:nvPr/>
          </p:nvSpPr>
          <p:spPr>
            <a:xfrm>
              <a:off x="3021137" y="4477354"/>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8" name="rc218"/>
            <p:cNvSpPr/>
            <p:nvPr/>
          </p:nvSpPr>
          <p:spPr>
            <a:xfrm>
              <a:off x="3292584" y="4477354"/>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9" name="rc219"/>
            <p:cNvSpPr/>
            <p:nvPr/>
          </p:nvSpPr>
          <p:spPr>
            <a:xfrm>
              <a:off x="3564031" y="4477354"/>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0" name="rc220"/>
            <p:cNvSpPr/>
            <p:nvPr/>
          </p:nvSpPr>
          <p:spPr>
            <a:xfrm>
              <a:off x="3835478" y="4477354"/>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1" name="rc221"/>
            <p:cNvSpPr/>
            <p:nvPr/>
          </p:nvSpPr>
          <p:spPr>
            <a:xfrm>
              <a:off x="4106926" y="4477354"/>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2" name="rc222"/>
            <p:cNvSpPr/>
            <p:nvPr/>
          </p:nvSpPr>
          <p:spPr>
            <a:xfrm>
              <a:off x="4378373" y="4477354"/>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3" name="rc223"/>
            <p:cNvSpPr/>
            <p:nvPr/>
          </p:nvSpPr>
          <p:spPr>
            <a:xfrm>
              <a:off x="4649820" y="4477354"/>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4" name="rc224"/>
            <p:cNvSpPr/>
            <p:nvPr/>
          </p:nvSpPr>
          <p:spPr>
            <a:xfrm>
              <a:off x="4921267" y="4477354"/>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5" name="rc225"/>
            <p:cNvSpPr/>
            <p:nvPr/>
          </p:nvSpPr>
          <p:spPr>
            <a:xfrm>
              <a:off x="5192715" y="4477354"/>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6" name="rc226"/>
            <p:cNvSpPr/>
            <p:nvPr/>
          </p:nvSpPr>
          <p:spPr>
            <a:xfrm>
              <a:off x="5464162" y="4477354"/>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7" name="rc227"/>
            <p:cNvSpPr/>
            <p:nvPr/>
          </p:nvSpPr>
          <p:spPr>
            <a:xfrm>
              <a:off x="5735609" y="4477354"/>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8" name="rc228"/>
            <p:cNvSpPr/>
            <p:nvPr/>
          </p:nvSpPr>
          <p:spPr>
            <a:xfrm>
              <a:off x="6007057" y="4477354"/>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9" name="rc229"/>
            <p:cNvSpPr/>
            <p:nvPr/>
          </p:nvSpPr>
          <p:spPr>
            <a:xfrm>
              <a:off x="6278504" y="4477354"/>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0" name="rc230"/>
            <p:cNvSpPr/>
            <p:nvPr/>
          </p:nvSpPr>
          <p:spPr>
            <a:xfrm>
              <a:off x="6549951" y="4477354"/>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1" name="rc231"/>
            <p:cNvSpPr/>
            <p:nvPr/>
          </p:nvSpPr>
          <p:spPr>
            <a:xfrm>
              <a:off x="6821398" y="4477354"/>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2" name="rc232"/>
            <p:cNvSpPr/>
            <p:nvPr/>
          </p:nvSpPr>
          <p:spPr>
            <a:xfrm>
              <a:off x="7092846" y="4477354"/>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3" name="rc233"/>
            <p:cNvSpPr/>
            <p:nvPr/>
          </p:nvSpPr>
          <p:spPr>
            <a:xfrm>
              <a:off x="7364293" y="4477354"/>
              <a:ext cx="271447"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4" name="rc234"/>
            <p:cNvSpPr/>
            <p:nvPr/>
          </p:nvSpPr>
          <p:spPr>
            <a:xfrm>
              <a:off x="7635740" y="4477354"/>
              <a:ext cx="271447"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5" name="rc235"/>
            <p:cNvSpPr/>
            <p:nvPr/>
          </p:nvSpPr>
          <p:spPr>
            <a:xfrm>
              <a:off x="7907187" y="4477354"/>
              <a:ext cx="271447"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6" name="rc236"/>
            <p:cNvSpPr/>
            <p:nvPr/>
          </p:nvSpPr>
          <p:spPr>
            <a:xfrm>
              <a:off x="8178635" y="4477354"/>
              <a:ext cx="271447"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7" name="rc237"/>
            <p:cNvSpPr/>
            <p:nvPr/>
          </p:nvSpPr>
          <p:spPr>
            <a:xfrm>
              <a:off x="8450082" y="4477354"/>
              <a:ext cx="271447"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8" name="rc238"/>
            <p:cNvSpPr/>
            <p:nvPr/>
          </p:nvSpPr>
          <p:spPr>
            <a:xfrm>
              <a:off x="2206795" y="4882162"/>
              <a:ext cx="271447" cy="40480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39" name="rc239"/>
            <p:cNvSpPr/>
            <p:nvPr/>
          </p:nvSpPr>
          <p:spPr>
            <a:xfrm>
              <a:off x="2478242" y="4882162"/>
              <a:ext cx="271447" cy="404808"/>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40" name="rc240"/>
            <p:cNvSpPr/>
            <p:nvPr/>
          </p:nvSpPr>
          <p:spPr>
            <a:xfrm>
              <a:off x="2749689" y="4882162"/>
              <a:ext cx="271447" cy="404808"/>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41" name="rc241"/>
            <p:cNvSpPr/>
            <p:nvPr/>
          </p:nvSpPr>
          <p:spPr>
            <a:xfrm>
              <a:off x="3021137" y="4882162"/>
              <a:ext cx="271447" cy="404808"/>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42" name="rc242"/>
            <p:cNvSpPr/>
            <p:nvPr/>
          </p:nvSpPr>
          <p:spPr>
            <a:xfrm>
              <a:off x="3292584" y="4882162"/>
              <a:ext cx="271447" cy="40480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43" name="rc243"/>
            <p:cNvSpPr/>
            <p:nvPr/>
          </p:nvSpPr>
          <p:spPr>
            <a:xfrm>
              <a:off x="3564031" y="4882162"/>
              <a:ext cx="271447" cy="40480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44" name="rc244"/>
            <p:cNvSpPr/>
            <p:nvPr/>
          </p:nvSpPr>
          <p:spPr>
            <a:xfrm>
              <a:off x="3835478" y="4882162"/>
              <a:ext cx="271447" cy="40480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45" name="rc245"/>
            <p:cNvSpPr/>
            <p:nvPr/>
          </p:nvSpPr>
          <p:spPr>
            <a:xfrm>
              <a:off x="4106926" y="4882162"/>
              <a:ext cx="271447" cy="40480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46" name="rc246"/>
            <p:cNvSpPr/>
            <p:nvPr/>
          </p:nvSpPr>
          <p:spPr>
            <a:xfrm>
              <a:off x="4378373" y="4882162"/>
              <a:ext cx="271447" cy="40480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47" name="rc247"/>
            <p:cNvSpPr/>
            <p:nvPr/>
          </p:nvSpPr>
          <p:spPr>
            <a:xfrm>
              <a:off x="4649820" y="4882162"/>
              <a:ext cx="271447" cy="40480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48" name="rc248"/>
            <p:cNvSpPr/>
            <p:nvPr/>
          </p:nvSpPr>
          <p:spPr>
            <a:xfrm>
              <a:off x="4921267" y="4882162"/>
              <a:ext cx="271447"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9" name="rc249"/>
            <p:cNvSpPr/>
            <p:nvPr/>
          </p:nvSpPr>
          <p:spPr>
            <a:xfrm>
              <a:off x="5192715" y="4882162"/>
              <a:ext cx="271447" cy="40480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50" name="rc250"/>
            <p:cNvSpPr/>
            <p:nvPr/>
          </p:nvSpPr>
          <p:spPr>
            <a:xfrm>
              <a:off x="5464162" y="4882162"/>
              <a:ext cx="271447" cy="40480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51" name="rc251"/>
            <p:cNvSpPr/>
            <p:nvPr/>
          </p:nvSpPr>
          <p:spPr>
            <a:xfrm>
              <a:off x="5735609" y="4882162"/>
              <a:ext cx="271447" cy="40480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52" name="rc252"/>
            <p:cNvSpPr/>
            <p:nvPr/>
          </p:nvSpPr>
          <p:spPr>
            <a:xfrm>
              <a:off x="6007057" y="4882162"/>
              <a:ext cx="271447" cy="40480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53" name="rc253"/>
            <p:cNvSpPr/>
            <p:nvPr/>
          </p:nvSpPr>
          <p:spPr>
            <a:xfrm>
              <a:off x="6278504" y="4882162"/>
              <a:ext cx="271447"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4" name="rc254"/>
            <p:cNvSpPr/>
            <p:nvPr/>
          </p:nvSpPr>
          <p:spPr>
            <a:xfrm>
              <a:off x="6549951" y="4882162"/>
              <a:ext cx="271447"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5" name="rc255"/>
            <p:cNvSpPr/>
            <p:nvPr/>
          </p:nvSpPr>
          <p:spPr>
            <a:xfrm>
              <a:off x="6821398" y="4882162"/>
              <a:ext cx="271447"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6" name="rc256"/>
            <p:cNvSpPr/>
            <p:nvPr/>
          </p:nvSpPr>
          <p:spPr>
            <a:xfrm>
              <a:off x="7092846" y="4882162"/>
              <a:ext cx="271447"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7" name="rc257"/>
            <p:cNvSpPr/>
            <p:nvPr/>
          </p:nvSpPr>
          <p:spPr>
            <a:xfrm>
              <a:off x="7364293" y="4882162"/>
              <a:ext cx="271447"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8" name="rc258"/>
            <p:cNvSpPr/>
            <p:nvPr/>
          </p:nvSpPr>
          <p:spPr>
            <a:xfrm>
              <a:off x="7635740" y="4882162"/>
              <a:ext cx="271447"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9" name="rc259"/>
            <p:cNvSpPr/>
            <p:nvPr/>
          </p:nvSpPr>
          <p:spPr>
            <a:xfrm>
              <a:off x="7907187" y="4882162"/>
              <a:ext cx="271447"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60" name="rc260"/>
            <p:cNvSpPr/>
            <p:nvPr/>
          </p:nvSpPr>
          <p:spPr>
            <a:xfrm>
              <a:off x="8178635" y="4882162"/>
              <a:ext cx="271447"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61" name="rc261"/>
            <p:cNvSpPr/>
            <p:nvPr/>
          </p:nvSpPr>
          <p:spPr>
            <a:xfrm>
              <a:off x="8450082" y="4882162"/>
              <a:ext cx="271447"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62" name="rc262"/>
            <p:cNvSpPr/>
            <p:nvPr/>
          </p:nvSpPr>
          <p:spPr>
            <a:xfrm>
              <a:off x="1663900" y="3667737"/>
              <a:ext cx="271447" cy="40480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63" name="rc263"/>
            <p:cNvSpPr/>
            <p:nvPr/>
          </p:nvSpPr>
          <p:spPr>
            <a:xfrm>
              <a:off x="1935348" y="3667737"/>
              <a:ext cx="271447" cy="40480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64" name="rc264"/>
            <p:cNvSpPr/>
            <p:nvPr/>
          </p:nvSpPr>
          <p:spPr>
            <a:xfrm>
              <a:off x="2206795" y="3667737"/>
              <a:ext cx="271447" cy="40480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65" name="rc265"/>
            <p:cNvSpPr/>
            <p:nvPr/>
          </p:nvSpPr>
          <p:spPr>
            <a:xfrm>
              <a:off x="2478242" y="3667737"/>
              <a:ext cx="271447" cy="40480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66" name="rc266"/>
            <p:cNvSpPr/>
            <p:nvPr/>
          </p:nvSpPr>
          <p:spPr>
            <a:xfrm>
              <a:off x="2749689" y="3667737"/>
              <a:ext cx="271447" cy="40480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67" name="rc267"/>
            <p:cNvSpPr/>
            <p:nvPr/>
          </p:nvSpPr>
          <p:spPr>
            <a:xfrm>
              <a:off x="3021137" y="3667737"/>
              <a:ext cx="271447" cy="40480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68" name="rc268"/>
            <p:cNvSpPr/>
            <p:nvPr/>
          </p:nvSpPr>
          <p:spPr>
            <a:xfrm>
              <a:off x="3292584" y="3667737"/>
              <a:ext cx="271447" cy="40480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69" name="rc269"/>
            <p:cNvSpPr/>
            <p:nvPr/>
          </p:nvSpPr>
          <p:spPr>
            <a:xfrm>
              <a:off x="3564031" y="3667737"/>
              <a:ext cx="271447" cy="40480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70" name="rc270"/>
            <p:cNvSpPr/>
            <p:nvPr/>
          </p:nvSpPr>
          <p:spPr>
            <a:xfrm>
              <a:off x="3835478" y="3667737"/>
              <a:ext cx="271447" cy="40480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71" name="rc271"/>
            <p:cNvSpPr/>
            <p:nvPr/>
          </p:nvSpPr>
          <p:spPr>
            <a:xfrm>
              <a:off x="4106926" y="3667737"/>
              <a:ext cx="271447" cy="40480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72" name="rc272"/>
            <p:cNvSpPr/>
            <p:nvPr/>
          </p:nvSpPr>
          <p:spPr>
            <a:xfrm>
              <a:off x="4378373" y="3667737"/>
              <a:ext cx="271447" cy="40480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73" name="rc273"/>
            <p:cNvSpPr/>
            <p:nvPr/>
          </p:nvSpPr>
          <p:spPr>
            <a:xfrm>
              <a:off x="4649820" y="3667737"/>
              <a:ext cx="271447"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74" name="rc274"/>
            <p:cNvSpPr/>
            <p:nvPr/>
          </p:nvSpPr>
          <p:spPr>
            <a:xfrm>
              <a:off x="4921267" y="3667737"/>
              <a:ext cx="271447"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75" name="rc275"/>
            <p:cNvSpPr/>
            <p:nvPr/>
          </p:nvSpPr>
          <p:spPr>
            <a:xfrm>
              <a:off x="5192715" y="3667737"/>
              <a:ext cx="271447"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76" name="rc276"/>
            <p:cNvSpPr/>
            <p:nvPr/>
          </p:nvSpPr>
          <p:spPr>
            <a:xfrm>
              <a:off x="5464162" y="3667737"/>
              <a:ext cx="271447"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77" name="rc277"/>
            <p:cNvSpPr/>
            <p:nvPr/>
          </p:nvSpPr>
          <p:spPr>
            <a:xfrm>
              <a:off x="5735609" y="3667737"/>
              <a:ext cx="271447"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78" name="rc278"/>
            <p:cNvSpPr/>
            <p:nvPr/>
          </p:nvSpPr>
          <p:spPr>
            <a:xfrm>
              <a:off x="6007057" y="3667737"/>
              <a:ext cx="271447"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79" name="rc279"/>
            <p:cNvSpPr/>
            <p:nvPr/>
          </p:nvSpPr>
          <p:spPr>
            <a:xfrm>
              <a:off x="6278504" y="3667737"/>
              <a:ext cx="271447"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80" name="rc280"/>
            <p:cNvSpPr/>
            <p:nvPr/>
          </p:nvSpPr>
          <p:spPr>
            <a:xfrm>
              <a:off x="6549951" y="3667737"/>
              <a:ext cx="271447" cy="40480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81" name="rc281"/>
            <p:cNvSpPr/>
            <p:nvPr/>
          </p:nvSpPr>
          <p:spPr>
            <a:xfrm>
              <a:off x="6821398" y="3667737"/>
              <a:ext cx="271447"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82" name="rc282"/>
            <p:cNvSpPr/>
            <p:nvPr/>
          </p:nvSpPr>
          <p:spPr>
            <a:xfrm>
              <a:off x="7092846" y="3667737"/>
              <a:ext cx="271447"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83" name="rc283"/>
            <p:cNvSpPr/>
            <p:nvPr/>
          </p:nvSpPr>
          <p:spPr>
            <a:xfrm>
              <a:off x="7364293" y="3667737"/>
              <a:ext cx="271447"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84" name="rc284"/>
            <p:cNvSpPr/>
            <p:nvPr/>
          </p:nvSpPr>
          <p:spPr>
            <a:xfrm>
              <a:off x="7635740" y="3667737"/>
              <a:ext cx="271447"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85" name="rc285"/>
            <p:cNvSpPr/>
            <p:nvPr/>
          </p:nvSpPr>
          <p:spPr>
            <a:xfrm>
              <a:off x="7907187" y="3667737"/>
              <a:ext cx="271447" cy="40480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86" name="rc286"/>
            <p:cNvSpPr/>
            <p:nvPr/>
          </p:nvSpPr>
          <p:spPr>
            <a:xfrm>
              <a:off x="8178635" y="3667737"/>
              <a:ext cx="271447"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87" name="rc287"/>
            <p:cNvSpPr/>
            <p:nvPr/>
          </p:nvSpPr>
          <p:spPr>
            <a:xfrm>
              <a:off x="8450082" y="3667737"/>
              <a:ext cx="271447"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88" name="tx288"/>
            <p:cNvSpPr/>
            <p:nvPr/>
          </p:nvSpPr>
          <p:spPr>
            <a:xfrm>
              <a:off x="1739365"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89" name="tx289"/>
            <p:cNvSpPr/>
            <p:nvPr/>
          </p:nvSpPr>
          <p:spPr>
            <a:xfrm>
              <a:off x="2010812"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90" name="tx290"/>
            <p:cNvSpPr/>
            <p:nvPr/>
          </p:nvSpPr>
          <p:spPr>
            <a:xfrm>
              <a:off x="2282260"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91" name="tx291"/>
            <p:cNvSpPr/>
            <p:nvPr/>
          </p:nvSpPr>
          <p:spPr>
            <a:xfrm>
              <a:off x="2553707"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92" name="tx292"/>
            <p:cNvSpPr/>
            <p:nvPr/>
          </p:nvSpPr>
          <p:spPr>
            <a:xfrm>
              <a:off x="2825154"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93" name="tx293"/>
            <p:cNvSpPr/>
            <p:nvPr/>
          </p:nvSpPr>
          <p:spPr>
            <a:xfrm>
              <a:off x="3096601"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94" name="tx294"/>
            <p:cNvSpPr/>
            <p:nvPr/>
          </p:nvSpPr>
          <p:spPr>
            <a:xfrm>
              <a:off x="3368049"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95" name="tx295"/>
            <p:cNvSpPr/>
            <p:nvPr/>
          </p:nvSpPr>
          <p:spPr>
            <a:xfrm>
              <a:off x="3639496"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96" name="tx296"/>
            <p:cNvSpPr/>
            <p:nvPr/>
          </p:nvSpPr>
          <p:spPr>
            <a:xfrm>
              <a:off x="3910943"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97" name="tx297"/>
            <p:cNvSpPr/>
            <p:nvPr/>
          </p:nvSpPr>
          <p:spPr>
            <a:xfrm>
              <a:off x="4182390"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98" name="tx298"/>
            <p:cNvSpPr/>
            <p:nvPr/>
          </p:nvSpPr>
          <p:spPr>
            <a:xfrm>
              <a:off x="4453838"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99" name="tx299"/>
            <p:cNvSpPr/>
            <p:nvPr/>
          </p:nvSpPr>
          <p:spPr>
            <a:xfrm>
              <a:off x="4725285"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00" name="tx300"/>
            <p:cNvSpPr/>
            <p:nvPr/>
          </p:nvSpPr>
          <p:spPr>
            <a:xfrm>
              <a:off x="4996732"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01" name="tx301"/>
            <p:cNvSpPr/>
            <p:nvPr/>
          </p:nvSpPr>
          <p:spPr>
            <a:xfrm>
              <a:off x="5268179"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02" name="tx302"/>
            <p:cNvSpPr/>
            <p:nvPr/>
          </p:nvSpPr>
          <p:spPr>
            <a:xfrm>
              <a:off x="5539627"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03" name="tx303"/>
            <p:cNvSpPr/>
            <p:nvPr/>
          </p:nvSpPr>
          <p:spPr>
            <a:xfrm>
              <a:off x="5811074"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04" name="tx304"/>
            <p:cNvSpPr/>
            <p:nvPr/>
          </p:nvSpPr>
          <p:spPr>
            <a:xfrm>
              <a:off x="6082521"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05" name="tx305"/>
            <p:cNvSpPr/>
            <p:nvPr/>
          </p:nvSpPr>
          <p:spPr>
            <a:xfrm>
              <a:off x="6353968"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06" name="tx306"/>
            <p:cNvSpPr/>
            <p:nvPr/>
          </p:nvSpPr>
          <p:spPr>
            <a:xfrm>
              <a:off x="6625416"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07" name="tx307"/>
            <p:cNvSpPr/>
            <p:nvPr/>
          </p:nvSpPr>
          <p:spPr>
            <a:xfrm>
              <a:off x="6896863"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08" name="tx308"/>
            <p:cNvSpPr/>
            <p:nvPr/>
          </p:nvSpPr>
          <p:spPr>
            <a:xfrm>
              <a:off x="7168310"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09" name="tx309"/>
            <p:cNvSpPr/>
            <p:nvPr/>
          </p:nvSpPr>
          <p:spPr>
            <a:xfrm>
              <a:off x="7439757"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10" name="tx310"/>
            <p:cNvSpPr/>
            <p:nvPr/>
          </p:nvSpPr>
          <p:spPr>
            <a:xfrm>
              <a:off x="7711205"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11" name="tx311"/>
            <p:cNvSpPr/>
            <p:nvPr/>
          </p:nvSpPr>
          <p:spPr>
            <a:xfrm>
              <a:off x="7982652"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12" name="tx312"/>
            <p:cNvSpPr/>
            <p:nvPr/>
          </p:nvSpPr>
          <p:spPr>
            <a:xfrm>
              <a:off x="8254099"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13" name="tx313"/>
            <p:cNvSpPr/>
            <p:nvPr/>
          </p:nvSpPr>
          <p:spPr>
            <a:xfrm>
              <a:off x="8525546"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14" name="tx314"/>
            <p:cNvSpPr/>
            <p:nvPr/>
          </p:nvSpPr>
          <p:spPr>
            <a:xfrm>
              <a:off x="1739365"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15" name="tx315"/>
            <p:cNvSpPr/>
            <p:nvPr/>
          </p:nvSpPr>
          <p:spPr>
            <a:xfrm>
              <a:off x="2010812"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16" name="tx316"/>
            <p:cNvSpPr/>
            <p:nvPr/>
          </p:nvSpPr>
          <p:spPr>
            <a:xfrm>
              <a:off x="2282260"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17" name="tx317"/>
            <p:cNvSpPr/>
            <p:nvPr/>
          </p:nvSpPr>
          <p:spPr>
            <a:xfrm>
              <a:off x="2553707"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18" name="tx318"/>
            <p:cNvSpPr/>
            <p:nvPr/>
          </p:nvSpPr>
          <p:spPr>
            <a:xfrm>
              <a:off x="2825154"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19" name="tx319"/>
            <p:cNvSpPr/>
            <p:nvPr/>
          </p:nvSpPr>
          <p:spPr>
            <a:xfrm>
              <a:off x="3096601"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20" name="tx320"/>
            <p:cNvSpPr/>
            <p:nvPr/>
          </p:nvSpPr>
          <p:spPr>
            <a:xfrm>
              <a:off x="3368049"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21" name="tx321"/>
            <p:cNvSpPr/>
            <p:nvPr/>
          </p:nvSpPr>
          <p:spPr>
            <a:xfrm>
              <a:off x="3639496"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22" name="tx322"/>
            <p:cNvSpPr/>
            <p:nvPr/>
          </p:nvSpPr>
          <p:spPr>
            <a:xfrm>
              <a:off x="3910943"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23" name="tx323"/>
            <p:cNvSpPr/>
            <p:nvPr/>
          </p:nvSpPr>
          <p:spPr>
            <a:xfrm>
              <a:off x="4182390"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24" name="tx324"/>
            <p:cNvSpPr/>
            <p:nvPr/>
          </p:nvSpPr>
          <p:spPr>
            <a:xfrm>
              <a:off x="4453838"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25" name="tx325"/>
            <p:cNvSpPr/>
            <p:nvPr/>
          </p:nvSpPr>
          <p:spPr>
            <a:xfrm>
              <a:off x="4725285"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26" name="tx326"/>
            <p:cNvSpPr/>
            <p:nvPr/>
          </p:nvSpPr>
          <p:spPr>
            <a:xfrm>
              <a:off x="4996732"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27" name="tx327"/>
            <p:cNvSpPr/>
            <p:nvPr/>
          </p:nvSpPr>
          <p:spPr>
            <a:xfrm>
              <a:off x="5268179"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28" name="tx328"/>
            <p:cNvSpPr/>
            <p:nvPr/>
          </p:nvSpPr>
          <p:spPr>
            <a:xfrm>
              <a:off x="5539627"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29" name="tx329"/>
            <p:cNvSpPr/>
            <p:nvPr/>
          </p:nvSpPr>
          <p:spPr>
            <a:xfrm>
              <a:off x="5811074"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30" name="tx330"/>
            <p:cNvSpPr/>
            <p:nvPr/>
          </p:nvSpPr>
          <p:spPr>
            <a:xfrm>
              <a:off x="6082521"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31" name="tx331"/>
            <p:cNvSpPr/>
            <p:nvPr/>
          </p:nvSpPr>
          <p:spPr>
            <a:xfrm>
              <a:off x="6353968"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32" name="tx332"/>
            <p:cNvSpPr/>
            <p:nvPr/>
          </p:nvSpPr>
          <p:spPr>
            <a:xfrm>
              <a:off x="6625416"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33" name="tx333"/>
            <p:cNvSpPr/>
            <p:nvPr/>
          </p:nvSpPr>
          <p:spPr>
            <a:xfrm>
              <a:off x="6896863"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34" name="tx334"/>
            <p:cNvSpPr/>
            <p:nvPr/>
          </p:nvSpPr>
          <p:spPr>
            <a:xfrm>
              <a:off x="7168310"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35" name="tx335"/>
            <p:cNvSpPr/>
            <p:nvPr/>
          </p:nvSpPr>
          <p:spPr>
            <a:xfrm>
              <a:off x="7439757"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36" name="tx336"/>
            <p:cNvSpPr/>
            <p:nvPr/>
          </p:nvSpPr>
          <p:spPr>
            <a:xfrm>
              <a:off x="7711205"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37" name="tx337"/>
            <p:cNvSpPr/>
            <p:nvPr/>
          </p:nvSpPr>
          <p:spPr>
            <a:xfrm>
              <a:off x="7982652"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38" name="tx338"/>
            <p:cNvSpPr/>
            <p:nvPr/>
          </p:nvSpPr>
          <p:spPr>
            <a:xfrm>
              <a:off x="8254099"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39" name="tx339"/>
            <p:cNvSpPr/>
            <p:nvPr/>
          </p:nvSpPr>
          <p:spPr>
            <a:xfrm>
              <a:off x="8525546"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40" name="tx340"/>
            <p:cNvSpPr/>
            <p:nvPr/>
          </p:nvSpPr>
          <p:spPr>
            <a:xfrm>
              <a:off x="2010812"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41" name="tx341"/>
            <p:cNvSpPr/>
            <p:nvPr/>
          </p:nvSpPr>
          <p:spPr>
            <a:xfrm>
              <a:off x="228226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42" name="tx342"/>
            <p:cNvSpPr/>
            <p:nvPr/>
          </p:nvSpPr>
          <p:spPr>
            <a:xfrm>
              <a:off x="2553707"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43" name="tx343"/>
            <p:cNvSpPr/>
            <p:nvPr/>
          </p:nvSpPr>
          <p:spPr>
            <a:xfrm>
              <a:off x="282515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44" name="tx344"/>
            <p:cNvSpPr/>
            <p:nvPr/>
          </p:nvSpPr>
          <p:spPr>
            <a:xfrm>
              <a:off x="3096601"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45" name="tx345"/>
            <p:cNvSpPr/>
            <p:nvPr/>
          </p:nvSpPr>
          <p:spPr>
            <a:xfrm>
              <a:off x="336804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46" name="tx346"/>
            <p:cNvSpPr/>
            <p:nvPr/>
          </p:nvSpPr>
          <p:spPr>
            <a:xfrm>
              <a:off x="3639496"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47" name="tx347"/>
            <p:cNvSpPr/>
            <p:nvPr/>
          </p:nvSpPr>
          <p:spPr>
            <a:xfrm>
              <a:off x="391094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48" name="tx348"/>
            <p:cNvSpPr/>
            <p:nvPr/>
          </p:nvSpPr>
          <p:spPr>
            <a:xfrm>
              <a:off x="418239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49" name="tx349"/>
            <p:cNvSpPr/>
            <p:nvPr/>
          </p:nvSpPr>
          <p:spPr>
            <a:xfrm>
              <a:off x="445383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50" name="tx350"/>
            <p:cNvSpPr/>
            <p:nvPr/>
          </p:nvSpPr>
          <p:spPr>
            <a:xfrm>
              <a:off x="4725285"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51" name="tx351"/>
            <p:cNvSpPr/>
            <p:nvPr/>
          </p:nvSpPr>
          <p:spPr>
            <a:xfrm>
              <a:off x="4996732"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52" name="tx352"/>
            <p:cNvSpPr/>
            <p:nvPr/>
          </p:nvSpPr>
          <p:spPr>
            <a:xfrm>
              <a:off x="526817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53" name="tx353"/>
            <p:cNvSpPr/>
            <p:nvPr/>
          </p:nvSpPr>
          <p:spPr>
            <a:xfrm>
              <a:off x="5539627"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54" name="tx354"/>
            <p:cNvSpPr/>
            <p:nvPr/>
          </p:nvSpPr>
          <p:spPr>
            <a:xfrm>
              <a:off x="581107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55" name="tx355"/>
            <p:cNvSpPr/>
            <p:nvPr/>
          </p:nvSpPr>
          <p:spPr>
            <a:xfrm>
              <a:off x="6082521"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56" name="tx356"/>
            <p:cNvSpPr/>
            <p:nvPr/>
          </p:nvSpPr>
          <p:spPr>
            <a:xfrm>
              <a:off x="635396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57" name="tx357"/>
            <p:cNvSpPr/>
            <p:nvPr/>
          </p:nvSpPr>
          <p:spPr>
            <a:xfrm>
              <a:off x="6625416"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58" name="tx358"/>
            <p:cNvSpPr/>
            <p:nvPr/>
          </p:nvSpPr>
          <p:spPr>
            <a:xfrm>
              <a:off x="689686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59" name="tx359"/>
            <p:cNvSpPr/>
            <p:nvPr/>
          </p:nvSpPr>
          <p:spPr>
            <a:xfrm>
              <a:off x="716831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60" name="tx360"/>
            <p:cNvSpPr/>
            <p:nvPr/>
          </p:nvSpPr>
          <p:spPr>
            <a:xfrm>
              <a:off x="7439757"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61" name="tx361"/>
            <p:cNvSpPr/>
            <p:nvPr/>
          </p:nvSpPr>
          <p:spPr>
            <a:xfrm>
              <a:off x="7711205"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62" name="tx362"/>
            <p:cNvSpPr/>
            <p:nvPr/>
          </p:nvSpPr>
          <p:spPr>
            <a:xfrm>
              <a:off x="7982652"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63" name="tx363"/>
            <p:cNvSpPr/>
            <p:nvPr/>
          </p:nvSpPr>
          <p:spPr>
            <a:xfrm>
              <a:off x="825409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64" name="tx364"/>
            <p:cNvSpPr/>
            <p:nvPr/>
          </p:nvSpPr>
          <p:spPr>
            <a:xfrm>
              <a:off x="8525546"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65" name="tx365"/>
            <p:cNvSpPr/>
            <p:nvPr/>
          </p:nvSpPr>
          <p:spPr>
            <a:xfrm>
              <a:off x="255370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66" name="tx366"/>
            <p:cNvSpPr/>
            <p:nvPr/>
          </p:nvSpPr>
          <p:spPr>
            <a:xfrm>
              <a:off x="282515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67" name="tx367"/>
            <p:cNvSpPr/>
            <p:nvPr/>
          </p:nvSpPr>
          <p:spPr>
            <a:xfrm>
              <a:off x="309660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68" name="tx368"/>
            <p:cNvSpPr/>
            <p:nvPr/>
          </p:nvSpPr>
          <p:spPr>
            <a:xfrm>
              <a:off x="336804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69" name="tx369"/>
            <p:cNvSpPr/>
            <p:nvPr/>
          </p:nvSpPr>
          <p:spPr>
            <a:xfrm>
              <a:off x="363949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70" name="tx370"/>
            <p:cNvSpPr/>
            <p:nvPr/>
          </p:nvSpPr>
          <p:spPr>
            <a:xfrm>
              <a:off x="391094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71" name="tx371"/>
            <p:cNvSpPr/>
            <p:nvPr/>
          </p:nvSpPr>
          <p:spPr>
            <a:xfrm>
              <a:off x="418239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72" name="tx372"/>
            <p:cNvSpPr/>
            <p:nvPr/>
          </p:nvSpPr>
          <p:spPr>
            <a:xfrm>
              <a:off x="445383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73" name="tx373"/>
            <p:cNvSpPr/>
            <p:nvPr/>
          </p:nvSpPr>
          <p:spPr>
            <a:xfrm>
              <a:off x="472528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74" name="tx374"/>
            <p:cNvSpPr/>
            <p:nvPr/>
          </p:nvSpPr>
          <p:spPr>
            <a:xfrm>
              <a:off x="499673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75" name="tx375"/>
            <p:cNvSpPr/>
            <p:nvPr/>
          </p:nvSpPr>
          <p:spPr>
            <a:xfrm>
              <a:off x="526817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76" name="tx376"/>
            <p:cNvSpPr/>
            <p:nvPr/>
          </p:nvSpPr>
          <p:spPr>
            <a:xfrm>
              <a:off x="553962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77" name="tx377"/>
            <p:cNvSpPr/>
            <p:nvPr/>
          </p:nvSpPr>
          <p:spPr>
            <a:xfrm>
              <a:off x="581107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78" name="tx378"/>
            <p:cNvSpPr/>
            <p:nvPr/>
          </p:nvSpPr>
          <p:spPr>
            <a:xfrm>
              <a:off x="608252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79" name="tx379"/>
            <p:cNvSpPr/>
            <p:nvPr/>
          </p:nvSpPr>
          <p:spPr>
            <a:xfrm>
              <a:off x="635396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80" name="tx380"/>
            <p:cNvSpPr/>
            <p:nvPr/>
          </p:nvSpPr>
          <p:spPr>
            <a:xfrm>
              <a:off x="662541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81" name="tx381"/>
            <p:cNvSpPr/>
            <p:nvPr/>
          </p:nvSpPr>
          <p:spPr>
            <a:xfrm>
              <a:off x="689686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82" name="tx382"/>
            <p:cNvSpPr/>
            <p:nvPr/>
          </p:nvSpPr>
          <p:spPr>
            <a:xfrm>
              <a:off x="716831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83" name="tx383"/>
            <p:cNvSpPr/>
            <p:nvPr/>
          </p:nvSpPr>
          <p:spPr>
            <a:xfrm>
              <a:off x="743975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84" name="tx384"/>
            <p:cNvSpPr/>
            <p:nvPr/>
          </p:nvSpPr>
          <p:spPr>
            <a:xfrm>
              <a:off x="771120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85" name="tx385"/>
            <p:cNvSpPr/>
            <p:nvPr/>
          </p:nvSpPr>
          <p:spPr>
            <a:xfrm>
              <a:off x="798265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86" name="tx386"/>
            <p:cNvSpPr/>
            <p:nvPr/>
          </p:nvSpPr>
          <p:spPr>
            <a:xfrm>
              <a:off x="825409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87" name="tx387"/>
            <p:cNvSpPr/>
            <p:nvPr/>
          </p:nvSpPr>
          <p:spPr>
            <a:xfrm>
              <a:off x="852554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88" name="tx388"/>
            <p:cNvSpPr/>
            <p:nvPr/>
          </p:nvSpPr>
          <p:spPr>
            <a:xfrm>
              <a:off x="1739365"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89" name="tx389"/>
            <p:cNvSpPr/>
            <p:nvPr/>
          </p:nvSpPr>
          <p:spPr>
            <a:xfrm>
              <a:off x="2010812"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90" name="tx390"/>
            <p:cNvSpPr/>
            <p:nvPr/>
          </p:nvSpPr>
          <p:spPr>
            <a:xfrm>
              <a:off x="2282260"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91" name="tx391"/>
            <p:cNvSpPr/>
            <p:nvPr/>
          </p:nvSpPr>
          <p:spPr>
            <a:xfrm>
              <a:off x="2553707"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92" name="tx392"/>
            <p:cNvSpPr/>
            <p:nvPr/>
          </p:nvSpPr>
          <p:spPr>
            <a:xfrm>
              <a:off x="2825154"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93" name="tx393"/>
            <p:cNvSpPr/>
            <p:nvPr/>
          </p:nvSpPr>
          <p:spPr>
            <a:xfrm>
              <a:off x="3096601"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94" name="tx394"/>
            <p:cNvSpPr/>
            <p:nvPr/>
          </p:nvSpPr>
          <p:spPr>
            <a:xfrm>
              <a:off x="3368049"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95" name="tx395"/>
            <p:cNvSpPr/>
            <p:nvPr/>
          </p:nvSpPr>
          <p:spPr>
            <a:xfrm>
              <a:off x="3639496"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96" name="tx396"/>
            <p:cNvSpPr/>
            <p:nvPr/>
          </p:nvSpPr>
          <p:spPr>
            <a:xfrm>
              <a:off x="3910943"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97" name="tx397"/>
            <p:cNvSpPr/>
            <p:nvPr/>
          </p:nvSpPr>
          <p:spPr>
            <a:xfrm>
              <a:off x="4182390"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98" name="tx398"/>
            <p:cNvSpPr/>
            <p:nvPr/>
          </p:nvSpPr>
          <p:spPr>
            <a:xfrm>
              <a:off x="4453838"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99" name="tx399"/>
            <p:cNvSpPr/>
            <p:nvPr/>
          </p:nvSpPr>
          <p:spPr>
            <a:xfrm>
              <a:off x="4725285"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00" name="tx400"/>
            <p:cNvSpPr/>
            <p:nvPr/>
          </p:nvSpPr>
          <p:spPr>
            <a:xfrm>
              <a:off x="4996732"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01" name="tx401"/>
            <p:cNvSpPr/>
            <p:nvPr/>
          </p:nvSpPr>
          <p:spPr>
            <a:xfrm>
              <a:off x="5268179"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02" name="tx402"/>
            <p:cNvSpPr/>
            <p:nvPr/>
          </p:nvSpPr>
          <p:spPr>
            <a:xfrm>
              <a:off x="5539627"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03" name="tx403"/>
            <p:cNvSpPr/>
            <p:nvPr/>
          </p:nvSpPr>
          <p:spPr>
            <a:xfrm>
              <a:off x="5811074"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04" name="tx404"/>
            <p:cNvSpPr/>
            <p:nvPr/>
          </p:nvSpPr>
          <p:spPr>
            <a:xfrm>
              <a:off x="6082521"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05" name="tx405"/>
            <p:cNvSpPr/>
            <p:nvPr/>
          </p:nvSpPr>
          <p:spPr>
            <a:xfrm>
              <a:off x="6353968"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06" name="tx406"/>
            <p:cNvSpPr/>
            <p:nvPr/>
          </p:nvSpPr>
          <p:spPr>
            <a:xfrm>
              <a:off x="6625416"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07" name="tx407"/>
            <p:cNvSpPr/>
            <p:nvPr/>
          </p:nvSpPr>
          <p:spPr>
            <a:xfrm>
              <a:off x="6896863"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08" name="tx408"/>
            <p:cNvSpPr/>
            <p:nvPr/>
          </p:nvSpPr>
          <p:spPr>
            <a:xfrm>
              <a:off x="7168310"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09" name="tx409"/>
            <p:cNvSpPr/>
            <p:nvPr/>
          </p:nvSpPr>
          <p:spPr>
            <a:xfrm>
              <a:off x="7439757"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10" name="tx410"/>
            <p:cNvSpPr/>
            <p:nvPr/>
          </p:nvSpPr>
          <p:spPr>
            <a:xfrm>
              <a:off x="7711205"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11" name="tx411"/>
            <p:cNvSpPr/>
            <p:nvPr/>
          </p:nvSpPr>
          <p:spPr>
            <a:xfrm>
              <a:off x="7982652"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12" name="tx412"/>
            <p:cNvSpPr/>
            <p:nvPr/>
          </p:nvSpPr>
          <p:spPr>
            <a:xfrm>
              <a:off x="8254099"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13" name="tx413"/>
            <p:cNvSpPr/>
            <p:nvPr/>
          </p:nvSpPr>
          <p:spPr>
            <a:xfrm>
              <a:off x="8525546"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14" name="tx414"/>
            <p:cNvSpPr/>
            <p:nvPr/>
          </p:nvSpPr>
          <p:spPr>
            <a:xfrm>
              <a:off x="1739365"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15" name="tx415"/>
            <p:cNvSpPr/>
            <p:nvPr/>
          </p:nvSpPr>
          <p:spPr>
            <a:xfrm>
              <a:off x="2010812"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16" name="tx416"/>
            <p:cNvSpPr/>
            <p:nvPr/>
          </p:nvSpPr>
          <p:spPr>
            <a:xfrm>
              <a:off x="2282260"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17" name="tx417"/>
            <p:cNvSpPr/>
            <p:nvPr/>
          </p:nvSpPr>
          <p:spPr>
            <a:xfrm>
              <a:off x="2553707"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18" name="tx418"/>
            <p:cNvSpPr/>
            <p:nvPr/>
          </p:nvSpPr>
          <p:spPr>
            <a:xfrm>
              <a:off x="2825154"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19" name="tx419"/>
            <p:cNvSpPr/>
            <p:nvPr/>
          </p:nvSpPr>
          <p:spPr>
            <a:xfrm>
              <a:off x="3096601"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20" name="tx420"/>
            <p:cNvSpPr/>
            <p:nvPr/>
          </p:nvSpPr>
          <p:spPr>
            <a:xfrm>
              <a:off x="3368049"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21" name="tx421"/>
            <p:cNvSpPr/>
            <p:nvPr/>
          </p:nvSpPr>
          <p:spPr>
            <a:xfrm>
              <a:off x="3639496"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22" name="tx422"/>
            <p:cNvSpPr/>
            <p:nvPr/>
          </p:nvSpPr>
          <p:spPr>
            <a:xfrm>
              <a:off x="3910943"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23" name="tx423"/>
            <p:cNvSpPr/>
            <p:nvPr/>
          </p:nvSpPr>
          <p:spPr>
            <a:xfrm>
              <a:off x="4182390"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24" name="tx424"/>
            <p:cNvSpPr/>
            <p:nvPr/>
          </p:nvSpPr>
          <p:spPr>
            <a:xfrm>
              <a:off x="4453838"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25" name="tx425"/>
            <p:cNvSpPr/>
            <p:nvPr/>
          </p:nvSpPr>
          <p:spPr>
            <a:xfrm>
              <a:off x="4725285"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26" name="tx426"/>
            <p:cNvSpPr/>
            <p:nvPr/>
          </p:nvSpPr>
          <p:spPr>
            <a:xfrm>
              <a:off x="4996732"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27" name="tx427"/>
            <p:cNvSpPr/>
            <p:nvPr/>
          </p:nvSpPr>
          <p:spPr>
            <a:xfrm>
              <a:off x="5268179"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28" name="tx428"/>
            <p:cNvSpPr/>
            <p:nvPr/>
          </p:nvSpPr>
          <p:spPr>
            <a:xfrm>
              <a:off x="5539627"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29" name="tx429"/>
            <p:cNvSpPr/>
            <p:nvPr/>
          </p:nvSpPr>
          <p:spPr>
            <a:xfrm>
              <a:off x="5811074"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30" name="tx430"/>
            <p:cNvSpPr/>
            <p:nvPr/>
          </p:nvSpPr>
          <p:spPr>
            <a:xfrm>
              <a:off x="6082521"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31" name="tx431"/>
            <p:cNvSpPr/>
            <p:nvPr/>
          </p:nvSpPr>
          <p:spPr>
            <a:xfrm>
              <a:off x="6353968"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32" name="tx432"/>
            <p:cNvSpPr/>
            <p:nvPr/>
          </p:nvSpPr>
          <p:spPr>
            <a:xfrm>
              <a:off x="6625416"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33" name="tx433"/>
            <p:cNvSpPr/>
            <p:nvPr/>
          </p:nvSpPr>
          <p:spPr>
            <a:xfrm>
              <a:off x="6896863"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34" name="tx434"/>
            <p:cNvSpPr/>
            <p:nvPr/>
          </p:nvSpPr>
          <p:spPr>
            <a:xfrm>
              <a:off x="7168310"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35" name="tx435"/>
            <p:cNvSpPr/>
            <p:nvPr/>
          </p:nvSpPr>
          <p:spPr>
            <a:xfrm>
              <a:off x="7711205"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36" name="tx436"/>
            <p:cNvSpPr/>
            <p:nvPr/>
          </p:nvSpPr>
          <p:spPr>
            <a:xfrm>
              <a:off x="7982652"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37" name="tx437"/>
            <p:cNvSpPr/>
            <p:nvPr/>
          </p:nvSpPr>
          <p:spPr>
            <a:xfrm>
              <a:off x="8254099"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38" name="tx438"/>
            <p:cNvSpPr/>
            <p:nvPr/>
          </p:nvSpPr>
          <p:spPr>
            <a:xfrm>
              <a:off x="8525546"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39" name="tx439"/>
            <p:cNvSpPr/>
            <p:nvPr/>
          </p:nvSpPr>
          <p:spPr>
            <a:xfrm>
              <a:off x="1739365"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40" name="tx440"/>
            <p:cNvSpPr/>
            <p:nvPr/>
          </p:nvSpPr>
          <p:spPr>
            <a:xfrm>
              <a:off x="2010812"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41" name="tx441"/>
            <p:cNvSpPr/>
            <p:nvPr/>
          </p:nvSpPr>
          <p:spPr>
            <a:xfrm>
              <a:off x="2282260"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42" name="tx442"/>
            <p:cNvSpPr/>
            <p:nvPr/>
          </p:nvSpPr>
          <p:spPr>
            <a:xfrm>
              <a:off x="2553707"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43" name="tx443"/>
            <p:cNvSpPr/>
            <p:nvPr/>
          </p:nvSpPr>
          <p:spPr>
            <a:xfrm>
              <a:off x="2825154"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44" name="tx444"/>
            <p:cNvSpPr/>
            <p:nvPr/>
          </p:nvSpPr>
          <p:spPr>
            <a:xfrm>
              <a:off x="3096601"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45" name="tx445"/>
            <p:cNvSpPr/>
            <p:nvPr/>
          </p:nvSpPr>
          <p:spPr>
            <a:xfrm>
              <a:off x="3368049"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46" name="tx446"/>
            <p:cNvSpPr/>
            <p:nvPr/>
          </p:nvSpPr>
          <p:spPr>
            <a:xfrm>
              <a:off x="3639496"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47" name="tx447"/>
            <p:cNvSpPr/>
            <p:nvPr/>
          </p:nvSpPr>
          <p:spPr>
            <a:xfrm>
              <a:off x="3910943"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48" name="tx448"/>
            <p:cNvSpPr/>
            <p:nvPr/>
          </p:nvSpPr>
          <p:spPr>
            <a:xfrm>
              <a:off x="4182390"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49" name="tx449"/>
            <p:cNvSpPr/>
            <p:nvPr/>
          </p:nvSpPr>
          <p:spPr>
            <a:xfrm>
              <a:off x="4453838"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50" name="tx450"/>
            <p:cNvSpPr/>
            <p:nvPr/>
          </p:nvSpPr>
          <p:spPr>
            <a:xfrm>
              <a:off x="4725285"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51" name="tx451"/>
            <p:cNvSpPr/>
            <p:nvPr/>
          </p:nvSpPr>
          <p:spPr>
            <a:xfrm>
              <a:off x="4996732"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52" name="tx452"/>
            <p:cNvSpPr/>
            <p:nvPr/>
          </p:nvSpPr>
          <p:spPr>
            <a:xfrm>
              <a:off x="5268179"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53" name="tx453"/>
            <p:cNvSpPr/>
            <p:nvPr/>
          </p:nvSpPr>
          <p:spPr>
            <a:xfrm>
              <a:off x="5539627"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54" name="tx454"/>
            <p:cNvSpPr/>
            <p:nvPr/>
          </p:nvSpPr>
          <p:spPr>
            <a:xfrm>
              <a:off x="5811074"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55" name="tx455"/>
            <p:cNvSpPr/>
            <p:nvPr/>
          </p:nvSpPr>
          <p:spPr>
            <a:xfrm>
              <a:off x="6082521"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56" name="tx456"/>
            <p:cNvSpPr/>
            <p:nvPr/>
          </p:nvSpPr>
          <p:spPr>
            <a:xfrm>
              <a:off x="6353968"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57" name="tx457"/>
            <p:cNvSpPr/>
            <p:nvPr/>
          </p:nvSpPr>
          <p:spPr>
            <a:xfrm>
              <a:off x="6625416"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58" name="tx458"/>
            <p:cNvSpPr/>
            <p:nvPr/>
          </p:nvSpPr>
          <p:spPr>
            <a:xfrm>
              <a:off x="6896863"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59" name="tx459"/>
            <p:cNvSpPr/>
            <p:nvPr/>
          </p:nvSpPr>
          <p:spPr>
            <a:xfrm>
              <a:off x="7168310"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60" name="tx460"/>
            <p:cNvSpPr/>
            <p:nvPr/>
          </p:nvSpPr>
          <p:spPr>
            <a:xfrm>
              <a:off x="7439757"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61" name="tx461"/>
            <p:cNvSpPr/>
            <p:nvPr/>
          </p:nvSpPr>
          <p:spPr>
            <a:xfrm>
              <a:off x="7711205"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62" name="tx462"/>
            <p:cNvSpPr/>
            <p:nvPr/>
          </p:nvSpPr>
          <p:spPr>
            <a:xfrm>
              <a:off x="7982652"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63" name="tx463"/>
            <p:cNvSpPr/>
            <p:nvPr/>
          </p:nvSpPr>
          <p:spPr>
            <a:xfrm>
              <a:off x="8254099"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64" name="tx464"/>
            <p:cNvSpPr/>
            <p:nvPr/>
          </p:nvSpPr>
          <p:spPr>
            <a:xfrm>
              <a:off x="8525546"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65" name="tx465"/>
            <p:cNvSpPr/>
            <p:nvPr/>
          </p:nvSpPr>
          <p:spPr>
            <a:xfrm>
              <a:off x="1739365"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66" name="tx466"/>
            <p:cNvSpPr/>
            <p:nvPr/>
          </p:nvSpPr>
          <p:spPr>
            <a:xfrm>
              <a:off x="2010812"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67" name="tx467"/>
            <p:cNvSpPr/>
            <p:nvPr/>
          </p:nvSpPr>
          <p:spPr>
            <a:xfrm>
              <a:off x="2282260"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68" name="tx468"/>
            <p:cNvSpPr/>
            <p:nvPr/>
          </p:nvSpPr>
          <p:spPr>
            <a:xfrm>
              <a:off x="2553707"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69" name="tx469"/>
            <p:cNvSpPr/>
            <p:nvPr/>
          </p:nvSpPr>
          <p:spPr>
            <a:xfrm>
              <a:off x="2825154"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70" name="tx470"/>
            <p:cNvSpPr/>
            <p:nvPr/>
          </p:nvSpPr>
          <p:spPr>
            <a:xfrm>
              <a:off x="3096601"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71" name="tx471"/>
            <p:cNvSpPr/>
            <p:nvPr/>
          </p:nvSpPr>
          <p:spPr>
            <a:xfrm>
              <a:off x="3368049"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72" name="tx472"/>
            <p:cNvSpPr/>
            <p:nvPr/>
          </p:nvSpPr>
          <p:spPr>
            <a:xfrm>
              <a:off x="3639496"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73" name="tx473"/>
            <p:cNvSpPr/>
            <p:nvPr/>
          </p:nvSpPr>
          <p:spPr>
            <a:xfrm>
              <a:off x="3910943"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74" name="tx474"/>
            <p:cNvSpPr/>
            <p:nvPr/>
          </p:nvSpPr>
          <p:spPr>
            <a:xfrm>
              <a:off x="4182390"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75" name="tx475"/>
            <p:cNvSpPr/>
            <p:nvPr/>
          </p:nvSpPr>
          <p:spPr>
            <a:xfrm>
              <a:off x="4453838"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76" name="tx476"/>
            <p:cNvSpPr/>
            <p:nvPr/>
          </p:nvSpPr>
          <p:spPr>
            <a:xfrm>
              <a:off x="4725285"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77" name="tx477"/>
            <p:cNvSpPr/>
            <p:nvPr/>
          </p:nvSpPr>
          <p:spPr>
            <a:xfrm>
              <a:off x="4996732"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78" name="tx478"/>
            <p:cNvSpPr/>
            <p:nvPr/>
          </p:nvSpPr>
          <p:spPr>
            <a:xfrm>
              <a:off x="5268179"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79" name="tx479"/>
            <p:cNvSpPr/>
            <p:nvPr/>
          </p:nvSpPr>
          <p:spPr>
            <a:xfrm>
              <a:off x="5539627"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80" name="tx480"/>
            <p:cNvSpPr/>
            <p:nvPr/>
          </p:nvSpPr>
          <p:spPr>
            <a:xfrm>
              <a:off x="5811074"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81" name="tx481"/>
            <p:cNvSpPr/>
            <p:nvPr/>
          </p:nvSpPr>
          <p:spPr>
            <a:xfrm>
              <a:off x="6082521"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82" name="tx482"/>
            <p:cNvSpPr/>
            <p:nvPr/>
          </p:nvSpPr>
          <p:spPr>
            <a:xfrm>
              <a:off x="6353968"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83" name="tx483"/>
            <p:cNvSpPr/>
            <p:nvPr/>
          </p:nvSpPr>
          <p:spPr>
            <a:xfrm>
              <a:off x="6625416"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84" name="tx484"/>
            <p:cNvSpPr/>
            <p:nvPr/>
          </p:nvSpPr>
          <p:spPr>
            <a:xfrm>
              <a:off x="6896863"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85" name="tx485"/>
            <p:cNvSpPr/>
            <p:nvPr/>
          </p:nvSpPr>
          <p:spPr>
            <a:xfrm>
              <a:off x="7168310"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86" name="tx486"/>
            <p:cNvSpPr/>
            <p:nvPr/>
          </p:nvSpPr>
          <p:spPr>
            <a:xfrm>
              <a:off x="7439757"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87" name="tx487"/>
            <p:cNvSpPr/>
            <p:nvPr/>
          </p:nvSpPr>
          <p:spPr>
            <a:xfrm>
              <a:off x="7711205"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88" name="tx488"/>
            <p:cNvSpPr/>
            <p:nvPr/>
          </p:nvSpPr>
          <p:spPr>
            <a:xfrm>
              <a:off x="7982652"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89" name="tx489"/>
            <p:cNvSpPr/>
            <p:nvPr/>
          </p:nvSpPr>
          <p:spPr>
            <a:xfrm>
              <a:off x="8254099"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90" name="tx490"/>
            <p:cNvSpPr/>
            <p:nvPr/>
          </p:nvSpPr>
          <p:spPr>
            <a:xfrm>
              <a:off x="8525546"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91" name="tx491"/>
            <p:cNvSpPr/>
            <p:nvPr/>
          </p:nvSpPr>
          <p:spPr>
            <a:xfrm>
              <a:off x="1739365"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92" name="tx492"/>
            <p:cNvSpPr/>
            <p:nvPr/>
          </p:nvSpPr>
          <p:spPr>
            <a:xfrm>
              <a:off x="2010812"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93" name="tx493"/>
            <p:cNvSpPr/>
            <p:nvPr/>
          </p:nvSpPr>
          <p:spPr>
            <a:xfrm>
              <a:off x="2282260"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94" name="tx494"/>
            <p:cNvSpPr/>
            <p:nvPr/>
          </p:nvSpPr>
          <p:spPr>
            <a:xfrm>
              <a:off x="2553707"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95" name="tx495"/>
            <p:cNvSpPr/>
            <p:nvPr/>
          </p:nvSpPr>
          <p:spPr>
            <a:xfrm>
              <a:off x="2825154"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96" name="tx496"/>
            <p:cNvSpPr/>
            <p:nvPr/>
          </p:nvSpPr>
          <p:spPr>
            <a:xfrm>
              <a:off x="3096601"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97" name="tx497"/>
            <p:cNvSpPr/>
            <p:nvPr/>
          </p:nvSpPr>
          <p:spPr>
            <a:xfrm>
              <a:off x="3368049"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98" name="tx498"/>
            <p:cNvSpPr/>
            <p:nvPr/>
          </p:nvSpPr>
          <p:spPr>
            <a:xfrm>
              <a:off x="3639496"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99" name="tx499"/>
            <p:cNvSpPr/>
            <p:nvPr/>
          </p:nvSpPr>
          <p:spPr>
            <a:xfrm>
              <a:off x="3910943"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00" name="tx500"/>
            <p:cNvSpPr/>
            <p:nvPr/>
          </p:nvSpPr>
          <p:spPr>
            <a:xfrm>
              <a:off x="4182390"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01" name="tx501"/>
            <p:cNvSpPr/>
            <p:nvPr/>
          </p:nvSpPr>
          <p:spPr>
            <a:xfrm>
              <a:off x="4453838"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02" name="tx502"/>
            <p:cNvSpPr/>
            <p:nvPr/>
          </p:nvSpPr>
          <p:spPr>
            <a:xfrm>
              <a:off x="4725285"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03" name="tx503"/>
            <p:cNvSpPr/>
            <p:nvPr/>
          </p:nvSpPr>
          <p:spPr>
            <a:xfrm>
              <a:off x="4996732"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04" name="tx504"/>
            <p:cNvSpPr/>
            <p:nvPr/>
          </p:nvSpPr>
          <p:spPr>
            <a:xfrm>
              <a:off x="5268179"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05" name="tx505"/>
            <p:cNvSpPr/>
            <p:nvPr/>
          </p:nvSpPr>
          <p:spPr>
            <a:xfrm>
              <a:off x="5539627"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06" name="tx506"/>
            <p:cNvSpPr/>
            <p:nvPr/>
          </p:nvSpPr>
          <p:spPr>
            <a:xfrm>
              <a:off x="5811074"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07" name="tx507"/>
            <p:cNvSpPr/>
            <p:nvPr/>
          </p:nvSpPr>
          <p:spPr>
            <a:xfrm>
              <a:off x="6082521"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08" name="tx508"/>
            <p:cNvSpPr/>
            <p:nvPr/>
          </p:nvSpPr>
          <p:spPr>
            <a:xfrm>
              <a:off x="6353968"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09" name="tx509"/>
            <p:cNvSpPr/>
            <p:nvPr/>
          </p:nvSpPr>
          <p:spPr>
            <a:xfrm>
              <a:off x="6625416"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10" name="tx510"/>
            <p:cNvSpPr/>
            <p:nvPr/>
          </p:nvSpPr>
          <p:spPr>
            <a:xfrm>
              <a:off x="6896863"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11" name="tx511"/>
            <p:cNvSpPr/>
            <p:nvPr/>
          </p:nvSpPr>
          <p:spPr>
            <a:xfrm>
              <a:off x="7168310"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12" name="tx512"/>
            <p:cNvSpPr/>
            <p:nvPr/>
          </p:nvSpPr>
          <p:spPr>
            <a:xfrm>
              <a:off x="7439757"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13" name="tx513"/>
            <p:cNvSpPr/>
            <p:nvPr/>
          </p:nvSpPr>
          <p:spPr>
            <a:xfrm>
              <a:off x="7711205"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14" name="tx514"/>
            <p:cNvSpPr/>
            <p:nvPr/>
          </p:nvSpPr>
          <p:spPr>
            <a:xfrm>
              <a:off x="7982652"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15" name="tx515"/>
            <p:cNvSpPr/>
            <p:nvPr/>
          </p:nvSpPr>
          <p:spPr>
            <a:xfrm>
              <a:off x="8254099"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16" name="tx516"/>
            <p:cNvSpPr/>
            <p:nvPr/>
          </p:nvSpPr>
          <p:spPr>
            <a:xfrm>
              <a:off x="8525546"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17" name="tx517"/>
            <p:cNvSpPr/>
            <p:nvPr/>
          </p:nvSpPr>
          <p:spPr>
            <a:xfrm>
              <a:off x="336804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518" name="tx518"/>
            <p:cNvSpPr/>
            <p:nvPr/>
          </p:nvSpPr>
          <p:spPr>
            <a:xfrm>
              <a:off x="3639496"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19" name="tx519"/>
            <p:cNvSpPr/>
            <p:nvPr/>
          </p:nvSpPr>
          <p:spPr>
            <a:xfrm>
              <a:off x="391094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20" name="tx520"/>
            <p:cNvSpPr/>
            <p:nvPr/>
          </p:nvSpPr>
          <p:spPr>
            <a:xfrm>
              <a:off x="418239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521" name="tx521"/>
            <p:cNvSpPr/>
            <p:nvPr/>
          </p:nvSpPr>
          <p:spPr>
            <a:xfrm>
              <a:off x="445383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522" name="tx522"/>
            <p:cNvSpPr/>
            <p:nvPr/>
          </p:nvSpPr>
          <p:spPr>
            <a:xfrm>
              <a:off x="4725285"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23" name="tx523"/>
            <p:cNvSpPr/>
            <p:nvPr/>
          </p:nvSpPr>
          <p:spPr>
            <a:xfrm>
              <a:off x="4996732"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24" name="tx524"/>
            <p:cNvSpPr/>
            <p:nvPr/>
          </p:nvSpPr>
          <p:spPr>
            <a:xfrm>
              <a:off x="526817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25" name="tx525"/>
            <p:cNvSpPr/>
            <p:nvPr/>
          </p:nvSpPr>
          <p:spPr>
            <a:xfrm>
              <a:off x="5539627"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26" name="tx526"/>
            <p:cNvSpPr/>
            <p:nvPr/>
          </p:nvSpPr>
          <p:spPr>
            <a:xfrm>
              <a:off x="581107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27" name="tx527"/>
            <p:cNvSpPr/>
            <p:nvPr/>
          </p:nvSpPr>
          <p:spPr>
            <a:xfrm>
              <a:off x="6082521"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28" name="tx528"/>
            <p:cNvSpPr/>
            <p:nvPr/>
          </p:nvSpPr>
          <p:spPr>
            <a:xfrm>
              <a:off x="635396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29" name="tx529"/>
            <p:cNvSpPr/>
            <p:nvPr/>
          </p:nvSpPr>
          <p:spPr>
            <a:xfrm>
              <a:off x="6625416"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30" name="tx530"/>
            <p:cNvSpPr/>
            <p:nvPr/>
          </p:nvSpPr>
          <p:spPr>
            <a:xfrm>
              <a:off x="689686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31" name="tx531"/>
            <p:cNvSpPr/>
            <p:nvPr/>
          </p:nvSpPr>
          <p:spPr>
            <a:xfrm>
              <a:off x="716831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32" name="tx532"/>
            <p:cNvSpPr/>
            <p:nvPr/>
          </p:nvSpPr>
          <p:spPr>
            <a:xfrm>
              <a:off x="7439757"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33" name="tx533"/>
            <p:cNvSpPr/>
            <p:nvPr/>
          </p:nvSpPr>
          <p:spPr>
            <a:xfrm>
              <a:off x="7711205"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34" name="tx534"/>
            <p:cNvSpPr/>
            <p:nvPr/>
          </p:nvSpPr>
          <p:spPr>
            <a:xfrm>
              <a:off x="7982652"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35" name="tx535"/>
            <p:cNvSpPr/>
            <p:nvPr/>
          </p:nvSpPr>
          <p:spPr>
            <a:xfrm>
              <a:off x="825409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36" name="tx536"/>
            <p:cNvSpPr/>
            <p:nvPr/>
          </p:nvSpPr>
          <p:spPr>
            <a:xfrm>
              <a:off x="8525546"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37" name="tx537"/>
            <p:cNvSpPr/>
            <p:nvPr/>
          </p:nvSpPr>
          <p:spPr>
            <a:xfrm>
              <a:off x="1739365"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538" name="tx538"/>
            <p:cNvSpPr/>
            <p:nvPr/>
          </p:nvSpPr>
          <p:spPr>
            <a:xfrm>
              <a:off x="2010812"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539" name="tx539"/>
            <p:cNvSpPr/>
            <p:nvPr/>
          </p:nvSpPr>
          <p:spPr>
            <a:xfrm>
              <a:off x="2282260"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540" name="tx540"/>
            <p:cNvSpPr/>
            <p:nvPr/>
          </p:nvSpPr>
          <p:spPr>
            <a:xfrm>
              <a:off x="2553707"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541" name="tx541"/>
            <p:cNvSpPr/>
            <p:nvPr/>
          </p:nvSpPr>
          <p:spPr>
            <a:xfrm>
              <a:off x="2825154"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542" name="tx542"/>
            <p:cNvSpPr/>
            <p:nvPr/>
          </p:nvSpPr>
          <p:spPr>
            <a:xfrm>
              <a:off x="3096601"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43" name="tx543"/>
            <p:cNvSpPr/>
            <p:nvPr/>
          </p:nvSpPr>
          <p:spPr>
            <a:xfrm>
              <a:off x="3368049"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44" name="tx544"/>
            <p:cNvSpPr/>
            <p:nvPr/>
          </p:nvSpPr>
          <p:spPr>
            <a:xfrm>
              <a:off x="3639496"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45" name="tx545"/>
            <p:cNvSpPr/>
            <p:nvPr/>
          </p:nvSpPr>
          <p:spPr>
            <a:xfrm>
              <a:off x="3910943"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46" name="tx546"/>
            <p:cNvSpPr/>
            <p:nvPr/>
          </p:nvSpPr>
          <p:spPr>
            <a:xfrm>
              <a:off x="4182390"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47" name="tx547"/>
            <p:cNvSpPr/>
            <p:nvPr/>
          </p:nvSpPr>
          <p:spPr>
            <a:xfrm>
              <a:off x="4453838"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48" name="tx548"/>
            <p:cNvSpPr/>
            <p:nvPr/>
          </p:nvSpPr>
          <p:spPr>
            <a:xfrm>
              <a:off x="4725285"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49" name="tx549"/>
            <p:cNvSpPr/>
            <p:nvPr/>
          </p:nvSpPr>
          <p:spPr>
            <a:xfrm>
              <a:off x="4996732"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50" name="tx550"/>
            <p:cNvSpPr/>
            <p:nvPr/>
          </p:nvSpPr>
          <p:spPr>
            <a:xfrm>
              <a:off x="5268179"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51" name="tx551"/>
            <p:cNvSpPr/>
            <p:nvPr/>
          </p:nvSpPr>
          <p:spPr>
            <a:xfrm>
              <a:off x="5539627"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52" name="tx552"/>
            <p:cNvSpPr/>
            <p:nvPr/>
          </p:nvSpPr>
          <p:spPr>
            <a:xfrm>
              <a:off x="5811074"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53" name="tx553"/>
            <p:cNvSpPr/>
            <p:nvPr/>
          </p:nvSpPr>
          <p:spPr>
            <a:xfrm>
              <a:off x="6082521"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54" name="tx554"/>
            <p:cNvSpPr/>
            <p:nvPr/>
          </p:nvSpPr>
          <p:spPr>
            <a:xfrm>
              <a:off x="6353968"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55" name="tx555"/>
            <p:cNvSpPr/>
            <p:nvPr/>
          </p:nvSpPr>
          <p:spPr>
            <a:xfrm>
              <a:off x="6625416"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56" name="tx556"/>
            <p:cNvSpPr/>
            <p:nvPr/>
          </p:nvSpPr>
          <p:spPr>
            <a:xfrm>
              <a:off x="6896863"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57" name="tx557"/>
            <p:cNvSpPr/>
            <p:nvPr/>
          </p:nvSpPr>
          <p:spPr>
            <a:xfrm>
              <a:off x="7168310"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58" name="tx558"/>
            <p:cNvSpPr/>
            <p:nvPr/>
          </p:nvSpPr>
          <p:spPr>
            <a:xfrm>
              <a:off x="7439757"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59" name="tx559"/>
            <p:cNvSpPr/>
            <p:nvPr/>
          </p:nvSpPr>
          <p:spPr>
            <a:xfrm>
              <a:off x="7711205"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60" name="tx560"/>
            <p:cNvSpPr/>
            <p:nvPr/>
          </p:nvSpPr>
          <p:spPr>
            <a:xfrm>
              <a:off x="7982652"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61" name="tx561"/>
            <p:cNvSpPr/>
            <p:nvPr/>
          </p:nvSpPr>
          <p:spPr>
            <a:xfrm>
              <a:off x="8254099"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62" name="tx562"/>
            <p:cNvSpPr/>
            <p:nvPr/>
          </p:nvSpPr>
          <p:spPr>
            <a:xfrm>
              <a:off x="8525546"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63" name="tx563"/>
            <p:cNvSpPr/>
            <p:nvPr/>
          </p:nvSpPr>
          <p:spPr>
            <a:xfrm>
              <a:off x="1739365"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564" name="tx564"/>
            <p:cNvSpPr/>
            <p:nvPr/>
          </p:nvSpPr>
          <p:spPr>
            <a:xfrm>
              <a:off x="173936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565" name="tx565"/>
            <p:cNvSpPr/>
            <p:nvPr/>
          </p:nvSpPr>
          <p:spPr>
            <a:xfrm>
              <a:off x="201081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566" name="tx566"/>
            <p:cNvSpPr/>
            <p:nvPr/>
          </p:nvSpPr>
          <p:spPr>
            <a:xfrm>
              <a:off x="228226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567" name="tx567"/>
            <p:cNvSpPr/>
            <p:nvPr/>
          </p:nvSpPr>
          <p:spPr>
            <a:xfrm>
              <a:off x="7439757"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568" name="tx568"/>
            <p:cNvSpPr/>
            <p:nvPr/>
          </p:nvSpPr>
          <p:spPr>
            <a:xfrm>
              <a:off x="228226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569" name="tx569"/>
            <p:cNvSpPr/>
            <p:nvPr/>
          </p:nvSpPr>
          <p:spPr>
            <a:xfrm>
              <a:off x="2553707"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70" name="tx570"/>
            <p:cNvSpPr/>
            <p:nvPr/>
          </p:nvSpPr>
          <p:spPr>
            <a:xfrm>
              <a:off x="282515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571" name="tx571"/>
            <p:cNvSpPr/>
            <p:nvPr/>
          </p:nvSpPr>
          <p:spPr>
            <a:xfrm>
              <a:off x="3096601"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72" name="rc572"/>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573" name="rc573"/>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574" name="rc574"/>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575" name="rc575"/>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576" name="rc576"/>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577" name="rc577"/>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578" name="rc578"/>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579" name="rc579"/>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580" name="rc580"/>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581" name="rc581"/>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582" name="rc582"/>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583" name="rc583"/>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584" name="rc584"/>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585" name="rc585"/>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586" name="rc586"/>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587" name="rc587"/>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588" name="rc588"/>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589" name="rc589"/>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590" name="rc590"/>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591" name="rc591"/>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592" name="rc592"/>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593" name="rc593"/>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594" name="rc594"/>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595" name="rc595"/>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596" name="rc596"/>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597" name="rc597"/>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598" name="rc598"/>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599" name="rc599"/>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00" name="rc600"/>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01" name="rc601"/>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02" name="rc602"/>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03" name="rc603"/>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04" name="rc604"/>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05" name="rc605"/>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06" name="rc606"/>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07" name="rc607"/>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08" name="rc608"/>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09" name="rc609"/>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10" name="rc610"/>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11" name="rc611"/>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12" name="rc612"/>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13" name="rc613"/>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14" name="rc614"/>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15" name="rc615"/>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16" name="rc616"/>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17" name="rc617"/>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18" name="rc618"/>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19" name="rc619"/>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20" name="rc620"/>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21" name="rc621"/>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22" name="rc622"/>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23" name="rc623"/>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24" name="rc624"/>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25" name="rc625"/>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26" name="rc626"/>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27" name="rc627"/>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28" name="rc628"/>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29" name="rc629"/>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30" name="rc630"/>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31" name="rc631"/>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32" name="rc632"/>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33" name="rc633"/>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34" name="rc634"/>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35" name="rc635"/>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36" name="rc636"/>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37" name="rc637"/>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38" name="rc638"/>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39" name="rc639"/>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40" name="rc640"/>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41" name="rc641"/>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42" name="rc642"/>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43" name="rc643"/>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44" name="rc644"/>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45" name="rc645"/>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46" name="rc646"/>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47" name="rc647"/>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48" name="rc648"/>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49" name="rc649"/>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50" name="rc650"/>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51" name="rc651"/>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52" name="rc652"/>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53" name="rc653"/>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54" name="rc654"/>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55" name="rc655"/>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56" name="rc656"/>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57" name="rc657"/>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58" name="rc658"/>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59" name="rc659"/>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60" name="rc660"/>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61" name="rc661"/>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62" name="rc662"/>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63" name="rc663"/>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64" name="rc664"/>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65" name="rc665"/>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66" name="rc666"/>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67" name="rc667"/>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68" name="rc668"/>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69" name="rc669"/>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70" name="rc670"/>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71" name="rc671"/>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72" name="rc672"/>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73" name="rc673"/>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74" name="rc674"/>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75" name="rc675"/>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76" name="rc676"/>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77" name="rc677"/>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78" name="rc678"/>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79" name="rc679"/>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80" name="rc680"/>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81" name="rc681"/>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82" name="rc682"/>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83" name="rc683"/>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84" name="rc684"/>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85" name="rc685"/>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86" name="rc686"/>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87" name="rc687"/>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88" name="rc688"/>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89" name="rc689"/>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90" name="rc690"/>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91" name="rc691"/>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92" name="rc692"/>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93" name="rc693"/>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94" name="rc694"/>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95" name="rc695"/>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96" name="rc696"/>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97" name="rc697"/>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98" name="rc698"/>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699" name="rc699"/>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00" name="rc700"/>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01" name="rc701"/>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02" name="rc702"/>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03" name="rc703"/>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04" name="rc704"/>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05" name="rc705"/>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06" name="rc706"/>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07" name="rc707"/>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08" name="rc708"/>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09" name="rc709"/>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10" name="rc710"/>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11" name="rc711"/>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12" name="rc712"/>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13" name="rc713"/>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14" name="rc714"/>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15" name="rc715"/>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16" name="rc716"/>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17" name="rc717"/>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18" name="rc718"/>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19" name="rc719"/>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20" name="rc720"/>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21" name="rc721"/>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22" name="rc722"/>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23" name="rc723"/>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24" name="rc724"/>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25" name="rc725"/>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26" name="rc726"/>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27" name="rc727"/>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28" name="rc728"/>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29" name="rc729"/>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30" name="rc730"/>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31" name="rc731"/>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32" name="rc732"/>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33" name="rc733"/>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34" name="rc734"/>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35" name="rc735"/>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36" name="rc736"/>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37" name="rc737"/>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38" name="rc738"/>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39" name="rc739"/>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40" name="rc740"/>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41" name="rc741"/>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42" name="rc742"/>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43" name="rc743"/>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44" name="rc744"/>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45" name="rc745"/>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46" name="rc746"/>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47" name="rc747"/>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48" name="rc748"/>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49" name="rc749"/>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50" name="rc750"/>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51" name="rc751"/>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52" name="rc752"/>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53" name="rc753"/>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54" name="rc754"/>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55" name="rc755"/>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56" name="rc756"/>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57" name="rc757"/>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58" name="rc758"/>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59" name="rc759"/>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60" name="rc760"/>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61" name="rc761"/>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62" name="rc762"/>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63" name="rc763"/>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64" name="rc764"/>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65" name="rc765"/>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66" name="rc766"/>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67" name="rc767"/>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68" name="rc768"/>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69" name="rc769"/>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70" name="rc770"/>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71" name="rc771"/>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72" name="rc772"/>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73" name="rc773"/>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74" name="rc774"/>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75" name="rc775"/>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76" name="rc776"/>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77" name="rc777"/>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78" name="rc778"/>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79" name="rc779"/>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80" name="rc780"/>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81" name="rc781"/>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82" name="rc782"/>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83" name="rc783"/>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84" name="rc784"/>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85" name="rc785"/>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86" name="rc786"/>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87" name="rc787"/>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88" name="rc788"/>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89" name="rc789"/>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90" name="rc790"/>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91" name="rc791"/>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92" name="rc792"/>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93" name="rc793"/>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94" name="rc794"/>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95" name="rc795"/>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96" name="rc796"/>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97" name="rc797"/>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98" name="rc798"/>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799" name="rc799"/>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00" name="rc800"/>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01" name="rc801"/>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02" name="rc802"/>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03" name="rc803"/>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04" name="rc804"/>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05" name="rc805"/>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06" name="rc806"/>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07" name="rc807"/>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08" name="rc808"/>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09" name="rc809"/>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10" name="rc810"/>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11" name="rc811"/>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12" name="rc812"/>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13" name="rc813"/>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14" name="rc814"/>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15" name="rc815"/>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16" name="rc816"/>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17" name="rc817"/>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18" name="rc818"/>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19" name="rc819"/>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20" name="rc820"/>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21" name="rc821"/>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22" name="rc822"/>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23" name="rc823"/>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24" name="rc824"/>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25" name="rc825"/>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26" name="rc826"/>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27" name="rc827"/>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28" name="rc828"/>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29" name="rc829"/>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30" name="rc830"/>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31" name="rc831"/>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32" name="rc832"/>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33" name="rc833"/>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34" name="rc834"/>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35" name="rc835"/>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36" name="rc836"/>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37" name="rc837"/>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38" name="rc838"/>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39" name="rc839"/>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40" name="rc840"/>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41" name="rc841"/>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42" name="rc842"/>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43" name="rc843"/>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44" name="rc844"/>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45" name="rc845"/>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46" name="rc846"/>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47" name="rc847"/>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48" name="rc848"/>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49" name="rc849"/>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50" name="rc850"/>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51" name="rc851"/>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52" name="rc852"/>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53" name="rc853"/>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54" name="rc854"/>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55" name="rc855"/>
            <p:cNvSpPr/>
            <p:nvPr/>
          </p:nvSpPr>
          <p:spPr>
            <a:xfrm>
              <a:off x="1663900" y="3667737"/>
              <a:ext cx="7057628" cy="404808"/>
            </a:xfrm>
            <a:prstGeom prst="rect">
              <a:avLst/>
            </a:prstGeom>
            <a:noFill/>
            <a:ln w="27101" cap="flat">
              <a:solidFill>
                <a:srgbClr val="000000">
                  <a:alpha val="100000"/>
                </a:srgbClr>
              </a:solidFill>
              <a:prstDash val="solid"/>
              <a:miter/>
            </a:ln>
          </p:spPr>
          <p:txBody>
            <a:bodyPr/>
            <a:lstStyle/>
            <a:p/>
          </p:txBody>
        </p:sp>
        <p:sp>
          <p:nvSpPr>
            <p:cNvPr id="856" name="tx856"/>
            <p:cNvSpPr/>
            <p:nvPr/>
          </p:nvSpPr>
          <p:spPr>
            <a:xfrm rot="-2700000">
              <a:off x="171872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57" name="tx857"/>
            <p:cNvSpPr/>
            <p:nvPr/>
          </p:nvSpPr>
          <p:spPr>
            <a:xfrm rot="-2700000">
              <a:off x="199017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858" name="tx858"/>
            <p:cNvSpPr/>
            <p:nvPr/>
          </p:nvSpPr>
          <p:spPr>
            <a:xfrm rot="-2700000">
              <a:off x="226162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859" name="tx859"/>
            <p:cNvSpPr/>
            <p:nvPr/>
          </p:nvSpPr>
          <p:spPr>
            <a:xfrm rot="-2700000">
              <a:off x="253306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860" name="tx860"/>
            <p:cNvSpPr/>
            <p:nvPr/>
          </p:nvSpPr>
          <p:spPr>
            <a:xfrm rot="-2700000">
              <a:off x="280451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861" name="tx861"/>
            <p:cNvSpPr/>
            <p:nvPr/>
          </p:nvSpPr>
          <p:spPr>
            <a:xfrm rot="-2700000">
              <a:off x="307596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62" name="tx862"/>
            <p:cNvSpPr/>
            <p:nvPr/>
          </p:nvSpPr>
          <p:spPr>
            <a:xfrm rot="-2700000">
              <a:off x="334741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863" name="tx863"/>
            <p:cNvSpPr/>
            <p:nvPr/>
          </p:nvSpPr>
          <p:spPr>
            <a:xfrm rot="-2700000">
              <a:off x="361885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864" name="tx864"/>
            <p:cNvSpPr/>
            <p:nvPr/>
          </p:nvSpPr>
          <p:spPr>
            <a:xfrm rot="-2700000">
              <a:off x="389030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865" name="tx865"/>
            <p:cNvSpPr/>
            <p:nvPr/>
          </p:nvSpPr>
          <p:spPr>
            <a:xfrm rot="-2700000">
              <a:off x="416175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866" name="tx866"/>
            <p:cNvSpPr/>
            <p:nvPr/>
          </p:nvSpPr>
          <p:spPr>
            <a:xfrm rot="-2700000">
              <a:off x="443319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867" name="tx867"/>
            <p:cNvSpPr/>
            <p:nvPr/>
          </p:nvSpPr>
          <p:spPr>
            <a:xfrm rot="-2700000">
              <a:off x="4706160"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868" name="tx868"/>
            <p:cNvSpPr/>
            <p:nvPr/>
          </p:nvSpPr>
          <p:spPr>
            <a:xfrm rot="-2700000">
              <a:off x="497609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869" name="tx869"/>
            <p:cNvSpPr/>
            <p:nvPr/>
          </p:nvSpPr>
          <p:spPr>
            <a:xfrm rot="-2700000">
              <a:off x="524754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870" name="tx870"/>
            <p:cNvSpPr/>
            <p:nvPr/>
          </p:nvSpPr>
          <p:spPr>
            <a:xfrm rot="-2700000">
              <a:off x="551898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871" name="tx871"/>
            <p:cNvSpPr/>
            <p:nvPr/>
          </p:nvSpPr>
          <p:spPr>
            <a:xfrm rot="-2700000">
              <a:off x="579043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872" name="tx872"/>
            <p:cNvSpPr/>
            <p:nvPr/>
          </p:nvSpPr>
          <p:spPr>
            <a:xfrm rot="-2700000">
              <a:off x="606188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873" name="tx873"/>
            <p:cNvSpPr/>
            <p:nvPr/>
          </p:nvSpPr>
          <p:spPr>
            <a:xfrm rot="-2700000">
              <a:off x="633333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874" name="tx874"/>
            <p:cNvSpPr/>
            <p:nvPr/>
          </p:nvSpPr>
          <p:spPr>
            <a:xfrm rot="-2700000">
              <a:off x="660477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875" name="tx875"/>
            <p:cNvSpPr/>
            <p:nvPr/>
          </p:nvSpPr>
          <p:spPr>
            <a:xfrm rot="-2700000">
              <a:off x="687622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876" name="tx876"/>
            <p:cNvSpPr/>
            <p:nvPr/>
          </p:nvSpPr>
          <p:spPr>
            <a:xfrm rot="-2700000">
              <a:off x="714767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877" name="tx877"/>
            <p:cNvSpPr/>
            <p:nvPr/>
          </p:nvSpPr>
          <p:spPr>
            <a:xfrm rot="-2700000">
              <a:off x="741911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878" name="tx878"/>
            <p:cNvSpPr/>
            <p:nvPr/>
          </p:nvSpPr>
          <p:spPr>
            <a:xfrm rot="-2700000">
              <a:off x="769056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879" name="tx879"/>
            <p:cNvSpPr/>
            <p:nvPr/>
          </p:nvSpPr>
          <p:spPr>
            <a:xfrm rot="-2700000">
              <a:off x="796201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880" name="tx880"/>
            <p:cNvSpPr/>
            <p:nvPr/>
          </p:nvSpPr>
          <p:spPr>
            <a:xfrm rot="-2700000">
              <a:off x="823346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881" name="tx881"/>
            <p:cNvSpPr/>
            <p:nvPr/>
          </p:nvSpPr>
          <p:spPr>
            <a:xfrm rot="-2700000">
              <a:off x="850490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882" name="tx882"/>
            <p:cNvSpPr/>
            <p:nvPr/>
          </p:nvSpPr>
          <p:spPr>
            <a:xfrm>
              <a:off x="666008" y="5424635"/>
              <a:ext cx="5823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Myanmar</a:t>
              </a:r>
            </a:p>
          </p:txBody>
        </p:sp>
        <p:sp>
          <p:nvSpPr>
            <p:cNvPr id="883" name="tx883"/>
            <p:cNvSpPr/>
            <p:nvPr/>
          </p:nvSpPr>
          <p:spPr>
            <a:xfrm>
              <a:off x="508182" y="5019827"/>
              <a:ext cx="7402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Timor-Leste</a:t>
              </a:r>
            </a:p>
          </p:txBody>
        </p:sp>
        <p:sp>
          <p:nvSpPr>
            <p:cNvPr id="884" name="tx884"/>
            <p:cNvSpPr/>
            <p:nvPr/>
          </p:nvSpPr>
          <p:spPr>
            <a:xfrm>
              <a:off x="712459" y="4615018"/>
              <a:ext cx="5359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Thailand</a:t>
              </a:r>
            </a:p>
          </p:txBody>
        </p:sp>
        <p:sp>
          <p:nvSpPr>
            <p:cNvPr id="885" name="tx885"/>
            <p:cNvSpPr/>
            <p:nvPr/>
          </p:nvSpPr>
          <p:spPr>
            <a:xfrm>
              <a:off x="510285" y="4210210"/>
              <a:ext cx="7381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Bangladesh</a:t>
              </a:r>
            </a:p>
          </p:txBody>
        </p:sp>
        <p:sp>
          <p:nvSpPr>
            <p:cNvPr id="886" name="tx886"/>
            <p:cNvSpPr/>
            <p:nvPr/>
          </p:nvSpPr>
          <p:spPr>
            <a:xfrm>
              <a:off x="860318" y="3805402"/>
              <a:ext cx="388071"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SEAR</a:t>
              </a:r>
            </a:p>
          </p:txBody>
        </p:sp>
        <p:sp>
          <p:nvSpPr>
            <p:cNvPr id="887" name="tx887"/>
            <p:cNvSpPr/>
            <p:nvPr/>
          </p:nvSpPr>
          <p:spPr>
            <a:xfrm>
              <a:off x="945357" y="3400594"/>
              <a:ext cx="3030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India</a:t>
              </a:r>
            </a:p>
          </p:txBody>
        </p:sp>
        <p:sp>
          <p:nvSpPr>
            <p:cNvPr id="888" name="tx888"/>
            <p:cNvSpPr/>
            <p:nvPr/>
          </p:nvSpPr>
          <p:spPr>
            <a:xfrm>
              <a:off x="658052" y="2995785"/>
              <a:ext cx="1707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Sri</a:t>
              </a:r>
            </a:p>
          </p:txBody>
        </p:sp>
        <p:sp>
          <p:nvSpPr>
            <p:cNvPr id="889" name="tx889"/>
            <p:cNvSpPr/>
            <p:nvPr/>
          </p:nvSpPr>
          <p:spPr>
            <a:xfrm>
              <a:off x="867633" y="2995785"/>
              <a:ext cx="38075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Lanka</a:t>
              </a:r>
            </a:p>
          </p:txBody>
        </p:sp>
        <p:sp>
          <p:nvSpPr>
            <p:cNvPr id="890" name="tx890"/>
            <p:cNvSpPr/>
            <p:nvPr/>
          </p:nvSpPr>
          <p:spPr>
            <a:xfrm>
              <a:off x="883360" y="2590977"/>
              <a:ext cx="36502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Nepal</a:t>
              </a:r>
            </a:p>
          </p:txBody>
        </p:sp>
        <p:sp>
          <p:nvSpPr>
            <p:cNvPr id="891" name="tx891"/>
            <p:cNvSpPr/>
            <p:nvPr/>
          </p:nvSpPr>
          <p:spPr>
            <a:xfrm>
              <a:off x="697097" y="2186169"/>
              <a:ext cx="55129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Maldives</a:t>
              </a:r>
            </a:p>
          </p:txBody>
        </p:sp>
        <p:sp>
          <p:nvSpPr>
            <p:cNvPr id="892" name="tx892"/>
            <p:cNvSpPr/>
            <p:nvPr/>
          </p:nvSpPr>
          <p:spPr>
            <a:xfrm>
              <a:off x="860318" y="1781361"/>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DPRK</a:t>
              </a:r>
            </a:p>
          </p:txBody>
        </p:sp>
        <p:sp>
          <p:nvSpPr>
            <p:cNvPr id="893" name="tx893"/>
            <p:cNvSpPr/>
            <p:nvPr/>
          </p:nvSpPr>
          <p:spPr>
            <a:xfrm>
              <a:off x="805454" y="1376553"/>
              <a:ext cx="4429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Bhutan</a:t>
              </a:r>
            </a:p>
          </p:txBody>
        </p:sp>
        <p:sp>
          <p:nvSpPr>
            <p:cNvPr id="894" name="tx894"/>
            <p:cNvSpPr/>
            <p:nvPr/>
          </p:nvSpPr>
          <p:spPr>
            <a:xfrm>
              <a:off x="3286919"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895" name="pic895"/>
            <p:cNvPicPr/>
            <p:nvPr/>
          </p:nvPicPr>
          <p:blipFill>
            <a:blip r:embed="rId2" cstate="print"/>
            <a:stretch>
              <a:fillRect/>
            </a:stretch>
          </p:blipFill>
          <p:spPr>
            <a:xfrm>
              <a:off x="4938511" y="5941026"/>
              <a:ext cx="2160000" cy="219455"/>
            </a:xfrm>
            <a:prstGeom prst="rect">
              <a:avLst/>
            </a:prstGeom>
          </p:spPr>
        </p:pic>
        <p:sp>
          <p:nvSpPr>
            <p:cNvPr id="896" name="pl896"/>
            <p:cNvSpPr/>
            <p:nvPr/>
          </p:nvSpPr>
          <p:spPr>
            <a:xfrm>
              <a:off x="494211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897" name="pl897"/>
            <p:cNvSpPr/>
            <p:nvPr/>
          </p:nvSpPr>
          <p:spPr>
            <a:xfrm>
              <a:off x="623379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898" name="pl898"/>
            <p:cNvSpPr/>
            <p:nvPr/>
          </p:nvSpPr>
          <p:spPr>
            <a:xfrm>
              <a:off x="644907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899" name="pl899"/>
            <p:cNvSpPr/>
            <p:nvPr/>
          </p:nvSpPr>
          <p:spPr>
            <a:xfrm>
              <a:off x="666435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900" name="pl900"/>
            <p:cNvSpPr/>
            <p:nvPr/>
          </p:nvSpPr>
          <p:spPr>
            <a:xfrm>
              <a:off x="687963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901" name="pl901"/>
            <p:cNvSpPr/>
            <p:nvPr/>
          </p:nvSpPr>
          <p:spPr>
            <a:xfrm>
              <a:off x="709491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902" name="pl902"/>
            <p:cNvSpPr/>
            <p:nvPr/>
          </p:nvSpPr>
          <p:spPr>
            <a:xfrm>
              <a:off x="494211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03" name="pl903"/>
            <p:cNvSpPr/>
            <p:nvPr/>
          </p:nvSpPr>
          <p:spPr>
            <a:xfrm>
              <a:off x="623379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04" name="pl904"/>
            <p:cNvSpPr/>
            <p:nvPr/>
          </p:nvSpPr>
          <p:spPr>
            <a:xfrm>
              <a:off x="644907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05" name="pl905"/>
            <p:cNvSpPr/>
            <p:nvPr/>
          </p:nvSpPr>
          <p:spPr>
            <a:xfrm>
              <a:off x="666435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06" name="pl906"/>
            <p:cNvSpPr/>
            <p:nvPr/>
          </p:nvSpPr>
          <p:spPr>
            <a:xfrm>
              <a:off x="687963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07" name="pl907"/>
            <p:cNvSpPr/>
            <p:nvPr/>
          </p:nvSpPr>
          <p:spPr>
            <a:xfrm>
              <a:off x="709491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08" name="tx908"/>
            <p:cNvSpPr/>
            <p:nvPr/>
          </p:nvSpPr>
          <p:spPr>
            <a:xfrm>
              <a:off x="4911021"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909" name="tx909"/>
            <p:cNvSpPr/>
            <p:nvPr/>
          </p:nvSpPr>
          <p:spPr>
            <a:xfrm>
              <a:off x="617161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910" name="tx910"/>
            <p:cNvSpPr/>
            <p:nvPr/>
          </p:nvSpPr>
          <p:spPr>
            <a:xfrm>
              <a:off x="638689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911" name="tx911"/>
            <p:cNvSpPr/>
            <p:nvPr/>
          </p:nvSpPr>
          <p:spPr>
            <a:xfrm>
              <a:off x="660217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912" name="tx912"/>
            <p:cNvSpPr/>
            <p:nvPr/>
          </p:nvSpPr>
          <p:spPr>
            <a:xfrm>
              <a:off x="681745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913" name="tx913"/>
            <p:cNvSpPr/>
            <p:nvPr/>
          </p:nvSpPr>
          <p:spPr>
            <a:xfrm>
              <a:off x="7001642"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914" name="tx914"/>
            <p:cNvSpPr/>
            <p:nvPr/>
          </p:nvSpPr>
          <p:spPr>
            <a:xfrm>
              <a:off x="1311019" y="435349"/>
              <a:ext cx="346100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by country, SEAR, 2000-2025</a:t>
              </a:r>
            </a:p>
          </p:txBody>
        </p:sp>
        <p:sp>
          <p:nvSpPr>
            <p:cNvPr id="915" name="tx915"/>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916" name="tx916"/>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9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59307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18324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77340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36356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195372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379799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338816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97832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256848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215864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911338" y="174880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6" name="pl16"/>
            <p:cNvSpPr/>
            <p:nvPr/>
          </p:nvSpPr>
          <p:spPr>
            <a:xfrm>
              <a:off x="108305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769917"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5678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4364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9313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51736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1083054" y="2691436"/>
              <a:ext cx="3434315" cy="1065578"/>
            </a:xfrm>
            <a:custGeom>
              <a:avLst/>
              <a:pathLst>
                <a:path w="3434315" h="1065578">
                  <a:moveTo>
                    <a:pt x="0" y="1065578"/>
                  </a:moveTo>
                  <a:lnTo>
                    <a:pt x="137372" y="1024594"/>
                  </a:lnTo>
                  <a:lnTo>
                    <a:pt x="274745" y="983611"/>
                  </a:lnTo>
                  <a:lnTo>
                    <a:pt x="412117" y="860659"/>
                  </a:lnTo>
                  <a:lnTo>
                    <a:pt x="549490" y="737708"/>
                  </a:lnTo>
                  <a:lnTo>
                    <a:pt x="686863" y="614756"/>
                  </a:lnTo>
                  <a:lnTo>
                    <a:pt x="824235" y="491805"/>
                  </a:lnTo>
                  <a:lnTo>
                    <a:pt x="961608" y="450821"/>
                  </a:lnTo>
                  <a:lnTo>
                    <a:pt x="1098981" y="286886"/>
                  </a:lnTo>
                  <a:lnTo>
                    <a:pt x="1236353" y="163935"/>
                  </a:lnTo>
                  <a:lnTo>
                    <a:pt x="1373726" y="245902"/>
                  </a:lnTo>
                  <a:lnTo>
                    <a:pt x="1511098" y="245902"/>
                  </a:lnTo>
                  <a:lnTo>
                    <a:pt x="1648471" y="286886"/>
                  </a:lnTo>
                  <a:lnTo>
                    <a:pt x="1785844" y="327870"/>
                  </a:lnTo>
                  <a:lnTo>
                    <a:pt x="1923216" y="245902"/>
                  </a:lnTo>
                  <a:lnTo>
                    <a:pt x="2060589" y="286886"/>
                  </a:lnTo>
                  <a:lnTo>
                    <a:pt x="2197962" y="163935"/>
                  </a:lnTo>
                  <a:lnTo>
                    <a:pt x="2335334" y="122951"/>
                  </a:lnTo>
                  <a:lnTo>
                    <a:pt x="2472707" y="40983"/>
                  </a:lnTo>
                  <a:lnTo>
                    <a:pt x="2610079" y="0"/>
                  </a:lnTo>
                  <a:lnTo>
                    <a:pt x="2747452" y="122951"/>
                  </a:lnTo>
                  <a:lnTo>
                    <a:pt x="2884825" y="245902"/>
                  </a:lnTo>
                  <a:lnTo>
                    <a:pt x="3022197" y="204918"/>
                  </a:lnTo>
                  <a:lnTo>
                    <a:pt x="3159570" y="81967"/>
                  </a:lnTo>
                  <a:lnTo>
                    <a:pt x="3296943" y="81967"/>
                  </a:lnTo>
                  <a:lnTo>
                    <a:pt x="3434315" y="40983"/>
                  </a:lnTo>
                </a:path>
              </a:pathLst>
            </a:custGeom>
            <a:ln w="27101" cap="flat">
              <a:solidFill>
                <a:srgbClr val="F4A81D">
                  <a:alpha val="69803"/>
                </a:srgbClr>
              </a:solidFill>
              <a:prstDash val="solid"/>
              <a:round/>
            </a:ln>
          </p:spPr>
          <p:txBody>
            <a:bodyPr/>
            <a:lstStyle/>
            <a:p/>
          </p:txBody>
        </p:sp>
        <p:sp>
          <p:nvSpPr>
            <p:cNvPr id="23" name="pl23"/>
            <p:cNvSpPr/>
            <p:nvPr/>
          </p:nvSpPr>
          <p:spPr>
            <a:xfrm>
              <a:off x="1083054" y="1994711"/>
              <a:ext cx="3434315" cy="532789"/>
            </a:xfrm>
            <a:custGeom>
              <a:avLst/>
              <a:pathLst>
                <a:path w="3434315" h="532789">
                  <a:moveTo>
                    <a:pt x="0" y="122951"/>
                  </a:moveTo>
                  <a:lnTo>
                    <a:pt x="137372" y="122951"/>
                  </a:lnTo>
                  <a:lnTo>
                    <a:pt x="274745" y="81967"/>
                  </a:lnTo>
                  <a:lnTo>
                    <a:pt x="412117" y="40983"/>
                  </a:lnTo>
                  <a:lnTo>
                    <a:pt x="549490" y="0"/>
                  </a:lnTo>
                  <a:lnTo>
                    <a:pt x="686863" y="0"/>
                  </a:lnTo>
                  <a:lnTo>
                    <a:pt x="824235" y="0"/>
                  </a:lnTo>
                  <a:lnTo>
                    <a:pt x="961608" y="0"/>
                  </a:lnTo>
                  <a:lnTo>
                    <a:pt x="1098981" y="40983"/>
                  </a:lnTo>
                  <a:lnTo>
                    <a:pt x="1236353" y="0"/>
                  </a:lnTo>
                  <a:lnTo>
                    <a:pt x="1373726" y="0"/>
                  </a:lnTo>
                  <a:lnTo>
                    <a:pt x="1511098" y="0"/>
                  </a:lnTo>
                  <a:lnTo>
                    <a:pt x="1648471" y="40983"/>
                  </a:lnTo>
                  <a:lnTo>
                    <a:pt x="1785844" y="122951"/>
                  </a:lnTo>
                  <a:lnTo>
                    <a:pt x="1923216" y="163935"/>
                  </a:lnTo>
                  <a:lnTo>
                    <a:pt x="2060589" y="122951"/>
                  </a:lnTo>
                  <a:lnTo>
                    <a:pt x="2197962" y="122951"/>
                  </a:lnTo>
                  <a:lnTo>
                    <a:pt x="2335334" y="286886"/>
                  </a:lnTo>
                  <a:lnTo>
                    <a:pt x="2472707" y="245902"/>
                  </a:lnTo>
                  <a:lnTo>
                    <a:pt x="2610079" y="409837"/>
                  </a:lnTo>
                  <a:lnTo>
                    <a:pt x="2747452" y="532789"/>
                  </a:lnTo>
                  <a:lnTo>
                    <a:pt x="2884825" y="532789"/>
                  </a:lnTo>
                  <a:lnTo>
                    <a:pt x="3022197" y="409837"/>
                  </a:lnTo>
                  <a:lnTo>
                    <a:pt x="3159570" y="327870"/>
                  </a:lnTo>
                  <a:lnTo>
                    <a:pt x="3296943" y="327870"/>
                  </a:lnTo>
                  <a:lnTo>
                    <a:pt x="3434315" y="327870"/>
                  </a:lnTo>
                </a:path>
              </a:pathLst>
            </a:custGeom>
            <a:ln w="27101" cap="flat">
              <a:solidFill>
                <a:srgbClr val="F26829">
                  <a:alpha val="69803"/>
                </a:srgbClr>
              </a:solidFill>
              <a:prstDash val="solid"/>
              <a:round/>
            </a:ln>
          </p:spPr>
          <p:txBody>
            <a:bodyPr/>
            <a:lstStyle/>
            <a:p/>
          </p:txBody>
        </p:sp>
        <p:sp>
          <p:nvSpPr>
            <p:cNvPr id="24" name="pl24"/>
            <p:cNvSpPr/>
            <p:nvPr/>
          </p:nvSpPr>
          <p:spPr>
            <a:xfrm>
              <a:off x="1083054" y="2404549"/>
              <a:ext cx="3434315" cy="532789"/>
            </a:xfrm>
            <a:custGeom>
              <a:avLst/>
              <a:pathLst>
                <a:path w="3434315" h="532789">
                  <a:moveTo>
                    <a:pt x="0" y="532789"/>
                  </a:moveTo>
                  <a:lnTo>
                    <a:pt x="137372" y="450821"/>
                  </a:lnTo>
                  <a:lnTo>
                    <a:pt x="274745" y="450821"/>
                  </a:lnTo>
                  <a:lnTo>
                    <a:pt x="412117" y="368854"/>
                  </a:lnTo>
                  <a:lnTo>
                    <a:pt x="549490" y="286886"/>
                  </a:lnTo>
                  <a:lnTo>
                    <a:pt x="686863" y="327870"/>
                  </a:lnTo>
                  <a:lnTo>
                    <a:pt x="824235" y="409837"/>
                  </a:lnTo>
                  <a:lnTo>
                    <a:pt x="961608" y="409837"/>
                  </a:lnTo>
                  <a:lnTo>
                    <a:pt x="1098981" y="409837"/>
                  </a:lnTo>
                  <a:lnTo>
                    <a:pt x="1236353" y="409837"/>
                  </a:lnTo>
                  <a:lnTo>
                    <a:pt x="1373726" y="368854"/>
                  </a:lnTo>
                  <a:lnTo>
                    <a:pt x="1511098" y="245902"/>
                  </a:lnTo>
                  <a:lnTo>
                    <a:pt x="1648471" y="286886"/>
                  </a:lnTo>
                  <a:lnTo>
                    <a:pt x="1785844" y="245902"/>
                  </a:lnTo>
                  <a:lnTo>
                    <a:pt x="1923216" y="204918"/>
                  </a:lnTo>
                  <a:lnTo>
                    <a:pt x="2060589" y="204918"/>
                  </a:lnTo>
                  <a:lnTo>
                    <a:pt x="2197962" y="122951"/>
                  </a:lnTo>
                  <a:lnTo>
                    <a:pt x="2335334" y="81967"/>
                  </a:lnTo>
                  <a:lnTo>
                    <a:pt x="2472707" y="40983"/>
                  </a:lnTo>
                  <a:lnTo>
                    <a:pt x="2610079" y="0"/>
                  </a:lnTo>
                  <a:lnTo>
                    <a:pt x="2747452" y="122951"/>
                  </a:lnTo>
                  <a:lnTo>
                    <a:pt x="2884825" y="122951"/>
                  </a:lnTo>
                  <a:lnTo>
                    <a:pt x="3022197" y="0"/>
                  </a:lnTo>
                  <a:lnTo>
                    <a:pt x="3159570" y="163935"/>
                  </a:lnTo>
                  <a:lnTo>
                    <a:pt x="3296943" y="163935"/>
                  </a:lnTo>
                  <a:lnTo>
                    <a:pt x="3434315" y="122951"/>
                  </a:lnTo>
                </a:path>
              </a:pathLst>
            </a:custGeom>
            <a:ln w="27101" cap="flat">
              <a:solidFill>
                <a:srgbClr val="BD53BD">
                  <a:alpha val="69803"/>
                </a:srgbClr>
              </a:solidFill>
              <a:prstDash val="solid"/>
              <a:round/>
            </a:ln>
          </p:spPr>
          <p:txBody>
            <a:bodyPr/>
            <a:lstStyle/>
            <a:p/>
          </p:txBody>
        </p:sp>
        <p:sp>
          <p:nvSpPr>
            <p:cNvPr id="25" name="pl25"/>
            <p:cNvSpPr/>
            <p:nvPr/>
          </p:nvSpPr>
          <p:spPr>
            <a:xfrm>
              <a:off x="1083054" y="1912743"/>
              <a:ext cx="3434315" cy="204918"/>
            </a:xfrm>
            <a:custGeom>
              <a:avLst/>
              <a:pathLst>
                <a:path w="3434315" h="204918">
                  <a:moveTo>
                    <a:pt x="0" y="122951"/>
                  </a:moveTo>
                  <a:lnTo>
                    <a:pt x="137372" y="81967"/>
                  </a:lnTo>
                  <a:lnTo>
                    <a:pt x="274745" y="122951"/>
                  </a:lnTo>
                  <a:lnTo>
                    <a:pt x="412117" y="163935"/>
                  </a:lnTo>
                  <a:lnTo>
                    <a:pt x="549490" y="81967"/>
                  </a:lnTo>
                  <a:lnTo>
                    <a:pt x="686863" y="40983"/>
                  </a:lnTo>
                  <a:lnTo>
                    <a:pt x="824235" y="40983"/>
                  </a:lnTo>
                  <a:lnTo>
                    <a:pt x="961608" y="0"/>
                  </a:lnTo>
                  <a:lnTo>
                    <a:pt x="1098981" y="0"/>
                  </a:lnTo>
                  <a:lnTo>
                    <a:pt x="1236353" y="40983"/>
                  </a:lnTo>
                  <a:lnTo>
                    <a:pt x="1373726" y="81967"/>
                  </a:lnTo>
                  <a:lnTo>
                    <a:pt x="1511098" y="81967"/>
                  </a:lnTo>
                  <a:lnTo>
                    <a:pt x="1648471" y="40983"/>
                  </a:lnTo>
                  <a:lnTo>
                    <a:pt x="1785844" y="40983"/>
                  </a:lnTo>
                  <a:lnTo>
                    <a:pt x="1923216" y="163935"/>
                  </a:lnTo>
                  <a:lnTo>
                    <a:pt x="2060589" y="122951"/>
                  </a:lnTo>
                  <a:lnTo>
                    <a:pt x="2197962" y="163935"/>
                  </a:lnTo>
                  <a:lnTo>
                    <a:pt x="2335334" y="122951"/>
                  </a:lnTo>
                  <a:lnTo>
                    <a:pt x="2472707" y="122951"/>
                  </a:lnTo>
                  <a:lnTo>
                    <a:pt x="2610079" y="81967"/>
                  </a:lnTo>
                  <a:lnTo>
                    <a:pt x="2747452" y="163935"/>
                  </a:lnTo>
                  <a:lnTo>
                    <a:pt x="2884825" y="163935"/>
                  </a:lnTo>
                  <a:lnTo>
                    <a:pt x="3022197" y="163935"/>
                  </a:lnTo>
                  <a:lnTo>
                    <a:pt x="3159570" y="163935"/>
                  </a:lnTo>
                  <a:lnTo>
                    <a:pt x="3296943" y="204918"/>
                  </a:lnTo>
                  <a:lnTo>
                    <a:pt x="3434315" y="204918"/>
                  </a:lnTo>
                </a:path>
              </a:pathLst>
            </a:custGeom>
            <a:ln w="27101" cap="flat">
              <a:solidFill>
                <a:srgbClr val="6363C0">
                  <a:alpha val="69803"/>
                </a:srgbClr>
              </a:solidFill>
              <a:prstDash val="solid"/>
              <a:round/>
            </a:ln>
          </p:spPr>
          <p:txBody>
            <a:bodyPr/>
            <a:lstStyle/>
            <a:p/>
          </p:txBody>
        </p:sp>
        <p:sp>
          <p:nvSpPr>
            <p:cNvPr id="26" name="pl26"/>
            <p:cNvSpPr/>
            <p:nvPr/>
          </p:nvSpPr>
          <p:spPr>
            <a:xfrm>
              <a:off x="1083054" y="1994711"/>
              <a:ext cx="3434315" cy="1270497"/>
            </a:xfrm>
            <a:custGeom>
              <a:avLst/>
              <a:pathLst>
                <a:path w="3434315" h="1270497">
                  <a:moveTo>
                    <a:pt x="0" y="1270497"/>
                  </a:moveTo>
                  <a:lnTo>
                    <a:pt x="137372" y="1229513"/>
                  </a:lnTo>
                  <a:lnTo>
                    <a:pt x="274745" y="1229513"/>
                  </a:lnTo>
                  <a:lnTo>
                    <a:pt x="412117" y="1147546"/>
                  </a:lnTo>
                  <a:lnTo>
                    <a:pt x="549490" y="1024594"/>
                  </a:lnTo>
                  <a:lnTo>
                    <a:pt x="686863" y="983611"/>
                  </a:lnTo>
                  <a:lnTo>
                    <a:pt x="824235" y="942627"/>
                  </a:lnTo>
                  <a:lnTo>
                    <a:pt x="961608" y="983611"/>
                  </a:lnTo>
                  <a:lnTo>
                    <a:pt x="1098981" y="778692"/>
                  </a:lnTo>
                  <a:lnTo>
                    <a:pt x="1236353" y="655740"/>
                  </a:lnTo>
                  <a:lnTo>
                    <a:pt x="1373726" y="491805"/>
                  </a:lnTo>
                  <a:lnTo>
                    <a:pt x="1511098" y="409837"/>
                  </a:lnTo>
                  <a:lnTo>
                    <a:pt x="1648471" y="409837"/>
                  </a:lnTo>
                  <a:lnTo>
                    <a:pt x="1785844" y="368854"/>
                  </a:lnTo>
                  <a:lnTo>
                    <a:pt x="1923216" y="286886"/>
                  </a:lnTo>
                  <a:lnTo>
                    <a:pt x="2060589" y="204918"/>
                  </a:lnTo>
                  <a:lnTo>
                    <a:pt x="2197962" y="163935"/>
                  </a:lnTo>
                  <a:lnTo>
                    <a:pt x="2335334" y="163935"/>
                  </a:lnTo>
                  <a:lnTo>
                    <a:pt x="2472707" y="122951"/>
                  </a:lnTo>
                  <a:lnTo>
                    <a:pt x="2610079" y="81967"/>
                  </a:lnTo>
                  <a:lnTo>
                    <a:pt x="2747452" y="286886"/>
                  </a:lnTo>
                  <a:lnTo>
                    <a:pt x="2884825" y="368854"/>
                  </a:lnTo>
                  <a:lnTo>
                    <a:pt x="3022197" y="40983"/>
                  </a:lnTo>
                  <a:lnTo>
                    <a:pt x="3159570" y="122951"/>
                  </a:lnTo>
                  <a:lnTo>
                    <a:pt x="3296943" y="0"/>
                  </a:lnTo>
                  <a:lnTo>
                    <a:pt x="3434315" y="0"/>
                  </a:lnTo>
                </a:path>
              </a:pathLst>
            </a:custGeom>
            <a:ln w="27101" cap="flat">
              <a:solidFill>
                <a:srgbClr val="008DC9">
                  <a:alpha val="69803"/>
                </a:srgbClr>
              </a:solidFill>
              <a:prstDash val="solid"/>
              <a:round/>
            </a:ln>
          </p:spPr>
          <p:txBody>
            <a:bodyPr/>
            <a:lstStyle/>
            <a:p/>
          </p:txBody>
        </p:sp>
        <p:sp>
          <p:nvSpPr>
            <p:cNvPr id="27" name="pl27"/>
            <p:cNvSpPr/>
            <p:nvPr/>
          </p:nvSpPr>
          <p:spPr>
            <a:xfrm>
              <a:off x="1083054" y="1953727"/>
              <a:ext cx="3434315" cy="532789"/>
            </a:xfrm>
            <a:custGeom>
              <a:avLst/>
              <a:pathLst>
                <a:path w="3434315" h="532789">
                  <a:moveTo>
                    <a:pt x="0" y="491805"/>
                  </a:moveTo>
                  <a:lnTo>
                    <a:pt x="137372" y="450821"/>
                  </a:lnTo>
                  <a:lnTo>
                    <a:pt x="274745" y="532789"/>
                  </a:lnTo>
                  <a:lnTo>
                    <a:pt x="412117" y="450821"/>
                  </a:lnTo>
                  <a:lnTo>
                    <a:pt x="549490" y="409837"/>
                  </a:lnTo>
                  <a:lnTo>
                    <a:pt x="686863" y="409837"/>
                  </a:lnTo>
                  <a:lnTo>
                    <a:pt x="824235" y="245902"/>
                  </a:lnTo>
                  <a:lnTo>
                    <a:pt x="961608" y="245902"/>
                  </a:lnTo>
                  <a:lnTo>
                    <a:pt x="1098981" y="122951"/>
                  </a:lnTo>
                  <a:lnTo>
                    <a:pt x="1236353" y="40983"/>
                  </a:lnTo>
                  <a:lnTo>
                    <a:pt x="1373726" y="40983"/>
                  </a:lnTo>
                  <a:lnTo>
                    <a:pt x="1511098" y="40983"/>
                  </a:lnTo>
                  <a:lnTo>
                    <a:pt x="1648471" y="0"/>
                  </a:lnTo>
                  <a:lnTo>
                    <a:pt x="1785844" y="40983"/>
                  </a:lnTo>
                  <a:lnTo>
                    <a:pt x="1923216" y="0"/>
                  </a:lnTo>
                  <a:lnTo>
                    <a:pt x="2060589" y="40983"/>
                  </a:lnTo>
                  <a:lnTo>
                    <a:pt x="2197962" y="0"/>
                  </a:lnTo>
                  <a:lnTo>
                    <a:pt x="2335334" y="0"/>
                  </a:lnTo>
                  <a:lnTo>
                    <a:pt x="2472707" y="81967"/>
                  </a:lnTo>
                  <a:lnTo>
                    <a:pt x="2610079" y="40983"/>
                  </a:lnTo>
                  <a:lnTo>
                    <a:pt x="2747452" y="122951"/>
                  </a:lnTo>
                  <a:lnTo>
                    <a:pt x="2884825" y="327870"/>
                  </a:lnTo>
                  <a:lnTo>
                    <a:pt x="3022197" y="40983"/>
                  </a:lnTo>
                  <a:lnTo>
                    <a:pt x="3159570" y="245902"/>
                  </a:lnTo>
                  <a:lnTo>
                    <a:pt x="3296943" y="245902"/>
                  </a:lnTo>
                  <a:lnTo>
                    <a:pt x="3434315" y="245902"/>
                  </a:lnTo>
                </a:path>
              </a:pathLst>
            </a:custGeom>
            <a:ln w="27101" cap="flat">
              <a:solidFill>
                <a:srgbClr val="40BF73">
                  <a:alpha val="69803"/>
                </a:srgbClr>
              </a:solidFill>
              <a:prstDash val="solid"/>
              <a:round/>
            </a:ln>
          </p:spPr>
          <p:txBody>
            <a:bodyPr/>
            <a:lstStyle/>
            <a:p/>
          </p:txBody>
        </p:sp>
        <p:sp>
          <p:nvSpPr>
            <p:cNvPr id="28" name="pl28"/>
            <p:cNvSpPr/>
            <p:nvPr/>
          </p:nvSpPr>
          <p:spPr>
            <a:xfrm>
              <a:off x="1083054" y="1994711"/>
              <a:ext cx="3434315" cy="1270497"/>
            </a:xfrm>
            <a:custGeom>
              <a:avLst/>
              <a:pathLst>
                <a:path w="3434315" h="1270497">
                  <a:moveTo>
                    <a:pt x="0" y="1270497"/>
                  </a:moveTo>
                  <a:lnTo>
                    <a:pt x="137372" y="1229513"/>
                  </a:lnTo>
                  <a:lnTo>
                    <a:pt x="274745" y="1229513"/>
                  </a:lnTo>
                  <a:lnTo>
                    <a:pt x="412117" y="1147546"/>
                  </a:lnTo>
                  <a:lnTo>
                    <a:pt x="549490" y="1024594"/>
                  </a:lnTo>
                  <a:lnTo>
                    <a:pt x="686863" y="983611"/>
                  </a:lnTo>
                  <a:lnTo>
                    <a:pt x="824235" y="942627"/>
                  </a:lnTo>
                  <a:lnTo>
                    <a:pt x="961608" y="983611"/>
                  </a:lnTo>
                  <a:lnTo>
                    <a:pt x="1098981" y="778692"/>
                  </a:lnTo>
                  <a:lnTo>
                    <a:pt x="1236353" y="655740"/>
                  </a:lnTo>
                  <a:lnTo>
                    <a:pt x="1373726" y="491805"/>
                  </a:lnTo>
                  <a:lnTo>
                    <a:pt x="1511098" y="409837"/>
                  </a:lnTo>
                  <a:lnTo>
                    <a:pt x="1648471" y="409837"/>
                  </a:lnTo>
                  <a:lnTo>
                    <a:pt x="1785844" y="368854"/>
                  </a:lnTo>
                  <a:lnTo>
                    <a:pt x="1923216" y="286886"/>
                  </a:lnTo>
                  <a:lnTo>
                    <a:pt x="2060589" y="204918"/>
                  </a:lnTo>
                  <a:lnTo>
                    <a:pt x="2197962" y="163935"/>
                  </a:lnTo>
                  <a:lnTo>
                    <a:pt x="2335334" y="163935"/>
                  </a:lnTo>
                  <a:lnTo>
                    <a:pt x="2472707" y="122951"/>
                  </a:lnTo>
                  <a:lnTo>
                    <a:pt x="2610079" y="81967"/>
                  </a:lnTo>
                  <a:lnTo>
                    <a:pt x="2747452" y="286886"/>
                  </a:lnTo>
                  <a:lnTo>
                    <a:pt x="2884825" y="368854"/>
                  </a:lnTo>
                  <a:lnTo>
                    <a:pt x="3022197" y="40983"/>
                  </a:lnTo>
                  <a:lnTo>
                    <a:pt x="3159570" y="122951"/>
                  </a:lnTo>
                  <a:lnTo>
                    <a:pt x="3296943" y="0"/>
                  </a:lnTo>
                  <a:lnTo>
                    <a:pt x="3434315" y="0"/>
                  </a:lnTo>
                </a:path>
              </a:pathLst>
            </a:custGeom>
            <a:ln w="65043" cap="flat">
              <a:solidFill>
                <a:srgbClr val="000000">
                  <a:alpha val="100000"/>
                </a:srgbClr>
              </a:solidFill>
              <a:prstDash val="solid"/>
              <a:round/>
            </a:ln>
          </p:spPr>
          <p:txBody>
            <a:bodyPr/>
            <a:lstStyle/>
            <a:p/>
          </p:txBody>
        </p:sp>
        <p:sp>
          <p:nvSpPr>
            <p:cNvPr id="29" name="pl29"/>
            <p:cNvSpPr/>
            <p:nvPr/>
          </p:nvSpPr>
          <p:spPr>
            <a:xfrm>
              <a:off x="1083054" y="1994711"/>
              <a:ext cx="3434315" cy="1270497"/>
            </a:xfrm>
            <a:custGeom>
              <a:avLst/>
              <a:pathLst>
                <a:path w="3434315" h="1270497">
                  <a:moveTo>
                    <a:pt x="0" y="1270497"/>
                  </a:moveTo>
                  <a:lnTo>
                    <a:pt x="137372" y="1229513"/>
                  </a:lnTo>
                  <a:lnTo>
                    <a:pt x="274745" y="1229513"/>
                  </a:lnTo>
                  <a:lnTo>
                    <a:pt x="412117" y="1147546"/>
                  </a:lnTo>
                  <a:lnTo>
                    <a:pt x="549490" y="1024594"/>
                  </a:lnTo>
                  <a:lnTo>
                    <a:pt x="686863" y="983611"/>
                  </a:lnTo>
                  <a:lnTo>
                    <a:pt x="824235" y="942627"/>
                  </a:lnTo>
                  <a:lnTo>
                    <a:pt x="961608" y="983611"/>
                  </a:lnTo>
                  <a:lnTo>
                    <a:pt x="1098981" y="778692"/>
                  </a:lnTo>
                  <a:lnTo>
                    <a:pt x="1236353" y="655740"/>
                  </a:lnTo>
                  <a:lnTo>
                    <a:pt x="1373726" y="491805"/>
                  </a:lnTo>
                  <a:lnTo>
                    <a:pt x="1511098" y="409837"/>
                  </a:lnTo>
                  <a:lnTo>
                    <a:pt x="1648471" y="409837"/>
                  </a:lnTo>
                  <a:lnTo>
                    <a:pt x="1785844" y="368854"/>
                  </a:lnTo>
                  <a:lnTo>
                    <a:pt x="1923216" y="286886"/>
                  </a:lnTo>
                  <a:lnTo>
                    <a:pt x="2060589" y="204918"/>
                  </a:lnTo>
                  <a:lnTo>
                    <a:pt x="2197962" y="163935"/>
                  </a:lnTo>
                  <a:lnTo>
                    <a:pt x="2335334" y="163935"/>
                  </a:lnTo>
                  <a:lnTo>
                    <a:pt x="2472707" y="122951"/>
                  </a:lnTo>
                  <a:lnTo>
                    <a:pt x="2610079" y="81967"/>
                  </a:lnTo>
                  <a:lnTo>
                    <a:pt x="2747452" y="286886"/>
                  </a:lnTo>
                  <a:lnTo>
                    <a:pt x="2884825" y="368854"/>
                  </a:lnTo>
                  <a:lnTo>
                    <a:pt x="3022197" y="40983"/>
                  </a:lnTo>
                  <a:lnTo>
                    <a:pt x="3159570" y="122951"/>
                  </a:lnTo>
                  <a:lnTo>
                    <a:pt x="3296943" y="0"/>
                  </a:lnTo>
                  <a:lnTo>
                    <a:pt x="3434315" y="0"/>
                  </a:lnTo>
                </a:path>
              </a:pathLst>
            </a:custGeom>
            <a:ln w="40651" cap="flat">
              <a:solidFill>
                <a:srgbClr val="008DC9">
                  <a:alpha val="100000"/>
                </a:srgbClr>
              </a:solidFill>
              <a:prstDash val="solid"/>
              <a:round/>
            </a:ln>
          </p:spPr>
          <p:txBody>
            <a:bodyPr/>
            <a:lstStyle/>
            <a:p/>
          </p:txBody>
        </p:sp>
        <p:sp>
          <p:nvSpPr>
            <p:cNvPr id="30" name="tx30"/>
            <p:cNvSpPr/>
            <p:nvPr/>
          </p:nvSpPr>
          <p:spPr>
            <a:xfrm>
              <a:off x="1022795" y="30944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1" name="tx31"/>
            <p:cNvSpPr/>
            <p:nvPr/>
          </p:nvSpPr>
          <p:spPr>
            <a:xfrm>
              <a:off x="1709658" y="28075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2" name="tx32"/>
            <p:cNvSpPr/>
            <p:nvPr/>
          </p:nvSpPr>
          <p:spPr>
            <a:xfrm>
              <a:off x="2396521" y="23157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3" name="tx33"/>
            <p:cNvSpPr/>
            <p:nvPr/>
          </p:nvSpPr>
          <p:spPr>
            <a:xfrm>
              <a:off x="3083384" y="2028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4" name="tx34"/>
            <p:cNvSpPr/>
            <p:nvPr/>
          </p:nvSpPr>
          <p:spPr>
            <a:xfrm>
              <a:off x="3632875" y="19058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5" name="tx35"/>
            <p:cNvSpPr/>
            <p:nvPr/>
          </p:nvSpPr>
          <p:spPr>
            <a:xfrm>
              <a:off x="4457110" y="18239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6" name="tx36"/>
            <p:cNvSpPr/>
            <p:nvPr/>
          </p:nvSpPr>
          <p:spPr>
            <a:xfrm>
              <a:off x="707342" y="375250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37" name="tx37"/>
            <p:cNvSpPr/>
            <p:nvPr/>
          </p:nvSpPr>
          <p:spPr>
            <a:xfrm>
              <a:off x="707342" y="334266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8" name="tx38"/>
            <p:cNvSpPr/>
            <p:nvPr/>
          </p:nvSpPr>
          <p:spPr>
            <a:xfrm>
              <a:off x="707342" y="293283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9" name="tx39"/>
            <p:cNvSpPr/>
            <p:nvPr/>
          </p:nvSpPr>
          <p:spPr>
            <a:xfrm>
              <a:off x="707342" y="252299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40" name="tx40"/>
            <p:cNvSpPr/>
            <p:nvPr/>
          </p:nvSpPr>
          <p:spPr>
            <a:xfrm>
              <a:off x="707342" y="211315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41" name="tx41"/>
            <p:cNvSpPr/>
            <p:nvPr/>
          </p:nvSpPr>
          <p:spPr>
            <a:xfrm>
              <a:off x="636659" y="17033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2" name="tx42"/>
            <p:cNvSpPr/>
            <p:nvPr/>
          </p:nvSpPr>
          <p:spPr>
            <a:xfrm rot="-5400000">
              <a:off x="941688"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43" name="tx43"/>
            <p:cNvSpPr/>
            <p:nvPr/>
          </p:nvSpPr>
          <p:spPr>
            <a:xfrm rot="-5400000">
              <a:off x="1628551"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44" name="tx44"/>
            <p:cNvSpPr/>
            <p:nvPr/>
          </p:nvSpPr>
          <p:spPr>
            <a:xfrm rot="-5400000">
              <a:off x="2315414"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5" name="tx45"/>
            <p:cNvSpPr/>
            <p:nvPr/>
          </p:nvSpPr>
          <p:spPr>
            <a:xfrm rot="-5400000">
              <a:off x="300227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46" name="tx46"/>
            <p:cNvSpPr/>
            <p:nvPr/>
          </p:nvSpPr>
          <p:spPr>
            <a:xfrm rot="-5400000">
              <a:off x="355176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7" name="tx47"/>
            <p:cNvSpPr/>
            <p:nvPr/>
          </p:nvSpPr>
          <p:spPr>
            <a:xfrm rot="-5400000">
              <a:off x="4376003"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8" name="tx48"/>
            <p:cNvSpPr/>
            <p:nvPr/>
          </p:nvSpPr>
          <p:spPr>
            <a:xfrm rot="-5400000">
              <a:off x="67031" y="2707420"/>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9" name="pl49"/>
            <p:cNvSpPr/>
            <p:nvPr/>
          </p:nvSpPr>
          <p:spPr>
            <a:xfrm>
              <a:off x="1863949" y="4701924"/>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50" name="pl50"/>
            <p:cNvSpPr/>
            <p:nvPr/>
          </p:nvSpPr>
          <p:spPr>
            <a:xfrm>
              <a:off x="1863949" y="4990969"/>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51" name="pl51"/>
            <p:cNvSpPr/>
            <p:nvPr/>
          </p:nvSpPr>
          <p:spPr>
            <a:xfrm>
              <a:off x="2504767" y="4701924"/>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52" name="pl52"/>
            <p:cNvSpPr/>
            <p:nvPr/>
          </p:nvSpPr>
          <p:spPr>
            <a:xfrm>
              <a:off x="2504767" y="4990969"/>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53" name="pl53"/>
            <p:cNvSpPr/>
            <p:nvPr/>
          </p:nvSpPr>
          <p:spPr>
            <a:xfrm>
              <a:off x="3145585" y="4701924"/>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54" name="pl54"/>
            <p:cNvSpPr/>
            <p:nvPr/>
          </p:nvSpPr>
          <p:spPr>
            <a:xfrm>
              <a:off x="3145585" y="4701924"/>
              <a:ext cx="175564" cy="0"/>
            </a:xfrm>
            <a:custGeom>
              <a:avLst/>
              <a:pathLst>
                <a:path w="175564" h="0">
                  <a:moveTo>
                    <a:pt x="0" y="0"/>
                  </a:moveTo>
                  <a:lnTo>
                    <a:pt x="175564" y="0"/>
                  </a:lnTo>
                </a:path>
              </a:pathLst>
            </a:custGeom>
            <a:ln w="40651" cap="flat">
              <a:solidFill>
                <a:srgbClr val="008DC9">
                  <a:alpha val="100000"/>
                </a:srgbClr>
              </a:solidFill>
              <a:prstDash val="solid"/>
              <a:round/>
            </a:ln>
          </p:spPr>
          <p:txBody>
            <a:bodyPr/>
            <a:lstStyle/>
            <a:p/>
          </p:txBody>
        </p:sp>
        <p:sp>
          <p:nvSpPr>
            <p:cNvPr id="55" name="pl55"/>
            <p:cNvSpPr/>
            <p:nvPr/>
          </p:nvSpPr>
          <p:spPr>
            <a:xfrm>
              <a:off x="3145585" y="4990969"/>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56" name="tx56"/>
            <p:cNvSpPr/>
            <p:nvPr/>
          </p:nvSpPr>
          <p:spPr>
            <a:xfrm>
              <a:off x="2131049" y="4656432"/>
              <a:ext cx="25392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a:t>
              </a:r>
            </a:p>
          </p:txBody>
        </p:sp>
        <p:sp>
          <p:nvSpPr>
            <p:cNvPr id="57" name="tx57"/>
            <p:cNvSpPr/>
            <p:nvPr/>
          </p:nvSpPr>
          <p:spPr>
            <a:xfrm>
              <a:off x="2131049" y="4945477"/>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AMR</a:t>
              </a:r>
            </a:p>
          </p:txBody>
        </p:sp>
        <p:sp>
          <p:nvSpPr>
            <p:cNvPr id="58" name="tx58"/>
            <p:cNvSpPr/>
            <p:nvPr/>
          </p:nvSpPr>
          <p:spPr>
            <a:xfrm>
              <a:off x="2771867" y="4656432"/>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EMR</a:t>
              </a:r>
            </a:p>
          </p:txBody>
        </p:sp>
        <p:sp>
          <p:nvSpPr>
            <p:cNvPr id="59" name="tx59"/>
            <p:cNvSpPr/>
            <p:nvPr/>
          </p:nvSpPr>
          <p:spPr>
            <a:xfrm>
              <a:off x="2771867" y="4945477"/>
              <a:ext cx="2681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a:t>
              </a:r>
            </a:p>
          </p:txBody>
        </p:sp>
        <p:sp>
          <p:nvSpPr>
            <p:cNvPr id="60" name="tx60"/>
            <p:cNvSpPr/>
            <p:nvPr/>
          </p:nvSpPr>
          <p:spPr>
            <a:xfrm>
              <a:off x="3412685"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SEAR</a:t>
              </a:r>
            </a:p>
          </p:txBody>
        </p:sp>
        <p:sp>
          <p:nvSpPr>
            <p:cNvPr id="61" name="tx61"/>
            <p:cNvSpPr/>
            <p:nvPr/>
          </p:nvSpPr>
          <p:spPr>
            <a:xfrm>
              <a:off x="3412685" y="4945477"/>
              <a:ext cx="2962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WPR</a:t>
              </a:r>
            </a:p>
          </p:txBody>
        </p:sp>
        <p:sp>
          <p:nvSpPr>
            <p:cNvPr id="62" name="tx62"/>
            <p:cNvSpPr/>
            <p:nvPr/>
          </p:nvSpPr>
          <p:spPr>
            <a:xfrm>
              <a:off x="1614006" y="1437626"/>
              <a:ext cx="237241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SEAR, 2000-2025</a:t>
              </a:r>
            </a:p>
          </p:txBody>
        </p:sp>
        <p:sp>
          <p:nvSpPr>
            <p:cNvPr id="63" name="pl63"/>
            <p:cNvSpPr/>
            <p:nvPr/>
          </p:nvSpPr>
          <p:spPr>
            <a:xfrm>
              <a:off x="5227074" y="355104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4" name="pl64"/>
            <p:cNvSpPr/>
            <p:nvPr/>
          </p:nvSpPr>
          <p:spPr>
            <a:xfrm>
              <a:off x="5227074" y="303612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5" name="pl65"/>
            <p:cNvSpPr/>
            <p:nvPr/>
          </p:nvSpPr>
          <p:spPr>
            <a:xfrm>
              <a:off x="5227074" y="252119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6" name="pl66"/>
            <p:cNvSpPr/>
            <p:nvPr/>
          </p:nvSpPr>
          <p:spPr>
            <a:xfrm>
              <a:off x="5227074" y="200627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7" name="pl67"/>
            <p:cNvSpPr/>
            <p:nvPr/>
          </p:nvSpPr>
          <p:spPr>
            <a:xfrm>
              <a:off x="5227074" y="380850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8" name="pl68"/>
            <p:cNvSpPr/>
            <p:nvPr/>
          </p:nvSpPr>
          <p:spPr>
            <a:xfrm>
              <a:off x="5227074" y="329358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9" name="pl69"/>
            <p:cNvSpPr/>
            <p:nvPr/>
          </p:nvSpPr>
          <p:spPr>
            <a:xfrm>
              <a:off x="5227074" y="277865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0" name="pl70"/>
            <p:cNvSpPr/>
            <p:nvPr/>
          </p:nvSpPr>
          <p:spPr>
            <a:xfrm>
              <a:off x="5227074" y="226373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1" name="pl71"/>
            <p:cNvSpPr/>
            <p:nvPr/>
          </p:nvSpPr>
          <p:spPr>
            <a:xfrm>
              <a:off x="5227074" y="174880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2" name="pl72"/>
            <p:cNvSpPr/>
            <p:nvPr/>
          </p:nvSpPr>
          <p:spPr>
            <a:xfrm>
              <a:off x="539879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8565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7251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5937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0887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310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398790" y="2263733"/>
              <a:ext cx="3434315" cy="1338804"/>
            </a:xfrm>
            <a:custGeom>
              <a:avLst/>
              <a:pathLst>
                <a:path w="3434315" h="1338804">
                  <a:moveTo>
                    <a:pt x="0" y="1338804"/>
                  </a:moveTo>
                  <a:lnTo>
                    <a:pt x="137372" y="1287311"/>
                  </a:lnTo>
                  <a:lnTo>
                    <a:pt x="274745" y="1235819"/>
                  </a:lnTo>
                  <a:lnTo>
                    <a:pt x="412117" y="1081341"/>
                  </a:lnTo>
                  <a:lnTo>
                    <a:pt x="549490" y="926864"/>
                  </a:lnTo>
                  <a:lnTo>
                    <a:pt x="686863" y="772386"/>
                  </a:lnTo>
                  <a:lnTo>
                    <a:pt x="824235" y="617909"/>
                  </a:lnTo>
                  <a:lnTo>
                    <a:pt x="961608" y="566417"/>
                  </a:lnTo>
                  <a:lnTo>
                    <a:pt x="1098981" y="360447"/>
                  </a:lnTo>
                  <a:lnTo>
                    <a:pt x="1236353" y="205969"/>
                  </a:lnTo>
                  <a:lnTo>
                    <a:pt x="1373726" y="308954"/>
                  </a:lnTo>
                  <a:lnTo>
                    <a:pt x="1511098" y="308954"/>
                  </a:lnTo>
                  <a:lnTo>
                    <a:pt x="1648471" y="360447"/>
                  </a:lnTo>
                  <a:lnTo>
                    <a:pt x="1785844" y="411939"/>
                  </a:lnTo>
                  <a:lnTo>
                    <a:pt x="1923216" y="308954"/>
                  </a:lnTo>
                  <a:lnTo>
                    <a:pt x="2060589" y="360447"/>
                  </a:lnTo>
                  <a:lnTo>
                    <a:pt x="2197962" y="205969"/>
                  </a:lnTo>
                  <a:lnTo>
                    <a:pt x="2335334" y="154477"/>
                  </a:lnTo>
                  <a:lnTo>
                    <a:pt x="2472707" y="51492"/>
                  </a:lnTo>
                  <a:lnTo>
                    <a:pt x="2610079" y="0"/>
                  </a:lnTo>
                  <a:lnTo>
                    <a:pt x="2747452" y="154477"/>
                  </a:lnTo>
                  <a:lnTo>
                    <a:pt x="2884825" y="308954"/>
                  </a:lnTo>
                  <a:lnTo>
                    <a:pt x="3022197" y="257462"/>
                  </a:lnTo>
                  <a:lnTo>
                    <a:pt x="3159570" y="102984"/>
                  </a:lnTo>
                  <a:lnTo>
                    <a:pt x="3296943" y="102984"/>
                  </a:lnTo>
                  <a:lnTo>
                    <a:pt x="3434315" y="51492"/>
                  </a:lnTo>
                </a:path>
              </a:pathLst>
            </a:custGeom>
            <a:ln w="27101" cap="flat">
              <a:solidFill>
                <a:srgbClr val="F4A81D">
                  <a:alpha val="69803"/>
                </a:srgbClr>
              </a:solidFill>
              <a:prstDash val="solid"/>
              <a:round/>
            </a:ln>
          </p:spPr>
          <p:txBody>
            <a:bodyPr/>
            <a:lstStyle/>
            <a:p/>
          </p:txBody>
        </p:sp>
        <p:sp>
          <p:nvSpPr>
            <p:cNvPr id="79" name="pl79"/>
            <p:cNvSpPr/>
            <p:nvPr/>
          </p:nvSpPr>
          <p:spPr>
            <a:xfrm>
              <a:off x="5398790" y="1748808"/>
              <a:ext cx="3434315" cy="669402"/>
            </a:xfrm>
            <a:custGeom>
              <a:avLst/>
              <a:pathLst>
                <a:path w="3434315" h="669402">
                  <a:moveTo>
                    <a:pt x="0" y="154477"/>
                  </a:moveTo>
                  <a:lnTo>
                    <a:pt x="137372" y="154477"/>
                  </a:lnTo>
                  <a:lnTo>
                    <a:pt x="274745" y="102984"/>
                  </a:lnTo>
                  <a:lnTo>
                    <a:pt x="412117" y="51492"/>
                  </a:lnTo>
                  <a:lnTo>
                    <a:pt x="549490" y="0"/>
                  </a:lnTo>
                  <a:lnTo>
                    <a:pt x="686863" y="0"/>
                  </a:lnTo>
                  <a:lnTo>
                    <a:pt x="824235" y="0"/>
                  </a:lnTo>
                  <a:lnTo>
                    <a:pt x="961608" y="0"/>
                  </a:lnTo>
                  <a:lnTo>
                    <a:pt x="1098981" y="51492"/>
                  </a:lnTo>
                  <a:lnTo>
                    <a:pt x="1236353" y="0"/>
                  </a:lnTo>
                  <a:lnTo>
                    <a:pt x="1373726" y="0"/>
                  </a:lnTo>
                  <a:lnTo>
                    <a:pt x="1511098" y="0"/>
                  </a:lnTo>
                  <a:lnTo>
                    <a:pt x="1648471" y="51492"/>
                  </a:lnTo>
                  <a:lnTo>
                    <a:pt x="1785844" y="154477"/>
                  </a:lnTo>
                  <a:lnTo>
                    <a:pt x="1923216" y="205969"/>
                  </a:lnTo>
                  <a:lnTo>
                    <a:pt x="2060589" y="154477"/>
                  </a:lnTo>
                  <a:lnTo>
                    <a:pt x="2197962" y="154477"/>
                  </a:lnTo>
                  <a:lnTo>
                    <a:pt x="2335334" y="360447"/>
                  </a:lnTo>
                  <a:lnTo>
                    <a:pt x="2472707" y="308954"/>
                  </a:lnTo>
                  <a:lnTo>
                    <a:pt x="2610079" y="514924"/>
                  </a:lnTo>
                  <a:lnTo>
                    <a:pt x="2747452" y="669402"/>
                  </a:lnTo>
                  <a:lnTo>
                    <a:pt x="2884825" y="669402"/>
                  </a:lnTo>
                  <a:lnTo>
                    <a:pt x="3022197" y="514924"/>
                  </a:lnTo>
                  <a:lnTo>
                    <a:pt x="3159570" y="411939"/>
                  </a:lnTo>
                  <a:lnTo>
                    <a:pt x="3296943" y="411939"/>
                  </a:lnTo>
                  <a:lnTo>
                    <a:pt x="3434315" y="411939"/>
                  </a:lnTo>
                </a:path>
              </a:pathLst>
            </a:custGeom>
            <a:ln w="27101" cap="flat">
              <a:solidFill>
                <a:srgbClr val="F26829">
                  <a:alpha val="69803"/>
                </a:srgbClr>
              </a:solidFill>
              <a:prstDash val="solid"/>
              <a:round/>
            </a:ln>
          </p:spPr>
          <p:txBody>
            <a:bodyPr/>
            <a:lstStyle/>
            <a:p/>
          </p:txBody>
        </p:sp>
        <p:sp>
          <p:nvSpPr>
            <p:cNvPr id="80" name="pl80"/>
            <p:cNvSpPr/>
            <p:nvPr/>
          </p:nvSpPr>
          <p:spPr>
            <a:xfrm>
              <a:off x="5398790" y="2263733"/>
              <a:ext cx="3434315" cy="669402"/>
            </a:xfrm>
            <a:custGeom>
              <a:avLst/>
              <a:pathLst>
                <a:path w="3434315" h="669402">
                  <a:moveTo>
                    <a:pt x="0" y="669402"/>
                  </a:moveTo>
                  <a:lnTo>
                    <a:pt x="137372" y="566417"/>
                  </a:lnTo>
                  <a:lnTo>
                    <a:pt x="274745" y="566417"/>
                  </a:lnTo>
                  <a:lnTo>
                    <a:pt x="412117" y="463432"/>
                  </a:lnTo>
                  <a:lnTo>
                    <a:pt x="549490" y="360447"/>
                  </a:lnTo>
                  <a:lnTo>
                    <a:pt x="686863" y="411939"/>
                  </a:lnTo>
                  <a:lnTo>
                    <a:pt x="824235" y="514924"/>
                  </a:lnTo>
                  <a:lnTo>
                    <a:pt x="961608" y="514924"/>
                  </a:lnTo>
                  <a:lnTo>
                    <a:pt x="1098981" y="514924"/>
                  </a:lnTo>
                  <a:lnTo>
                    <a:pt x="1236353" y="514924"/>
                  </a:lnTo>
                  <a:lnTo>
                    <a:pt x="1373726" y="463432"/>
                  </a:lnTo>
                  <a:lnTo>
                    <a:pt x="1511098" y="308954"/>
                  </a:lnTo>
                  <a:lnTo>
                    <a:pt x="1648471" y="360447"/>
                  </a:lnTo>
                  <a:lnTo>
                    <a:pt x="1785844" y="308954"/>
                  </a:lnTo>
                  <a:lnTo>
                    <a:pt x="1923216" y="257462"/>
                  </a:lnTo>
                  <a:lnTo>
                    <a:pt x="2060589" y="257462"/>
                  </a:lnTo>
                  <a:lnTo>
                    <a:pt x="2197962" y="154477"/>
                  </a:lnTo>
                  <a:lnTo>
                    <a:pt x="2335334" y="102984"/>
                  </a:lnTo>
                  <a:lnTo>
                    <a:pt x="2472707" y="51492"/>
                  </a:lnTo>
                  <a:lnTo>
                    <a:pt x="2610079" y="0"/>
                  </a:lnTo>
                  <a:lnTo>
                    <a:pt x="2747452" y="154477"/>
                  </a:lnTo>
                  <a:lnTo>
                    <a:pt x="2884825" y="154477"/>
                  </a:lnTo>
                  <a:lnTo>
                    <a:pt x="3022197" y="0"/>
                  </a:lnTo>
                  <a:lnTo>
                    <a:pt x="3159570" y="205969"/>
                  </a:lnTo>
                  <a:lnTo>
                    <a:pt x="3296943" y="205969"/>
                  </a:lnTo>
                  <a:lnTo>
                    <a:pt x="3434315" y="154477"/>
                  </a:lnTo>
                </a:path>
              </a:pathLst>
            </a:custGeom>
            <a:ln w="27101" cap="flat">
              <a:solidFill>
                <a:srgbClr val="BD53BD">
                  <a:alpha val="69803"/>
                </a:srgbClr>
              </a:solidFill>
              <a:prstDash val="solid"/>
              <a:round/>
            </a:ln>
          </p:spPr>
          <p:txBody>
            <a:bodyPr/>
            <a:lstStyle/>
            <a:p/>
          </p:txBody>
        </p:sp>
        <p:sp>
          <p:nvSpPr>
            <p:cNvPr id="81" name="pl81"/>
            <p:cNvSpPr/>
            <p:nvPr/>
          </p:nvSpPr>
          <p:spPr>
            <a:xfrm>
              <a:off x="5398790" y="2160748"/>
              <a:ext cx="3434315" cy="257462"/>
            </a:xfrm>
            <a:custGeom>
              <a:avLst/>
              <a:pathLst>
                <a:path w="3434315" h="257462">
                  <a:moveTo>
                    <a:pt x="0" y="154477"/>
                  </a:moveTo>
                  <a:lnTo>
                    <a:pt x="137372" y="102984"/>
                  </a:lnTo>
                  <a:lnTo>
                    <a:pt x="274745" y="154477"/>
                  </a:lnTo>
                  <a:lnTo>
                    <a:pt x="412117" y="205969"/>
                  </a:lnTo>
                  <a:lnTo>
                    <a:pt x="549490" y="102984"/>
                  </a:lnTo>
                  <a:lnTo>
                    <a:pt x="686863" y="51492"/>
                  </a:lnTo>
                  <a:lnTo>
                    <a:pt x="824235" y="51492"/>
                  </a:lnTo>
                  <a:lnTo>
                    <a:pt x="961608" y="0"/>
                  </a:lnTo>
                  <a:lnTo>
                    <a:pt x="1098981" y="0"/>
                  </a:lnTo>
                  <a:lnTo>
                    <a:pt x="1236353" y="51492"/>
                  </a:lnTo>
                  <a:lnTo>
                    <a:pt x="1373726" y="102984"/>
                  </a:lnTo>
                  <a:lnTo>
                    <a:pt x="1511098" y="102984"/>
                  </a:lnTo>
                  <a:lnTo>
                    <a:pt x="1648471" y="51492"/>
                  </a:lnTo>
                  <a:lnTo>
                    <a:pt x="1785844" y="51492"/>
                  </a:lnTo>
                  <a:lnTo>
                    <a:pt x="1923216" y="205969"/>
                  </a:lnTo>
                  <a:lnTo>
                    <a:pt x="2060589" y="154477"/>
                  </a:lnTo>
                  <a:lnTo>
                    <a:pt x="2197962" y="205969"/>
                  </a:lnTo>
                  <a:lnTo>
                    <a:pt x="2335334" y="154477"/>
                  </a:lnTo>
                  <a:lnTo>
                    <a:pt x="2472707" y="154477"/>
                  </a:lnTo>
                  <a:lnTo>
                    <a:pt x="2610079" y="102984"/>
                  </a:lnTo>
                  <a:lnTo>
                    <a:pt x="2747452" y="205969"/>
                  </a:lnTo>
                  <a:lnTo>
                    <a:pt x="2884825" y="205969"/>
                  </a:lnTo>
                  <a:lnTo>
                    <a:pt x="3022197" y="205969"/>
                  </a:lnTo>
                  <a:lnTo>
                    <a:pt x="3159570" y="205969"/>
                  </a:lnTo>
                  <a:lnTo>
                    <a:pt x="3296943" y="257462"/>
                  </a:lnTo>
                  <a:lnTo>
                    <a:pt x="3434315" y="257462"/>
                  </a:lnTo>
                </a:path>
              </a:pathLst>
            </a:custGeom>
            <a:ln w="27101" cap="flat">
              <a:solidFill>
                <a:srgbClr val="6363C0">
                  <a:alpha val="69803"/>
                </a:srgbClr>
              </a:solidFill>
              <a:prstDash val="solid"/>
              <a:round/>
            </a:ln>
          </p:spPr>
          <p:txBody>
            <a:bodyPr/>
            <a:lstStyle/>
            <a:p/>
          </p:txBody>
        </p:sp>
        <p:sp>
          <p:nvSpPr>
            <p:cNvPr id="82" name="pl82"/>
            <p:cNvSpPr/>
            <p:nvPr/>
          </p:nvSpPr>
          <p:spPr>
            <a:xfrm>
              <a:off x="5398790" y="2160748"/>
              <a:ext cx="3434315" cy="1596266"/>
            </a:xfrm>
            <a:custGeom>
              <a:avLst/>
              <a:pathLst>
                <a:path w="3434315" h="1596266">
                  <a:moveTo>
                    <a:pt x="0" y="1596266"/>
                  </a:moveTo>
                  <a:lnTo>
                    <a:pt x="137372" y="1544773"/>
                  </a:lnTo>
                  <a:lnTo>
                    <a:pt x="274745" y="1544773"/>
                  </a:lnTo>
                  <a:lnTo>
                    <a:pt x="412117" y="1441789"/>
                  </a:lnTo>
                  <a:lnTo>
                    <a:pt x="549490" y="1287311"/>
                  </a:lnTo>
                  <a:lnTo>
                    <a:pt x="686863" y="1235819"/>
                  </a:lnTo>
                  <a:lnTo>
                    <a:pt x="824235" y="1184326"/>
                  </a:lnTo>
                  <a:lnTo>
                    <a:pt x="961608" y="1235819"/>
                  </a:lnTo>
                  <a:lnTo>
                    <a:pt x="1098981" y="978356"/>
                  </a:lnTo>
                  <a:lnTo>
                    <a:pt x="1236353" y="823879"/>
                  </a:lnTo>
                  <a:lnTo>
                    <a:pt x="1373726" y="617909"/>
                  </a:lnTo>
                  <a:lnTo>
                    <a:pt x="1511098" y="514924"/>
                  </a:lnTo>
                  <a:lnTo>
                    <a:pt x="1648471" y="514924"/>
                  </a:lnTo>
                  <a:lnTo>
                    <a:pt x="1785844" y="463432"/>
                  </a:lnTo>
                  <a:lnTo>
                    <a:pt x="1923216" y="360447"/>
                  </a:lnTo>
                  <a:lnTo>
                    <a:pt x="2060589" y="257462"/>
                  </a:lnTo>
                  <a:lnTo>
                    <a:pt x="2197962" y="205969"/>
                  </a:lnTo>
                  <a:lnTo>
                    <a:pt x="2335334" y="205969"/>
                  </a:lnTo>
                  <a:lnTo>
                    <a:pt x="2472707" y="154477"/>
                  </a:lnTo>
                  <a:lnTo>
                    <a:pt x="2610079" y="102984"/>
                  </a:lnTo>
                  <a:lnTo>
                    <a:pt x="2747452" y="360447"/>
                  </a:lnTo>
                  <a:lnTo>
                    <a:pt x="2884825" y="463432"/>
                  </a:lnTo>
                  <a:lnTo>
                    <a:pt x="3022197" y="51492"/>
                  </a:lnTo>
                  <a:lnTo>
                    <a:pt x="3159570" y="154477"/>
                  </a:lnTo>
                  <a:lnTo>
                    <a:pt x="3296943" y="0"/>
                  </a:lnTo>
                  <a:lnTo>
                    <a:pt x="3434315" y="0"/>
                  </a:lnTo>
                </a:path>
              </a:pathLst>
            </a:custGeom>
            <a:ln w="27101" cap="flat">
              <a:solidFill>
                <a:srgbClr val="008DC9">
                  <a:alpha val="69803"/>
                </a:srgbClr>
              </a:solidFill>
              <a:prstDash val="solid"/>
              <a:round/>
            </a:ln>
          </p:spPr>
          <p:txBody>
            <a:bodyPr/>
            <a:lstStyle/>
            <a:p/>
          </p:txBody>
        </p:sp>
        <p:sp>
          <p:nvSpPr>
            <p:cNvPr id="83" name="pl83"/>
            <p:cNvSpPr/>
            <p:nvPr/>
          </p:nvSpPr>
          <p:spPr>
            <a:xfrm>
              <a:off x="5398790" y="2212240"/>
              <a:ext cx="3434315" cy="669402"/>
            </a:xfrm>
            <a:custGeom>
              <a:avLst/>
              <a:pathLst>
                <a:path w="3434315" h="669402">
                  <a:moveTo>
                    <a:pt x="0" y="617909"/>
                  </a:moveTo>
                  <a:lnTo>
                    <a:pt x="137372" y="566417"/>
                  </a:lnTo>
                  <a:lnTo>
                    <a:pt x="274745" y="669402"/>
                  </a:lnTo>
                  <a:lnTo>
                    <a:pt x="412117" y="566417"/>
                  </a:lnTo>
                  <a:lnTo>
                    <a:pt x="549490" y="514924"/>
                  </a:lnTo>
                  <a:lnTo>
                    <a:pt x="686863" y="514924"/>
                  </a:lnTo>
                  <a:lnTo>
                    <a:pt x="824235" y="308954"/>
                  </a:lnTo>
                  <a:lnTo>
                    <a:pt x="961608" y="308954"/>
                  </a:lnTo>
                  <a:lnTo>
                    <a:pt x="1098981" y="154477"/>
                  </a:lnTo>
                  <a:lnTo>
                    <a:pt x="1236353" y="51492"/>
                  </a:lnTo>
                  <a:lnTo>
                    <a:pt x="1373726" y="51492"/>
                  </a:lnTo>
                  <a:lnTo>
                    <a:pt x="1511098" y="51492"/>
                  </a:lnTo>
                  <a:lnTo>
                    <a:pt x="1648471" y="0"/>
                  </a:lnTo>
                  <a:lnTo>
                    <a:pt x="1785844" y="51492"/>
                  </a:lnTo>
                  <a:lnTo>
                    <a:pt x="1923216" y="0"/>
                  </a:lnTo>
                  <a:lnTo>
                    <a:pt x="2060589" y="51492"/>
                  </a:lnTo>
                  <a:lnTo>
                    <a:pt x="2197962" y="0"/>
                  </a:lnTo>
                  <a:lnTo>
                    <a:pt x="2335334" y="0"/>
                  </a:lnTo>
                  <a:lnTo>
                    <a:pt x="2472707" y="102984"/>
                  </a:lnTo>
                  <a:lnTo>
                    <a:pt x="2610079" y="51492"/>
                  </a:lnTo>
                  <a:lnTo>
                    <a:pt x="2747452" y="154477"/>
                  </a:lnTo>
                  <a:lnTo>
                    <a:pt x="2884825" y="411939"/>
                  </a:lnTo>
                  <a:lnTo>
                    <a:pt x="3022197" y="51492"/>
                  </a:lnTo>
                  <a:lnTo>
                    <a:pt x="3159570" y="308954"/>
                  </a:lnTo>
                  <a:lnTo>
                    <a:pt x="3296943" y="308954"/>
                  </a:lnTo>
                  <a:lnTo>
                    <a:pt x="3434315" y="308954"/>
                  </a:lnTo>
                </a:path>
              </a:pathLst>
            </a:custGeom>
            <a:ln w="27101" cap="flat">
              <a:solidFill>
                <a:srgbClr val="40BF73">
                  <a:alpha val="69803"/>
                </a:srgbClr>
              </a:solidFill>
              <a:prstDash val="solid"/>
              <a:round/>
            </a:ln>
          </p:spPr>
          <p:txBody>
            <a:bodyPr/>
            <a:lstStyle/>
            <a:p/>
          </p:txBody>
        </p:sp>
        <p:sp>
          <p:nvSpPr>
            <p:cNvPr id="84" name="pl84"/>
            <p:cNvSpPr/>
            <p:nvPr/>
          </p:nvSpPr>
          <p:spPr>
            <a:xfrm>
              <a:off x="5398790" y="2263733"/>
              <a:ext cx="3434315" cy="0"/>
            </a:xfrm>
            <a:custGeom>
              <a:avLst/>
              <a:pathLst>
                <a:path w="3434315" h="0">
                  <a:moveTo>
                    <a:pt x="0" y="0"/>
                  </a:moveTo>
                  <a:lnTo>
                    <a:pt x="0" y="0"/>
                  </a:lnTo>
                  <a:lnTo>
                    <a:pt x="0" y="0"/>
                  </a:lnTo>
                  <a:lnTo>
                    <a:pt x="0" y="0"/>
                  </a:lnTo>
                  <a:lnTo>
                    <a:pt x="0" y="0"/>
                  </a:lnTo>
                  <a:lnTo>
                    <a:pt x="0" y="0"/>
                  </a:lnTo>
                  <a:lnTo>
                    <a:pt x="137372" y="0"/>
                  </a:lnTo>
                  <a:lnTo>
                    <a:pt x="137372" y="0"/>
                  </a:lnTo>
                  <a:lnTo>
                    <a:pt x="137372" y="0"/>
                  </a:lnTo>
                  <a:lnTo>
                    <a:pt x="137372" y="0"/>
                  </a:lnTo>
                  <a:lnTo>
                    <a:pt x="137372" y="0"/>
                  </a:lnTo>
                  <a:lnTo>
                    <a:pt x="137372" y="0"/>
                  </a:lnTo>
                  <a:lnTo>
                    <a:pt x="274745" y="0"/>
                  </a:lnTo>
                  <a:lnTo>
                    <a:pt x="274745" y="0"/>
                  </a:lnTo>
                  <a:lnTo>
                    <a:pt x="274745" y="0"/>
                  </a:lnTo>
                  <a:lnTo>
                    <a:pt x="274745" y="0"/>
                  </a:lnTo>
                  <a:lnTo>
                    <a:pt x="274745" y="0"/>
                  </a:lnTo>
                  <a:lnTo>
                    <a:pt x="274745" y="0"/>
                  </a:lnTo>
                  <a:lnTo>
                    <a:pt x="412117" y="0"/>
                  </a:lnTo>
                  <a:lnTo>
                    <a:pt x="412117" y="0"/>
                  </a:lnTo>
                  <a:lnTo>
                    <a:pt x="412117" y="0"/>
                  </a:lnTo>
                  <a:lnTo>
                    <a:pt x="412117" y="0"/>
                  </a:lnTo>
                  <a:lnTo>
                    <a:pt x="412117" y="0"/>
                  </a:lnTo>
                  <a:lnTo>
                    <a:pt x="412117" y="0"/>
                  </a:lnTo>
                  <a:lnTo>
                    <a:pt x="549490" y="0"/>
                  </a:lnTo>
                  <a:lnTo>
                    <a:pt x="549490" y="0"/>
                  </a:lnTo>
                  <a:lnTo>
                    <a:pt x="549490" y="0"/>
                  </a:lnTo>
                  <a:lnTo>
                    <a:pt x="549490" y="0"/>
                  </a:lnTo>
                  <a:lnTo>
                    <a:pt x="549490" y="0"/>
                  </a:lnTo>
                  <a:lnTo>
                    <a:pt x="549490" y="0"/>
                  </a:lnTo>
                  <a:lnTo>
                    <a:pt x="686863" y="0"/>
                  </a:lnTo>
                  <a:lnTo>
                    <a:pt x="686863" y="0"/>
                  </a:lnTo>
                  <a:lnTo>
                    <a:pt x="686863" y="0"/>
                  </a:lnTo>
                  <a:lnTo>
                    <a:pt x="686863" y="0"/>
                  </a:lnTo>
                  <a:lnTo>
                    <a:pt x="686863" y="0"/>
                  </a:lnTo>
                  <a:lnTo>
                    <a:pt x="686863" y="0"/>
                  </a:lnTo>
                  <a:lnTo>
                    <a:pt x="824235" y="0"/>
                  </a:lnTo>
                  <a:lnTo>
                    <a:pt x="824235" y="0"/>
                  </a:lnTo>
                  <a:lnTo>
                    <a:pt x="824235" y="0"/>
                  </a:lnTo>
                  <a:lnTo>
                    <a:pt x="824235" y="0"/>
                  </a:lnTo>
                  <a:lnTo>
                    <a:pt x="824235" y="0"/>
                  </a:lnTo>
                  <a:lnTo>
                    <a:pt x="824235" y="0"/>
                  </a:lnTo>
                  <a:lnTo>
                    <a:pt x="961608" y="0"/>
                  </a:lnTo>
                  <a:lnTo>
                    <a:pt x="961608" y="0"/>
                  </a:lnTo>
                  <a:lnTo>
                    <a:pt x="961608" y="0"/>
                  </a:lnTo>
                  <a:lnTo>
                    <a:pt x="961608" y="0"/>
                  </a:lnTo>
                  <a:lnTo>
                    <a:pt x="961608" y="0"/>
                  </a:lnTo>
                  <a:lnTo>
                    <a:pt x="961608" y="0"/>
                  </a:lnTo>
                  <a:lnTo>
                    <a:pt x="1098981" y="0"/>
                  </a:lnTo>
                  <a:lnTo>
                    <a:pt x="1098981" y="0"/>
                  </a:lnTo>
                  <a:lnTo>
                    <a:pt x="1098981" y="0"/>
                  </a:lnTo>
                  <a:lnTo>
                    <a:pt x="1098981" y="0"/>
                  </a:lnTo>
                  <a:lnTo>
                    <a:pt x="1098981" y="0"/>
                  </a:lnTo>
                  <a:lnTo>
                    <a:pt x="1098981" y="0"/>
                  </a:lnTo>
                  <a:lnTo>
                    <a:pt x="1236353" y="0"/>
                  </a:lnTo>
                  <a:lnTo>
                    <a:pt x="1236353" y="0"/>
                  </a:lnTo>
                  <a:lnTo>
                    <a:pt x="1236353" y="0"/>
                  </a:lnTo>
                  <a:lnTo>
                    <a:pt x="1236353" y="0"/>
                  </a:lnTo>
                  <a:lnTo>
                    <a:pt x="1236353" y="0"/>
                  </a:lnTo>
                  <a:lnTo>
                    <a:pt x="1236353" y="0"/>
                  </a:lnTo>
                  <a:lnTo>
                    <a:pt x="1373726" y="0"/>
                  </a:lnTo>
                  <a:lnTo>
                    <a:pt x="1373726" y="0"/>
                  </a:lnTo>
                  <a:lnTo>
                    <a:pt x="1373726" y="0"/>
                  </a:lnTo>
                  <a:lnTo>
                    <a:pt x="1373726" y="0"/>
                  </a:lnTo>
                  <a:lnTo>
                    <a:pt x="1373726" y="0"/>
                  </a:lnTo>
                  <a:lnTo>
                    <a:pt x="1373726" y="0"/>
                  </a:lnTo>
                  <a:lnTo>
                    <a:pt x="1511098" y="0"/>
                  </a:lnTo>
                  <a:lnTo>
                    <a:pt x="1511098" y="0"/>
                  </a:lnTo>
                  <a:lnTo>
                    <a:pt x="1511098" y="0"/>
                  </a:lnTo>
                  <a:lnTo>
                    <a:pt x="1511098" y="0"/>
                  </a:lnTo>
                  <a:lnTo>
                    <a:pt x="1511098" y="0"/>
                  </a:lnTo>
                  <a:lnTo>
                    <a:pt x="1511098" y="0"/>
                  </a:lnTo>
                  <a:lnTo>
                    <a:pt x="1648471" y="0"/>
                  </a:lnTo>
                  <a:lnTo>
                    <a:pt x="1648471" y="0"/>
                  </a:lnTo>
                  <a:lnTo>
                    <a:pt x="1648471" y="0"/>
                  </a:lnTo>
                  <a:lnTo>
                    <a:pt x="1648471" y="0"/>
                  </a:lnTo>
                  <a:lnTo>
                    <a:pt x="1648471" y="0"/>
                  </a:lnTo>
                  <a:lnTo>
                    <a:pt x="1648471" y="0"/>
                  </a:lnTo>
                  <a:lnTo>
                    <a:pt x="1785844" y="0"/>
                  </a:lnTo>
                  <a:lnTo>
                    <a:pt x="1785844" y="0"/>
                  </a:lnTo>
                  <a:lnTo>
                    <a:pt x="1785844" y="0"/>
                  </a:lnTo>
                  <a:lnTo>
                    <a:pt x="1785844" y="0"/>
                  </a:lnTo>
                  <a:lnTo>
                    <a:pt x="1785844" y="0"/>
                  </a:lnTo>
                  <a:lnTo>
                    <a:pt x="1785844" y="0"/>
                  </a:lnTo>
                  <a:lnTo>
                    <a:pt x="1923216" y="0"/>
                  </a:lnTo>
                  <a:lnTo>
                    <a:pt x="1923216" y="0"/>
                  </a:lnTo>
                  <a:lnTo>
                    <a:pt x="1923216" y="0"/>
                  </a:lnTo>
                  <a:lnTo>
                    <a:pt x="1923216" y="0"/>
                  </a:lnTo>
                  <a:lnTo>
                    <a:pt x="1923216" y="0"/>
                  </a:lnTo>
                  <a:lnTo>
                    <a:pt x="1923216" y="0"/>
                  </a:lnTo>
                  <a:lnTo>
                    <a:pt x="2060589" y="0"/>
                  </a:lnTo>
                  <a:lnTo>
                    <a:pt x="2060589" y="0"/>
                  </a:lnTo>
                  <a:lnTo>
                    <a:pt x="2060589" y="0"/>
                  </a:lnTo>
                  <a:lnTo>
                    <a:pt x="2060589" y="0"/>
                  </a:lnTo>
                  <a:lnTo>
                    <a:pt x="2060589" y="0"/>
                  </a:lnTo>
                  <a:lnTo>
                    <a:pt x="2060589" y="0"/>
                  </a:lnTo>
                  <a:lnTo>
                    <a:pt x="2197962" y="0"/>
                  </a:lnTo>
                  <a:lnTo>
                    <a:pt x="2197962" y="0"/>
                  </a:lnTo>
                  <a:lnTo>
                    <a:pt x="2197962" y="0"/>
                  </a:lnTo>
                  <a:lnTo>
                    <a:pt x="2197962" y="0"/>
                  </a:lnTo>
                  <a:lnTo>
                    <a:pt x="2197962" y="0"/>
                  </a:lnTo>
                  <a:lnTo>
                    <a:pt x="2197962" y="0"/>
                  </a:lnTo>
                  <a:lnTo>
                    <a:pt x="2335334" y="0"/>
                  </a:lnTo>
                  <a:lnTo>
                    <a:pt x="2335334" y="0"/>
                  </a:lnTo>
                  <a:lnTo>
                    <a:pt x="2335334" y="0"/>
                  </a:lnTo>
                  <a:lnTo>
                    <a:pt x="2335334" y="0"/>
                  </a:lnTo>
                  <a:lnTo>
                    <a:pt x="2335334" y="0"/>
                  </a:lnTo>
                  <a:lnTo>
                    <a:pt x="2335334" y="0"/>
                  </a:lnTo>
                  <a:lnTo>
                    <a:pt x="2472707" y="0"/>
                  </a:lnTo>
                  <a:lnTo>
                    <a:pt x="2472707" y="0"/>
                  </a:lnTo>
                  <a:lnTo>
                    <a:pt x="2472707" y="0"/>
                  </a:lnTo>
                  <a:lnTo>
                    <a:pt x="2472707" y="0"/>
                  </a:lnTo>
                  <a:lnTo>
                    <a:pt x="2472707" y="0"/>
                  </a:lnTo>
                  <a:lnTo>
                    <a:pt x="2472707" y="0"/>
                  </a:lnTo>
                  <a:lnTo>
                    <a:pt x="2610079" y="0"/>
                  </a:lnTo>
                  <a:lnTo>
                    <a:pt x="2610079" y="0"/>
                  </a:lnTo>
                  <a:lnTo>
                    <a:pt x="2610079" y="0"/>
                  </a:lnTo>
                  <a:lnTo>
                    <a:pt x="2610079" y="0"/>
                  </a:lnTo>
                  <a:lnTo>
                    <a:pt x="2610079" y="0"/>
                  </a:lnTo>
                  <a:lnTo>
                    <a:pt x="2610079" y="0"/>
                  </a:lnTo>
                  <a:lnTo>
                    <a:pt x="2747452" y="0"/>
                  </a:lnTo>
                  <a:lnTo>
                    <a:pt x="2747452" y="0"/>
                  </a:lnTo>
                  <a:lnTo>
                    <a:pt x="2747452" y="0"/>
                  </a:lnTo>
                  <a:lnTo>
                    <a:pt x="2747452" y="0"/>
                  </a:lnTo>
                  <a:lnTo>
                    <a:pt x="2747452" y="0"/>
                  </a:lnTo>
                  <a:lnTo>
                    <a:pt x="2747452" y="0"/>
                  </a:lnTo>
                  <a:lnTo>
                    <a:pt x="2884825" y="0"/>
                  </a:lnTo>
                  <a:lnTo>
                    <a:pt x="2884825" y="0"/>
                  </a:lnTo>
                  <a:lnTo>
                    <a:pt x="2884825" y="0"/>
                  </a:lnTo>
                  <a:lnTo>
                    <a:pt x="2884825" y="0"/>
                  </a:lnTo>
                  <a:lnTo>
                    <a:pt x="2884825" y="0"/>
                  </a:lnTo>
                  <a:lnTo>
                    <a:pt x="2884825" y="0"/>
                  </a:lnTo>
                  <a:lnTo>
                    <a:pt x="3022197" y="0"/>
                  </a:lnTo>
                  <a:lnTo>
                    <a:pt x="3022197" y="0"/>
                  </a:lnTo>
                  <a:lnTo>
                    <a:pt x="3022197" y="0"/>
                  </a:lnTo>
                  <a:lnTo>
                    <a:pt x="3022197" y="0"/>
                  </a:lnTo>
                  <a:lnTo>
                    <a:pt x="3022197" y="0"/>
                  </a:lnTo>
                  <a:lnTo>
                    <a:pt x="3022197" y="0"/>
                  </a:lnTo>
                  <a:lnTo>
                    <a:pt x="3159570" y="0"/>
                  </a:lnTo>
                  <a:lnTo>
                    <a:pt x="3159570" y="0"/>
                  </a:lnTo>
                  <a:lnTo>
                    <a:pt x="3159570" y="0"/>
                  </a:lnTo>
                  <a:lnTo>
                    <a:pt x="3159570" y="0"/>
                  </a:lnTo>
                  <a:lnTo>
                    <a:pt x="3159570" y="0"/>
                  </a:lnTo>
                  <a:lnTo>
                    <a:pt x="3159570" y="0"/>
                  </a:lnTo>
                  <a:lnTo>
                    <a:pt x="3296943" y="0"/>
                  </a:lnTo>
                  <a:lnTo>
                    <a:pt x="3296943" y="0"/>
                  </a:lnTo>
                  <a:lnTo>
                    <a:pt x="3296943" y="0"/>
                  </a:lnTo>
                  <a:lnTo>
                    <a:pt x="3296943" y="0"/>
                  </a:lnTo>
                  <a:lnTo>
                    <a:pt x="3296943" y="0"/>
                  </a:lnTo>
                  <a:lnTo>
                    <a:pt x="3296943" y="0"/>
                  </a:lnTo>
                  <a:lnTo>
                    <a:pt x="3434315"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85" name="pl85"/>
            <p:cNvSpPr/>
            <p:nvPr/>
          </p:nvSpPr>
          <p:spPr>
            <a:xfrm>
              <a:off x="5398790" y="2160748"/>
              <a:ext cx="3434315" cy="1596266"/>
            </a:xfrm>
            <a:custGeom>
              <a:avLst/>
              <a:pathLst>
                <a:path w="3434315" h="1596266">
                  <a:moveTo>
                    <a:pt x="0" y="1596266"/>
                  </a:moveTo>
                  <a:lnTo>
                    <a:pt x="137372" y="1544773"/>
                  </a:lnTo>
                  <a:lnTo>
                    <a:pt x="274745" y="1544773"/>
                  </a:lnTo>
                  <a:lnTo>
                    <a:pt x="412117" y="1441789"/>
                  </a:lnTo>
                  <a:lnTo>
                    <a:pt x="549490" y="1287311"/>
                  </a:lnTo>
                  <a:lnTo>
                    <a:pt x="686863" y="1235819"/>
                  </a:lnTo>
                  <a:lnTo>
                    <a:pt x="824235" y="1184326"/>
                  </a:lnTo>
                  <a:lnTo>
                    <a:pt x="961608" y="1235819"/>
                  </a:lnTo>
                  <a:lnTo>
                    <a:pt x="1098981" y="978356"/>
                  </a:lnTo>
                  <a:lnTo>
                    <a:pt x="1236353" y="823879"/>
                  </a:lnTo>
                  <a:lnTo>
                    <a:pt x="1373726" y="617909"/>
                  </a:lnTo>
                  <a:lnTo>
                    <a:pt x="1511098" y="514924"/>
                  </a:lnTo>
                  <a:lnTo>
                    <a:pt x="1648471" y="514924"/>
                  </a:lnTo>
                  <a:lnTo>
                    <a:pt x="1785844" y="463432"/>
                  </a:lnTo>
                  <a:lnTo>
                    <a:pt x="1923216" y="360447"/>
                  </a:lnTo>
                  <a:lnTo>
                    <a:pt x="2060589" y="257462"/>
                  </a:lnTo>
                  <a:lnTo>
                    <a:pt x="2197962" y="205969"/>
                  </a:lnTo>
                  <a:lnTo>
                    <a:pt x="2335334" y="205969"/>
                  </a:lnTo>
                  <a:lnTo>
                    <a:pt x="2472707" y="154477"/>
                  </a:lnTo>
                  <a:lnTo>
                    <a:pt x="2610079" y="102984"/>
                  </a:lnTo>
                  <a:lnTo>
                    <a:pt x="2747452" y="360447"/>
                  </a:lnTo>
                  <a:lnTo>
                    <a:pt x="2884825" y="463432"/>
                  </a:lnTo>
                  <a:lnTo>
                    <a:pt x="3022197" y="51492"/>
                  </a:lnTo>
                  <a:lnTo>
                    <a:pt x="3159570" y="154477"/>
                  </a:lnTo>
                  <a:lnTo>
                    <a:pt x="3296943" y="0"/>
                  </a:lnTo>
                  <a:lnTo>
                    <a:pt x="3434315" y="0"/>
                  </a:lnTo>
                </a:path>
              </a:pathLst>
            </a:custGeom>
            <a:ln w="65043" cap="flat">
              <a:solidFill>
                <a:srgbClr val="000000">
                  <a:alpha val="100000"/>
                </a:srgbClr>
              </a:solidFill>
              <a:prstDash val="solid"/>
              <a:round/>
            </a:ln>
          </p:spPr>
          <p:txBody>
            <a:bodyPr/>
            <a:lstStyle/>
            <a:p/>
          </p:txBody>
        </p:sp>
        <p:sp>
          <p:nvSpPr>
            <p:cNvPr id="86" name="pl86"/>
            <p:cNvSpPr/>
            <p:nvPr/>
          </p:nvSpPr>
          <p:spPr>
            <a:xfrm>
              <a:off x="5398790" y="2160748"/>
              <a:ext cx="3434315" cy="1596266"/>
            </a:xfrm>
            <a:custGeom>
              <a:avLst/>
              <a:pathLst>
                <a:path w="3434315" h="1596266">
                  <a:moveTo>
                    <a:pt x="0" y="1596266"/>
                  </a:moveTo>
                  <a:lnTo>
                    <a:pt x="137372" y="1544773"/>
                  </a:lnTo>
                  <a:lnTo>
                    <a:pt x="274745" y="1544773"/>
                  </a:lnTo>
                  <a:lnTo>
                    <a:pt x="412117" y="1441789"/>
                  </a:lnTo>
                  <a:lnTo>
                    <a:pt x="549490" y="1287311"/>
                  </a:lnTo>
                  <a:lnTo>
                    <a:pt x="686863" y="1235819"/>
                  </a:lnTo>
                  <a:lnTo>
                    <a:pt x="824235" y="1184326"/>
                  </a:lnTo>
                  <a:lnTo>
                    <a:pt x="961608" y="1235819"/>
                  </a:lnTo>
                  <a:lnTo>
                    <a:pt x="1098981" y="978356"/>
                  </a:lnTo>
                  <a:lnTo>
                    <a:pt x="1236353" y="823879"/>
                  </a:lnTo>
                  <a:lnTo>
                    <a:pt x="1373726" y="617909"/>
                  </a:lnTo>
                  <a:lnTo>
                    <a:pt x="1511098" y="514924"/>
                  </a:lnTo>
                  <a:lnTo>
                    <a:pt x="1648471" y="514924"/>
                  </a:lnTo>
                  <a:lnTo>
                    <a:pt x="1785844" y="463432"/>
                  </a:lnTo>
                  <a:lnTo>
                    <a:pt x="1923216" y="360447"/>
                  </a:lnTo>
                  <a:lnTo>
                    <a:pt x="2060589" y="257462"/>
                  </a:lnTo>
                  <a:lnTo>
                    <a:pt x="2197962" y="205969"/>
                  </a:lnTo>
                  <a:lnTo>
                    <a:pt x="2335334" y="205969"/>
                  </a:lnTo>
                  <a:lnTo>
                    <a:pt x="2472707" y="154477"/>
                  </a:lnTo>
                  <a:lnTo>
                    <a:pt x="2610079" y="102984"/>
                  </a:lnTo>
                  <a:lnTo>
                    <a:pt x="2747452" y="360447"/>
                  </a:lnTo>
                  <a:lnTo>
                    <a:pt x="2884825" y="463432"/>
                  </a:lnTo>
                  <a:lnTo>
                    <a:pt x="3022197" y="51492"/>
                  </a:lnTo>
                  <a:lnTo>
                    <a:pt x="3159570" y="154477"/>
                  </a:lnTo>
                  <a:lnTo>
                    <a:pt x="3296943" y="0"/>
                  </a:lnTo>
                  <a:lnTo>
                    <a:pt x="3434315" y="0"/>
                  </a:lnTo>
                </a:path>
              </a:pathLst>
            </a:custGeom>
            <a:ln w="40651" cap="flat">
              <a:solidFill>
                <a:srgbClr val="008DC9">
                  <a:alpha val="100000"/>
                </a:srgbClr>
              </a:solidFill>
              <a:prstDash val="solid"/>
              <a:round/>
            </a:ln>
          </p:spPr>
          <p:txBody>
            <a:bodyPr/>
            <a:lstStyle/>
            <a:p/>
          </p:txBody>
        </p:sp>
        <p:sp>
          <p:nvSpPr>
            <p:cNvPr id="87" name="tx87"/>
            <p:cNvSpPr/>
            <p:nvPr/>
          </p:nvSpPr>
          <p:spPr>
            <a:xfrm>
              <a:off x="5320472" y="357846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88" name="tx88"/>
            <p:cNvSpPr/>
            <p:nvPr/>
          </p:nvSpPr>
          <p:spPr>
            <a:xfrm>
              <a:off x="6007335" y="321801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89" name="tx89"/>
            <p:cNvSpPr/>
            <p:nvPr/>
          </p:nvSpPr>
          <p:spPr>
            <a:xfrm>
              <a:off x="6694198" y="260010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90" name="tx90"/>
            <p:cNvSpPr/>
            <p:nvPr/>
          </p:nvSpPr>
          <p:spPr>
            <a:xfrm>
              <a:off x="7411190" y="223965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91" name="tx91"/>
            <p:cNvSpPr/>
            <p:nvPr/>
          </p:nvSpPr>
          <p:spPr>
            <a:xfrm>
              <a:off x="7978740" y="20851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2" name="tx92"/>
            <p:cNvSpPr/>
            <p:nvPr/>
          </p:nvSpPr>
          <p:spPr>
            <a:xfrm>
              <a:off x="8802976" y="19821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3" name="tx93"/>
            <p:cNvSpPr/>
            <p:nvPr/>
          </p:nvSpPr>
          <p:spPr>
            <a:xfrm>
              <a:off x="4980741" y="3763015"/>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a:t>
              </a:r>
            </a:p>
          </p:txBody>
        </p:sp>
        <p:sp>
          <p:nvSpPr>
            <p:cNvPr id="94" name="tx94"/>
            <p:cNvSpPr/>
            <p:nvPr/>
          </p:nvSpPr>
          <p:spPr>
            <a:xfrm>
              <a:off x="4980741" y="3248091"/>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95" name="tx95"/>
            <p:cNvSpPr/>
            <p:nvPr/>
          </p:nvSpPr>
          <p:spPr>
            <a:xfrm>
              <a:off x="4980741" y="2733166"/>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96" name="tx96"/>
            <p:cNvSpPr/>
            <p:nvPr/>
          </p:nvSpPr>
          <p:spPr>
            <a:xfrm>
              <a:off x="5093761" y="2218242"/>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7" name="tx97"/>
            <p:cNvSpPr/>
            <p:nvPr/>
          </p:nvSpPr>
          <p:spPr>
            <a:xfrm>
              <a:off x="5023078" y="170331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98" name="tx98"/>
            <p:cNvSpPr/>
            <p:nvPr/>
          </p:nvSpPr>
          <p:spPr>
            <a:xfrm rot="-5400000">
              <a:off x="524334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99" name="tx99"/>
            <p:cNvSpPr/>
            <p:nvPr/>
          </p:nvSpPr>
          <p:spPr>
            <a:xfrm rot="-5400000">
              <a:off x="5930205"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00" name="tx100"/>
            <p:cNvSpPr/>
            <p:nvPr/>
          </p:nvSpPr>
          <p:spPr>
            <a:xfrm rot="-5400000">
              <a:off x="661706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01" name="tx101"/>
            <p:cNvSpPr/>
            <p:nvPr/>
          </p:nvSpPr>
          <p:spPr>
            <a:xfrm rot="-5400000">
              <a:off x="7303931"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02" name="tx102"/>
            <p:cNvSpPr/>
            <p:nvPr/>
          </p:nvSpPr>
          <p:spPr>
            <a:xfrm rot="-5400000">
              <a:off x="785342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03" name="tx103"/>
            <p:cNvSpPr/>
            <p:nvPr/>
          </p:nvSpPr>
          <p:spPr>
            <a:xfrm rot="-5400000">
              <a:off x="867765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4" name="tx104"/>
            <p:cNvSpPr/>
            <p:nvPr/>
          </p:nvSpPr>
          <p:spPr>
            <a:xfrm rot="-5400000">
              <a:off x="4281635" y="2707420"/>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105" name="pl105"/>
            <p:cNvSpPr/>
            <p:nvPr/>
          </p:nvSpPr>
          <p:spPr>
            <a:xfrm>
              <a:off x="6179686" y="4701924"/>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106" name="pl106"/>
            <p:cNvSpPr/>
            <p:nvPr/>
          </p:nvSpPr>
          <p:spPr>
            <a:xfrm>
              <a:off x="6179686" y="4990969"/>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107" name="pl107"/>
            <p:cNvSpPr/>
            <p:nvPr/>
          </p:nvSpPr>
          <p:spPr>
            <a:xfrm>
              <a:off x="6820504" y="4701924"/>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108" name="pl108"/>
            <p:cNvSpPr/>
            <p:nvPr/>
          </p:nvSpPr>
          <p:spPr>
            <a:xfrm>
              <a:off x="6820504" y="4990969"/>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109" name="pl109"/>
            <p:cNvSpPr/>
            <p:nvPr/>
          </p:nvSpPr>
          <p:spPr>
            <a:xfrm>
              <a:off x="7461321" y="4701924"/>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110" name="pl110"/>
            <p:cNvSpPr/>
            <p:nvPr/>
          </p:nvSpPr>
          <p:spPr>
            <a:xfrm>
              <a:off x="7461321" y="4701924"/>
              <a:ext cx="175564" cy="0"/>
            </a:xfrm>
            <a:custGeom>
              <a:avLst/>
              <a:pathLst>
                <a:path w="175564" h="0">
                  <a:moveTo>
                    <a:pt x="0" y="0"/>
                  </a:moveTo>
                  <a:lnTo>
                    <a:pt x="175564" y="0"/>
                  </a:lnTo>
                </a:path>
              </a:pathLst>
            </a:custGeom>
            <a:ln w="40651" cap="flat">
              <a:solidFill>
                <a:srgbClr val="008DC9">
                  <a:alpha val="100000"/>
                </a:srgbClr>
              </a:solidFill>
              <a:prstDash val="solid"/>
              <a:round/>
            </a:ln>
          </p:spPr>
          <p:txBody>
            <a:bodyPr/>
            <a:lstStyle/>
            <a:p/>
          </p:txBody>
        </p:sp>
        <p:sp>
          <p:nvSpPr>
            <p:cNvPr id="111" name="pl111"/>
            <p:cNvSpPr/>
            <p:nvPr/>
          </p:nvSpPr>
          <p:spPr>
            <a:xfrm>
              <a:off x="7461321" y="4990969"/>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112" name="tx112"/>
            <p:cNvSpPr/>
            <p:nvPr/>
          </p:nvSpPr>
          <p:spPr>
            <a:xfrm>
              <a:off x="6446785" y="4656432"/>
              <a:ext cx="25392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a:t>
              </a:r>
            </a:p>
          </p:txBody>
        </p:sp>
        <p:sp>
          <p:nvSpPr>
            <p:cNvPr id="113" name="tx113"/>
            <p:cNvSpPr/>
            <p:nvPr/>
          </p:nvSpPr>
          <p:spPr>
            <a:xfrm>
              <a:off x="6446785" y="4945477"/>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AMR</a:t>
              </a:r>
            </a:p>
          </p:txBody>
        </p:sp>
        <p:sp>
          <p:nvSpPr>
            <p:cNvPr id="114" name="tx114"/>
            <p:cNvSpPr/>
            <p:nvPr/>
          </p:nvSpPr>
          <p:spPr>
            <a:xfrm>
              <a:off x="7087603" y="4656432"/>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EMR</a:t>
              </a:r>
            </a:p>
          </p:txBody>
        </p:sp>
        <p:sp>
          <p:nvSpPr>
            <p:cNvPr id="115" name="tx115"/>
            <p:cNvSpPr/>
            <p:nvPr/>
          </p:nvSpPr>
          <p:spPr>
            <a:xfrm>
              <a:off x="7087603" y="4945477"/>
              <a:ext cx="2681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a:t>
              </a:r>
            </a:p>
          </p:txBody>
        </p:sp>
        <p:sp>
          <p:nvSpPr>
            <p:cNvPr id="116" name="tx116"/>
            <p:cNvSpPr/>
            <p:nvPr/>
          </p:nvSpPr>
          <p:spPr>
            <a:xfrm>
              <a:off x="7728421"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SEAR</a:t>
              </a:r>
            </a:p>
          </p:txBody>
        </p:sp>
        <p:sp>
          <p:nvSpPr>
            <p:cNvPr id="117" name="tx117"/>
            <p:cNvSpPr/>
            <p:nvPr/>
          </p:nvSpPr>
          <p:spPr>
            <a:xfrm>
              <a:off x="7728421" y="4945477"/>
              <a:ext cx="2962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WPR</a:t>
              </a:r>
            </a:p>
          </p:txBody>
        </p:sp>
        <p:sp>
          <p:nvSpPr>
            <p:cNvPr id="118" name="tx118"/>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119" name="pl119"/>
            <p:cNvSpPr/>
            <p:nvPr/>
          </p:nvSpPr>
          <p:spPr>
            <a:xfrm>
              <a:off x="2045652"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3578509"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111365"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644222"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177079"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11338" y="584657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5" name="pl125"/>
            <p:cNvSpPr/>
            <p:nvPr/>
          </p:nvSpPr>
          <p:spPr>
            <a:xfrm>
              <a:off x="911338" y="57210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6" name="pl126"/>
            <p:cNvSpPr/>
            <p:nvPr/>
          </p:nvSpPr>
          <p:spPr>
            <a:xfrm>
              <a:off x="911338" y="559554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7" name="pl127"/>
            <p:cNvSpPr/>
            <p:nvPr/>
          </p:nvSpPr>
          <p:spPr>
            <a:xfrm>
              <a:off x="1279224"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2812080"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344937"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877794"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410650"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943507"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279224" y="5796365"/>
              <a:ext cx="7357712" cy="100410"/>
            </a:xfrm>
            <a:prstGeom prst="rect">
              <a:avLst/>
            </a:prstGeom>
            <a:solidFill>
              <a:srgbClr val="008DC9">
                <a:alpha val="80000"/>
              </a:srgbClr>
            </a:solidFill>
          </p:spPr>
          <p:txBody>
            <a:bodyPr/>
            <a:lstStyle/>
            <a:p/>
          </p:txBody>
        </p:sp>
        <p:sp>
          <p:nvSpPr>
            <p:cNvPr id="134" name="rc134"/>
            <p:cNvSpPr/>
            <p:nvPr/>
          </p:nvSpPr>
          <p:spPr>
            <a:xfrm>
              <a:off x="1279224" y="5670852"/>
              <a:ext cx="5518284" cy="100410"/>
            </a:xfrm>
            <a:prstGeom prst="rect">
              <a:avLst/>
            </a:prstGeom>
            <a:solidFill>
              <a:srgbClr val="008DC9">
                <a:alpha val="80000"/>
              </a:srgbClr>
            </a:solidFill>
          </p:spPr>
          <p:txBody>
            <a:bodyPr/>
            <a:lstStyle/>
            <a:p/>
          </p:txBody>
        </p:sp>
        <p:sp>
          <p:nvSpPr>
            <p:cNvPr id="135" name="rc135"/>
            <p:cNvSpPr/>
            <p:nvPr/>
          </p:nvSpPr>
          <p:spPr>
            <a:xfrm>
              <a:off x="1279224" y="5545339"/>
              <a:ext cx="5211712" cy="100410"/>
            </a:xfrm>
            <a:prstGeom prst="rect">
              <a:avLst/>
            </a:prstGeom>
            <a:solidFill>
              <a:srgbClr val="008DC9">
                <a:alpha val="80000"/>
              </a:srgbClr>
            </a:solidFill>
          </p:spPr>
          <p:txBody>
            <a:bodyPr/>
            <a:lstStyle/>
            <a:p/>
          </p:txBody>
        </p:sp>
        <p:sp>
          <p:nvSpPr>
            <p:cNvPr id="136" name="tx136"/>
            <p:cNvSpPr/>
            <p:nvPr/>
          </p:nvSpPr>
          <p:spPr>
            <a:xfrm>
              <a:off x="8712237" y="580775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137" name="tx137"/>
            <p:cNvSpPr/>
            <p:nvPr/>
          </p:nvSpPr>
          <p:spPr>
            <a:xfrm>
              <a:off x="6872809" y="56822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38" name="tx138"/>
            <p:cNvSpPr/>
            <p:nvPr/>
          </p:nvSpPr>
          <p:spPr>
            <a:xfrm>
              <a:off x="6566237" y="555672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139" name="tx139"/>
            <p:cNvSpPr/>
            <p:nvPr/>
          </p:nvSpPr>
          <p:spPr>
            <a:xfrm>
              <a:off x="565975" y="580107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40" name="tx140"/>
            <p:cNvSpPr/>
            <p:nvPr/>
          </p:nvSpPr>
          <p:spPr>
            <a:xfrm>
              <a:off x="565975" y="56755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41" name="tx141"/>
            <p:cNvSpPr/>
            <p:nvPr/>
          </p:nvSpPr>
          <p:spPr>
            <a:xfrm>
              <a:off x="565975" y="555005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42" name="tx142"/>
            <p:cNvSpPr/>
            <p:nvPr/>
          </p:nvSpPr>
          <p:spPr>
            <a:xfrm>
              <a:off x="110256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143" name="tx143"/>
            <p:cNvSpPr/>
            <p:nvPr/>
          </p:nvSpPr>
          <p:spPr>
            <a:xfrm>
              <a:off x="2635418"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0.5</a:t>
              </a:r>
            </a:p>
          </p:txBody>
        </p:sp>
        <p:sp>
          <p:nvSpPr>
            <p:cNvPr id="144" name="tx144"/>
            <p:cNvSpPr/>
            <p:nvPr/>
          </p:nvSpPr>
          <p:spPr>
            <a:xfrm>
              <a:off x="4168275"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45" name="tx145"/>
            <p:cNvSpPr/>
            <p:nvPr/>
          </p:nvSpPr>
          <p:spPr>
            <a:xfrm>
              <a:off x="570113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46" name="tx146"/>
            <p:cNvSpPr/>
            <p:nvPr/>
          </p:nvSpPr>
          <p:spPr>
            <a:xfrm>
              <a:off x="7233988"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47" name="tx147"/>
            <p:cNvSpPr/>
            <p:nvPr/>
          </p:nvSpPr>
          <p:spPr>
            <a:xfrm>
              <a:off x="8766845"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2.5</a:t>
              </a:r>
            </a:p>
          </p:txBody>
        </p:sp>
        <p:sp>
          <p:nvSpPr>
            <p:cNvPr id="148" name="tx148"/>
            <p:cNvSpPr/>
            <p:nvPr/>
          </p:nvSpPr>
          <p:spPr>
            <a:xfrm>
              <a:off x="4167352" y="6136985"/>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49" name="tx149"/>
            <p:cNvSpPr/>
            <p:nvPr/>
          </p:nvSpPr>
          <p:spPr>
            <a:xfrm>
              <a:off x="911338" y="5309464"/>
              <a:ext cx="350763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SEAR</a:t>
              </a:r>
            </a:p>
          </p:txBody>
        </p:sp>
        <p:sp>
          <p:nvSpPr>
            <p:cNvPr id="150" name="tx150"/>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1" name="tx151"/>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52" name="tx152"/>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SEAR ranked number 1 out of 6 WHO regions, with DTP3 coverage of 94%.
DTP3 coverage (94%) was 2 percentage points higher than in 2019 (92%).
This equates to 1.7 million undervaccinated children in 2025 compared to 2.4 million undervaccinated children in 2019.</a:t>
            </a:r>
          </a:p>
        </p:txBody>
      </p:sp>
      <p:sp>
        <p:nvSpPr>
          <p:cNvPr id="15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has improved since 2000 in most regions and exceeded pre-pandemic levels in some regions, but progress is uneven and gaps in undervaccinated children persist.</a:t>
            </a:r>
          </a:p>
        </p:txBody>
      </p:sp>
      <p:grpSp xmlns:pic="http://schemas.openxmlformats.org/drawingml/2006/picture">
        <p:nvGrpSpPr>
          <p:cNvPr id="155" name=""/>
          <p:cNvGrpSpPr/>
          <p:nvPr/>
        </p:nvGrpSpPr>
        <p:grpSpPr>
          <a:xfrm>
            <a:off x="292608" y="1005840"/>
            <a:ext cx="8595360" cy="28575"/>
            <a:chOff x="292608" y="1005840"/>
            <a:chExt cx="8595360" cy="28575"/>
          </a:xfrm>
        </p:grpSpPr>
        <p:sp>
          <p:nvSpPr>
            <p:cNvPr id="15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526028"/>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6" name="pl6"/>
            <p:cNvSpPr/>
            <p:nvPr/>
          </p:nvSpPr>
          <p:spPr>
            <a:xfrm>
              <a:off x="911338" y="3018560"/>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7" name="pl7"/>
            <p:cNvSpPr/>
            <p:nvPr/>
          </p:nvSpPr>
          <p:spPr>
            <a:xfrm>
              <a:off x="911338" y="2511093"/>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8" name="pl8"/>
            <p:cNvSpPr/>
            <p:nvPr/>
          </p:nvSpPr>
          <p:spPr>
            <a:xfrm>
              <a:off x="911338" y="2003625"/>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9" name="pl9"/>
            <p:cNvSpPr/>
            <p:nvPr/>
          </p:nvSpPr>
          <p:spPr>
            <a:xfrm>
              <a:off x="911338" y="3779762"/>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272294"/>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764827"/>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257359"/>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49892"/>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4" name="pl14"/>
            <p:cNvSpPr/>
            <p:nvPr/>
          </p:nvSpPr>
          <p:spPr>
            <a:xfrm>
              <a:off x="1082252"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58901"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35550"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12199"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2252" y="2917067"/>
              <a:ext cx="3418272" cy="304480"/>
            </a:xfrm>
            <a:custGeom>
              <a:avLst/>
              <a:pathLst>
                <a:path w="3418272" h="304480">
                  <a:moveTo>
                    <a:pt x="0" y="50746"/>
                  </a:moveTo>
                  <a:lnTo>
                    <a:pt x="488324" y="0"/>
                  </a:lnTo>
                  <a:lnTo>
                    <a:pt x="976649" y="152240"/>
                  </a:lnTo>
                  <a:lnTo>
                    <a:pt x="1464973" y="304480"/>
                  </a:lnTo>
                  <a:lnTo>
                    <a:pt x="1953298" y="253733"/>
                  </a:lnTo>
                  <a:lnTo>
                    <a:pt x="2441622" y="101493"/>
                  </a:lnTo>
                  <a:lnTo>
                    <a:pt x="2929947" y="101493"/>
                  </a:lnTo>
                  <a:lnTo>
                    <a:pt x="3418272" y="50746"/>
                  </a:lnTo>
                </a:path>
              </a:pathLst>
            </a:custGeom>
            <a:ln w="27101" cap="flat">
              <a:solidFill>
                <a:srgbClr val="F4A81D">
                  <a:alpha val="69803"/>
                </a:srgbClr>
              </a:solidFill>
              <a:prstDash val="solid"/>
              <a:round/>
            </a:ln>
          </p:spPr>
          <p:txBody>
            <a:bodyPr/>
            <a:lstStyle/>
            <a:p/>
          </p:txBody>
        </p:sp>
        <p:sp>
          <p:nvSpPr>
            <p:cNvPr id="19" name="pl19"/>
            <p:cNvSpPr/>
            <p:nvPr/>
          </p:nvSpPr>
          <p:spPr>
            <a:xfrm>
              <a:off x="1082252" y="2358853"/>
              <a:ext cx="3418272" cy="355227"/>
            </a:xfrm>
            <a:custGeom>
              <a:avLst/>
              <a:pathLst>
                <a:path w="3418272" h="355227">
                  <a:moveTo>
                    <a:pt x="0" y="0"/>
                  </a:moveTo>
                  <a:lnTo>
                    <a:pt x="488324" y="202987"/>
                  </a:lnTo>
                  <a:lnTo>
                    <a:pt x="976649" y="355227"/>
                  </a:lnTo>
                  <a:lnTo>
                    <a:pt x="1464973" y="355227"/>
                  </a:lnTo>
                  <a:lnTo>
                    <a:pt x="1953298" y="202987"/>
                  </a:lnTo>
                  <a:lnTo>
                    <a:pt x="2441622" y="101493"/>
                  </a:lnTo>
                  <a:lnTo>
                    <a:pt x="2929947" y="101493"/>
                  </a:lnTo>
                  <a:lnTo>
                    <a:pt x="3418272" y="101493"/>
                  </a:lnTo>
                </a:path>
              </a:pathLst>
            </a:custGeom>
            <a:ln w="27101" cap="flat">
              <a:solidFill>
                <a:srgbClr val="F26829">
                  <a:alpha val="69803"/>
                </a:srgbClr>
              </a:solidFill>
              <a:prstDash val="solid"/>
              <a:round/>
            </a:ln>
          </p:spPr>
          <p:txBody>
            <a:bodyPr/>
            <a:lstStyle/>
            <a:p/>
          </p:txBody>
        </p:sp>
        <p:sp>
          <p:nvSpPr>
            <p:cNvPr id="20" name="pl20"/>
            <p:cNvSpPr/>
            <p:nvPr/>
          </p:nvSpPr>
          <p:spPr>
            <a:xfrm>
              <a:off x="1082252" y="2561840"/>
              <a:ext cx="3418272" cy="202987"/>
            </a:xfrm>
            <a:custGeom>
              <a:avLst/>
              <a:pathLst>
                <a:path w="3418272" h="202987">
                  <a:moveTo>
                    <a:pt x="0" y="50746"/>
                  </a:moveTo>
                  <a:lnTo>
                    <a:pt x="488324" y="0"/>
                  </a:lnTo>
                  <a:lnTo>
                    <a:pt x="976649" y="152240"/>
                  </a:lnTo>
                  <a:lnTo>
                    <a:pt x="1464973" y="152240"/>
                  </a:lnTo>
                  <a:lnTo>
                    <a:pt x="1953298" y="0"/>
                  </a:lnTo>
                  <a:lnTo>
                    <a:pt x="2441622" y="202987"/>
                  </a:lnTo>
                  <a:lnTo>
                    <a:pt x="2929947" y="202987"/>
                  </a:lnTo>
                  <a:lnTo>
                    <a:pt x="3418272" y="152240"/>
                  </a:lnTo>
                </a:path>
              </a:pathLst>
            </a:custGeom>
            <a:ln w="27101" cap="flat">
              <a:solidFill>
                <a:srgbClr val="BD53BD">
                  <a:alpha val="69803"/>
                </a:srgbClr>
              </a:solidFill>
              <a:prstDash val="solid"/>
              <a:round/>
            </a:ln>
          </p:spPr>
          <p:txBody>
            <a:bodyPr/>
            <a:lstStyle/>
            <a:p/>
          </p:txBody>
        </p:sp>
        <p:sp>
          <p:nvSpPr>
            <p:cNvPr id="21" name="pl21"/>
            <p:cNvSpPr/>
            <p:nvPr/>
          </p:nvSpPr>
          <p:spPr>
            <a:xfrm>
              <a:off x="1082252" y="2054372"/>
              <a:ext cx="3418272" cy="152240"/>
            </a:xfrm>
            <a:custGeom>
              <a:avLst/>
              <a:pathLst>
                <a:path w="3418272" h="152240">
                  <a:moveTo>
                    <a:pt x="0" y="50746"/>
                  </a:moveTo>
                  <a:lnTo>
                    <a:pt x="488324" y="0"/>
                  </a:lnTo>
                  <a:lnTo>
                    <a:pt x="976649" y="101493"/>
                  </a:lnTo>
                  <a:lnTo>
                    <a:pt x="1464973" y="101493"/>
                  </a:lnTo>
                  <a:lnTo>
                    <a:pt x="1953298" y="101493"/>
                  </a:lnTo>
                  <a:lnTo>
                    <a:pt x="2441622" y="101493"/>
                  </a:lnTo>
                  <a:lnTo>
                    <a:pt x="2929947" y="152240"/>
                  </a:lnTo>
                  <a:lnTo>
                    <a:pt x="3418272" y="152240"/>
                  </a:lnTo>
                </a:path>
              </a:pathLst>
            </a:custGeom>
            <a:ln w="27101" cap="flat">
              <a:solidFill>
                <a:srgbClr val="6363C0">
                  <a:alpha val="69803"/>
                </a:srgbClr>
              </a:solidFill>
              <a:prstDash val="solid"/>
              <a:round/>
            </a:ln>
          </p:spPr>
          <p:txBody>
            <a:bodyPr/>
            <a:lstStyle/>
            <a:p/>
          </p:txBody>
        </p:sp>
        <p:sp>
          <p:nvSpPr>
            <p:cNvPr id="22" name="pl22"/>
            <p:cNvSpPr/>
            <p:nvPr/>
          </p:nvSpPr>
          <p:spPr>
            <a:xfrm>
              <a:off x="1082252" y="2054372"/>
              <a:ext cx="3418272" cy="456720"/>
            </a:xfrm>
            <a:custGeom>
              <a:avLst/>
              <a:pathLst>
                <a:path w="3418272" h="456720">
                  <a:moveTo>
                    <a:pt x="0" y="152240"/>
                  </a:moveTo>
                  <a:lnTo>
                    <a:pt x="488324" y="101493"/>
                  </a:lnTo>
                  <a:lnTo>
                    <a:pt x="976649" y="355227"/>
                  </a:lnTo>
                  <a:lnTo>
                    <a:pt x="1464973" y="456720"/>
                  </a:lnTo>
                  <a:lnTo>
                    <a:pt x="1953298" y="50746"/>
                  </a:lnTo>
                  <a:lnTo>
                    <a:pt x="2441622" y="152240"/>
                  </a:lnTo>
                  <a:lnTo>
                    <a:pt x="2929947" y="0"/>
                  </a:lnTo>
                  <a:lnTo>
                    <a:pt x="3418272" y="0"/>
                  </a:lnTo>
                </a:path>
              </a:pathLst>
            </a:custGeom>
            <a:ln w="27101" cap="flat">
              <a:solidFill>
                <a:srgbClr val="008DC9">
                  <a:alpha val="69803"/>
                </a:srgbClr>
              </a:solidFill>
              <a:prstDash val="solid"/>
              <a:round/>
            </a:ln>
          </p:spPr>
          <p:txBody>
            <a:bodyPr/>
            <a:lstStyle/>
            <a:p/>
          </p:txBody>
        </p:sp>
        <p:sp>
          <p:nvSpPr>
            <p:cNvPr id="23" name="pl23"/>
            <p:cNvSpPr/>
            <p:nvPr/>
          </p:nvSpPr>
          <p:spPr>
            <a:xfrm>
              <a:off x="1082252" y="2054372"/>
              <a:ext cx="3418272" cy="355227"/>
            </a:xfrm>
            <a:custGeom>
              <a:avLst/>
              <a:pathLst>
                <a:path w="3418272" h="355227">
                  <a:moveTo>
                    <a:pt x="0" y="50746"/>
                  </a:moveTo>
                  <a:lnTo>
                    <a:pt x="488324" y="0"/>
                  </a:lnTo>
                  <a:lnTo>
                    <a:pt x="976649" y="101493"/>
                  </a:lnTo>
                  <a:lnTo>
                    <a:pt x="1464973" y="355227"/>
                  </a:lnTo>
                  <a:lnTo>
                    <a:pt x="1953298" y="0"/>
                  </a:lnTo>
                  <a:lnTo>
                    <a:pt x="2441622" y="253733"/>
                  </a:lnTo>
                  <a:lnTo>
                    <a:pt x="2929947" y="253733"/>
                  </a:lnTo>
                  <a:lnTo>
                    <a:pt x="3418272" y="253733"/>
                  </a:lnTo>
                </a:path>
              </a:pathLst>
            </a:custGeom>
            <a:ln w="27101" cap="flat">
              <a:solidFill>
                <a:srgbClr val="40BF73">
                  <a:alpha val="69803"/>
                </a:srgbClr>
              </a:solidFill>
              <a:prstDash val="solid"/>
              <a:round/>
            </a:ln>
          </p:spPr>
          <p:txBody>
            <a:bodyPr/>
            <a:lstStyle/>
            <a:p/>
          </p:txBody>
        </p:sp>
        <p:sp>
          <p:nvSpPr>
            <p:cNvPr id="24" name="pl24"/>
            <p:cNvSpPr/>
            <p:nvPr/>
          </p:nvSpPr>
          <p:spPr>
            <a:xfrm>
              <a:off x="1082252" y="2054372"/>
              <a:ext cx="3418272" cy="456720"/>
            </a:xfrm>
            <a:custGeom>
              <a:avLst/>
              <a:pathLst>
                <a:path w="3418272" h="456720">
                  <a:moveTo>
                    <a:pt x="0" y="152240"/>
                  </a:moveTo>
                  <a:lnTo>
                    <a:pt x="488324" y="101493"/>
                  </a:lnTo>
                  <a:lnTo>
                    <a:pt x="976649" y="355227"/>
                  </a:lnTo>
                  <a:lnTo>
                    <a:pt x="1464973" y="456720"/>
                  </a:lnTo>
                  <a:lnTo>
                    <a:pt x="1953298" y="50746"/>
                  </a:lnTo>
                  <a:lnTo>
                    <a:pt x="2441622" y="152240"/>
                  </a:lnTo>
                  <a:lnTo>
                    <a:pt x="2929947" y="0"/>
                  </a:lnTo>
                  <a:lnTo>
                    <a:pt x="3418272" y="0"/>
                  </a:lnTo>
                </a:path>
              </a:pathLst>
            </a:custGeom>
            <a:ln w="65043" cap="flat">
              <a:solidFill>
                <a:srgbClr val="000000">
                  <a:alpha val="100000"/>
                </a:srgbClr>
              </a:solidFill>
              <a:prstDash val="solid"/>
              <a:round/>
            </a:ln>
          </p:spPr>
          <p:txBody>
            <a:bodyPr/>
            <a:lstStyle/>
            <a:p/>
          </p:txBody>
        </p:sp>
        <p:sp>
          <p:nvSpPr>
            <p:cNvPr id="25" name="pl25"/>
            <p:cNvSpPr/>
            <p:nvPr/>
          </p:nvSpPr>
          <p:spPr>
            <a:xfrm>
              <a:off x="1082252" y="2054372"/>
              <a:ext cx="3418272" cy="456720"/>
            </a:xfrm>
            <a:custGeom>
              <a:avLst/>
              <a:pathLst>
                <a:path w="3418272" h="456720">
                  <a:moveTo>
                    <a:pt x="0" y="152240"/>
                  </a:moveTo>
                  <a:lnTo>
                    <a:pt x="488324" y="101493"/>
                  </a:lnTo>
                  <a:lnTo>
                    <a:pt x="976649" y="355227"/>
                  </a:lnTo>
                  <a:lnTo>
                    <a:pt x="1464973" y="456720"/>
                  </a:lnTo>
                  <a:lnTo>
                    <a:pt x="1953298" y="50746"/>
                  </a:lnTo>
                  <a:lnTo>
                    <a:pt x="2441622" y="152240"/>
                  </a:lnTo>
                  <a:lnTo>
                    <a:pt x="2929947" y="0"/>
                  </a:lnTo>
                  <a:lnTo>
                    <a:pt x="3418272" y="0"/>
                  </a:lnTo>
                </a:path>
              </a:pathLst>
            </a:custGeom>
            <a:ln w="40651" cap="flat">
              <a:solidFill>
                <a:srgbClr val="008DC9">
                  <a:alpha val="100000"/>
                </a:srgbClr>
              </a:solidFill>
              <a:prstDash val="solid"/>
              <a:round/>
            </a:ln>
          </p:spPr>
          <p:txBody>
            <a:bodyPr/>
            <a:lstStyle/>
            <a:p/>
          </p:txBody>
        </p:sp>
        <p:sp>
          <p:nvSpPr>
            <p:cNvPr id="26" name="tx26"/>
            <p:cNvSpPr/>
            <p:nvPr/>
          </p:nvSpPr>
          <p:spPr>
            <a:xfrm>
              <a:off x="1021993" y="20358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7" name="tx27"/>
            <p:cNvSpPr/>
            <p:nvPr/>
          </p:nvSpPr>
          <p:spPr>
            <a:xfrm>
              <a:off x="1510317" y="19850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8" name="tx28"/>
            <p:cNvSpPr/>
            <p:nvPr/>
          </p:nvSpPr>
          <p:spPr>
            <a:xfrm>
              <a:off x="1998642" y="22388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9" name="tx29"/>
            <p:cNvSpPr/>
            <p:nvPr/>
          </p:nvSpPr>
          <p:spPr>
            <a:xfrm>
              <a:off x="2486966" y="23403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0" name="tx30"/>
            <p:cNvSpPr/>
            <p:nvPr/>
          </p:nvSpPr>
          <p:spPr>
            <a:xfrm>
              <a:off x="2975291" y="19343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1" name="tx31"/>
            <p:cNvSpPr/>
            <p:nvPr/>
          </p:nvSpPr>
          <p:spPr>
            <a:xfrm>
              <a:off x="3463616" y="20358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2" name="tx32"/>
            <p:cNvSpPr/>
            <p:nvPr/>
          </p:nvSpPr>
          <p:spPr>
            <a:xfrm>
              <a:off x="3951940" y="1883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3" name="tx33"/>
            <p:cNvSpPr/>
            <p:nvPr/>
          </p:nvSpPr>
          <p:spPr>
            <a:xfrm>
              <a:off x="4440265" y="1883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4" name="tx34"/>
            <p:cNvSpPr/>
            <p:nvPr/>
          </p:nvSpPr>
          <p:spPr>
            <a:xfrm>
              <a:off x="707342" y="37342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5" name="tx35"/>
            <p:cNvSpPr/>
            <p:nvPr/>
          </p:nvSpPr>
          <p:spPr>
            <a:xfrm>
              <a:off x="707342" y="322680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6" name="tx36"/>
            <p:cNvSpPr/>
            <p:nvPr/>
          </p:nvSpPr>
          <p:spPr>
            <a:xfrm>
              <a:off x="707342" y="271933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7" name="tx37"/>
            <p:cNvSpPr/>
            <p:nvPr/>
          </p:nvSpPr>
          <p:spPr>
            <a:xfrm>
              <a:off x="707342" y="221186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8" name="tx38"/>
            <p:cNvSpPr/>
            <p:nvPr/>
          </p:nvSpPr>
          <p:spPr>
            <a:xfrm>
              <a:off x="636659" y="1704400"/>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9" name="tx39"/>
            <p:cNvSpPr/>
            <p:nvPr/>
          </p:nvSpPr>
          <p:spPr>
            <a:xfrm rot="-5400000">
              <a:off x="940885"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40" name="tx40"/>
            <p:cNvSpPr/>
            <p:nvPr/>
          </p:nvSpPr>
          <p:spPr>
            <a:xfrm rot="-5400000">
              <a:off x="1917535"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41" name="tx41"/>
            <p:cNvSpPr/>
            <p:nvPr/>
          </p:nvSpPr>
          <p:spPr>
            <a:xfrm rot="-5400000">
              <a:off x="2894184"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2" name="tx42"/>
            <p:cNvSpPr/>
            <p:nvPr/>
          </p:nvSpPr>
          <p:spPr>
            <a:xfrm rot="-5400000">
              <a:off x="3870833"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3" name="tx43"/>
            <p:cNvSpPr/>
            <p:nvPr/>
          </p:nvSpPr>
          <p:spPr>
            <a:xfrm rot="-5400000">
              <a:off x="67031" y="2719335"/>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4" name="pl44"/>
            <p:cNvSpPr/>
            <p:nvPr/>
          </p:nvSpPr>
          <p:spPr>
            <a:xfrm>
              <a:off x="1855125" y="4697591"/>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45" name="pl45"/>
            <p:cNvSpPr/>
            <p:nvPr/>
          </p:nvSpPr>
          <p:spPr>
            <a:xfrm>
              <a:off x="1855125" y="4986636"/>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46" name="pl46"/>
            <p:cNvSpPr/>
            <p:nvPr/>
          </p:nvSpPr>
          <p:spPr>
            <a:xfrm>
              <a:off x="2495943" y="4697591"/>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47" name="pl47"/>
            <p:cNvSpPr/>
            <p:nvPr/>
          </p:nvSpPr>
          <p:spPr>
            <a:xfrm>
              <a:off x="2495943" y="4986636"/>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48" name="pl48"/>
            <p:cNvSpPr/>
            <p:nvPr/>
          </p:nvSpPr>
          <p:spPr>
            <a:xfrm>
              <a:off x="3136761" y="4697591"/>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49" name="pl49"/>
            <p:cNvSpPr/>
            <p:nvPr/>
          </p:nvSpPr>
          <p:spPr>
            <a:xfrm>
              <a:off x="3136761" y="4697591"/>
              <a:ext cx="175564" cy="0"/>
            </a:xfrm>
            <a:custGeom>
              <a:avLst/>
              <a:pathLst>
                <a:path w="175564" h="0">
                  <a:moveTo>
                    <a:pt x="0" y="0"/>
                  </a:moveTo>
                  <a:lnTo>
                    <a:pt x="175564" y="0"/>
                  </a:lnTo>
                </a:path>
              </a:pathLst>
            </a:custGeom>
            <a:ln w="40651" cap="flat">
              <a:solidFill>
                <a:srgbClr val="008DC9">
                  <a:alpha val="100000"/>
                </a:srgbClr>
              </a:solidFill>
              <a:prstDash val="solid"/>
              <a:round/>
            </a:ln>
          </p:spPr>
          <p:txBody>
            <a:bodyPr/>
            <a:lstStyle/>
            <a:p/>
          </p:txBody>
        </p:sp>
        <p:sp>
          <p:nvSpPr>
            <p:cNvPr id="50" name="pl50"/>
            <p:cNvSpPr/>
            <p:nvPr/>
          </p:nvSpPr>
          <p:spPr>
            <a:xfrm>
              <a:off x="3136761" y="4986636"/>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51" name="tx51"/>
            <p:cNvSpPr/>
            <p:nvPr/>
          </p:nvSpPr>
          <p:spPr>
            <a:xfrm>
              <a:off x="2122225" y="4652100"/>
              <a:ext cx="25392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a:t>
              </a:r>
            </a:p>
          </p:txBody>
        </p:sp>
        <p:sp>
          <p:nvSpPr>
            <p:cNvPr id="52" name="tx52"/>
            <p:cNvSpPr/>
            <p:nvPr/>
          </p:nvSpPr>
          <p:spPr>
            <a:xfrm>
              <a:off x="2122225" y="4941145"/>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AMR</a:t>
              </a:r>
            </a:p>
          </p:txBody>
        </p:sp>
        <p:sp>
          <p:nvSpPr>
            <p:cNvPr id="53" name="tx53"/>
            <p:cNvSpPr/>
            <p:nvPr/>
          </p:nvSpPr>
          <p:spPr>
            <a:xfrm>
              <a:off x="2763043" y="4652100"/>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EMR</a:t>
              </a:r>
            </a:p>
          </p:txBody>
        </p:sp>
        <p:sp>
          <p:nvSpPr>
            <p:cNvPr id="54" name="tx54"/>
            <p:cNvSpPr/>
            <p:nvPr/>
          </p:nvSpPr>
          <p:spPr>
            <a:xfrm>
              <a:off x="2763043" y="4941145"/>
              <a:ext cx="2681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a:t>
              </a:r>
            </a:p>
          </p:txBody>
        </p:sp>
        <p:sp>
          <p:nvSpPr>
            <p:cNvPr id="55" name="tx55"/>
            <p:cNvSpPr/>
            <p:nvPr/>
          </p:nvSpPr>
          <p:spPr>
            <a:xfrm>
              <a:off x="3403861"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SEAR</a:t>
              </a:r>
            </a:p>
          </p:txBody>
        </p:sp>
        <p:sp>
          <p:nvSpPr>
            <p:cNvPr id="56" name="tx56"/>
            <p:cNvSpPr/>
            <p:nvPr/>
          </p:nvSpPr>
          <p:spPr>
            <a:xfrm>
              <a:off x="3403861" y="4941145"/>
              <a:ext cx="2962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WPR</a:t>
              </a:r>
            </a:p>
          </p:txBody>
        </p:sp>
        <p:sp>
          <p:nvSpPr>
            <p:cNvPr id="57" name="tx57"/>
            <p:cNvSpPr/>
            <p:nvPr/>
          </p:nvSpPr>
          <p:spPr>
            <a:xfrm>
              <a:off x="1605182" y="1437626"/>
              <a:ext cx="237241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SEAR, 2018-2025</a:t>
              </a:r>
            </a:p>
          </p:txBody>
        </p:sp>
        <p:sp>
          <p:nvSpPr>
            <p:cNvPr id="58" name="pl58"/>
            <p:cNvSpPr/>
            <p:nvPr/>
          </p:nvSpPr>
          <p:spPr>
            <a:xfrm>
              <a:off x="5244722" y="3641362"/>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59" name="pl59"/>
            <p:cNvSpPr/>
            <p:nvPr/>
          </p:nvSpPr>
          <p:spPr>
            <a:xfrm>
              <a:off x="5244722" y="3180027"/>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60" name="pl60"/>
            <p:cNvSpPr/>
            <p:nvPr/>
          </p:nvSpPr>
          <p:spPr>
            <a:xfrm>
              <a:off x="5244722" y="2718693"/>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61" name="pl61"/>
            <p:cNvSpPr/>
            <p:nvPr/>
          </p:nvSpPr>
          <p:spPr>
            <a:xfrm>
              <a:off x="5244722" y="2257359"/>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62" name="pl62"/>
            <p:cNvSpPr/>
            <p:nvPr/>
          </p:nvSpPr>
          <p:spPr>
            <a:xfrm>
              <a:off x="5244722" y="1796025"/>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63" name="pl63"/>
            <p:cNvSpPr/>
            <p:nvPr/>
          </p:nvSpPr>
          <p:spPr>
            <a:xfrm>
              <a:off x="5244722" y="3872029"/>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64" name="pl64"/>
            <p:cNvSpPr/>
            <p:nvPr/>
          </p:nvSpPr>
          <p:spPr>
            <a:xfrm>
              <a:off x="5244722" y="3410695"/>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65" name="pl65"/>
            <p:cNvSpPr/>
            <p:nvPr/>
          </p:nvSpPr>
          <p:spPr>
            <a:xfrm>
              <a:off x="5244722" y="2949360"/>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66" name="pl66"/>
            <p:cNvSpPr/>
            <p:nvPr/>
          </p:nvSpPr>
          <p:spPr>
            <a:xfrm>
              <a:off x="5244722" y="2488026"/>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67" name="pl67"/>
            <p:cNvSpPr/>
            <p:nvPr/>
          </p:nvSpPr>
          <p:spPr>
            <a:xfrm>
              <a:off x="5244722" y="2026692"/>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68" name="pl68"/>
            <p:cNvSpPr/>
            <p:nvPr/>
          </p:nvSpPr>
          <p:spPr>
            <a:xfrm>
              <a:off x="5415636"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6392285"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7368934"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8345583"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5415636" y="2488026"/>
              <a:ext cx="3418272" cy="1107202"/>
            </a:xfrm>
            <a:custGeom>
              <a:avLst/>
              <a:pathLst>
                <a:path w="3418272" h="1107202">
                  <a:moveTo>
                    <a:pt x="0" y="184533"/>
                  </a:moveTo>
                  <a:lnTo>
                    <a:pt x="488324" y="0"/>
                  </a:lnTo>
                  <a:lnTo>
                    <a:pt x="976649" y="553601"/>
                  </a:lnTo>
                  <a:lnTo>
                    <a:pt x="1464973" y="1107202"/>
                  </a:lnTo>
                  <a:lnTo>
                    <a:pt x="1953298" y="922668"/>
                  </a:lnTo>
                  <a:lnTo>
                    <a:pt x="2441622" y="369067"/>
                  </a:lnTo>
                  <a:lnTo>
                    <a:pt x="2929947" y="369067"/>
                  </a:lnTo>
                  <a:lnTo>
                    <a:pt x="3418272" y="184533"/>
                  </a:lnTo>
                </a:path>
              </a:pathLst>
            </a:custGeom>
            <a:ln w="27101" cap="flat">
              <a:solidFill>
                <a:srgbClr val="F4A81D">
                  <a:alpha val="69803"/>
                </a:srgbClr>
              </a:solidFill>
              <a:prstDash val="solid"/>
              <a:round/>
            </a:ln>
          </p:spPr>
          <p:txBody>
            <a:bodyPr/>
            <a:lstStyle/>
            <a:p/>
          </p:txBody>
        </p:sp>
        <p:sp>
          <p:nvSpPr>
            <p:cNvPr id="73" name="pl73"/>
            <p:cNvSpPr/>
            <p:nvPr/>
          </p:nvSpPr>
          <p:spPr>
            <a:xfrm>
              <a:off x="5415636" y="1749892"/>
              <a:ext cx="3418272" cy="1291735"/>
            </a:xfrm>
            <a:custGeom>
              <a:avLst/>
              <a:pathLst>
                <a:path w="3418272" h="1291735">
                  <a:moveTo>
                    <a:pt x="0" y="0"/>
                  </a:moveTo>
                  <a:lnTo>
                    <a:pt x="488324" y="738134"/>
                  </a:lnTo>
                  <a:lnTo>
                    <a:pt x="976649" y="1291735"/>
                  </a:lnTo>
                  <a:lnTo>
                    <a:pt x="1464973" y="1291735"/>
                  </a:lnTo>
                  <a:lnTo>
                    <a:pt x="1953298" y="738134"/>
                  </a:lnTo>
                  <a:lnTo>
                    <a:pt x="2441622" y="369067"/>
                  </a:lnTo>
                  <a:lnTo>
                    <a:pt x="2929947" y="369067"/>
                  </a:lnTo>
                  <a:lnTo>
                    <a:pt x="3418272" y="369067"/>
                  </a:lnTo>
                </a:path>
              </a:pathLst>
            </a:custGeom>
            <a:ln w="27101" cap="flat">
              <a:solidFill>
                <a:srgbClr val="F26829">
                  <a:alpha val="69803"/>
                </a:srgbClr>
              </a:solidFill>
              <a:prstDash val="solid"/>
              <a:round/>
            </a:ln>
          </p:spPr>
          <p:txBody>
            <a:bodyPr/>
            <a:lstStyle/>
            <a:p/>
          </p:txBody>
        </p:sp>
        <p:sp>
          <p:nvSpPr>
            <p:cNvPr id="74" name="pl74"/>
            <p:cNvSpPr/>
            <p:nvPr/>
          </p:nvSpPr>
          <p:spPr>
            <a:xfrm>
              <a:off x="5415636" y="2488026"/>
              <a:ext cx="3418272" cy="738134"/>
            </a:xfrm>
            <a:custGeom>
              <a:avLst/>
              <a:pathLst>
                <a:path w="3418272" h="738134">
                  <a:moveTo>
                    <a:pt x="0" y="184533"/>
                  </a:moveTo>
                  <a:lnTo>
                    <a:pt x="488324" y="0"/>
                  </a:lnTo>
                  <a:lnTo>
                    <a:pt x="976649" y="553601"/>
                  </a:lnTo>
                  <a:lnTo>
                    <a:pt x="1464973" y="553601"/>
                  </a:lnTo>
                  <a:lnTo>
                    <a:pt x="1953298" y="0"/>
                  </a:lnTo>
                  <a:lnTo>
                    <a:pt x="2441622" y="738134"/>
                  </a:lnTo>
                  <a:lnTo>
                    <a:pt x="2929947" y="738134"/>
                  </a:lnTo>
                  <a:lnTo>
                    <a:pt x="3418272" y="553601"/>
                  </a:lnTo>
                </a:path>
              </a:pathLst>
            </a:custGeom>
            <a:ln w="27101" cap="flat">
              <a:solidFill>
                <a:srgbClr val="BD53BD">
                  <a:alpha val="69803"/>
                </a:srgbClr>
              </a:solidFill>
              <a:prstDash val="solid"/>
              <a:round/>
            </a:ln>
          </p:spPr>
          <p:txBody>
            <a:bodyPr/>
            <a:lstStyle/>
            <a:p/>
          </p:txBody>
        </p:sp>
        <p:sp>
          <p:nvSpPr>
            <p:cNvPr id="75" name="pl75"/>
            <p:cNvSpPr/>
            <p:nvPr/>
          </p:nvSpPr>
          <p:spPr>
            <a:xfrm>
              <a:off x="5415636" y="2488026"/>
              <a:ext cx="3418272" cy="553601"/>
            </a:xfrm>
            <a:custGeom>
              <a:avLst/>
              <a:pathLst>
                <a:path w="3418272" h="553601">
                  <a:moveTo>
                    <a:pt x="0" y="184533"/>
                  </a:moveTo>
                  <a:lnTo>
                    <a:pt x="488324" y="0"/>
                  </a:lnTo>
                  <a:lnTo>
                    <a:pt x="976649" y="369067"/>
                  </a:lnTo>
                  <a:lnTo>
                    <a:pt x="1464973" y="369067"/>
                  </a:lnTo>
                  <a:lnTo>
                    <a:pt x="1953298" y="369067"/>
                  </a:lnTo>
                  <a:lnTo>
                    <a:pt x="2441622" y="369067"/>
                  </a:lnTo>
                  <a:lnTo>
                    <a:pt x="2929947" y="553601"/>
                  </a:lnTo>
                  <a:lnTo>
                    <a:pt x="3418272" y="553601"/>
                  </a:lnTo>
                </a:path>
              </a:pathLst>
            </a:custGeom>
            <a:ln w="27101" cap="flat">
              <a:solidFill>
                <a:srgbClr val="6363C0">
                  <a:alpha val="69803"/>
                </a:srgbClr>
              </a:solidFill>
              <a:prstDash val="solid"/>
              <a:round/>
            </a:ln>
          </p:spPr>
          <p:txBody>
            <a:bodyPr/>
            <a:lstStyle/>
            <a:p/>
          </p:txBody>
        </p:sp>
        <p:sp>
          <p:nvSpPr>
            <p:cNvPr id="76" name="pl76"/>
            <p:cNvSpPr/>
            <p:nvPr/>
          </p:nvSpPr>
          <p:spPr>
            <a:xfrm>
              <a:off x="5415636" y="2118959"/>
              <a:ext cx="3418272" cy="1660803"/>
            </a:xfrm>
            <a:custGeom>
              <a:avLst/>
              <a:pathLst>
                <a:path w="3418272" h="1660803">
                  <a:moveTo>
                    <a:pt x="0" y="553601"/>
                  </a:moveTo>
                  <a:lnTo>
                    <a:pt x="488324" y="369067"/>
                  </a:lnTo>
                  <a:lnTo>
                    <a:pt x="976649" y="1291735"/>
                  </a:lnTo>
                  <a:lnTo>
                    <a:pt x="1464973" y="1660803"/>
                  </a:lnTo>
                  <a:lnTo>
                    <a:pt x="1953298" y="184533"/>
                  </a:lnTo>
                  <a:lnTo>
                    <a:pt x="2441622" y="553601"/>
                  </a:lnTo>
                  <a:lnTo>
                    <a:pt x="2929947" y="0"/>
                  </a:lnTo>
                  <a:lnTo>
                    <a:pt x="3418272" y="0"/>
                  </a:lnTo>
                </a:path>
              </a:pathLst>
            </a:custGeom>
            <a:ln w="27101" cap="flat">
              <a:solidFill>
                <a:srgbClr val="008DC9">
                  <a:alpha val="69803"/>
                </a:srgbClr>
              </a:solidFill>
              <a:prstDash val="solid"/>
              <a:round/>
            </a:ln>
          </p:spPr>
          <p:txBody>
            <a:bodyPr/>
            <a:lstStyle/>
            <a:p/>
          </p:txBody>
        </p:sp>
        <p:sp>
          <p:nvSpPr>
            <p:cNvPr id="77" name="pl77"/>
            <p:cNvSpPr/>
            <p:nvPr/>
          </p:nvSpPr>
          <p:spPr>
            <a:xfrm>
              <a:off x="5415636" y="2488026"/>
              <a:ext cx="3418272" cy="1291735"/>
            </a:xfrm>
            <a:custGeom>
              <a:avLst/>
              <a:pathLst>
                <a:path w="3418272" h="1291735">
                  <a:moveTo>
                    <a:pt x="0" y="184533"/>
                  </a:moveTo>
                  <a:lnTo>
                    <a:pt x="488324" y="0"/>
                  </a:lnTo>
                  <a:lnTo>
                    <a:pt x="976649" y="369067"/>
                  </a:lnTo>
                  <a:lnTo>
                    <a:pt x="1464973" y="1291735"/>
                  </a:lnTo>
                  <a:lnTo>
                    <a:pt x="1953298" y="0"/>
                  </a:lnTo>
                  <a:lnTo>
                    <a:pt x="2441622" y="922668"/>
                  </a:lnTo>
                  <a:lnTo>
                    <a:pt x="2929947" y="922668"/>
                  </a:lnTo>
                  <a:lnTo>
                    <a:pt x="3418272" y="922668"/>
                  </a:lnTo>
                </a:path>
              </a:pathLst>
            </a:custGeom>
            <a:ln w="27101" cap="flat">
              <a:solidFill>
                <a:srgbClr val="40BF73">
                  <a:alpha val="69803"/>
                </a:srgbClr>
              </a:solidFill>
              <a:prstDash val="solid"/>
              <a:round/>
            </a:ln>
          </p:spPr>
          <p:txBody>
            <a:bodyPr/>
            <a:lstStyle/>
            <a:p/>
          </p:txBody>
        </p:sp>
        <p:sp>
          <p:nvSpPr>
            <p:cNvPr id="78" name="pl78"/>
            <p:cNvSpPr/>
            <p:nvPr/>
          </p:nvSpPr>
          <p:spPr>
            <a:xfrm>
              <a:off x="5415636" y="2488026"/>
              <a:ext cx="3418272" cy="0"/>
            </a:xfrm>
            <a:custGeom>
              <a:avLst/>
              <a:pathLst>
                <a:path w="3418272" h="0">
                  <a:moveTo>
                    <a:pt x="0" y="0"/>
                  </a:moveTo>
                  <a:lnTo>
                    <a:pt x="0" y="0"/>
                  </a:lnTo>
                  <a:lnTo>
                    <a:pt x="0" y="0"/>
                  </a:lnTo>
                  <a:lnTo>
                    <a:pt x="0" y="0"/>
                  </a:lnTo>
                  <a:lnTo>
                    <a:pt x="0" y="0"/>
                  </a:lnTo>
                  <a:lnTo>
                    <a:pt x="0" y="0"/>
                  </a:lnTo>
                  <a:lnTo>
                    <a:pt x="488324" y="0"/>
                  </a:lnTo>
                  <a:lnTo>
                    <a:pt x="488324" y="0"/>
                  </a:lnTo>
                  <a:lnTo>
                    <a:pt x="488324" y="0"/>
                  </a:lnTo>
                  <a:lnTo>
                    <a:pt x="488324" y="0"/>
                  </a:lnTo>
                  <a:lnTo>
                    <a:pt x="488324" y="0"/>
                  </a:lnTo>
                  <a:lnTo>
                    <a:pt x="488324" y="0"/>
                  </a:lnTo>
                  <a:lnTo>
                    <a:pt x="976649" y="0"/>
                  </a:lnTo>
                  <a:lnTo>
                    <a:pt x="976649" y="0"/>
                  </a:lnTo>
                  <a:lnTo>
                    <a:pt x="976649" y="0"/>
                  </a:lnTo>
                  <a:lnTo>
                    <a:pt x="976649" y="0"/>
                  </a:lnTo>
                  <a:lnTo>
                    <a:pt x="976649" y="0"/>
                  </a:lnTo>
                  <a:lnTo>
                    <a:pt x="976649" y="0"/>
                  </a:lnTo>
                  <a:lnTo>
                    <a:pt x="1464973" y="0"/>
                  </a:lnTo>
                  <a:lnTo>
                    <a:pt x="1464973" y="0"/>
                  </a:lnTo>
                  <a:lnTo>
                    <a:pt x="1464973" y="0"/>
                  </a:lnTo>
                  <a:lnTo>
                    <a:pt x="1464973" y="0"/>
                  </a:lnTo>
                  <a:lnTo>
                    <a:pt x="1464973" y="0"/>
                  </a:lnTo>
                  <a:lnTo>
                    <a:pt x="1464973" y="0"/>
                  </a:lnTo>
                  <a:lnTo>
                    <a:pt x="1953298" y="0"/>
                  </a:lnTo>
                  <a:lnTo>
                    <a:pt x="1953298" y="0"/>
                  </a:lnTo>
                  <a:lnTo>
                    <a:pt x="1953298" y="0"/>
                  </a:lnTo>
                  <a:lnTo>
                    <a:pt x="1953298" y="0"/>
                  </a:lnTo>
                  <a:lnTo>
                    <a:pt x="1953298" y="0"/>
                  </a:lnTo>
                  <a:lnTo>
                    <a:pt x="1953298" y="0"/>
                  </a:lnTo>
                  <a:lnTo>
                    <a:pt x="2441622" y="0"/>
                  </a:lnTo>
                  <a:lnTo>
                    <a:pt x="2441622" y="0"/>
                  </a:lnTo>
                  <a:lnTo>
                    <a:pt x="2441622" y="0"/>
                  </a:lnTo>
                  <a:lnTo>
                    <a:pt x="2441622" y="0"/>
                  </a:lnTo>
                  <a:lnTo>
                    <a:pt x="2441622" y="0"/>
                  </a:lnTo>
                  <a:lnTo>
                    <a:pt x="2441622" y="0"/>
                  </a:lnTo>
                  <a:lnTo>
                    <a:pt x="2929947" y="0"/>
                  </a:lnTo>
                  <a:lnTo>
                    <a:pt x="2929947" y="0"/>
                  </a:lnTo>
                  <a:lnTo>
                    <a:pt x="2929947" y="0"/>
                  </a:lnTo>
                  <a:lnTo>
                    <a:pt x="2929947" y="0"/>
                  </a:lnTo>
                  <a:lnTo>
                    <a:pt x="2929947" y="0"/>
                  </a:lnTo>
                  <a:lnTo>
                    <a:pt x="2929947" y="0"/>
                  </a:lnTo>
                  <a:lnTo>
                    <a:pt x="3418272" y="0"/>
                  </a:lnTo>
                  <a:lnTo>
                    <a:pt x="3418272" y="0"/>
                  </a:lnTo>
                  <a:lnTo>
                    <a:pt x="3418272" y="0"/>
                  </a:lnTo>
                  <a:lnTo>
                    <a:pt x="3418272" y="0"/>
                  </a:lnTo>
                  <a:lnTo>
                    <a:pt x="3418272" y="0"/>
                  </a:lnTo>
                  <a:lnTo>
                    <a:pt x="3418272" y="0"/>
                  </a:lnTo>
                </a:path>
              </a:pathLst>
            </a:custGeom>
            <a:ln w="13550" cap="flat">
              <a:solidFill>
                <a:srgbClr val="000000">
                  <a:alpha val="100000"/>
                </a:srgbClr>
              </a:solidFill>
              <a:prstDash val="dash"/>
              <a:round/>
            </a:ln>
          </p:spPr>
          <p:txBody>
            <a:bodyPr/>
            <a:lstStyle/>
            <a:p/>
          </p:txBody>
        </p:sp>
        <p:sp>
          <p:nvSpPr>
            <p:cNvPr id="79" name="pl79"/>
            <p:cNvSpPr/>
            <p:nvPr/>
          </p:nvSpPr>
          <p:spPr>
            <a:xfrm>
              <a:off x="5415636" y="2118959"/>
              <a:ext cx="3418272" cy="1660803"/>
            </a:xfrm>
            <a:custGeom>
              <a:avLst/>
              <a:pathLst>
                <a:path w="3418272" h="1660803">
                  <a:moveTo>
                    <a:pt x="0" y="553601"/>
                  </a:moveTo>
                  <a:lnTo>
                    <a:pt x="488324" y="369067"/>
                  </a:lnTo>
                  <a:lnTo>
                    <a:pt x="976649" y="1291735"/>
                  </a:lnTo>
                  <a:lnTo>
                    <a:pt x="1464973" y="1660803"/>
                  </a:lnTo>
                  <a:lnTo>
                    <a:pt x="1953298" y="184533"/>
                  </a:lnTo>
                  <a:lnTo>
                    <a:pt x="2441622" y="553601"/>
                  </a:lnTo>
                  <a:lnTo>
                    <a:pt x="2929947" y="0"/>
                  </a:lnTo>
                  <a:lnTo>
                    <a:pt x="3418272" y="0"/>
                  </a:lnTo>
                </a:path>
              </a:pathLst>
            </a:custGeom>
            <a:ln w="65043" cap="flat">
              <a:solidFill>
                <a:srgbClr val="000000">
                  <a:alpha val="100000"/>
                </a:srgbClr>
              </a:solidFill>
              <a:prstDash val="solid"/>
              <a:round/>
            </a:ln>
          </p:spPr>
          <p:txBody>
            <a:bodyPr/>
            <a:lstStyle/>
            <a:p/>
          </p:txBody>
        </p:sp>
        <p:sp>
          <p:nvSpPr>
            <p:cNvPr id="80" name="pl80"/>
            <p:cNvSpPr/>
            <p:nvPr/>
          </p:nvSpPr>
          <p:spPr>
            <a:xfrm>
              <a:off x="5415636" y="2118959"/>
              <a:ext cx="3418272" cy="1660803"/>
            </a:xfrm>
            <a:custGeom>
              <a:avLst/>
              <a:pathLst>
                <a:path w="3418272" h="1660803">
                  <a:moveTo>
                    <a:pt x="0" y="553601"/>
                  </a:moveTo>
                  <a:lnTo>
                    <a:pt x="488324" y="369067"/>
                  </a:lnTo>
                  <a:lnTo>
                    <a:pt x="976649" y="1291735"/>
                  </a:lnTo>
                  <a:lnTo>
                    <a:pt x="1464973" y="1660803"/>
                  </a:lnTo>
                  <a:lnTo>
                    <a:pt x="1953298" y="184533"/>
                  </a:lnTo>
                  <a:lnTo>
                    <a:pt x="2441622" y="553601"/>
                  </a:lnTo>
                  <a:lnTo>
                    <a:pt x="2929947" y="0"/>
                  </a:lnTo>
                  <a:lnTo>
                    <a:pt x="3418272" y="0"/>
                  </a:lnTo>
                </a:path>
              </a:pathLst>
            </a:custGeom>
            <a:ln w="40651" cap="flat">
              <a:solidFill>
                <a:srgbClr val="008DC9">
                  <a:alpha val="100000"/>
                </a:srgbClr>
              </a:solidFill>
              <a:prstDash val="solid"/>
              <a:round/>
            </a:ln>
          </p:spPr>
          <p:txBody>
            <a:bodyPr/>
            <a:lstStyle/>
            <a:p/>
          </p:txBody>
        </p:sp>
        <p:sp>
          <p:nvSpPr>
            <p:cNvPr id="81" name="tx81"/>
            <p:cNvSpPr/>
            <p:nvPr/>
          </p:nvSpPr>
          <p:spPr>
            <a:xfrm>
              <a:off x="5367447" y="249400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2" name="tx82"/>
            <p:cNvSpPr/>
            <p:nvPr/>
          </p:nvSpPr>
          <p:spPr>
            <a:xfrm>
              <a:off x="5873831" y="23094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3" name="tx83"/>
            <p:cNvSpPr/>
            <p:nvPr/>
          </p:nvSpPr>
          <p:spPr>
            <a:xfrm>
              <a:off x="6344096" y="32321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4" name="tx84"/>
            <p:cNvSpPr/>
            <p:nvPr/>
          </p:nvSpPr>
          <p:spPr>
            <a:xfrm>
              <a:off x="6832421" y="36012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85" name="tx85"/>
            <p:cNvSpPr/>
            <p:nvPr/>
          </p:nvSpPr>
          <p:spPr>
            <a:xfrm>
              <a:off x="7338805" y="21249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6" name="tx86"/>
            <p:cNvSpPr/>
            <p:nvPr/>
          </p:nvSpPr>
          <p:spPr>
            <a:xfrm>
              <a:off x="7809070" y="249400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7" name="tx87"/>
            <p:cNvSpPr/>
            <p:nvPr/>
          </p:nvSpPr>
          <p:spPr>
            <a:xfrm>
              <a:off x="8315454" y="19404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8" name="tx88"/>
            <p:cNvSpPr/>
            <p:nvPr/>
          </p:nvSpPr>
          <p:spPr>
            <a:xfrm>
              <a:off x="8803778" y="19404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9" name="tx89"/>
            <p:cNvSpPr/>
            <p:nvPr/>
          </p:nvSpPr>
          <p:spPr>
            <a:xfrm>
              <a:off x="4963093" y="3826537"/>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-7.5</a:t>
              </a:r>
            </a:p>
          </p:txBody>
        </p:sp>
        <p:sp>
          <p:nvSpPr>
            <p:cNvPr id="90" name="tx90"/>
            <p:cNvSpPr/>
            <p:nvPr/>
          </p:nvSpPr>
          <p:spPr>
            <a:xfrm>
              <a:off x="4963093" y="3365203"/>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91" name="tx91"/>
            <p:cNvSpPr/>
            <p:nvPr/>
          </p:nvSpPr>
          <p:spPr>
            <a:xfrm>
              <a:off x="4963093" y="2903869"/>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-2.5</a:t>
              </a:r>
            </a:p>
          </p:txBody>
        </p:sp>
        <p:sp>
          <p:nvSpPr>
            <p:cNvPr id="92" name="tx92"/>
            <p:cNvSpPr/>
            <p:nvPr/>
          </p:nvSpPr>
          <p:spPr>
            <a:xfrm>
              <a:off x="5005430" y="2442535"/>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93" name="tx93"/>
            <p:cNvSpPr/>
            <p:nvPr/>
          </p:nvSpPr>
          <p:spPr>
            <a:xfrm>
              <a:off x="5005430" y="1981201"/>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2.5</a:t>
              </a:r>
            </a:p>
          </p:txBody>
        </p:sp>
        <p:sp>
          <p:nvSpPr>
            <p:cNvPr id="94" name="tx94"/>
            <p:cNvSpPr/>
            <p:nvPr/>
          </p:nvSpPr>
          <p:spPr>
            <a:xfrm rot="-5400000">
              <a:off x="5274269"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95" name="tx95"/>
            <p:cNvSpPr/>
            <p:nvPr/>
          </p:nvSpPr>
          <p:spPr>
            <a:xfrm rot="-5400000">
              <a:off x="6250919"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96" name="tx96"/>
            <p:cNvSpPr/>
            <p:nvPr/>
          </p:nvSpPr>
          <p:spPr>
            <a:xfrm rot="-5400000">
              <a:off x="7227568"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97" name="tx97"/>
            <p:cNvSpPr/>
            <p:nvPr/>
          </p:nvSpPr>
          <p:spPr>
            <a:xfrm rot="-5400000">
              <a:off x="8204217"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98" name="tx98"/>
            <p:cNvSpPr/>
            <p:nvPr/>
          </p:nvSpPr>
          <p:spPr>
            <a:xfrm rot="-5400000">
              <a:off x="4263987" y="2719335"/>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9" name="pl99"/>
            <p:cNvSpPr/>
            <p:nvPr/>
          </p:nvSpPr>
          <p:spPr>
            <a:xfrm>
              <a:off x="6188510" y="4697591"/>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100" name="pl100"/>
            <p:cNvSpPr/>
            <p:nvPr/>
          </p:nvSpPr>
          <p:spPr>
            <a:xfrm>
              <a:off x="6188510" y="4986636"/>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101" name="pl101"/>
            <p:cNvSpPr/>
            <p:nvPr/>
          </p:nvSpPr>
          <p:spPr>
            <a:xfrm>
              <a:off x="6829328" y="4697591"/>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102" name="pl102"/>
            <p:cNvSpPr/>
            <p:nvPr/>
          </p:nvSpPr>
          <p:spPr>
            <a:xfrm>
              <a:off x="6829328" y="4986636"/>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103" name="pl103"/>
            <p:cNvSpPr/>
            <p:nvPr/>
          </p:nvSpPr>
          <p:spPr>
            <a:xfrm>
              <a:off x="7470145" y="4697591"/>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104" name="pl104"/>
            <p:cNvSpPr/>
            <p:nvPr/>
          </p:nvSpPr>
          <p:spPr>
            <a:xfrm>
              <a:off x="7470145" y="4697591"/>
              <a:ext cx="175564" cy="0"/>
            </a:xfrm>
            <a:custGeom>
              <a:avLst/>
              <a:pathLst>
                <a:path w="175564" h="0">
                  <a:moveTo>
                    <a:pt x="0" y="0"/>
                  </a:moveTo>
                  <a:lnTo>
                    <a:pt x="175564" y="0"/>
                  </a:lnTo>
                </a:path>
              </a:pathLst>
            </a:custGeom>
            <a:ln w="40651" cap="flat">
              <a:solidFill>
                <a:srgbClr val="008DC9">
                  <a:alpha val="100000"/>
                </a:srgbClr>
              </a:solidFill>
              <a:prstDash val="solid"/>
              <a:round/>
            </a:ln>
          </p:spPr>
          <p:txBody>
            <a:bodyPr/>
            <a:lstStyle/>
            <a:p/>
          </p:txBody>
        </p:sp>
        <p:sp>
          <p:nvSpPr>
            <p:cNvPr id="105" name="pl105"/>
            <p:cNvSpPr/>
            <p:nvPr/>
          </p:nvSpPr>
          <p:spPr>
            <a:xfrm>
              <a:off x="7470145" y="4986636"/>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106" name="tx106"/>
            <p:cNvSpPr/>
            <p:nvPr/>
          </p:nvSpPr>
          <p:spPr>
            <a:xfrm>
              <a:off x="6455609" y="4652100"/>
              <a:ext cx="25392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a:t>
              </a:r>
            </a:p>
          </p:txBody>
        </p:sp>
        <p:sp>
          <p:nvSpPr>
            <p:cNvPr id="107" name="tx107"/>
            <p:cNvSpPr/>
            <p:nvPr/>
          </p:nvSpPr>
          <p:spPr>
            <a:xfrm>
              <a:off x="6455609" y="4941145"/>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AMR</a:t>
              </a:r>
            </a:p>
          </p:txBody>
        </p:sp>
        <p:sp>
          <p:nvSpPr>
            <p:cNvPr id="108" name="tx108"/>
            <p:cNvSpPr/>
            <p:nvPr/>
          </p:nvSpPr>
          <p:spPr>
            <a:xfrm>
              <a:off x="7096427" y="4652100"/>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EMR</a:t>
              </a:r>
            </a:p>
          </p:txBody>
        </p:sp>
        <p:sp>
          <p:nvSpPr>
            <p:cNvPr id="109" name="tx109"/>
            <p:cNvSpPr/>
            <p:nvPr/>
          </p:nvSpPr>
          <p:spPr>
            <a:xfrm>
              <a:off x="7096427" y="4941145"/>
              <a:ext cx="2681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a:t>
              </a:r>
            </a:p>
          </p:txBody>
        </p:sp>
        <p:sp>
          <p:nvSpPr>
            <p:cNvPr id="110" name="tx110"/>
            <p:cNvSpPr/>
            <p:nvPr/>
          </p:nvSpPr>
          <p:spPr>
            <a:xfrm>
              <a:off x="7737245"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SEAR</a:t>
              </a:r>
            </a:p>
          </p:txBody>
        </p:sp>
        <p:sp>
          <p:nvSpPr>
            <p:cNvPr id="111" name="tx111"/>
            <p:cNvSpPr/>
            <p:nvPr/>
          </p:nvSpPr>
          <p:spPr>
            <a:xfrm>
              <a:off x="7737245" y="4941145"/>
              <a:ext cx="2962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WPR</a:t>
              </a:r>
            </a:p>
          </p:txBody>
        </p:sp>
        <p:sp>
          <p:nvSpPr>
            <p:cNvPr id="112" name="tx112"/>
            <p:cNvSpPr/>
            <p:nvPr/>
          </p:nvSpPr>
          <p:spPr>
            <a:xfrm>
              <a:off x="5605268"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113" name="pl113"/>
            <p:cNvSpPr/>
            <p:nvPr/>
          </p:nvSpPr>
          <p:spPr>
            <a:xfrm>
              <a:off x="2045652"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3578509"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5111365"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6644222"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8177079"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911338" y="58457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9" name="pl119"/>
            <p:cNvSpPr/>
            <p:nvPr/>
          </p:nvSpPr>
          <p:spPr>
            <a:xfrm>
              <a:off x="911338" y="5718891"/>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0" name="pl120"/>
            <p:cNvSpPr/>
            <p:nvPr/>
          </p:nvSpPr>
          <p:spPr>
            <a:xfrm>
              <a:off x="911338" y="559202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1" name="pl121"/>
            <p:cNvSpPr/>
            <p:nvPr/>
          </p:nvSpPr>
          <p:spPr>
            <a:xfrm>
              <a:off x="1279224"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2812080"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4344937"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5877794"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7410650"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8943507"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7" name="rc127"/>
            <p:cNvSpPr/>
            <p:nvPr/>
          </p:nvSpPr>
          <p:spPr>
            <a:xfrm>
              <a:off x="1279224" y="5795011"/>
              <a:ext cx="7357712" cy="101493"/>
            </a:xfrm>
            <a:prstGeom prst="rect">
              <a:avLst/>
            </a:prstGeom>
            <a:solidFill>
              <a:srgbClr val="008DC9">
                <a:alpha val="80000"/>
              </a:srgbClr>
            </a:solidFill>
          </p:spPr>
          <p:txBody>
            <a:bodyPr/>
            <a:lstStyle/>
            <a:p/>
          </p:txBody>
        </p:sp>
        <p:sp>
          <p:nvSpPr>
            <p:cNvPr id="128" name="rc128"/>
            <p:cNvSpPr/>
            <p:nvPr/>
          </p:nvSpPr>
          <p:spPr>
            <a:xfrm>
              <a:off x="1279224" y="5668144"/>
              <a:ext cx="5518284" cy="101493"/>
            </a:xfrm>
            <a:prstGeom prst="rect">
              <a:avLst/>
            </a:prstGeom>
            <a:solidFill>
              <a:srgbClr val="008DC9">
                <a:alpha val="80000"/>
              </a:srgbClr>
            </a:solidFill>
          </p:spPr>
          <p:txBody>
            <a:bodyPr/>
            <a:lstStyle/>
            <a:p/>
          </p:txBody>
        </p:sp>
        <p:sp>
          <p:nvSpPr>
            <p:cNvPr id="129" name="rc129"/>
            <p:cNvSpPr/>
            <p:nvPr/>
          </p:nvSpPr>
          <p:spPr>
            <a:xfrm>
              <a:off x="1279224" y="5541277"/>
              <a:ext cx="5211712" cy="101493"/>
            </a:xfrm>
            <a:prstGeom prst="rect">
              <a:avLst/>
            </a:prstGeom>
            <a:solidFill>
              <a:srgbClr val="008DC9">
                <a:alpha val="80000"/>
              </a:srgbClr>
            </a:solidFill>
          </p:spPr>
          <p:txBody>
            <a:bodyPr/>
            <a:lstStyle/>
            <a:p/>
          </p:txBody>
        </p:sp>
        <p:sp>
          <p:nvSpPr>
            <p:cNvPr id="130" name="tx130"/>
            <p:cNvSpPr/>
            <p:nvPr/>
          </p:nvSpPr>
          <p:spPr>
            <a:xfrm>
              <a:off x="8712237" y="58069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131" name="tx131"/>
            <p:cNvSpPr/>
            <p:nvPr/>
          </p:nvSpPr>
          <p:spPr>
            <a:xfrm>
              <a:off x="6872809" y="568007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32" name="tx132"/>
            <p:cNvSpPr/>
            <p:nvPr/>
          </p:nvSpPr>
          <p:spPr>
            <a:xfrm>
              <a:off x="6566237" y="555320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133" name="tx133"/>
            <p:cNvSpPr/>
            <p:nvPr/>
          </p:nvSpPr>
          <p:spPr>
            <a:xfrm>
              <a:off x="565975" y="58002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34" name="tx134"/>
            <p:cNvSpPr/>
            <p:nvPr/>
          </p:nvSpPr>
          <p:spPr>
            <a:xfrm>
              <a:off x="565975" y="5673399"/>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5" name="tx135"/>
            <p:cNvSpPr/>
            <p:nvPr/>
          </p:nvSpPr>
          <p:spPr>
            <a:xfrm>
              <a:off x="565975" y="554653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6" name="tx136"/>
            <p:cNvSpPr/>
            <p:nvPr/>
          </p:nvSpPr>
          <p:spPr>
            <a:xfrm>
              <a:off x="110256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137" name="tx137"/>
            <p:cNvSpPr/>
            <p:nvPr/>
          </p:nvSpPr>
          <p:spPr>
            <a:xfrm>
              <a:off x="2635418"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0.5</a:t>
              </a:r>
            </a:p>
          </p:txBody>
        </p:sp>
        <p:sp>
          <p:nvSpPr>
            <p:cNvPr id="138" name="tx138"/>
            <p:cNvSpPr/>
            <p:nvPr/>
          </p:nvSpPr>
          <p:spPr>
            <a:xfrm>
              <a:off x="4168275"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39" name="tx139"/>
            <p:cNvSpPr/>
            <p:nvPr/>
          </p:nvSpPr>
          <p:spPr>
            <a:xfrm>
              <a:off x="570113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40" name="tx140"/>
            <p:cNvSpPr/>
            <p:nvPr/>
          </p:nvSpPr>
          <p:spPr>
            <a:xfrm>
              <a:off x="7233988"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41" name="tx141"/>
            <p:cNvSpPr/>
            <p:nvPr/>
          </p:nvSpPr>
          <p:spPr>
            <a:xfrm>
              <a:off x="8766845"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2.5</a:t>
              </a:r>
            </a:p>
          </p:txBody>
        </p:sp>
        <p:sp>
          <p:nvSpPr>
            <p:cNvPr id="142" name="tx142"/>
            <p:cNvSpPr/>
            <p:nvPr/>
          </p:nvSpPr>
          <p:spPr>
            <a:xfrm>
              <a:off x="4167352" y="6136985"/>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43" name="tx143"/>
            <p:cNvSpPr/>
            <p:nvPr/>
          </p:nvSpPr>
          <p:spPr>
            <a:xfrm>
              <a:off x="911338" y="5305131"/>
              <a:ext cx="350763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SEAR</a:t>
              </a:r>
            </a:p>
          </p:txBody>
        </p:sp>
        <p:sp>
          <p:nvSpPr>
            <p:cNvPr id="144" name="tx144"/>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6" name="tx146"/>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SEAR ranked number 1 out of 6 WHO regions, with DTP3 coverage of 94%.
DTP3 coverage (94%) was 2 percentage points higher than in 2019 (92%).
This equates to 1.7 million undervaccinated children in 2025 compared to 2.4 million undervaccinated children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improved between 2024 and 2025 in some regions and exceeded pre-pandemic levels in some regions, but progress is uneven and gaps in undervaccinated children persist.</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SEAR, 1 out of 10 (10%) countries had DTP3 coverage below 80% in 2025.
There were 8 (80%) countries that achieved DTP3 of 90% or higher, accounting for 27.8 million (97%)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8 countries achieved at least 90% DTP3 coverage, while 1 had coverage below 80%.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79"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874964"/>
              <a:ext cx="2027073" cy="1494567"/>
            </a:xfrm>
            <a:prstGeom prst="rect">
              <a:avLst/>
            </a:prstGeom>
            <a:solidFill>
              <a:srgbClr val="EBEBEB">
                <a:alpha val="100000"/>
              </a:srgbClr>
            </a:solidFill>
          </p:spPr>
          <p:txBody>
            <a:bodyPr/>
            <a:lstStyle/>
            <a:p/>
          </p:txBody>
        </p:sp>
        <p:sp>
          <p:nvSpPr>
            <p:cNvPr id="6" name="pl6"/>
            <p:cNvSpPr/>
            <p:nvPr/>
          </p:nvSpPr>
          <p:spPr>
            <a:xfrm>
              <a:off x="757350" y="229387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7" name="pl7"/>
            <p:cNvSpPr/>
            <p:nvPr/>
          </p:nvSpPr>
          <p:spPr>
            <a:xfrm>
              <a:off x="757350" y="1907883"/>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8" name="pl8"/>
            <p:cNvSpPr/>
            <p:nvPr/>
          </p:nvSpPr>
          <p:spPr>
            <a:xfrm>
              <a:off x="757350" y="1521889"/>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9" name="pl9"/>
            <p:cNvSpPr/>
            <p:nvPr/>
          </p:nvSpPr>
          <p:spPr>
            <a:xfrm>
              <a:off x="757350" y="1135896"/>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0" name="pl10"/>
            <p:cNvSpPr/>
            <p:nvPr/>
          </p:nvSpPr>
          <p:spPr>
            <a:xfrm>
              <a:off x="757350" y="942899"/>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1" name="pl11"/>
            <p:cNvSpPr/>
            <p:nvPr/>
          </p:nvSpPr>
          <p:spPr>
            <a:xfrm>
              <a:off x="757350" y="2100880"/>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2" name="pl12"/>
            <p:cNvSpPr/>
            <p:nvPr/>
          </p:nvSpPr>
          <p:spPr>
            <a:xfrm>
              <a:off x="757350" y="1714886"/>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3" name="pl13"/>
            <p:cNvSpPr/>
            <p:nvPr/>
          </p:nvSpPr>
          <p:spPr>
            <a:xfrm>
              <a:off x="757350" y="1328892"/>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4" name="pl14"/>
            <p:cNvSpPr/>
            <p:nvPr/>
          </p:nvSpPr>
          <p:spPr>
            <a:xfrm>
              <a:off x="849490"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112746"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376002"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639258"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902515"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165771"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429027"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2692284"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2" name="pl22"/>
            <p:cNvSpPr/>
            <p:nvPr/>
          </p:nvSpPr>
          <p:spPr>
            <a:xfrm>
              <a:off x="849490" y="1421531"/>
              <a:ext cx="1842793" cy="138957"/>
            </a:xfrm>
            <a:custGeom>
              <a:avLst/>
              <a:pathLst>
                <a:path w="1842793" h="138957">
                  <a:moveTo>
                    <a:pt x="0" y="46319"/>
                  </a:moveTo>
                  <a:lnTo>
                    <a:pt x="263256" y="30879"/>
                  </a:lnTo>
                  <a:lnTo>
                    <a:pt x="526512" y="108078"/>
                  </a:lnTo>
                  <a:lnTo>
                    <a:pt x="789768" y="138957"/>
                  </a:lnTo>
                  <a:lnTo>
                    <a:pt x="1053025" y="15439"/>
                  </a:lnTo>
                  <a:lnTo>
                    <a:pt x="1316281" y="46319"/>
                  </a:lnTo>
                  <a:lnTo>
                    <a:pt x="1579537" y="0"/>
                  </a:lnTo>
                  <a:lnTo>
                    <a:pt x="1842793" y="0"/>
                  </a:lnTo>
                </a:path>
              </a:pathLst>
            </a:custGeom>
            <a:ln w="20325" cap="flat">
              <a:solidFill>
                <a:srgbClr val="BEBEBE">
                  <a:alpha val="69803"/>
                </a:srgbClr>
              </a:solidFill>
              <a:prstDash val="solid"/>
              <a:round/>
            </a:ln>
          </p:spPr>
          <p:txBody>
            <a:bodyPr/>
            <a:lstStyle/>
            <a:p/>
          </p:txBody>
        </p:sp>
        <p:sp>
          <p:nvSpPr>
            <p:cNvPr id="23" name="pl23"/>
            <p:cNvSpPr/>
            <p:nvPr/>
          </p:nvSpPr>
          <p:spPr>
            <a:xfrm>
              <a:off x="849490" y="1359772"/>
              <a:ext cx="1842793" cy="92638"/>
            </a:xfrm>
            <a:custGeom>
              <a:avLst/>
              <a:pathLst>
                <a:path w="1842793" h="92638">
                  <a:moveTo>
                    <a:pt x="0" y="0"/>
                  </a:moveTo>
                  <a:lnTo>
                    <a:pt x="263256" y="0"/>
                  </a:lnTo>
                  <a:lnTo>
                    <a:pt x="526512" y="15439"/>
                  </a:lnTo>
                  <a:lnTo>
                    <a:pt x="789768" y="15439"/>
                  </a:lnTo>
                  <a:lnTo>
                    <a:pt x="1053025" y="15439"/>
                  </a:lnTo>
                  <a:lnTo>
                    <a:pt x="1316281" y="15439"/>
                  </a:lnTo>
                  <a:lnTo>
                    <a:pt x="1579537" y="15439"/>
                  </a:lnTo>
                  <a:lnTo>
                    <a:pt x="1842793" y="92638"/>
                  </a:lnTo>
                </a:path>
              </a:pathLst>
            </a:custGeom>
            <a:ln w="40651" cap="flat">
              <a:solidFill>
                <a:srgbClr val="BEBEBE">
                  <a:alpha val="69803"/>
                </a:srgbClr>
              </a:solidFill>
              <a:prstDash val="solid"/>
              <a:round/>
            </a:ln>
          </p:spPr>
          <p:txBody>
            <a:bodyPr/>
            <a:lstStyle/>
            <a:p/>
          </p:txBody>
        </p:sp>
        <p:sp>
          <p:nvSpPr>
            <p:cNvPr id="24" name="pl24"/>
            <p:cNvSpPr/>
            <p:nvPr/>
          </p:nvSpPr>
          <p:spPr>
            <a:xfrm>
              <a:off x="849490" y="1359772"/>
              <a:ext cx="1842793" cy="92638"/>
            </a:xfrm>
            <a:custGeom>
              <a:avLst/>
              <a:pathLst>
                <a:path w="1842793" h="92638">
                  <a:moveTo>
                    <a:pt x="0" y="0"/>
                  </a:moveTo>
                  <a:lnTo>
                    <a:pt x="263256" y="0"/>
                  </a:lnTo>
                  <a:lnTo>
                    <a:pt x="526512" y="15439"/>
                  </a:lnTo>
                  <a:lnTo>
                    <a:pt x="789768" y="15439"/>
                  </a:lnTo>
                  <a:lnTo>
                    <a:pt x="1053025" y="15439"/>
                  </a:lnTo>
                  <a:lnTo>
                    <a:pt x="1316281" y="15439"/>
                  </a:lnTo>
                  <a:lnTo>
                    <a:pt x="1579537" y="15439"/>
                  </a:lnTo>
                  <a:lnTo>
                    <a:pt x="1842793" y="92638"/>
                  </a:lnTo>
                </a:path>
              </a:pathLst>
            </a:custGeom>
            <a:ln w="35231" cap="flat">
              <a:solidFill>
                <a:srgbClr val="BEBEBE">
                  <a:alpha val="69803"/>
                </a:srgbClr>
              </a:solidFill>
              <a:prstDash val="solid"/>
              <a:round/>
            </a:ln>
          </p:spPr>
          <p:txBody>
            <a:bodyPr/>
            <a:lstStyle/>
            <a:p/>
          </p:txBody>
        </p:sp>
        <p:sp>
          <p:nvSpPr>
            <p:cNvPr id="25" name="pl25"/>
            <p:cNvSpPr/>
            <p:nvPr/>
          </p:nvSpPr>
          <p:spPr>
            <a:xfrm>
              <a:off x="849490" y="1421531"/>
              <a:ext cx="1842793" cy="138957"/>
            </a:xfrm>
            <a:custGeom>
              <a:avLst/>
              <a:pathLst>
                <a:path w="1842793" h="138957">
                  <a:moveTo>
                    <a:pt x="0" y="46319"/>
                  </a:moveTo>
                  <a:lnTo>
                    <a:pt x="263256" y="30879"/>
                  </a:lnTo>
                  <a:lnTo>
                    <a:pt x="526512" y="108078"/>
                  </a:lnTo>
                  <a:lnTo>
                    <a:pt x="789768" y="138957"/>
                  </a:lnTo>
                  <a:lnTo>
                    <a:pt x="1053025" y="15439"/>
                  </a:lnTo>
                  <a:lnTo>
                    <a:pt x="1316281" y="46319"/>
                  </a:lnTo>
                  <a:lnTo>
                    <a:pt x="1579537" y="0"/>
                  </a:lnTo>
                  <a:lnTo>
                    <a:pt x="1842793" y="0"/>
                  </a:lnTo>
                </a:path>
              </a:pathLst>
            </a:custGeom>
            <a:ln w="20325" cap="flat">
              <a:solidFill>
                <a:srgbClr val="6B6B6B">
                  <a:alpha val="100000"/>
                </a:srgbClr>
              </a:solidFill>
              <a:prstDash val="solid"/>
              <a:round/>
            </a:ln>
          </p:spPr>
          <p:txBody>
            <a:bodyPr/>
            <a:lstStyle/>
            <a:p/>
          </p:txBody>
        </p:sp>
        <p:sp>
          <p:nvSpPr>
            <p:cNvPr id="26" name="pl26"/>
            <p:cNvSpPr/>
            <p:nvPr/>
          </p:nvSpPr>
          <p:spPr>
            <a:xfrm>
              <a:off x="849490" y="1359772"/>
              <a:ext cx="1842793" cy="92638"/>
            </a:xfrm>
            <a:custGeom>
              <a:avLst/>
              <a:pathLst>
                <a:path w="1842793" h="92638">
                  <a:moveTo>
                    <a:pt x="0" y="0"/>
                  </a:moveTo>
                  <a:lnTo>
                    <a:pt x="263256" y="0"/>
                  </a:lnTo>
                  <a:lnTo>
                    <a:pt x="526512" y="15439"/>
                  </a:lnTo>
                  <a:lnTo>
                    <a:pt x="789768" y="15439"/>
                  </a:lnTo>
                  <a:lnTo>
                    <a:pt x="1053025" y="15439"/>
                  </a:lnTo>
                  <a:lnTo>
                    <a:pt x="1316281" y="15439"/>
                  </a:lnTo>
                  <a:lnTo>
                    <a:pt x="1579537" y="15439"/>
                  </a:lnTo>
                  <a:lnTo>
                    <a:pt x="1842793" y="92638"/>
                  </a:lnTo>
                </a:path>
              </a:pathLst>
            </a:custGeom>
            <a:ln w="40651" cap="flat">
              <a:solidFill>
                <a:srgbClr val="000000">
                  <a:alpha val="100000"/>
                </a:srgbClr>
              </a:solidFill>
              <a:prstDash val="solid"/>
              <a:round/>
            </a:ln>
          </p:spPr>
          <p:txBody>
            <a:bodyPr/>
            <a:lstStyle/>
            <a:p/>
          </p:txBody>
        </p:sp>
        <p:sp>
          <p:nvSpPr>
            <p:cNvPr id="27" name="pl27"/>
            <p:cNvSpPr/>
            <p:nvPr/>
          </p:nvSpPr>
          <p:spPr>
            <a:xfrm>
              <a:off x="849490" y="1359772"/>
              <a:ext cx="1842793" cy="92638"/>
            </a:xfrm>
            <a:custGeom>
              <a:avLst/>
              <a:pathLst>
                <a:path w="1842793" h="92638">
                  <a:moveTo>
                    <a:pt x="0" y="0"/>
                  </a:moveTo>
                  <a:lnTo>
                    <a:pt x="263256" y="0"/>
                  </a:lnTo>
                  <a:lnTo>
                    <a:pt x="526512" y="15439"/>
                  </a:lnTo>
                  <a:lnTo>
                    <a:pt x="789768" y="15439"/>
                  </a:lnTo>
                  <a:lnTo>
                    <a:pt x="1053025" y="15439"/>
                  </a:lnTo>
                  <a:lnTo>
                    <a:pt x="1316281" y="15439"/>
                  </a:lnTo>
                  <a:lnTo>
                    <a:pt x="1579537" y="15439"/>
                  </a:lnTo>
                  <a:lnTo>
                    <a:pt x="1842793" y="92638"/>
                  </a:lnTo>
                </a:path>
              </a:pathLst>
            </a:custGeom>
            <a:ln w="35231" cap="flat">
              <a:solidFill>
                <a:srgbClr val="1CABE2">
                  <a:alpha val="100000"/>
                </a:srgbClr>
              </a:solidFill>
              <a:prstDash val="solid"/>
              <a:round/>
            </a:ln>
          </p:spPr>
          <p:txBody>
            <a:bodyPr/>
            <a:lstStyle/>
            <a:p/>
          </p:txBody>
        </p:sp>
        <p:sp>
          <p:nvSpPr>
            <p:cNvPr id="28" name="tx28"/>
            <p:cNvSpPr/>
            <p:nvPr/>
          </p:nvSpPr>
          <p:spPr>
            <a:xfrm>
              <a:off x="789231" y="11812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9" name="tx29"/>
            <p:cNvSpPr/>
            <p:nvPr/>
          </p:nvSpPr>
          <p:spPr>
            <a:xfrm>
              <a:off x="1052487" y="11812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0" name="tx30"/>
            <p:cNvSpPr/>
            <p:nvPr/>
          </p:nvSpPr>
          <p:spPr>
            <a:xfrm>
              <a:off x="1315743" y="11966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1" name="tx31"/>
            <p:cNvSpPr/>
            <p:nvPr/>
          </p:nvSpPr>
          <p:spPr>
            <a:xfrm>
              <a:off x="1578999" y="11966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2" name="tx32"/>
            <p:cNvSpPr/>
            <p:nvPr/>
          </p:nvSpPr>
          <p:spPr>
            <a:xfrm>
              <a:off x="1842256" y="11966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3" name="tx33"/>
            <p:cNvSpPr/>
            <p:nvPr/>
          </p:nvSpPr>
          <p:spPr>
            <a:xfrm>
              <a:off x="2105512" y="11966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4" name="tx34"/>
            <p:cNvSpPr/>
            <p:nvPr/>
          </p:nvSpPr>
          <p:spPr>
            <a:xfrm>
              <a:off x="2368768" y="11966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5" name="tx35"/>
            <p:cNvSpPr/>
            <p:nvPr/>
          </p:nvSpPr>
          <p:spPr>
            <a:xfrm>
              <a:off x="2632025" y="12738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6" name="rc36"/>
            <p:cNvSpPr/>
            <p:nvPr/>
          </p:nvSpPr>
          <p:spPr>
            <a:xfrm>
              <a:off x="757350" y="2653973"/>
              <a:ext cx="2027073" cy="1494567"/>
            </a:xfrm>
            <a:prstGeom prst="rect">
              <a:avLst/>
            </a:prstGeom>
            <a:solidFill>
              <a:srgbClr val="EBEBEB">
                <a:alpha val="100000"/>
              </a:srgbClr>
            </a:solidFill>
          </p:spPr>
          <p:txBody>
            <a:bodyPr/>
            <a:lstStyle/>
            <a:p/>
          </p:txBody>
        </p:sp>
        <p:sp>
          <p:nvSpPr>
            <p:cNvPr id="37" name="pl37"/>
            <p:cNvSpPr/>
            <p:nvPr/>
          </p:nvSpPr>
          <p:spPr>
            <a:xfrm>
              <a:off x="757350" y="4072886"/>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8" name="pl38"/>
            <p:cNvSpPr/>
            <p:nvPr/>
          </p:nvSpPr>
          <p:spPr>
            <a:xfrm>
              <a:off x="757350" y="3686892"/>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9" name="pl39"/>
            <p:cNvSpPr/>
            <p:nvPr/>
          </p:nvSpPr>
          <p:spPr>
            <a:xfrm>
              <a:off x="757350" y="3300899"/>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40" name="pl40"/>
            <p:cNvSpPr/>
            <p:nvPr/>
          </p:nvSpPr>
          <p:spPr>
            <a:xfrm>
              <a:off x="757350" y="2914905"/>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41" name="pl41"/>
            <p:cNvSpPr/>
            <p:nvPr/>
          </p:nvSpPr>
          <p:spPr>
            <a:xfrm>
              <a:off x="757350" y="272190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42" name="pl42"/>
            <p:cNvSpPr/>
            <p:nvPr/>
          </p:nvSpPr>
          <p:spPr>
            <a:xfrm>
              <a:off x="757350" y="3879889"/>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43" name="pl43"/>
            <p:cNvSpPr/>
            <p:nvPr/>
          </p:nvSpPr>
          <p:spPr>
            <a:xfrm>
              <a:off x="757350" y="3493895"/>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44" name="pl44"/>
            <p:cNvSpPr/>
            <p:nvPr/>
          </p:nvSpPr>
          <p:spPr>
            <a:xfrm>
              <a:off x="757350" y="3107902"/>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45" name="pl45"/>
            <p:cNvSpPr/>
            <p:nvPr/>
          </p:nvSpPr>
          <p:spPr>
            <a:xfrm>
              <a:off x="849490"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112746"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376002"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639258"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902515"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2165771"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429027"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2692284"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53" name="pl53"/>
            <p:cNvSpPr/>
            <p:nvPr/>
          </p:nvSpPr>
          <p:spPr>
            <a:xfrm>
              <a:off x="849490" y="3200540"/>
              <a:ext cx="1842793" cy="138957"/>
            </a:xfrm>
            <a:custGeom>
              <a:avLst/>
              <a:pathLst>
                <a:path w="1842793" h="138957">
                  <a:moveTo>
                    <a:pt x="0" y="46319"/>
                  </a:moveTo>
                  <a:lnTo>
                    <a:pt x="263256" y="30879"/>
                  </a:lnTo>
                  <a:lnTo>
                    <a:pt x="526512" y="108078"/>
                  </a:lnTo>
                  <a:lnTo>
                    <a:pt x="789768" y="138957"/>
                  </a:lnTo>
                  <a:lnTo>
                    <a:pt x="1053025" y="15439"/>
                  </a:lnTo>
                  <a:lnTo>
                    <a:pt x="1316281" y="46319"/>
                  </a:lnTo>
                  <a:lnTo>
                    <a:pt x="1579537" y="0"/>
                  </a:lnTo>
                  <a:lnTo>
                    <a:pt x="1842793" y="0"/>
                  </a:lnTo>
                </a:path>
              </a:pathLst>
            </a:custGeom>
            <a:ln w="20325" cap="flat">
              <a:solidFill>
                <a:srgbClr val="BEBEBE">
                  <a:alpha val="69803"/>
                </a:srgbClr>
              </a:solidFill>
              <a:prstDash val="solid"/>
              <a:round/>
            </a:ln>
          </p:spPr>
          <p:txBody>
            <a:bodyPr/>
            <a:lstStyle/>
            <a:p/>
          </p:txBody>
        </p:sp>
        <p:sp>
          <p:nvSpPr>
            <p:cNvPr id="54" name="pl54"/>
            <p:cNvSpPr/>
            <p:nvPr/>
          </p:nvSpPr>
          <p:spPr>
            <a:xfrm>
              <a:off x="849490" y="3123341"/>
              <a:ext cx="1842793" cy="61758"/>
            </a:xfrm>
            <a:custGeom>
              <a:avLst/>
              <a:pathLst>
                <a:path w="1842793" h="61758">
                  <a:moveTo>
                    <a:pt x="0" y="15439"/>
                  </a:moveTo>
                  <a:lnTo>
                    <a:pt x="263256" y="15439"/>
                  </a:lnTo>
                  <a:lnTo>
                    <a:pt x="526512" y="15439"/>
                  </a:lnTo>
                  <a:lnTo>
                    <a:pt x="789768" y="61758"/>
                  </a:lnTo>
                  <a:lnTo>
                    <a:pt x="1053025" y="15439"/>
                  </a:lnTo>
                  <a:lnTo>
                    <a:pt x="1316281" y="15439"/>
                  </a:lnTo>
                  <a:lnTo>
                    <a:pt x="1579537" y="0"/>
                  </a:lnTo>
                  <a:lnTo>
                    <a:pt x="1842793" y="0"/>
                  </a:lnTo>
                </a:path>
              </a:pathLst>
            </a:custGeom>
            <a:ln w="40651" cap="flat">
              <a:solidFill>
                <a:srgbClr val="BEBEBE">
                  <a:alpha val="69803"/>
                </a:srgbClr>
              </a:solidFill>
              <a:prstDash val="solid"/>
              <a:round/>
            </a:ln>
          </p:spPr>
          <p:txBody>
            <a:bodyPr/>
            <a:lstStyle/>
            <a:p/>
          </p:txBody>
        </p:sp>
        <p:sp>
          <p:nvSpPr>
            <p:cNvPr id="55" name="pl55"/>
            <p:cNvSpPr/>
            <p:nvPr/>
          </p:nvSpPr>
          <p:spPr>
            <a:xfrm>
              <a:off x="849490" y="3123341"/>
              <a:ext cx="1842793" cy="61758"/>
            </a:xfrm>
            <a:custGeom>
              <a:avLst/>
              <a:pathLst>
                <a:path w="1842793" h="61758">
                  <a:moveTo>
                    <a:pt x="0" y="15439"/>
                  </a:moveTo>
                  <a:lnTo>
                    <a:pt x="263256" y="15439"/>
                  </a:lnTo>
                  <a:lnTo>
                    <a:pt x="526512" y="15439"/>
                  </a:lnTo>
                  <a:lnTo>
                    <a:pt x="789768" y="61758"/>
                  </a:lnTo>
                  <a:lnTo>
                    <a:pt x="1053025" y="15439"/>
                  </a:lnTo>
                  <a:lnTo>
                    <a:pt x="1316281" y="15439"/>
                  </a:lnTo>
                  <a:lnTo>
                    <a:pt x="1579537" y="0"/>
                  </a:lnTo>
                  <a:lnTo>
                    <a:pt x="1842793" y="0"/>
                  </a:lnTo>
                </a:path>
              </a:pathLst>
            </a:custGeom>
            <a:ln w="35231" cap="flat">
              <a:solidFill>
                <a:srgbClr val="BEBEBE">
                  <a:alpha val="69803"/>
                </a:srgbClr>
              </a:solidFill>
              <a:prstDash val="solid"/>
              <a:round/>
            </a:ln>
          </p:spPr>
          <p:txBody>
            <a:bodyPr/>
            <a:lstStyle/>
            <a:p/>
          </p:txBody>
        </p:sp>
        <p:sp>
          <p:nvSpPr>
            <p:cNvPr id="56" name="pl56"/>
            <p:cNvSpPr/>
            <p:nvPr/>
          </p:nvSpPr>
          <p:spPr>
            <a:xfrm>
              <a:off x="849490" y="3200540"/>
              <a:ext cx="1842793" cy="138957"/>
            </a:xfrm>
            <a:custGeom>
              <a:avLst/>
              <a:pathLst>
                <a:path w="1842793" h="138957">
                  <a:moveTo>
                    <a:pt x="0" y="46319"/>
                  </a:moveTo>
                  <a:lnTo>
                    <a:pt x="263256" y="30879"/>
                  </a:lnTo>
                  <a:lnTo>
                    <a:pt x="526512" y="108078"/>
                  </a:lnTo>
                  <a:lnTo>
                    <a:pt x="789768" y="138957"/>
                  </a:lnTo>
                  <a:lnTo>
                    <a:pt x="1053025" y="15439"/>
                  </a:lnTo>
                  <a:lnTo>
                    <a:pt x="1316281" y="46319"/>
                  </a:lnTo>
                  <a:lnTo>
                    <a:pt x="1579537" y="0"/>
                  </a:lnTo>
                  <a:lnTo>
                    <a:pt x="1842793" y="0"/>
                  </a:lnTo>
                </a:path>
              </a:pathLst>
            </a:custGeom>
            <a:ln w="20325" cap="flat">
              <a:solidFill>
                <a:srgbClr val="6B6B6B">
                  <a:alpha val="100000"/>
                </a:srgbClr>
              </a:solidFill>
              <a:prstDash val="solid"/>
              <a:round/>
            </a:ln>
          </p:spPr>
          <p:txBody>
            <a:bodyPr/>
            <a:lstStyle/>
            <a:p/>
          </p:txBody>
        </p:sp>
        <p:sp>
          <p:nvSpPr>
            <p:cNvPr id="57" name="pl57"/>
            <p:cNvSpPr/>
            <p:nvPr/>
          </p:nvSpPr>
          <p:spPr>
            <a:xfrm>
              <a:off x="849490" y="3123341"/>
              <a:ext cx="1842793" cy="61758"/>
            </a:xfrm>
            <a:custGeom>
              <a:avLst/>
              <a:pathLst>
                <a:path w="1842793" h="61758">
                  <a:moveTo>
                    <a:pt x="0" y="15439"/>
                  </a:moveTo>
                  <a:lnTo>
                    <a:pt x="263256" y="15439"/>
                  </a:lnTo>
                  <a:lnTo>
                    <a:pt x="526512" y="15439"/>
                  </a:lnTo>
                  <a:lnTo>
                    <a:pt x="789768" y="61758"/>
                  </a:lnTo>
                  <a:lnTo>
                    <a:pt x="1053025" y="15439"/>
                  </a:lnTo>
                  <a:lnTo>
                    <a:pt x="1316281" y="15439"/>
                  </a:lnTo>
                  <a:lnTo>
                    <a:pt x="1579537" y="0"/>
                  </a:lnTo>
                  <a:lnTo>
                    <a:pt x="1842793" y="0"/>
                  </a:lnTo>
                </a:path>
              </a:pathLst>
            </a:custGeom>
            <a:ln w="40651" cap="flat">
              <a:solidFill>
                <a:srgbClr val="000000">
                  <a:alpha val="100000"/>
                </a:srgbClr>
              </a:solidFill>
              <a:prstDash val="solid"/>
              <a:round/>
            </a:ln>
          </p:spPr>
          <p:txBody>
            <a:bodyPr/>
            <a:lstStyle/>
            <a:p/>
          </p:txBody>
        </p:sp>
        <p:sp>
          <p:nvSpPr>
            <p:cNvPr id="58" name="pl58"/>
            <p:cNvSpPr/>
            <p:nvPr/>
          </p:nvSpPr>
          <p:spPr>
            <a:xfrm>
              <a:off x="849490" y="3123341"/>
              <a:ext cx="1842793" cy="61758"/>
            </a:xfrm>
            <a:custGeom>
              <a:avLst/>
              <a:pathLst>
                <a:path w="1842793" h="61758">
                  <a:moveTo>
                    <a:pt x="0" y="15439"/>
                  </a:moveTo>
                  <a:lnTo>
                    <a:pt x="263256" y="15439"/>
                  </a:lnTo>
                  <a:lnTo>
                    <a:pt x="526512" y="15439"/>
                  </a:lnTo>
                  <a:lnTo>
                    <a:pt x="789768" y="61758"/>
                  </a:lnTo>
                  <a:lnTo>
                    <a:pt x="1053025" y="15439"/>
                  </a:lnTo>
                  <a:lnTo>
                    <a:pt x="1316281" y="15439"/>
                  </a:lnTo>
                  <a:lnTo>
                    <a:pt x="1579537" y="0"/>
                  </a:lnTo>
                  <a:lnTo>
                    <a:pt x="1842793" y="0"/>
                  </a:lnTo>
                </a:path>
              </a:pathLst>
            </a:custGeom>
            <a:ln w="35231" cap="flat">
              <a:solidFill>
                <a:srgbClr val="1CABE2">
                  <a:alpha val="100000"/>
                </a:srgbClr>
              </a:solidFill>
              <a:prstDash val="solid"/>
              <a:round/>
            </a:ln>
          </p:spPr>
          <p:txBody>
            <a:bodyPr/>
            <a:lstStyle/>
            <a:p/>
          </p:txBody>
        </p:sp>
        <p:sp>
          <p:nvSpPr>
            <p:cNvPr id="59" name="tx59"/>
            <p:cNvSpPr/>
            <p:nvPr/>
          </p:nvSpPr>
          <p:spPr>
            <a:xfrm>
              <a:off x="789231" y="29602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0" name="tx60"/>
            <p:cNvSpPr/>
            <p:nvPr/>
          </p:nvSpPr>
          <p:spPr>
            <a:xfrm>
              <a:off x="1052487" y="29602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1" name="tx61"/>
            <p:cNvSpPr/>
            <p:nvPr/>
          </p:nvSpPr>
          <p:spPr>
            <a:xfrm>
              <a:off x="1315743" y="29602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2" name="tx62"/>
            <p:cNvSpPr/>
            <p:nvPr/>
          </p:nvSpPr>
          <p:spPr>
            <a:xfrm>
              <a:off x="1578999" y="30065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3" name="tx63"/>
            <p:cNvSpPr/>
            <p:nvPr/>
          </p:nvSpPr>
          <p:spPr>
            <a:xfrm>
              <a:off x="1842256" y="29602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4" name="tx64"/>
            <p:cNvSpPr/>
            <p:nvPr/>
          </p:nvSpPr>
          <p:spPr>
            <a:xfrm>
              <a:off x="2105512" y="29602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5" name="tx65"/>
            <p:cNvSpPr/>
            <p:nvPr/>
          </p:nvSpPr>
          <p:spPr>
            <a:xfrm>
              <a:off x="2368768" y="29447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6" name="tx66"/>
            <p:cNvSpPr/>
            <p:nvPr/>
          </p:nvSpPr>
          <p:spPr>
            <a:xfrm>
              <a:off x="2632025" y="29447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7" name="rc67"/>
            <p:cNvSpPr/>
            <p:nvPr/>
          </p:nvSpPr>
          <p:spPr>
            <a:xfrm>
              <a:off x="757350" y="4432982"/>
              <a:ext cx="2027073" cy="1494567"/>
            </a:xfrm>
            <a:prstGeom prst="rect">
              <a:avLst/>
            </a:prstGeom>
            <a:solidFill>
              <a:srgbClr val="EBEBEB">
                <a:alpha val="100000"/>
              </a:srgbClr>
            </a:solidFill>
          </p:spPr>
          <p:txBody>
            <a:bodyPr/>
            <a:lstStyle/>
            <a:p/>
          </p:txBody>
        </p:sp>
        <p:sp>
          <p:nvSpPr>
            <p:cNvPr id="68" name="pl68"/>
            <p:cNvSpPr/>
            <p:nvPr/>
          </p:nvSpPr>
          <p:spPr>
            <a:xfrm>
              <a:off x="757350" y="5851895"/>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69" name="pl69"/>
            <p:cNvSpPr/>
            <p:nvPr/>
          </p:nvSpPr>
          <p:spPr>
            <a:xfrm>
              <a:off x="757350" y="5465902"/>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70" name="pl70"/>
            <p:cNvSpPr/>
            <p:nvPr/>
          </p:nvSpPr>
          <p:spPr>
            <a:xfrm>
              <a:off x="757350" y="507990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71" name="pl71"/>
            <p:cNvSpPr/>
            <p:nvPr/>
          </p:nvSpPr>
          <p:spPr>
            <a:xfrm>
              <a:off x="757350" y="469391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72" name="pl72"/>
            <p:cNvSpPr/>
            <p:nvPr/>
          </p:nvSpPr>
          <p:spPr>
            <a:xfrm>
              <a:off x="757350" y="450091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73" name="pl73"/>
            <p:cNvSpPr/>
            <p:nvPr/>
          </p:nvSpPr>
          <p:spPr>
            <a:xfrm>
              <a:off x="757350" y="5658898"/>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74" name="pl74"/>
            <p:cNvSpPr/>
            <p:nvPr/>
          </p:nvSpPr>
          <p:spPr>
            <a:xfrm>
              <a:off x="757350" y="5272905"/>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75" name="pl75"/>
            <p:cNvSpPr/>
            <p:nvPr/>
          </p:nvSpPr>
          <p:spPr>
            <a:xfrm>
              <a:off x="757350" y="4886911"/>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76" name="pl76"/>
            <p:cNvSpPr/>
            <p:nvPr/>
          </p:nvSpPr>
          <p:spPr>
            <a:xfrm>
              <a:off x="849490"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112746"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376002"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639258"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902515"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2165771"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429027"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2692284"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84" name="pl84"/>
            <p:cNvSpPr/>
            <p:nvPr/>
          </p:nvSpPr>
          <p:spPr>
            <a:xfrm>
              <a:off x="849490" y="4979549"/>
              <a:ext cx="1842793" cy="138957"/>
            </a:xfrm>
            <a:custGeom>
              <a:avLst/>
              <a:pathLst>
                <a:path w="1842793" h="138957">
                  <a:moveTo>
                    <a:pt x="0" y="46319"/>
                  </a:moveTo>
                  <a:lnTo>
                    <a:pt x="263256" y="30879"/>
                  </a:lnTo>
                  <a:lnTo>
                    <a:pt x="526512" y="108078"/>
                  </a:lnTo>
                  <a:lnTo>
                    <a:pt x="789768" y="138957"/>
                  </a:lnTo>
                  <a:lnTo>
                    <a:pt x="1053025" y="15439"/>
                  </a:lnTo>
                  <a:lnTo>
                    <a:pt x="1316281" y="46319"/>
                  </a:lnTo>
                  <a:lnTo>
                    <a:pt x="1579537" y="0"/>
                  </a:lnTo>
                  <a:lnTo>
                    <a:pt x="1842793" y="0"/>
                  </a:lnTo>
                </a:path>
              </a:pathLst>
            </a:custGeom>
            <a:ln w="20325" cap="flat">
              <a:solidFill>
                <a:srgbClr val="BEBEBE">
                  <a:alpha val="69803"/>
                </a:srgbClr>
              </a:solidFill>
              <a:prstDash val="solid"/>
              <a:round/>
            </a:ln>
          </p:spPr>
          <p:txBody>
            <a:bodyPr/>
            <a:lstStyle/>
            <a:p/>
          </p:txBody>
        </p:sp>
        <p:sp>
          <p:nvSpPr>
            <p:cNvPr id="85" name="pl85"/>
            <p:cNvSpPr/>
            <p:nvPr/>
          </p:nvSpPr>
          <p:spPr>
            <a:xfrm>
              <a:off x="849490" y="4933230"/>
              <a:ext cx="1842793" cy="77198"/>
            </a:xfrm>
            <a:custGeom>
              <a:avLst/>
              <a:pathLst>
                <a:path w="1842793" h="77198">
                  <a:moveTo>
                    <a:pt x="0" y="0"/>
                  </a:moveTo>
                  <a:lnTo>
                    <a:pt x="263256" y="0"/>
                  </a:lnTo>
                  <a:lnTo>
                    <a:pt x="526512" y="0"/>
                  </a:lnTo>
                  <a:lnTo>
                    <a:pt x="789768" y="77198"/>
                  </a:lnTo>
                  <a:lnTo>
                    <a:pt x="1053025" y="77198"/>
                  </a:lnTo>
                  <a:lnTo>
                    <a:pt x="1316281" y="77198"/>
                  </a:lnTo>
                  <a:lnTo>
                    <a:pt x="1579537" y="77198"/>
                  </a:lnTo>
                  <a:lnTo>
                    <a:pt x="1842793" y="77198"/>
                  </a:lnTo>
                </a:path>
              </a:pathLst>
            </a:custGeom>
            <a:ln w="40651" cap="flat">
              <a:solidFill>
                <a:srgbClr val="BEBEBE">
                  <a:alpha val="69803"/>
                </a:srgbClr>
              </a:solidFill>
              <a:prstDash val="solid"/>
              <a:round/>
            </a:ln>
          </p:spPr>
          <p:txBody>
            <a:bodyPr/>
            <a:lstStyle/>
            <a:p/>
          </p:txBody>
        </p:sp>
        <p:sp>
          <p:nvSpPr>
            <p:cNvPr id="86" name="pl86"/>
            <p:cNvSpPr/>
            <p:nvPr/>
          </p:nvSpPr>
          <p:spPr>
            <a:xfrm>
              <a:off x="849490" y="4933230"/>
              <a:ext cx="1842793" cy="77198"/>
            </a:xfrm>
            <a:custGeom>
              <a:avLst/>
              <a:pathLst>
                <a:path w="1842793" h="77198">
                  <a:moveTo>
                    <a:pt x="0" y="0"/>
                  </a:moveTo>
                  <a:lnTo>
                    <a:pt x="263256" y="0"/>
                  </a:lnTo>
                  <a:lnTo>
                    <a:pt x="526512" y="0"/>
                  </a:lnTo>
                  <a:lnTo>
                    <a:pt x="789768" y="77198"/>
                  </a:lnTo>
                  <a:lnTo>
                    <a:pt x="1053025" y="77198"/>
                  </a:lnTo>
                  <a:lnTo>
                    <a:pt x="1316281" y="77198"/>
                  </a:lnTo>
                  <a:lnTo>
                    <a:pt x="1579537" y="77198"/>
                  </a:lnTo>
                  <a:lnTo>
                    <a:pt x="1842793" y="77198"/>
                  </a:lnTo>
                </a:path>
              </a:pathLst>
            </a:custGeom>
            <a:ln w="35231" cap="flat">
              <a:solidFill>
                <a:srgbClr val="BEBEBE">
                  <a:alpha val="69803"/>
                </a:srgbClr>
              </a:solidFill>
              <a:prstDash val="solid"/>
              <a:round/>
            </a:ln>
          </p:spPr>
          <p:txBody>
            <a:bodyPr/>
            <a:lstStyle/>
            <a:p/>
          </p:txBody>
        </p:sp>
        <p:sp>
          <p:nvSpPr>
            <p:cNvPr id="87" name="pl87"/>
            <p:cNvSpPr/>
            <p:nvPr/>
          </p:nvSpPr>
          <p:spPr>
            <a:xfrm>
              <a:off x="849490" y="4979549"/>
              <a:ext cx="1842793" cy="138957"/>
            </a:xfrm>
            <a:custGeom>
              <a:avLst/>
              <a:pathLst>
                <a:path w="1842793" h="138957">
                  <a:moveTo>
                    <a:pt x="0" y="46319"/>
                  </a:moveTo>
                  <a:lnTo>
                    <a:pt x="263256" y="30879"/>
                  </a:lnTo>
                  <a:lnTo>
                    <a:pt x="526512" y="108078"/>
                  </a:lnTo>
                  <a:lnTo>
                    <a:pt x="789768" y="138957"/>
                  </a:lnTo>
                  <a:lnTo>
                    <a:pt x="1053025" y="15439"/>
                  </a:lnTo>
                  <a:lnTo>
                    <a:pt x="1316281" y="46319"/>
                  </a:lnTo>
                  <a:lnTo>
                    <a:pt x="1579537" y="0"/>
                  </a:lnTo>
                  <a:lnTo>
                    <a:pt x="1842793" y="0"/>
                  </a:lnTo>
                </a:path>
              </a:pathLst>
            </a:custGeom>
            <a:ln w="20325" cap="flat">
              <a:solidFill>
                <a:srgbClr val="6B6B6B">
                  <a:alpha val="100000"/>
                </a:srgbClr>
              </a:solidFill>
              <a:prstDash val="solid"/>
              <a:round/>
            </a:ln>
          </p:spPr>
          <p:txBody>
            <a:bodyPr/>
            <a:lstStyle/>
            <a:p/>
          </p:txBody>
        </p:sp>
        <p:sp>
          <p:nvSpPr>
            <p:cNvPr id="88" name="pl88"/>
            <p:cNvSpPr/>
            <p:nvPr/>
          </p:nvSpPr>
          <p:spPr>
            <a:xfrm>
              <a:off x="849490" y="4933230"/>
              <a:ext cx="1842793" cy="77198"/>
            </a:xfrm>
            <a:custGeom>
              <a:avLst/>
              <a:pathLst>
                <a:path w="1842793" h="77198">
                  <a:moveTo>
                    <a:pt x="0" y="0"/>
                  </a:moveTo>
                  <a:lnTo>
                    <a:pt x="263256" y="0"/>
                  </a:lnTo>
                  <a:lnTo>
                    <a:pt x="526512" y="0"/>
                  </a:lnTo>
                  <a:lnTo>
                    <a:pt x="789768" y="77198"/>
                  </a:lnTo>
                  <a:lnTo>
                    <a:pt x="1053025" y="77198"/>
                  </a:lnTo>
                  <a:lnTo>
                    <a:pt x="1316281" y="77198"/>
                  </a:lnTo>
                  <a:lnTo>
                    <a:pt x="1579537" y="77198"/>
                  </a:lnTo>
                  <a:lnTo>
                    <a:pt x="1842793" y="77198"/>
                  </a:lnTo>
                </a:path>
              </a:pathLst>
            </a:custGeom>
            <a:ln w="40651" cap="flat">
              <a:solidFill>
                <a:srgbClr val="000000">
                  <a:alpha val="100000"/>
                </a:srgbClr>
              </a:solidFill>
              <a:prstDash val="solid"/>
              <a:round/>
            </a:ln>
          </p:spPr>
          <p:txBody>
            <a:bodyPr/>
            <a:lstStyle/>
            <a:p/>
          </p:txBody>
        </p:sp>
        <p:sp>
          <p:nvSpPr>
            <p:cNvPr id="89" name="pl89"/>
            <p:cNvSpPr/>
            <p:nvPr/>
          </p:nvSpPr>
          <p:spPr>
            <a:xfrm>
              <a:off x="849490" y="4933230"/>
              <a:ext cx="1842793" cy="77198"/>
            </a:xfrm>
            <a:custGeom>
              <a:avLst/>
              <a:pathLst>
                <a:path w="1842793" h="77198">
                  <a:moveTo>
                    <a:pt x="0" y="0"/>
                  </a:moveTo>
                  <a:lnTo>
                    <a:pt x="263256" y="0"/>
                  </a:lnTo>
                  <a:lnTo>
                    <a:pt x="526512" y="0"/>
                  </a:lnTo>
                  <a:lnTo>
                    <a:pt x="789768" y="77198"/>
                  </a:lnTo>
                  <a:lnTo>
                    <a:pt x="1053025" y="77198"/>
                  </a:lnTo>
                  <a:lnTo>
                    <a:pt x="1316281" y="77198"/>
                  </a:lnTo>
                  <a:lnTo>
                    <a:pt x="1579537" y="77198"/>
                  </a:lnTo>
                  <a:lnTo>
                    <a:pt x="1842793" y="77198"/>
                  </a:lnTo>
                </a:path>
              </a:pathLst>
            </a:custGeom>
            <a:ln w="35231" cap="flat">
              <a:solidFill>
                <a:srgbClr val="1CABE2">
                  <a:alpha val="100000"/>
                </a:srgbClr>
              </a:solidFill>
              <a:prstDash val="solid"/>
              <a:round/>
            </a:ln>
          </p:spPr>
          <p:txBody>
            <a:bodyPr/>
            <a:lstStyle/>
            <a:p/>
          </p:txBody>
        </p:sp>
        <p:sp>
          <p:nvSpPr>
            <p:cNvPr id="90" name="tx90"/>
            <p:cNvSpPr/>
            <p:nvPr/>
          </p:nvSpPr>
          <p:spPr>
            <a:xfrm>
              <a:off x="789231" y="47546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1" name="tx91"/>
            <p:cNvSpPr/>
            <p:nvPr/>
          </p:nvSpPr>
          <p:spPr>
            <a:xfrm>
              <a:off x="1052487" y="47546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2" name="tx92"/>
            <p:cNvSpPr/>
            <p:nvPr/>
          </p:nvSpPr>
          <p:spPr>
            <a:xfrm>
              <a:off x="1315743" y="47546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3" name="tx93"/>
            <p:cNvSpPr/>
            <p:nvPr/>
          </p:nvSpPr>
          <p:spPr>
            <a:xfrm>
              <a:off x="1578999" y="48318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4" name="tx94"/>
            <p:cNvSpPr/>
            <p:nvPr/>
          </p:nvSpPr>
          <p:spPr>
            <a:xfrm>
              <a:off x="1842256" y="48318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5" name="tx95"/>
            <p:cNvSpPr/>
            <p:nvPr/>
          </p:nvSpPr>
          <p:spPr>
            <a:xfrm>
              <a:off x="2105512" y="48318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6" name="tx96"/>
            <p:cNvSpPr/>
            <p:nvPr/>
          </p:nvSpPr>
          <p:spPr>
            <a:xfrm>
              <a:off x="2368768" y="48318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7" name="tx97"/>
            <p:cNvSpPr/>
            <p:nvPr/>
          </p:nvSpPr>
          <p:spPr>
            <a:xfrm>
              <a:off x="2632025" y="48318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8" name="rc98"/>
            <p:cNvSpPr/>
            <p:nvPr/>
          </p:nvSpPr>
          <p:spPr>
            <a:xfrm>
              <a:off x="2854012" y="874964"/>
              <a:ext cx="2027073" cy="1494567"/>
            </a:xfrm>
            <a:prstGeom prst="rect">
              <a:avLst/>
            </a:prstGeom>
            <a:solidFill>
              <a:srgbClr val="EBEBEB">
                <a:alpha val="100000"/>
              </a:srgbClr>
            </a:solidFill>
          </p:spPr>
          <p:txBody>
            <a:bodyPr/>
            <a:lstStyle/>
            <a:p/>
          </p:txBody>
        </p:sp>
        <p:sp>
          <p:nvSpPr>
            <p:cNvPr id="99" name="pl99"/>
            <p:cNvSpPr/>
            <p:nvPr/>
          </p:nvSpPr>
          <p:spPr>
            <a:xfrm>
              <a:off x="2854012" y="229387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00" name="pl100"/>
            <p:cNvSpPr/>
            <p:nvPr/>
          </p:nvSpPr>
          <p:spPr>
            <a:xfrm>
              <a:off x="2854012" y="1907883"/>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01" name="pl101"/>
            <p:cNvSpPr/>
            <p:nvPr/>
          </p:nvSpPr>
          <p:spPr>
            <a:xfrm>
              <a:off x="2854012" y="1521889"/>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02" name="pl102"/>
            <p:cNvSpPr/>
            <p:nvPr/>
          </p:nvSpPr>
          <p:spPr>
            <a:xfrm>
              <a:off x="2854012" y="1135896"/>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03" name="pl103"/>
            <p:cNvSpPr/>
            <p:nvPr/>
          </p:nvSpPr>
          <p:spPr>
            <a:xfrm>
              <a:off x="2854012" y="942899"/>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04" name="pl104"/>
            <p:cNvSpPr/>
            <p:nvPr/>
          </p:nvSpPr>
          <p:spPr>
            <a:xfrm>
              <a:off x="2854012" y="2100880"/>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05" name="pl105"/>
            <p:cNvSpPr/>
            <p:nvPr/>
          </p:nvSpPr>
          <p:spPr>
            <a:xfrm>
              <a:off x="2854012" y="1714886"/>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06" name="pl106"/>
            <p:cNvSpPr/>
            <p:nvPr/>
          </p:nvSpPr>
          <p:spPr>
            <a:xfrm>
              <a:off x="2854012" y="1328892"/>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07" name="pl107"/>
            <p:cNvSpPr/>
            <p:nvPr/>
          </p:nvSpPr>
          <p:spPr>
            <a:xfrm>
              <a:off x="2946152"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3209408"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3472665"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3735921"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3999177"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4262433"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4525690"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4788946"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15" name="pl115"/>
            <p:cNvSpPr/>
            <p:nvPr/>
          </p:nvSpPr>
          <p:spPr>
            <a:xfrm>
              <a:off x="2946152" y="1421531"/>
              <a:ext cx="1842793" cy="138957"/>
            </a:xfrm>
            <a:custGeom>
              <a:avLst/>
              <a:pathLst>
                <a:path w="1842793" h="138957">
                  <a:moveTo>
                    <a:pt x="0" y="46319"/>
                  </a:moveTo>
                  <a:lnTo>
                    <a:pt x="263256" y="30879"/>
                  </a:lnTo>
                  <a:lnTo>
                    <a:pt x="526512" y="108078"/>
                  </a:lnTo>
                  <a:lnTo>
                    <a:pt x="789768" y="138957"/>
                  </a:lnTo>
                  <a:lnTo>
                    <a:pt x="1053025" y="15439"/>
                  </a:lnTo>
                  <a:lnTo>
                    <a:pt x="1316281" y="46319"/>
                  </a:lnTo>
                  <a:lnTo>
                    <a:pt x="1579537" y="0"/>
                  </a:lnTo>
                  <a:lnTo>
                    <a:pt x="1842793" y="0"/>
                  </a:lnTo>
                </a:path>
              </a:pathLst>
            </a:custGeom>
            <a:ln w="20325" cap="flat">
              <a:solidFill>
                <a:srgbClr val="BEBEBE">
                  <a:alpha val="69803"/>
                </a:srgbClr>
              </a:solidFill>
              <a:prstDash val="solid"/>
              <a:round/>
            </a:ln>
          </p:spPr>
          <p:txBody>
            <a:bodyPr/>
            <a:lstStyle/>
            <a:p/>
          </p:txBody>
        </p:sp>
        <p:sp>
          <p:nvSpPr>
            <p:cNvPr id="116" name="pl116"/>
            <p:cNvSpPr/>
            <p:nvPr/>
          </p:nvSpPr>
          <p:spPr>
            <a:xfrm>
              <a:off x="2946152" y="1344332"/>
              <a:ext cx="1842793" cy="61758"/>
            </a:xfrm>
            <a:custGeom>
              <a:avLst/>
              <a:pathLst>
                <a:path w="1842793" h="61758">
                  <a:moveTo>
                    <a:pt x="0" y="30879"/>
                  </a:moveTo>
                  <a:lnTo>
                    <a:pt x="263256" y="30879"/>
                  </a:lnTo>
                  <a:lnTo>
                    <a:pt x="526512" y="61758"/>
                  </a:lnTo>
                  <a:lnTo>
                    <a:pt x="789768" y="15439"/>
                  </a:lnTo>
                  <a:lnTo>
                    <a:pt x="1053025" y="15439"/>
                  </a:lnTo>
                  <a:lnTo>
                    <a:pt x="1316281" y="0"/>
                  </a:lnTo>
                  <a:lnTo>
                    <a:pt x="1579537" y="15439"/>
                  </a:lnTo>
                  <a:lnTo>
                    <a:pt x="1842793" y="0"/>
                  </a:lnTo>
                </a:path>
              </a:pathLst>
            </a:custGeom>
            <a:ln w="40651" cap="flat">
              <a:solidFill>
                <a:srgbClr val="BEBEBE">
                  <a:alpha val="69803"/>
                </a:srgbClr>
              </a:solidFill>
              <a:prstDash val="solid"/>
              <a:round/>
            </a:ln>
          </p:spPr>
          <p:txBody>
            <a:bodyPr/>
            <a:lstStyle/>
            <a:p/>
          </p:txBody>
        </p:sp>
        <p:sp>
          <p:nvSpPr>
            <p:cNvPr id="117" name="pl117"/>
            <p:cNvSpPr/>
            <p:nvPr/>
          </p:nvSpPr>
          <p:spPr>
            <a:xfrm>
              <a:off x="2946152" y="1344332"/>
              <a:ext cx="1842793" cy="61758"/>
            </a:xfrm>
            <a:custGeom>
              <a:avLst/>
              <a:pathLst>
                <a:path w="1842793" h="61758">
                  <a:moveTo>
                    <a:pt x="0" y="30879"/>
                  </a:moveTo>
                  <a:lnTo>
                    <a:pt x="263256" y="30879"/>
                  </a:lnTo>
                  <a:lnTo>
                    <a:pt x="526512" y="61758"/>
                  </a:lnTo>
                  <a:lnTo>
                    <a:pt x="789768" y="15439"/>
                  </a:lnTo>
                  <a:lnTo>
                    <a:pt x="1053025" y="15439"/>
                  </a:lnTo>
                  <a:lnTo>
                    <a:pt x="1316281" y="0"/>
                  </a:lnTo>
                  <a:lnTo>
                    <a:pt x="1579537" y="15439"/>
                  </a:lnTo>
                  <a:lnTo>
                    <a:pt x="1842793" y="0"/>
                  </a:lnTo>
                </a:path>
              </a:pathLst>
            </a:custGeom>
            <a:ln w="35231" cap="flat">
              <a:solidFill>
                <a:srgbClr val="BEBEBE">
                  <a:alpha val="69803"/>
                </a:srgbClr>
              </a:solidFill>
              <a:prstDash val="solid"/>
              <a:round/>
            </a:ln>
          </p:spPr>
          <p:txBody>
            <a:bodyPr/>
            <a:lstStyle/>
            <a:p/>
          </p:txBody>
        </p:sp>
        <p:sp>
          <p:nvSpPr>
            <p:cNvPr id="118" name="pl118"/>
            <p:cNvSpPr/>
            <p:nvPr/>
          </p:nvSpPr>
          <p:spPr>
            <a:xfrm>
              <a:off x="2946152" y="1421531"/>
              <a:ext cx="1842793" cy="138957"/>
            </a:xfrm>
            <a:custGeom>
              <a:avLst/>
              <a:pathLst>
                <a:path w="1842793" h="138957">
                  <a:moveTo>
                    <a:pt x="0" y="46319"/>
                  </a:moveTo>
                  <a:lnTo>
                    <a:pt x="263256" y="30879"/>
                  </a:lnTo>
                  <a:lnTo>
                    <a:pt x="526512" y="108078"/>
                  </a:lnTo>
                  <a:lnTo>
                    <a:pt x="789768" y="138957"/>
                  </a:lnTo>
                  <a:lnTo>
                    <a:pt x="1053025" y="15439"/>
                  </a:lnTo>
                  <a:lnTo>
                    <a:pt x="1316281" y="46319"/>
                  </a:lnTo>
                  <a:lnTo>
                    <a:pt x="1579537" y="0"/>
                  </a:lnTo>
                  <a:lnTo>
                    <a:pt x="1842793" y="0"/>
                  </a:lnTo>
                </a:path>
              </a:pathLst>
            </a:custGeom>
            <a:ln w="20325" cap="flat">
              <a:solidFill>
                <a:srgbClr val="6B6B6B">
                  <a:alpha val="100000"/>
                </a:srgbClr>
              </a:solidFill>
              <a:prstDash val="solid"/>
              <a:round/>
            </a:ln>
          </p:spPr>
          <p:txBody>
            <a:bodyPr/>
            <a:lstStyle/>
            <a:p/>
          </p:txBody>
        </p:sp>
        <p:sp>
          <p:nvSpPr>
            <p:cNvPr id="119" name="pl119"/>
            <p:cNvSpPr/>
            <p:nvPr/>
          </p:nvSpPr>
          <p:spPr>
            <a:xfrm>
              <a:off x="2946152" y="1344332"/>
              <a:ext cx="1842793" cy="61758"/>
            </a:xfrm>
            <a:custGeom>
              <a:avLst/>
              <a:pathLst>
                <a:path w="1842793" h="61758">
                  <a:moveTo>
                    <a:pt x="0" y="30879"/>
                  </a:moveTo>
                  <a:lnTo>
                    <a:pt x="263256" y="30879"/>
                  </a:lnTo>
                  <a:lnTo>
                    <a:pt x="526512" y="61758"/>
                  </a:lnTo>
                  <a:lnTo>
                    <a:pt x="789768" y="15439"/>
                  </a:lnTo>
                  <a:lnTo>
                    <a:pt x="1053025" y="15439"/>
                  </a:lnTo>
                  <a:lnTo>
                    <a:pt x="1316281" y="0"/>
                  </a:lnTo>
                  <a:lnTo>
                    <a:pt x="1579537" y="15439"/>
                  </a:lnTo>
                  <a:lnTo>
                    <a:pt x="1842793" y="0"/>
                  </a:lnTo>
                </a:path>
              </a:pathLst>
            </a:custGeom>
            <a:ln w="40651" cap="flat">
              <a:solidFill>
                <a:srgbClr val="000000">
                  <a:alpha val="100000"/>
                </a:srgbClr>
              </a:solidFill>
              <a:prstDash val="solid"/>
              <a:round/>
            </a:ln>
          </p:spPr>
          <p:txBody>
            <a:bodyPr/>
            <a:lstStyle/>
            <a:p/>
          </p:txBody>
        </p:sp>
        <p:sp>
          <p:nvSpPr>
            <p:cNvPr id="120" name="pl120"/>
            <p:cNvSpPr/>
            <p:nvPr/>
          </p:nvSpPr>
          <p:spPr>
            <a:xfrm>
              <a:off x="2946152" y="1344332"/>
              <a:ext cx="1842793" cy="61758"/>
            </a:xfrm>
            <a:custGeom>
              <a:avLst/>
              <a:pathLst>
                <a:path w="1842793" h="61758">
                  <a:moveTo>
                    <a:pt x="0" y="30879"/>
                  </a:moveTo>
                  <a:lnTo>
                    <a:pt x="263256" y="30879"/>
                  </a:lnTo>
                  <a:lnTo>
                    <a:pt x="526512" y="61758"/>
                  </a:lnTo>
                  <a:lnTo>
                    <a:pt x="789768" y="15439"/>
                  </a:lnTo>
                  <a:lnTo>
                    <a:pt x="1053025" y="15439"/>
                  </a:lnTo>
                  <a:lnTo>
                    <a:pt x="1316281" y="0"/>
                  </a:lnTo>
                  <a:lnTo>
                    <a:pt x="1579537" y="15439"/>
                  </a:lnTo>
                  <a:lnTo>
                    <a:pt x="1842793" y="0"/>
                  </a:lnTo>
                </a:path>
              </a:pathLst>
            </a:custGeom>
            <a:ln w="35231" cap="flat">
              <a:solidFill>
                <a:srgbClr val="1CABE2">
                  <a:alpha val="100000"/>
                </a:srgbClr>
              </a:solidFill>
              <a:prstDash val="solid"/>
              <a:round/>
            </a:ln>
          </p:spPr>
          <p:txBody>
            <a:bodyPr/>
            <a:lstStyle/>
            <a:p/>
          </p:txBody>
        </p:sp>
        <p:sp>
          <p:nvSpPr>
            <p:cNvPr id="121" name="tx121"/>
            <p:cNvSpPr/>
            <p:nvPr/>
          </p:nvSpPr>
          <p:spPr>
            <a:xfrm>
              <a:off x="2885893" y="11966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2" name="tx122"/>
            <p:cNvSpPr/>
            <p:nvPr/>
          </p:nvSpPr>
          <p:spPr>
            <a:xfrm>
              <a:off x="3149149" y="11966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3" name="tx123"/>
            <p:cNvSpPr/>
            <p:nvPr/>
          </p:nvSpPr>
          <p:spPr>
            <a:xfrm>
              <a:off x="3412406" y="12275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4" name="tx124"/>
            <p:cNvSpPr/>
            <p:nvPr/>
          </p:nvSpPr>
          <p:spPr>
            <a:xfrm>
              <a:off x="3675662" y="11812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5" name="tx125"/>
            <p:cNvSpPr/>
            <p:nvPr/>
          </p:nvSpPr>
          <p:spPr>
            <a:xfrm>
              <a:off x="3938918" y="11812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6" name="tx126"/>
            <p:cNvSpPr/>
            <p:nvPr/>
          </p:nvSpPr>
          <p:spPr>
            <a:xfrm>
              <a:off x="4202174" y="11657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7" name="tx127"/>
            <p:cNvSpPr/>
            <p:nvPr/>
          </p:nvSpPr>
          <p:spPr>
            <a:xfrm>
              <a:off x="4465431" y="11812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8" name="tx128"/>
            <p:cNvSpPr/>
            <p:nvPr/>
          </p:nvSpPr>
          <p:spPr>
            <a:xfrm>
              <a:off x="4728687" y="11657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9" name="rc129"/>
            <p:cNvSpPr/>
            <p:nvPr/>
          </p:nvSpPr>
          <p:spPr>
            <a:xfrm>
              <a:off x="2854012" y="2653973"/>
              <a:ext cx="2027073" cy="1494567"/>
            </a:xfrm>
            <a:prstGeom prst="rect">
              <a:avLst/>
            </a:prstGeom>
            <a:solidFill>
              <a:srgbClr val="EBEBEB">
                <a:alpha val="100000"/>
              </a:srgbClr>
            </a:solidFill>
          </p:spPr>
          <p:txBody>
            <a:bodyPr/>
            <a:lstStyle/>
            <a:p/>
          </p:txBody>
        </p:sp>
        <p:sp>
          <p:nvSpPr>
            <p:cNvPr id="130" name="pl130"/>
            <p:cNvSpPr/>
            <p:nvPr/>
          </p:nvSpPr>
          <p:spPr>
            <a:xfrm>
              <a:off x="2854012" y="4072886"/>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31" name="pl131"/>
            <p:cNvSpPr/>
            <p:nvPr/>
          </p:nvSpPr>
          <p:spPr>
            <a:xfrm>
              <a:off x="2854012" y="3686892"/>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32" name="pl132"/>
            <p:cNvSpPr/>
            <p:nvPr/>
          </p:nvSpPr>
          <p:spPr>
            <a:xfrm>
              <a:off x="2854012" y="3300899"/>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33" name="pl133"/>
            <p:cNvSpPr/>
            <p:nvPr/>
          </p:nvSpPr>
          <p:spPr>
            <a:xfrm>
              <a:off x="2854012" y="2914905"/>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34" name="pl134"/>
            <p:cNvSpPr/>
            <p:nvPr/>
          </p:nvSpPr>
          <p:spPr>
            <a:xfrm>
              <a:off x="2854012" y="272190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35" name="pl135"/>
            <p:cNvSpPr/>
            <p:nvPr/>
          </p:nvSpPr>
          <p:spPr>
            <a:xfrm>
              <a:off x="2854012" y="3879889"/>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36" name="pl136"/>
            <p:cNvSpPr/>
            <p:nvPr/>
          </p:nvSpPr>
          <p:spPr>
            <a:xfrm>
              <a:off x="2854012" y="3493895"/>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37" name="pl137"/>
            <p:cNvSpPr/>
            <p:nvPr/>
          </p:nvSpPr>
          <p:spPr>
            <a:xfrm>
              <a:off x="2854012" y="3107902"/>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38" name="pl138"/>
            <p:cNvSpPr/>
            <p:nvPr/>
          </p:nvSpPr>
          <p:spPr>
            <a:xfrm>
              <a:off x="2946152"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3209408"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3472665"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735921"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3999177"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4262433"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4525690"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4788946"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46" name="pl146"/>
            <p:cNvSpPr/>
            <p:nvPr/>
          </p:nvSpPr>
          <p:spPr>
            <a:xfrm>
              <a:off x="2946152" y="3200540"/>
              <a:ext cx="1842793" cy="138957"/>
            </a:xfrm>
            <a:custGeom>
              <a:avLst/>
              <a:pathLst>
                <a:path w="1842793" h="138957">
                  <a:moveTo>
                    <a:pt x="0" y="46319"/>
                  </a:moveTo>
                  <a:lnTo>
                    <a:pt x="263256" y="30879"/>
                  </a:lnTo>
                  <a:lnTo>
                    <a:pt x="526512" y="108078"/>
                  </a:lnTo>
                  <a:lnTo>
                    <a:pt x="789768" y="138957"/>
                  </a:lnTo>
                  <a:lnTo>
                    <a:pt x="1053025" y="15439"/>
                  </a:lnTo>
                  <a:lnTo>
                    <a:pt x="1316281" y="46319"/>
                  </a:lnTo>
                  <a:lnTo>
                    <a:pt x="1579537" y="0"/>
                  </a:lnTo>
                  <a:lnTo>
                    <a:pt x="1842793" y="0"/>
                  </a:lnTo>
                </a:path>
              </a:pathLst>
            </a:custGeom>
            <a:ln w="20325" cap="flat">
              <a:solidFill>
                <a:srgbClr val="BEBEBE">
                  <a:alpha val="69803"/>
                </a:srgbClr>
              </a:solidFill>
              <a:prstDash val="solid"/>
              <a:round/>
            </a:ln>
          </p:spPr>
          <p:txBody>
            <a:bodyPr/>
            <a:lstStyle/>
            <a:p/>
          </p:txBody>
        </p:sp>
        <p:sp>
          <p:nvSpPr>
            <p:cNvPr id="147" name="pl147"/>
            <p:cNvSpPr/>
            <p:nvPr/>
          </p:nvSpPr>
          <p:spPr>
            <a:xfrm>
              <a:off x="2946152" y="3246859"/>
              <a:ext cx="1842793" cy="833746"/>
            </a:xfrm>
            <a:custGeom>
              <a:avLst/>
              <a:pathLst>
                <a:path w="1842793" h="833746">
                  <a:moveTo>
                    <a:pt x="0" y="0"/>
                  </a:moveTo>
                  <a:lnTo>
                    <a:pt x="263256" y="15439"/>
                  </a:lnTo>
                  <a:lnTo>
                    <a:pt x="526512" y="108078"/>
                  </a:lnTo>
                  <a:lnTo>
                    <a:pt x="789768" y="833746"/>
                  </a:lnTo>
                  <a:lnTo>
                    <a:pt x="1053025" y="308794"/>
                  </a:lnTo>
                  <a:lnTo>
                    <a:pt x="1316281" y="308794"/>
                  </a:lnTo>
                  <a:lnTo>
                    <a:pt x="1579537" y="308794"/>
                  </a:lnTo>
                  <a:lnTo>
                    <a:pt x="1842793" y="308794"/>
                  </a:lnTo>
                </a:path>
              </a:pathLst>
            </a:custGeom>
            <a:ln w="40651" cap="flat">
              <a:solidFill>
                <a:srgbClr val="BEBEBE">
                  <a:alpha val="69803"/>
                </a:srgbClr>
              </a:solidFill>
              <a:prstDash val="solid"/>
              <a:round/>
            </a:ln>
          </p:spPr>
          <p:txBody>
            <a:bodyPr/>
            <a:lstStyle/>
            <a:p/>
          </p:txBody>
        </p:sp>
        <p:sp>
          <p:nvSpPr>
            <p:cNvPr id="148" name="pl148"/>
            <p:cNvSpPr/>
            <p:nvPr/>
          </p:nvSpPr>
          <p:spPr>
            <a:xfrm>
              <a:off x="2946152" y="3246859"/>
              <a:ext cx="1842793" cy="833746"/>
            </a:xfrm>
            <a:custGeom>
              <a:avLst/>
              <a:pathLst>
                <a:path w="1842793" h="833746">
                  <a:moveTo>
                    <a:pt x="0" y="0"/>
                  </a:moveTo>
                  <a:lnTo>
                    <a:pt x="263256" y="15439"/>
                  </a:lnTo>
                  <a:lnTo>
                    <a:pt x="526512" y="108078"/>
                  </a:lnTo>
                  <a:lnTo>
                    <a:pt x="789768" y="833746"/>
                  </a:lnTo>
                  <a:lnTo>
                    <a:pt x="1053025" y="308794"/>
                  </a:lnTo>
                  <a:lnTo>
                    <a:pt x="1316281" y="308794"/>
                  </a:lnTo>
                  <a:lnTo>
                    <a:pt x="1579537" y="308794"/>
                  </a:lnTo>
                  <a:lnTo>
                    <a:pt x="1842793" y="308794"/>
                  </a:lnTo>
                </a:path>
              </a:pathLst>
            </a:custGeom>
            <a:ln w="35231" cap="flat">
              <a:solidFill>
                <a:srgbClr val="BEBEBE">
                  <a:alpha val="69803"/>
                </a:srgbClr>
              </a:solidFill>
              <a:prstDash val="solid"/>
              <a:round/>
            </a:ln>
          </p:spPr>
          <p:txBody>
            <a:bodyPr/>
            <a:lstStyle/>
            <a:p/>
          </p:txBody>
        </p:sp>
        <p:sp>
          <p:nvSpPr>
            <p:cNvPr id="149" name="pl149"/>
            <p:cNvSpPr/>
            <p:nvPr/>
          </p:nvSpPr>
          <p:spPr>
            <a:xfrm>
              <a:off x="2946152" y="3200540"/>
              <a:ext cx="1842793" cy="138957"/>
            </a:xfrm>
            <a:custGeom>
              <a:avLst/>
              <a:pathLst>
                <a:path w="1842793" h="138957">
                  <a:moveTo>
                    <a:pt x="0" y="46319"/>
                  </a:moveTo>
                  <a:lnTo>
                    <a:pt x="263256" y="30879"/>
                  </a:lnTo>
                  <a:lnTo>
                    <a:pt x="526512" y="108078"/>
                  </a:lnTo>
                  <a:lnTo>
                    <a:pt x="789768" y="138957"/>
                  </a:lnTo>
                  <a:lnTo>
                    <a:pt x="1053025" y="15439"/>
                  </a:lnTo>
                  <a:lnTo>
                    <a:pt x="1316281" y="46319"/>
                  </a:lnTo>
                  <a:lnTo>
                    <a:pt x="1579537" y="0"/>
                  </a:lnTo>
                  <a:lnTo>
                    <a:pt x="1842793" y="0"/>
                  </a:lnTo>
                </a:path>
              </a:pathLst>
            </a:custGeom>
            <a:ln w="20325" cap="flat">
              <a:solidFill>
                <a:srgbClr val="6B6B6B">
                  <a:alpha val="100000"/>
                </a:srgbClr>
              </a:solidFill>
              <a:prstDash val="solid"/>
              <a:round/>
            </a:ln>
          </p:spPr>
          <p:txBody>
            <a:bodyPr/>
            <a:lstStyle/>
            <a:p/>
          </p:txBody>
        </p:sp>
        <p:sp>
          <p:nvSpPr>
            <p:cNvPr id="150" name="pl150"/>
            <p:cNvSpPr/>
            <p:nvPr/>
          </p:nvSpPr>
          <p:spPr>
            <a:xfrm>
              <a:off x="2946152" y="3246859"/>
              <a:ext cx="1842793" cy="833746"/>
            </a:xfrm>
            <a:custGeom>
              <a:avLst/>
              <a:pathLst>
                <a:path w="1842793" h="833746">
                  <a:moveTo>
                    <a:pt x="0" y="0"/>
                  </a:moveTo>
                  <a:lnTo>
                    <a:pt x="263256" y="15439"/>
                  </a:lnTo>
                  <a:lnTo>
                    <a:pt x="526512" y="108078"/>
                  </a:lnTo>
                  <a:lnTo>
                    <a:pt x="789768" y="833746"/>
                  </a:lnTo>
                  <a:lnTo>
                    <a:pt x="1053025" y="308794"/>
                  </a:lnTo>
                  <a:lnTo>
                    <a:pt x="1316281" y="308794"/>
                  </a:lnTo>
                  <a:lnTo>
                    <a:pt x="1579537" y="308794"/>
                  </a:lnTo>
                  <a:lnTo>
                    <a:pt x="1842793" y="308794"/>
                  </a:lnTo>
                </a:path>
              </a:pathLst>
            </a:custGeom>
            <a:ln w="40651" cap="flat">
              <a:solidFill>
                <a:srgbClr val="000000">
                  <a:alpha val="100000"/>
                </a:srgbClr>
              </a:solidFill>
              <a:prstDash val="solid"/>
              <a:round/>
            </a:ln>
          </p:spPr>
          <p:txBody>
            <a:bodyPr/>
            <a:lstStyle/>
            <a:p/>
          </p:txBody>
        </p:sp>
        <p:sp>
          <p:nvSpPr>
            <p:cNvPr id="151" name="pl151"/>
            <p:cNvSpPr/>
            <p:nvPr/>
          </p:nvSpPr>
          <p:spPr>
            <a:xfrm>
              <a:off x="2946152" y="3246859"/>
              <a:ext cx="1842793" cy="833746"/>
            </a:xfrm>
            <a:custGeom>
              <a:avLst/>
              <a:pathLst>
                <a:path w="1842793" h="833746">
                  <a:moveTo>
                    <a:pt x="0" y="0"/>
                  </a:moveTo>
                  <a:lnTo>
                    <a:pt x="263256" y="15439"/>
                  </a:lnTo>
                  <a:lnTo>
                    <a:pt x="526512" y="108078"/>
                  </a:lnTo>
                  <a:lnTo>
                    <a:pt x="789768" y="833746"/>
                  </a:lnTo>
                  <a:lnTo>
                    <a:pt x="1053025" y="308794"/>
                  </a:lnTo>
                  <a:lnTo>
                    <a:pt x="1316281" y="308794"/>
                  </a:lnTo>
                  <a:lnTo>
                    <a:pt x="1579537" y="308794"/>
                  </a:lnTo>
                  <a:lnTo>
                    <a:pt x="1842793" y="308794"/>
                  </a:lnTo>
                </a:path>
              </a:pathLst>
            </a:custGeom>
            <a:ln w="35231" cap="flat">
              <a:solidFill>
                <a:srgbClr val="1CABE2">
                  <a:alpha val="100000"/>
                </a:srgbClr>
              </a:solidFill>
              <a:prstDash val="solid"/>
              <a:round/>
            </a:ln>
          </p:spPr>
          <p:txBody>
            <a:bodyPr/>
            <a:lstStyle/>
            <a:p/>
          </p:txBody>
        </p:sp>
        <p:sp>
          <p:nvSpPr>
            <p:cNvPr id="152" name="tx152"/>
            <p:cNvSpPr/>
            <p:nvPr/>
          </p:nvSpPr>
          <p:spPr>
            <a:xfrm>
              <a:off x="2885893" y="30683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53" name="tx153"/>
            <p:cNvSpPr/>
            <p:nvPr/>
          </p:nvSpPr>
          <p:spPr>
            <a:xfrm>
              <a:off x="3149149" y="3083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54" name="tx154"/>
            <p:cNvSpPr/>
            <p:nvPr/>
          </p:nvSpPr>
          <p:spPr>
            <a:xfrm>
              <a:off x="3412406" y="31763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55" name="tx155"/>
            <p:cNvSpPr/>
            <p:nvPr/>
          </p:nvSpPr>
          <p:spPr>
            <a:xfrm>
              <a:off x="3675662" y="39020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156" name="tx156"/>
            <p:cNvSpPr/>
            <p:nvPr/>
          </p:nvSpPr>
          <p:spPr>
            <a:xfrm>
              <a:off x="3938918" y="3377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57" name="tx157"/>
            <p:cNvSpPr/>
            <p:nvPr/>
          </p:nvSpPr>
          <p:spPr>
            <a:xfrm>
              <a:off x="4202174" y="3377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58" name="tx158"/>
            <p:cNvSpPr/>
            <p:nvPr/>
          </p:nvSpPr>
          <p:spPr>
            <a:xfrm>
              <a:off x="4465431" y="3377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59" name="tx159"/>
            <p:cNvSpPr/>
            <p:nvPr/>
          </p:nvSpPr>
          <p:spPr>
            <a:xfrm>
              <a:off x="4728687" y="3377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60" name="rc160"/>
            <p:cNvSpPr/>
            <p:nvPr/>
          </p:nvSpPr>
          <p:spPr>
            <a:xfrm>
              <a:off x="2854012" y="4432982"/>
              <a:ext cx="2027073" cy="1494567"/>
            </a:xfrm>
            <a:prstGeom prst="rect">
              <a:avLst/>
            </a:prstGeom>
            <a:solidFill>
              <a:srgbClr val="EBEBEB">
                <a:alpha val="100000"/>
              </a:srgbClr>
            </a:solidFill>
          </p:spPr>
          <p:txBody>
            <a:bodyPr/>
            <a:lstStyle/>
            <a:p/>
          </p:txBody>
        </p:sp>
        <p:sp>
          <p:nvSpPr>
            <p:cNvPr id="161" name="pl161"/>
            <p:cNvSpPr/>
            <p:nvPr/>
          </p:nvSpPr>
          <p:spPr>
            <a:xfrm>
              <a:off x="2854012" y="5851895"/>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62" name="pl162"/>
            <p:cNvSpPr/>
            <p:nvPr/>
          </p:nvSpPr>
          <p:spPr>
            <a:xfrm>
              <a:off x="2854012" y="5465902"/>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63" name="pl163"/>
            <p:cNvSpPr/>
            <p:nvPr/>
          </p:nvSpPr>
          <p:spPr>
            <a:xfrm>
              <a:off x="2854012" y="507990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64" name="pl164"/>
            <p:cNvSpPr/>
            <p:nvPr/>
          </p:nvSpPr>
          <p:spPr>
            <a:xfrm>
              <a:off x="2854012" y="469391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65" name="pl165"/>
            <p:cNvSpPr/>
            <p:nvPr/>
          </p:nvSpPr>
          <p:spPr>
            <a:xfrm>
              <a:off x="2854012" y="450091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66" name="pl166"/>
            <p:cNvSpPr/>
            <p:nvPr/>
          </p:nvSpPr>
          <p:spPr>
            <a:xfrm>
              <a:off x="2854012" y="5658898"/>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67" name="pl167"/>
            <p:cNvSpPr/>
            <p:nvPr/>
          </p:nvSpPr>
          <p:spPr>
            <a:xfrm>
              <a:off x="2854012" y="5272905"/>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68" name="pl168"/>
            <p:cNvSpPr/>
            <p:nvPr/>
          </p:nvSpPr>
          <p:spPr>
            <a:xfrm>
              <a:off x="2854012" y="4886911"/>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69" name="pl169"/>
            <p:cNvSpPr/>
            <p:nvPr/>
          </p:nvSpPr>
          <p:spPr>
            <a:xfrm>
              <a:off x="2946152"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3209408"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3472665"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3735921"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3999177"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4262433"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4525690"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4788946"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77" name="pl177"/>
            <p:cNvSpPr/>
            <p:nvPr/>
          </p:nvSpPr>
          <p:spPr>
            <a:xfrm>
              <a:off x="2946152" y="4979549"/>
              <a:ext cx="1842793" cy="138957"/>
            </a:xfrm>
            <a:custGeom>
              <a:avLst/>
              <a:pathLst>
                <a:path w="1842793" h="138957">
                  <a:moveTo>
                    <a:pt x="0" y="46319"/>
                  </a:moveTo>
                  <a:lnTo>
                    <a:pt x="263256" y="30879"/>
                  </a:lnTo>
                  <a:lnTo>
                    <a:pt x="526512" y="108078"/>
                  </a:lnTo>
                  <a:lnTo>
                    <a:pt x="789768" y="138957"/>
                  </a:lnTo>
                  <a:lnTo>
                    <a:pt x="1053025" y="15439"/>
                  </a:lnTo>
                  <a:lnTo>
                    <a:pt x="1316281" y="46319"/>
                  </a:lnTo>
                  <a:lnTo>
                    <a:pt x="1579537" y="0"/>
                  </a:lnTo>
                  <a:lnTo>
                    <a:pt x="1842793" y="0"/>
                  </a:lnTo>
                </a:path>
              </a:pathLst>
            </a:custGeom>
            <a:ln w="20325" cap="flat">
              <a:solidFill>
                <a:srgbClr val="BEBEBE">
                  <a:alpha val="69803"/>
                </a:srgbClr>
              </a:solidFill>
              <a:prstDash val="solid"/>
              <a:round/>
            </a:ln>
          </p:spPr>
          <p:txBody>
            <a:bodyPr/>
            <a:lstStyle/>
            <a:p/>
          </p:txBody>
        </p:sp>
        <p:sp>
          <p:nvSpPr>
            <p:cNvPr id="178" name="pl178"/>
            <p:cNvSpPr/>
            <p:nvPr/>
          </p:nvSpPr>
          <p:spPr>
            <a:xfrm>
              <a:off x="2946152" y="5149387"/>
              <a:ext cx="1842793" cy="0"/>
            </a:xfrm>
            <a:custGeom>
              <a:avLst/>
              <a:pathLst>
                <a:path w="1842793" h="0">
                  <a:moveTo>
                    <a:pt x="0" y="0"/>
                  </a:moveTo>
                  <a:lnTo>
                    <a:pt x="263256" y="0"/>
                  </a:lnTo>
                  <a:lnTo>
                    <a:pt x="526512" y="0"/>
                  </a:lnTo>
                  <a:lnTo>
                    <a:pt x="789768" y="0"/>
                  </a:lnTo>
                  <a:lnTo>
                    <a:pt x="1053025" y="0"/>
                  </a:lnTo>
                  <a:lnTo>
                    <a:pt x="1316281" y="0"/>
                  </a:lnTo>
                  <a:lnTo>
                    <a:pt x="1579537" y="0"/>
                  </a:lnTo>
                  <a:lnTo>
                    <a:pt x="1842793" y="0"/>
                  </a:lnTo>
                </a:path>
              </a:pathLst>
            </a:custGeom>
            <a:ln w="40651" cap="flat">
              <a:solidFill>
                <a:srgbClr val="BEBEBE">
                  <a:alpha val="69803"/>
                </a:srgbClr>
              </a:solidFill>
              <a:prstDash val="solid"/>
              <a:round/>
            </a:ln>
          </p:spPr>
          <p:txBody>
            <a:bodyPr/>
            <a:lstStyle/>
            <a:p/>
          </p:txBody>
        </p:sp>
        <p:sp>
          <p:nvSpPr>
            <p:cNvPr id="179" name="pl179"/>
            <p:cNvSpPr/>
            <p:nvPr/>
          </p:nvSpPr>
          <p:spPr>
            <a:xfrm>
              <a:off x="2946152" y="5149387"/>
              <a:ext cx="1842793" cy="0"/>
            </a:xfrm>
            <a:custGeom>
              <a:avLst/>
              <a:pathLst>
                <a:path w="1842793" h="0">
                  <a:moveTo>
                    <a:pt x="0" y="0"/>
                  </a:moveTo>
                  <a:lnTo>
                    <a:pt x="263256" y="0"/>
                  </a:lnTo>
                  <a:lnTo>
                    <a:pt x="526512" y="0"/>
                  </a:lnTo>
                  <a:lnTo>
                    <a:pt x="789768" y="0"/>
                  </a:lnTo>
                  <a:lnTo>
                    <a:pt x="1053025" y="0"/>
                  </a:lnTo>
                  <a:lnTo>
                    <a:pt x="1316281" y="0"/>
                  </a:lnTo>
                  <a:lnTo>
                    <a:pt x="1579537" y="0"/>
                  </a:lnTo>
                  <a:lnTo>
                    <a:pt x="1842793" y="0"/>
                  </a:lnTo>
                </a:path>
              </a:pathLst>
            </a:custGeom>
            <a:ln w="35231" cap="flat">
              <a:solidFill>
                <a:srgbClr val="BEBEBE">
                  <a:alpha val="69803"/>
                </a:srgbClr>
              </a:solidFill>
              <a:prstDash val="solid"/>
              <a:round/>
            </a:ln>
          </p:spPr>
          <p:txBody>
            <a:bodyPr/>
            <a:lstStyle/>
            <a:p/>
          </p:txBody>
        </p:sp>
        <p:sp>
          <p:nvSpPr>
            <p:cNvPr id="180" name="pl180"/>
            <p:cNvSpPr/>
            <p:nvPr/>
          </p:nvSpPr>
          <p:spPr>
            <a:xfrm>
              <a:off x="2946152" y="4979549"/>
              <a:ext cx="1842793" cy="138957"/>
            </a:xfrm>
            <a:custGeom>
              <a:avLst/>
              <a:pathLst>
                <a:path w="1842793" h="138957">
                  <a:moveTo>
                    <a:pt x="0" y="46319"/>
                  </a:moveTo>
                  <a:lnTo>
                    <a:pt x="263256" y="30879"/>
                  </a:lnTo>
                  <a:lnTo>
                    <a:pt x="526512" y="108078"/>
                  </a:lnTo>
                  <a:lnTo>
                    <a:pt x="789768" y="138957"/>
                  </a:lnTo>
                  <a:lnTo>
                    <a:pt x="1053025" y="15439"/>
                  </a:lnTo>
                  <a:lnTo>
                    <a:pt x="1316281" y="46319"/>
                  </a:lnTo>
                  <a:lnTo>
                    <a:pt x="1579537" y="0"/>
                  </a:lnTo>
                  <a:lnTo>
                    <a:pt x="1842793" y="0"/>
                  </a:lnTo>
                </a:path>
              </a:pathLst>
            </a:custGeom>
            <a:ln w="20325" cap="flat">
              <a:solidFill>
                <a:srgbClr val="6B6B6B">
                  <a:alpha val="100000"/>
                </a:srgbClr>
              </a:solidFill>
              <a:prstDash val="solid"/>
              <a:round/>
            </a:ln>
          </p:spPr>
          <p:txBody>
            <a:bodyPr/>
            <a:lstStyle/>
            <a:p/>
          </p:txBody>
        </p:sp>
        <p:sp>
          <p:nvSpPr>
            <p:cNvPr id="181" name="pl181"/>
            <p:cNvSpPr/>
            <p:nvPr/>
          </p:nvSpPr>
          <p:spPr>
            <a:xfrm>
              <a:off x="2946152" y="5149387"/>
              <a:ext cx="1842793" cy="0"/>
            </a:xfrm>
            <a:custGeom>
              <a:avLst/>
              <a:pathLst>
                <a:path w="1842793" h="0">
                  <a:moveTo>
                    <a:pt x="0" y="0"/>
                  </a:moveTo>
                  <a:lnTo>
                    <a:pt x="263256" y="0"/>
                  </a:lnTo>
                  <a:lnTo>
                    <a:pt x="526512" y="0"/>
                  </a:lnTo>
                  <a:lnTo>
                    <a:pt x="789768" y="0"/>
                  </a:lnTo>
                  <a:lnTo>
                    <a:pt x="1053025" y="0"/>
                  </a:lnTo>
                  <a:lnTo>
                    <a:pt x="1316281" y="0"/>
                  </a:lnTo>
                  <a:lnTo>
                    <a:pt x="1579537" y="0"/>
                  </a:lnTo>
                  <a:lnTo>
                    <a:pt x="1842793" y="0"/>
                  </a:lnTo>
                </a:path>
              </a:pathLst>
            </a:custGeom>
            <a:ln w="40651" cap="flat">
              <a:solidFill>
                <a:srgbClr val="000000">
                  <a:alpha val="100000"/>
                </a:srgbClr>
              </a:solidFill>
              <a:prstDash val="solid"/>
              <a:round/>
            </a:ln>
          </p:spPr>
          <p:txBody>
            <a:bodyPr/>
            <a:lstStyle/>
            <a:p/>
          </p:txBody>
        </p:sp>
        <p:sp>
          <p:nvSpPr>
            <p:cNvPr id="182" name="pl182"/>
            <p:cNvSpPr/>
            <p:nvPr/>
          </p:nvSpPr>
          <p:spPr>
            <a:xfrm>
              <a:off x="2946152" y="5149387"/>
              <a:ext cx="1842793" cy="0"/>
            </a:xfrm>
            <a:custGeom>
              <a:avLst/>
              <a:pathLst>
                <a:path w="1842793" h="0">
                  <a:moveTo>
                    <a:pt x="0" y="0"/>
                  </a:moveTo>
                  <a:lnTo>
                    <a:pt x="263256" y="0"/>
                  </a:lnTo>
                  <a:lnTo>
                    <a:pt x="526512" y="0"/>
                  </a:lnTo>
                  <a:lnTo>
                    <a:pt x="789768" y="0"/>
                  </a:lnTo>
                  <a:lnTo>
                    <a:pt x="1053025" y="0"/>
                  </a:lnTo>
                  <a:lnTo>
                    <a:pt x="1316281" y="0"/>
                  </a:lnTo>
                  <a:lnTo>
                    <a:pt x="1579537" y="0"/>
                  </a:lnTo>
                  <a:lnTo>
                    <a:pt x="1842793" y="0"/>
                  </a:lnTo>
                </a:path>
              </a:pathLst>
            </a:custGeom>
            <a:ln w="35231" cap="flat">
              <a:solidFill>
                <a:srgbClr val="1CABE2">
                  <a:alpha val="100000"/>
                </a:srgbClr>
              </a:solidFill>
              <a:prstDash val="solid"/>
              <a:round/>
            </a:ln>
          </p:spPr>
          <p:txBody>
            <a:bodyPr/>
            <a:lstStyle/>
            <a:p/>
          </p:txBody>
        </p:sp>
        <p:sp>
          <p:nvSpPr>
            <p:cNvPr id="183" name="tx183"/>
            <p:cNvSpPr/>
            <p:nvPr/>
          </p:nvSpPr>
          <p:spPr>
            <a:xfrm>
              <a:off x="2885893" y="49708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84" name="tx184"/>
            <p:cNvSpPr/>
            <p:nvPr/>
          </p:nvSpPr>
          <p:spPr>
            <a:xfrm>
              <a:off x="3149149" y="49708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85" name="tx185"/>
            <p:cNvSpPr/>
            <p:nvPr/>
          </p:nvSpPr>
          <p:spPr>
            <a:xfrm>
              <a:off x="3412406" y="49708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86" name="tx186"/>
            <p:cNvSpPr/>
            <p:nvPr/>
          </p:nvSpPr>
          <p:spPr>
            <a:xfrm>
              <a:off x="3675662" y="49708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87" name="tx187"/>
            <p:cNvSpPr/>
            <p:nvPr/>
          </p:nvSpPr>
          <p:spPr>
            <a:xfrm>
              <a:off x="3938918" y="49708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88" name="tx188"/>
            <p:cNvSpPr/>
            <p:nvPr/>
          </p:nvSpPr>
          <p:spPr>
            <a:xfrm>
              <a:off x="4202174" y="49708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89" name="tx189"/>
            <p:cNvSpPr/>
            <p:nvPr/>
          </p:nvSpPr>
          <p:spPr>
            <a:xfrm>
              <a:off x="4465431" y="49708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90" name="tx190"/>
            <p:cNvSpPr/>
            <p:nvPr/>
          </p:nvSpPr>
          <p:spPr>
            <a:xfrm>
              <a:off x="4728687" y="49708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91" name="rc191"/>
            <p:cNvSpPr/>
            <p:nvPr/>
          </p:nvSpPr>
          <p:spPr>
            <a:xfrm>
              <a:off x="4950675" y="874964"/>
              <a:ext cx="2027073" cy="1494567"/>
            </a:xfrm>
            <a:prstGeom prst="rect">
              <a:avLst/>
            </a:prstGeom>
            <a:solidFill>
              <a:srgbClr val="EBEBEB">
                <a:alpha val="100000"/>
              </a:srgbClr>
            </a:solidFill>
          </p:spPr>
          <p:txBody>
            <a:bodyPr/>
            <a:lstStyle/>
            <a:p/>
          </p:txBody>
        </p:sp>
        <p:sp>
          <p:nvSpPr>
            <p:cNvPr id="192" name="pl192"/>
            <p:cNvSpPr/>
            <p:nvPr/>
          </p:nvSpPr>
          <p:spPr>
            <a:xfrm>
              <a:off x="4950675" y="229387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93" name="pl193"/>
            <p:cNvSpPr/>
            <p:nvPr/>
          </p:nvSpPr>
          <p:spPr>
            <a:xfrm>
              <a:off x="4950675" y="1907883"/>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94" name="pl194"/>
            <p:cNvSpPr/>
            <p:nvPr/>
          </p:nvSpPr>
          <p:spPr>
            <a:xfrm>
              <a:off x="4950675" y="1521889"/>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95" name="pl195"/>
            <p:cNvSpPr/>
            <p:nvPr/>
          </p:nvSpPr>
          <p:spPr>
            <a:xfrm>
              <a:off x="4950675" y="1135896"/>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96" name="pl196"/>
            <p:cNvSpPr/>
            <p:nvPr/>
          </p:nvSpPr>
          <p:spPr>
            <a:xfrm>
              <a:off x="4950675" y="942899"/>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97" name="pl197"/>
            <p:cNvSpPr/>
            <p:nvPr/>
          </p:nvSpPr>
          <p:spPr>
            <a:xfrm>
              <a:off x="4950675" y="2100880"/>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98" name="pl198"/>
            <p:cNvSpPr/>
            <p:nvPr/>
          </p:nvSpPr>
          <p:spPr>
            <a:xfrm>
              <a:off x="4950675" y="1714886"/>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99" name="pl199"/>
            <p:cNvSpPr/>
            <p:nvPr/>
          </p:nvSpPr>
          <p:spPr>
            <a:xfrm>
              <a:off x="4950675" y="1328892"/>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00" name="pl200"/>
            <p:cNvSpPr/>
            <p:nvPr/>
          </p:nvSpPr>
          <p:spPr>
            <a:xfrm>
              <a:off x="5042814"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5306071"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5569327"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5832583"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6095839"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6359096"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6622352"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6885608"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5042814" y="1421531"/>
              <a:ext cx="1842793" cy="138957"/>
            </a:xfrm>
            <a:custGeom>
              <a:avLst/>
              <a:pathLst>
                <a:path w="1842793" h="138957">
                  <a:moveTo>
                    <a:pt x="0" y="46319"/>
                  </a:moveTo>
                  <a:lnTo>
                    <a:pt x="263256" y="30879"/>
                  </a:lnTo>
                  <a:lnTo>
                    <a:pt x="526512" y="108078"/>
                  </a:lnTo>
                  <a:lnTo>
                    <a:pt x="789768" y="138957"/>
                  </a:lnTo>
                  <a:lnTo>
                    <a:pt x="1053025" y="15439"/>
                  </a:lnTo>
                  <a:lnTo>
                    <a:pt x="1316281" y="46319"/>
                  </a:lnTo>
                  <a:lnTo>
                    <a:pt x="1579537" y="0"/>
                  </a:lnTo>
                  <a:lnTo>
                    <a:pt x="1842793" y="0"/>
                  </a:lnTo>
                </a:path>
              </a:pathLst>
            </a:custGeom>
            <a:ln w="20325" cap="flat">
              <a:solidFill>
                <a:srgbClr val="BEBEBE">
                  <a:alpha val="69803"/>
                </a:srgbClr>
              </a:solidFill>
              <a:prstDash val="solid"/>
              <a:round/>
            </a:ln>
          </p:spPr>
          <p:txBody>
            <a:bodyPr/>
            <a:lstStyle/>
            <a:p/>
          </p:txBody>
        </p:sp>
        <p:sp>
          <p:nvSpPr>
            <p:cNvPr id="209" name="pl209"/>
            <p:cNvSpPr/>
            <p:nvPr/>
          </p:nvSpPr>
          <p:spPr>
            <a:xfrm>
              <a:off x="5042814" y="1344332"/>
              <a:ext cx="1842793" cy="30879"/>
            </a:xfrm>
            <a:custGeom>
              <a:avLst/>
              <a:pathLst>
                <a:path w="1842793" h="30879">
                  <a:moveTo>
                    <a:pt x="0" y="30879"/>
                  </a:moveTo>
                  <a:lnTo>
                    <a:pt x="263256" y="30879"/>
                  </a:lnTo>
                  <a:lnTo>
                    <a:pt x="526512" y="30879"/>
                  </a:lnTo>
                  <a:lnTo>
                    <a:pt x="789768" y="0"/>
                  </a:lnTo>
                  <a:lnTo>
                    <a:pt x="1053025" y="0"/>
                  </a:lnTo>
                  <a:lnTo>
                    <a:pt x="1316281" y="0"/>
                  </a:lnTo>
                  <a:lnTo>
                    <a:pt x="1579537" y="30879"/>
                  </a:lnTo>
                  <a:lnTo>
                    <a:pt x="1842793" y="0"/>
                  </a:lnTo>
                </a:path>
              </a:pathLst>
            </a:custGeom>
            <a:ln w="40651" cap="flat">
              <a:solidFill>
                <a:srgbClr val="BEBEBE">
                  <a:alpha val="69803"/>
                </a:srgbClr>
              </a:solidFill>
              <a:prstDash val="solid"/>
              <a:round/>
            </a:ln>
          </p:spPr>
          <p:txBody>
            <a:bodyPr/>
            <a:lstStyle/>
            <a:p/>
          </p:txBody>
        </p:sp>
        <p:sp>
          <p:nvSpPr>
            <p:cNvPr id="210" name="pl210"/>
            <p:cNvSpPr/>
            <p:nvPr/>
          </p:nvSpPr>
          <p:spPr>
            <a:xfrm>
              <a:off x="5042814" y="1344332"/>
              <a:ext cx="1842793" cy="30879"/>
            </a:xfrm>
            <a:custGeom>
              <a:avLst/>
              <a:pathLst>
                <a:path w="1842793" h="30879">
                  <a:moveTo>
                    <a:pt x="0" y="30879"/>
                  </a:moveTo>
                  <a:lnTo>
                    <a:pt x="263256" y="30879"/>
                  </a:lnTo>
                  <a:lnTo>
                    <a:pt x="526512" y="30879"/>
                  </a:lnTo>
                  <a:lnTo>
                    <a:pt x="789768" y="0"/>
                  </a:lnTo>
                  <a:lnTo>
                    <a:pt x="1053025" y="0"/>
                  </a:lnTo>
                  <a:lnTo>
                    <a:pt x="1316281" y="0"/>
                  </a:lnTo>
                  <a:lnTo>
                    <a:pt x="1579537" y="30879"/>
                  </a:lnTo>
                  <a:lnTo>
                    <a:pt x="1842793" y="0"/>
                  </a:lnTo>
                </a:path>
              </a:pathLst>
            </a:custGeom>
            <a:ln w="35231" cap="flat">
              <a:solidFill>
                <a:srgbClr val="BEBEBE">
                  <a:alpha val="69803"/>
                </a:srgbClr>
              </a:solidFill>
              <a:prstDash val="solid"/>
              <a:round/>
            </a:ln>
          </p:spPr>
          <p:txBody>
            <a:bodyPr/>
            <a:lstStyle/>
            <a:p/>
          </p:txBody>
        </p:sp>
        <p:sp>
          <p:nvSpPr>
            <p:cNvPr id="211" name="pl211"/>
            <p:cNvSpPr/>
            <p:nvPr/>
          </p:nvSpPr>
          <p:spPr>
            <a:xfrm>
              <a:off x="5042814" y="1421531"/>
              <a:ext cx="1842793" cy="138957"/>
            </a:xfrm>
            <a:custGeom>
              <a:avLst/>
              <a:pathLst>
                <a:path w="1842793" h="138957">
                  <a:moveTo>
                    <a:pt x="0" y="46319"/>
                  </a:moveTo>
                  <a:lnTo>
                    <a:pt x="263256" y="30879"/>
                  </a:lnTo>
                  <a:lnTo>
                    <a:pt x="526512" y="108078"/>
                  </a:lnTo>
                  <a:lnTo>
                    <a:pt x="789768" y="138957"/>
                  </a:lnTo>
                  <a:lnTo>
                    <a:pt x="1053025" y="15439"/>
                  </a:lnTo>
                  <a:lnTo>
                    <a:pt x="1316281" y="46319"/>
                  </a:lnTo>
                  <a:lnTo>
                    <a:pt x="1579537" y="0"/>
                  </a:lnTo>
                  <a:lnTo>
                    <a:pt x="1842793" y="0"/>
                  </a:lnTo>
                </a:path>
              </a:pathLst>
            </a:custGeom>
            <a:ln w="20325" cap="flat">
              <a:solidFill>
                <a:srgbClr val="6B6B6B">
                  <a:alpha val="100000"/>
                </a:srgbClr>
              </a:solidFill>
              <a:prstDash val="solid"/>
              <a:round/>
            </a:ln>
          </p:spPr>
          <p:txBody>
            <a:bodyPr/>
            <a:lstStyle/>
            <a:p/>
          </p:txBody>
        </p:sp>
        <p:sp>
          <p:nvSpPr>
            <p:cNvPr id="212" name="pl212"/>
            <p:cNvSpPr/>
            <p:nvPr/>
          </p:nvSpPr>
          <p:spPr>
            <a:xfrm>
              <a:off x="5042814" y="1344332"/>
              <a:ext cx="1842793" cy="30879"/>
            </a:xfrm>
            <a:custGeom>
              <a:avLst/>
              <a:pathLst>
                <a:path w="1842793" h="30879">
                  <a:moveTo>
                    <a:pt x="0" y="30879"/>
                  </a:moveTo>
                  <a:lnTo>
                    <a:pt x="263256" y="30879"/>
                  </a:lnTo>
                  <a:lnTo>
                    <a:pt x="526512" y="30879"/>
                  </a:lnTo>
                  <a:lnTo>
                    <a:pt x="789768" y="0"/>
                  </a:lnTo>
                  <a:lnTo>
                    <a:pt x="1053025" y="0"/>
                  </a:lnTo>
                  <a:lnTo>
                    <a:pt x="1316281" y="0"/>
                  </a:lnTo>
                  <a:lnTo>
                    <a:pt x="1579537" y="30879"/>
                  </a:lnTo>
                  <a:lnTo>
                    <a:pt x="1842793" y="0"/>
                  </a:lnTo>
                </a:path>
              </a:pathLst>
            </a:custGeom>
            <a:ln w="40651" cap="flat">
              <a:solidFill>
                <a:srgbClr val="000000">
                  <a:alpha val="100000"/>
                </a:srgbClr>
              </a:solidFill>
              <a:prstDash val="solid"/>
              <a:round/>
            </a:ln>
          </p:spPr>
          <p:txBody>
            <a:bodyPr/>
            <a:lstStyle/>
            <a:p/>
          </p:txBody>
        </p:sp>
        <p:sp>
          <p:nvSpPr>
            <p:cNvPr id="213" name="pl213"/>
            <p:cNvSpPr/>
            <p:nvPr/>
          </p:nvSpPr>
          <p:spPr>
            <a:xfrm>
              <a:off x="5042814" y="1344332"/>
              <a:ext cx="1842793" cy="30879"/>
            </a:xfrm>
            <a:custGeom>
              <a:avLst/>
              <a:pathLst>
                <a:path w="1842793" h="30879">
                  <a:moveTo>
                    <a:pt x="0" y="30879"/>
                  </a:moveTo>
                  <a:lnTo>
                    <a:pt x="263256" y="30879"/>
                  </a:lnTo>
                  <a:lnTo>
                    <a:pt x="526512" y="30879"/>
                  </a:lnTo>
                  <a:lnTo>
                    <a:pt x="789768" y="0"/>
                  </a:lnTo>
                  <a:lnTo>
                    <a:pt x="1053025" y="0"/>
                  </a:lnTo>
                  <a:lnTo>
                    <a:pt x="1316281" y="0"/>
                  </a:lnTo>
                  <a:lnTo>
                    <a:pt x="1579537" y="30879"/>
                  </a:lnTo>
                  <a:lnTo>
                    <a:pt x="1842793" y="0"/>
                  </a:lnTo>
                </a:path>
              </a:pathLst>
            </a:custGeom>
            <a:ln w="35231" cap="flat">
              <a:solidFill>
                <a:srgbClr val="1CABE2">
                  <a:alpha val="100000"/>
                </a:srgbClr>
              </a:solidFill>
              <a:prstDash val="solid"/>
              <a:round/>
            </a:ln>
          </p:spPr>
          <p:txBody>
            <a:bodyPr/>
            <a:lstStyle/>
            <a:p/>
          </p:txBody>
        </p:sp>
        <p:sp>
          <p:nvSpPr>
            <p:cNvPr id="214" name="tx214"/>
            <p:cNvSpPr/>
            <p:nvPr/>
          </p:nvSpPr>
          <p:spPr>
            <a:xfrm>
              <a:off x="4982555" y="11966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15" name="tx215"/>
            <p:cNvSpPr/>
            <p:nvPr/>
          </p:nvSpPr>
          <p:spPr>
            <a:xfrm>
              <a:off x="5245812" y="11966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16" name="tx216"/>
            <p:cNvSpPr/>
            <p:nvPr/>
          </p:nvSpPr>
          <p:spPr>
            <a:xfrm>
              <a:off x="5509068" y="11966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17" name="tx217"/>
            <p:cNvSpPr/>
            <p:nvPr/>
          </p:nvSpPr>
          <p:spPr>
            <a:xfrm>
              <a:off x="5772324" y="11657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18" name="tx218"/>
            <p:cNvSpPr/>
            <p:nvPr/>
          </p:nvSpPr>
          <p:spPr>
            <a:xfrm>
              <a:off x="6035581" y="11657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19" name="tx219"/>
            <p:cNvSpPr/>
            <p:nvPr/>
          </p:nvSpPr>
          <p:spPr>
            <a:xfrm>
              <a:off x="6298837" y="11657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20" name="tx220"/>
            <p:cNvSpPr/>
            <p:nvPr/>
          </p:nvSpPr>
          <p:spPr>
            <a:xfrm>
              <a:off x="6562093" y="11966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21" name="tx221"/>
            <p:cNvSpPr/>
            <p:nvPr/>
          </p:nvSpPr>
          <p:spPr>
            <a:xfrm>
              <a:off x="6825349" y="11657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22" name="rc222"/>
            <p:cNvSpPr/>
            <p:nvPr/>
          </p:nvSpPr>
          <p:spPr>
            <a:xfrm>
              <a:off x="4950675" y="2653973"/>
              <a:ext cx="2027073" cy="1494567"/>
            </a:xfrm>
            <a:prstGeom prst="rect">
              <a:avLst/>
            </a:prstGeom>
            <a:solidFill>
              <a:srgbClr val="EBEBEB">
                <a:alpha val="100000"/>
              </a:srgbClr>
            </a:solidFill>
          </p:spPr>
          <p:txBody>
            <a:bodyPr/>
            <a:lstStyle/>
            <a:p/>
          </p:txBody>
        </p:sp>
        <p:sp>
          <p:nvSpPr>
            <p:cNvPr id="223" name="pl223"/>
            <p:cNvSpPr/>
            <p:nvPr/>
          </p:nvSpPr>
          <p:spPr>
            <a:xfrm>
              <a:off x="4950675" y="4072886"/>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24" name="pl224"/>
            <p:cNvSpPr/>
            <p:nvPr/>
          </p:nvSpPr>
          <p:spPr>
            <a:xfrm>
              <a:off x="4950675" y="3686892"/>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25" name="pl225"/>
            <p:cNvSpPr/>
            <p:nvPr/>
          </p:nvSpPr>
          <p:spPr>
            <a:xfrm>
              <a:off x="4950675" y="3300899"/>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26" name="pl226"/>
            <p:cNvSpPr/>
            <p:nvPr/>
          </p:nvSpPr>
          <p:spPr>
            <a:xfrm>
              <a:off x="4950675" y="2914905"/>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27" name="pl227"/>
            <p:cNvSpPr/>
            <p:nvPr/>
          </p:nvSpPr>
          <p:spPr>
            <a:xfrm>
              <a:off x="4950675" y="272190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28" name="pl228"/>
            <p:cNvSpPr/>
            <p:nvPr/>
          </p:nvSpPr>
          <p:spPr>
            <a:xfrm>
              <a:off x="4950675" y="3879889"/>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29" name="pl229"/>
            <p:cNvSpPr/>
            <p:nvPr/>
          </p:nvSpPr>
          <p:spPr>
            <a:xfrm>
              <a:off x="4950675" y="3493895"/>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30" name="pl230"/>
            <p:cNvSpPr/>
            <p:nvPr/>
          </p:nvSpPr>
          <p:spPr>
            <a:xfrm>
              <a:off x="4950675" y="3107902"/>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31" name="pl231"/>
            <p:cNvSpPr/>
            <p:nvPr/>
          </p:nvSpPr>
          <p:spPr>
            <a:xfrm>
              <a:off x="5042814"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5306071"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5569327"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5832583"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6095839"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6359096"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6622352"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6885608"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5042814" y="3200540"/>
              <a:ext cx="1842793" cy="138957"/>
            </a:xfrm>
            <a:custGeom>
              <a:avLst/>
              <a:pathLst>
                <a:path w="1842793" h="138957">
                  <a:moveTo>
                    <a:pt x="0" y="46319"/>
                  </a:moveTo>
                  <a:lnTo>
                    <a:pt x="263256" y="30879"/>
                  </a:lnTo>
                  <a:lnTo>
                    <a:pt x="526512" y="108078"/>
                  </a:lnTo>
                  <a:lnTo>
                    <a:pt x="789768" y="138957"/>
                  </a:lnTo>
                  <a:lnTo>
                    <a:pt x="1053025" y="15439"/>
                  </a:lnTo>
                  <a:lnTo>
                    <a:pt x="1316281" y="46319"/>
                  </a:lnTo>
                  <a:lnTo>
                    <a:pt x="1579537" y="0"/>
                  </a:lnTo>
                  <a:lnTo>
                    <a:pt x="1842793" y="0"/>
                  </a:lnTo>
                </a:path>
              </a:pathLst>
            </a:custGeom>
            <a:ln w="20325" cap="flat">
              <a:solidFill>
                <a:srgbClr val="BEBEBE">
                  <a:alpha val="69803"/>
                </a:srgbClr>
              </a:solidFill>
              <a:prstDash val="solid"/>
              <a:round/>
            </a:ln>
          </p:spPr>
          <p:txBody>
            <a:bodyPr/>
            <a:lstStyle/>
            <a:p/>
          </p:txBody>
        </p:sp>
        <p:sp>
          <p:nvSpPr>
            <p:cNvPr id="240" name="pl240"/>
            <p:cNvSpPr/>
            <p:nvPr/>
          </p:nvSpPr>
          <p:spPr>
            <a:xfrm>
              <a:off x="5042814" y="3154221"/>
              <a:ext cx="1842793" cy="200716"/>
            </a:xfrm>
            <a:custGeom>
              <a:avLst/>
              <a:pathLst>
                <a:path w="1842793" h="200716">
                  <a:moveTo>
                    <a:pt x="0" y="92638"/>
                  </a:moveTo>
                  <a:lnTo>
                    <a:pt x="263256" y="61758"/>
                  </a:lnTo>
                  <a:lnTo>
                    <a:pt x="526512" y="200716"/>
                  </a:lnTo>
                  <a:lnTo>
                    <a:pt x="789768" y="92638"/>
                  </a:lnTo>
                  <a:lnTo>
                    <a:pt x="1053025" y="108078"/>
                  </a:lnTo>
                  <a:lnTo>
                    <a:pt x="1316281" y="46319"/>
                  </a:lnTo>
                  <a:lnTo>
                    <a:pt x="1579537" y="0"/>
                  </a:lnTo>
                  <a:lnTo>
                    <a:pt x="1842793" y="15439"/>
                  </a:lnTo>
                </a:path>
              </a:pathLst>
            </a:custGeom>
            <a:ln w="40651" cap="flat">
              <a:solidFill>
                <a:srgbClr val="BEBEBE">
                  <a:alpha val="69803"/>
                </a:srgbClr>
              </a:solidFill>
              <a:prstDash val="solid"/>
              <a:round/>
            </a:ln>
          </p:spPr>
          <p:txBody>
            <a:bodyPr/>
            <a:lstStyle/>
            <a:p/>
          </p:txBody>
        </p:sp>
        <p:sp>
          <p:nvSpPr>
            <p:cNvPr id="241" name="pl241"/>
            <p:cNvSpPr/>
            <p:nvPr/>
          </p:nvSpPr>
          <p:spPr>
            <a:xfrm>
              <a:off x="5042814" y="3154221"/>
              <a:ext cx="1842793" cy="200716"/>
            </a:xfrm>
            <a:custGeom>
              <a:avLst/>
              <a:pathLst>
                <a:path w="1842793" h="200716">
                  <a:moveTo>
                    <a:pt x="0" y="92638"/>
                  </a:moveTo>
                  <a:lnTo>
                    <a:pt x="263256" y="61758"/>
                  </a:lnTo>
                  <a:lnTo>
                    <a:pt x="526512" y="200716"/>
                  </a:lnTo>
                  <a:lnTo>
                    <a:pt x="789768" y="92638"/>
                  </a:lnTo>
                  <a:lnTo>
                    <a:pt x="1053025" y="108078"/>
                  </a:lnTo>
                  <a:lnTo>
                    <a:pt x="1316281" y="46319"/>
                  </a:lnTo>
                  <a:lnTo>
                    <a:pt x="1579537" y="0"/>
                  </a:lnTo>
                  <a:lnTo>
                    <a:pt x="1842793" y="15439"/>
                  </a:lnTo>
                </a:path>
              </a:pathLst>
            </a:custGeom>
            <a:ln w="35231" cap="flat">
              <a:solidFill>
                <a:srgbClr val="BEBEBE">
                  <a:alpha val="69803"/>
                </a:srgbClr>
              </a:solidFill>
              <a:prstDash val="solid"/>
              <a:round/>
            </a:ln>
          </p:spPr>
          <p:txBody>
            <a:bodyPr/>
            <a:lstStyle/>
            <a:p/>
          </p:txBody>
        </p:sp>
        <p:sp>
          <p:nvSpPr>
            <p:cNvPr id="242" name="pl242"/>
            <p:cNvSpPr/>
            <p:nvPr/>
          </p:nvSpPr>
          <p:spPr>
            <a:xfrm>
              <a:off x="5042814" y="3200540"/>
              <a:ext cx="1842793" cy="138957"/>
            </a:xfrm>
            <a:custGeom>
              <a:avLst/>
              <a:pathLst>
                <a:path w="1842793" h="138957">
                  <a:moveTo>
                    <a:pt x="0" y="46319"/>
                  </a:moveTo>
                  <a:lnTo>
                    <a:pt x="263256" y="30879"/>
                  </a:lnTo>
                  <a:lnTo>
                    <a:pt x="526512" y="108078"/>
                  </a:lnTo>
                  <a:lnTo>
                    <a:pt x="789768" y="138957"/>
                  </a:lnTo>
                  <a:lnTo>
                    <a:pt x="1053025" y="15439"/>
                  </a:lnTo>
                  <a:lnTo>
                    <a:pt x="1316281" y="46319"/>
                  </a:lnTo>
                  <a:lnTo>
                    <a:pt x="1579537" y="0"/>
                  </a:lnTo>
                  <a:lnTo>
                    <a:pt x="1842793" y="0"/>
                  </a:lnTo>
                </a:path>
              </a:pathLst>
            </a:custGeom>
            <a:ln w="20325" cap="flat">
              <a:solidFill>
                <a:srgbClr val="6B6B6B">
                  <a:alpha val="100000"/>
                </a:srgbClr>
              </a:solidFill>
              <a:prstDash val="solid"/>
              <a:round/>
            </a:ln>
          </p:spPr>
          <p:txBody>
            <a:bodyPr/>
            <a:lstStyle/>
            <a:p/>
          </p:txBody>
        </p:sp>
        <p:sp>
          <p:nvSpPr>
            <p:cNvPr id="243" name="pl243"/>
            <p:cNvSpPr/>
            <p:nvPr/>
          </p:nvSpPr>
          <p:spPr>
            <a:xfrm>
              <a:off x="5042814" y="3154221"/>
              <a:ext cx="1842793" cy="200716"/>
            </a:xfrm>
            <a:custGeom>
              <a:avLst/>
              <a:pathLst>
                <a:path w="1842793" h="200716">
                  <a:moveTo>
                    <a:pt x="0" y="92638"/>
                  </a:moveTo>
                  <a:lnTo>
                    <a:pt x="263256" y="61758"/>
                  </a:lnTo>
                  <a:lnTo>
                    <a:pt x="526512" y="200716"/>
                  </a:lnTo>
                  <a:lnTo>
                    <a:pt x="789768" y="92638"/>
                  </a:lnTo>
                  <a:lnTo>
                    <a:pt x="1053025" y="108078"/>
                  </a:lnTo>
                  <a:lnTo>
                    <a:pt x="1316281" y="46319"/>
                  </a:lnTo>
                  <a:lnTo>
                    <a:pt x="1579537" y="0"/>
                  </a:lnTo>
                  <a:lnTo>
                    <a:pt x="1842793" y="15439"/>
                  </a:lnTo>
                </a:path>
              </a:pathLst>
            </a:custGeom>
            <a:ln w="40651" cap="flat">
              <a:solidFill>
                <a:srgbClr val="000000">
                  <a:alpha val="100000"/>
                </a:srgbClr>
              </a:solidFill>
              <a:prstDash val="solid"/>
              <a:round/>
            </a:ln>
          </p:spPr>
          <p:txBody>
            <a:bodyPr/>
            <a:lstStyle/>
            <a:p/>
          </p:txBody>
        </p:sp>
        <p:sp>
          <p:nvSpPr>
            <p:cNvPr id="244" name="pl244"/>
            <p:cNvSpPr/>
            <p:nvPr/>
          </p:nvSpPr>
          <p:spPr>
            <a:xfrm>
              <a:off x="5042814" y="3154221"/>
              <a:ext cx="1842793" cy="200716"/>
            </a:xfrm>
            <a:custGeom>
              <a:avLst/>
              <a:pathLst>
                <a:path w="1842793" h="200716">
                  <a:moveTo>
                    <a:pt x="0" y="92638"/>
                  </a:moveTo>
                  <a:lnTo>
                    <a:pt x="263256" y="61758"/>
                  </a:lnTo>
                  <a:lnTo>
                    <a:pt x="526512" y="200716"/>
                  </a:lnTo>
                  <a:lnTo>
                    <a:pt x="789768" y="92638"/>
                  </a:lnTo>
                  <a:lnTo>
                    <a:pt x="1053025" y="108078"/>
                  </a:lnTo>
                  <a:lnTo>
                    <a:pt x="1316281" y="46319"/>
                  </a:lnTo>
                  <a:lnTo>
                    <a:pt x="1579537" y="0"/>
                  </a:lnTo>
                  <a:lnTo>
                    <a:pt x="1842793" y="15439"/>
                  </a:lnTo>
                </a:path>
              </a:pathLst>
            </a:custGeom>
            <a:ln w="35231" cap="flat">
              <a:solidFill>
                <a:srgbClr val="1CABE2">
                  <a:alpha val="100000"/>
                </a:srgbClr>
              </a:solidFill>
              <a:prstDash val="solid"/>
              <a:round/>
            </a:ln>
          </p:spPr>
          <p:txBody>
            <a:bodyPr/>
            <a:lstStyle/>
            <a:p/>
          </p:txBody>
        </p:sp>
        <p:sp>
          <p:nvSpPr>
            <p:cNvPr id="245" name="tx245"/>
            <p:cNvSpPr/>
            <p:nvPr/>
          </p:nvSpPr>
          <p:spPr>
            <a:xfrm>
              <a:off x="4982555" y="30683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46" name="tx246"/>
            <p:cNvSpPr/>
            <p:nvPr/>
          </p:nvSpPr>
          <p:spPr>
            <a:xfrm>
              <a:off x="5245812" y="30374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47" name="tx247"/>
            <p:cNvSpPr/>
            <p:nvPr/>
          </p:nvSpPr>
          <p:spPr>
            <a:xfrm>
              <a:off x="5509068" y="31763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48" name="tx248"/>
            <p:cNvSpPr/>
            <p:nvPr/>
          </p:nvSpPr>
          <p:spPr>
            <a:xfrm>
              <a:off x="5772324" y="30683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49" name="tx249"/>
            <p:cNvSpPr/>
            <p:nvPr/>
          </p:nvSpPr>
          <p:spPr>
            <a:xfrm>
              <a:off x="6035581" y="3083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50" name="tx250"/>
            <p:cNvSpPr/>
            <p:nvPr/>
          </p:nvSpPr>
          <p:spPr>
            <a:xfrm>
              <a:off x="6298837" y="30219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51" name="tx251"/>
            <p:cNvSpPr/>
            <p:nvPr/>
          </p:nvSpPr>
          <p:spPr>
            <a:xfrm>
              <a:off x="6562093" y="2975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52" name="tx252"/>
            <p:cNvSpPr/>
            <p:nvPr/>
          </p:nvSpPr>
          <p:spPr>
            <a:xfrm>
              <a:off x="6825349" y="29911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53" name="rc253"/>
            <p:cNvSpPr/>
            <p:nvPr/>
          </p:nvSpPr>
          <p:spPr>
            <a:xfrm>
              <a:off x="7047337" y="874964"/>
              <a:ext cx="2027073" cy="1494567"/>
            </a:xfrm>
            <a:prstGeom prst="rect">
              <a:avLst/>
            </a:prstGeom>
            <a:solidFill>
              <a:srgbClr val="EBEBEB">
                <a:alpha val="100000"/>
              </a:srgbClr>
            </a:solidFill>
          </p:spPr>
          <p:txBody>
            <a:bodyPr/>
            <a:lstStyle/>
            <a:p/>
          </p:txBody>
        </p:sp>
        <p:sp>
          <p:nvSpPr>
            <p:cNvPr id="254" name="pl254"/>
            <p:cNvSpPr/>
            <p:nvPr/>
          </p:nvSpPr>
          <p:spPr>
            <a:xfrm>
              <a:off x="7047337" y="229387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55" name="pl255"/>
            <p:cNvSpPr/>
            <p:nvPr/>
          </p:nvSpPr>
          <p:spPr>
            <a:xfrm>
              <a:off x="7047337" y="1907883"/>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56" name="pl256"/>
            <p:cNvSpPr/>
            <p:nvPr/>
          </p:nvSpPr>
          <p:spPr>
            <a:xfrm>
              <a:off x="7047337" y="1521889"/>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57" name="pl257"/>
            <p:cNvSpPr/>
            <p:nvPr/>
          </p:nvSpPr>
          <p:spPr>
            <a:xfrm>
              <a:off x="7047337" y="1135896"/>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58" name="pl258"/>
            <p:cNvSpPr/>
            <p:nvPr/>
          </p:nvSpPr>
          <p:spPr>
            <a:xfrm>
              <a:off x="7047337" y="942899"/>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59" name="pl259"/>
            <p:cNvSpPr/>
            <p:nvPr/>
          </p:nvSpPr>
          <p:spPr>
            <a:xfrm>
              <a:off x="7047337" y="2100880"/>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60" name="pl260"/>
            <p:cNvSpPr/>
            <p:nvPr/>
          </p:nvSpPr>
          <p:spPr>
            <a:xfrm>
              <a:off x="7047337" y="1714886"/>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61" name="pl261"/>
            <p:cNvSpPr/>
            <p:nvPr/>
          </p:nvSpPr>
          <p:spPr>
            <a:xfrm>
              <a:off x="7047337" y="1328892"/>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62" name="pl262"/>
            <p:cNvSpPr/>
            <p:nvPr/>
          </p:nvSpPr>
          <p:spPr>
            <a:xfrm>
              <a:off x="7139477"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7402733"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7665989"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7929246"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8192502"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8455758"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8719014"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8982271"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7139477" y="1421531"/>
              <a:ext cx="1842793" cy="138957"/>
            </a:xfrm>
            <a:custGeom>
              <a:avLst/>
              <a:pathLst>
                <a:path w="1842793" h="138957">
                  <a:moveTo>
                    <a:pt x="0" y="46319"/>
                  </a:moveTo>
                  <a:lnTo>
                    <a:pt x="263256" y="30879"/>
                  </a:lnTo>
                  <a:lnTo>
                    <a:pt x="526512" y="108078"/>
                  </a:lnTo>
                  <a:lnTo>
                    <a:pt x="789768" y="138957"/>
                  </a:lnTo>
                  <a:lnTo>
                    <a:pt x="1053025" y="15439"/>
                  </a:lnTo>
                  <a:lnTo>
                    <a:pt x="1316281" y="46319"/>
                  </a:lnTo>
                  <a:lnTo>
                    <a:pt x="1579537" y="0"/>
                  </a:lnTo>
                  <a:lnTo>
                    <a:pt x="1842793" y="0"/>
                  </a:lnTo>
                </a:path>
              </a:pathLst>
            </a:custGeom>
            <a:ln w="20325" cap="flat">
              <a:solidFill>
                <a:srgbClr val="BEBEBE">
                  <a:alpha val="69803"/>
                </a:srgbClr>
              </a:solidFill>
              <a:prstDash val="solid"/>
              <a:round/>
            </a:ln>
          </p:spPr>
          <p:txBody>
            <a:bodyPr/>
            <a:lstStyle/>
            <a:p/>
          </p:txBody>
        </p:sp>
        <p:sp>
          <p:nvSpPr>
            <p:cNvPr id="271" name="pl271"/>
            <p:cNvSpPr/>
            <p:nvPr/>
          </p:nvSpPr>
          <p:spPr>
            <a:xfrm>
              <a:off x="7139477" y="1406091"/>
              <a:ext cx="1842793" cy="154397"/>
            </a:xfrm>
            <a:custGeom>
              <a:avLst/>
              <a:pathLst>
                <a:path w="1842793" h="154397">
                  <a:moveTo>
                    <a:pt x="0" y="77198"/>
                  </a:moveTo>
                  <a:lnTo>
                    <a:pt x="263256" y="61758"/>
                  </a:lnTo>
                  <a:lnTo>
                    <a:pt x="526512" y="154397"/>
                  </a:lnTo>
                  <a:lnTo>
                    <a:pt x="789768" y="154397"/>
                  </a:lnTo>
                  <a:lnTo>
                    <a:pt x="1053025" y="30879"/>
                  </a:lnTo>
                  <a:lnTo>
                    <a:pt x="1316281" y="61758"/>
                  </a:lnTo>
                  <a:lnTo>
                    <a:pt x="1579537" y="15439"/>
                  </a:lnTo>
                  <a:lnTo>
                    <a:pt x="1842793" y="0"/>
                  </a:lnTo>
                </a:path>
              </a:pathLst>
            </a:custGeom>
            <a:ln w="40651" cap="flat">
              <a:solidFill>
                <a:srgbClr val="BEBEBE">
                  <a:alpha val="69803"/>
                </a:srgbClr>
              </a:solidFill>
              <a:prstDash val="solid"/>
              <a:round/>
            </a:ln>
          </p:spPr>
          <p:txBody>
            <a:bodyPr/>
            <a:lstStyle/>
            <a:p/>
          </p:txBody>
        </p:sp>
        <p:sp>
          <p:nvSpPr>
            <p:cNvPr id="272" name="pl272"/>
            <p:cNvSpPr/>
            <p:nvPr/>
          </p:nvSpPr>
          <p:spPr>
            <a:xfrm>
              <a:off x="7139477" y="1406091"/>
              <a:ext cx="1842793" cy="154397"/>
            </a:xfrm>
            <a:custGeom>
              <a:avLst/>
              <a:pathLst>
                <a:path w="1842793" h="154397">
                  <a:moveTo>
                    <a:pt x="0" y="77198"/>
                  </a:moveTo>
                  <a:lnTo>
                    <a:pt x="263256" y="61758"/>
                  </a:lnTo>
                  <a:lnTo>
                    <a:pt x="526512" y="154397"/>
                  </a:lnTo>
                  <a:lnTo>
                    <a:pt x="789768" y="154397"/>
                  </a:lnTo>
                  <a:lnTo>
                    <a:pt x="1053025" y="30879"/>
                  </a:lnTo>
                  <a:lnTo>
                    <a:pt x="1316281" y="61758"/>
                  </a:lnTo>
                  <a:lnTo>
                    <a:pt x="1579537" y="15439"/>
                  </a:lnTo>
                  <a:lnTo>
                    <a:pt x="1842793" y="0"/>
                  </a:lnTo>
                </a:path>
              </a:pathLst>
            </a:custGeom>
            <a:ln w="35231" cap="flat">
              <a:solidFill>
                <a:srgbClr val="BEBEBE">
                  <a:alpha val="69803"/>
                </a:srgbClr>
              </a:solidFill>
              <a:prstDash val="solid"/>
              <a:round/>
            </a:ln>
          </p:spPr>
          <p:txBody>
            <a:bodyPr/>
            <a:lstStyle/>
            <a:p/>
          </p:txBody>
        </p:sp>
        <p:sp>
          <p:nvSpPr>
            <p:cNvPr id="273" name="pl273"/>
            <p:cNvSpPr/>
            <p:nvPr/>
          </p:nvSpPr>
          <p:spPr>
            <a:xfrm>
              <a:off x="7139477" y="1421531"/>
              <a:ext cx="1842793" cy="138957"/>
            </a:xfrm>
            <a:custGeom>
              <a:avLst/>
              <a:pathLst>
                <a:path w="1842793" h="138957">
                  <a:moveTo>
                    <a:pt x="0" y="46319"/>
                  </a:moveTo>
                  <a:lnTo>
                    <a:pt x="263256" y="30879"/>
                  </a:lnTo>
                  <a:lnTo>
                    <a:pt x="526512" y="108078"/>
                  </a:lnTo>
                  <a:lnTo>
                    <a:pt x="789768" y="138957"/>
                  </a:lnTo>
                  <a:lnTo>
                    <a:pt x="1053025" y="15439"/>
                  </a:lnTo>
                  <a:lnTo>
                    <a:pt x="1316281" y="46319"/>
                  </a:lnTo>
                  <a:lnTo>
                    <a:pt x="1579537" y="0"/>
                  </a:lnTo>
                  <a:lnTo>
                    <a:pt x="1842793" y="0"/>
                  </a:lnTo>
                </a:path>
              </a:pathLst>
            </a:custGeom>
            <a:ln w="20325" cap="flat">
              <a:solidFill>
                <a:srgbClr val="6B6B6B">
                  <a:alpha val="100000"/>
                </a:srgbClr>
              </a:solidFill>
              <a:prstDash val="solid"/>
              <a:round/>
            </a:ln>
          </p:spPr>
          <p:txBody>
            <a:bodyPr/>
            <a:lstStyle/>
            <a:p/>
          </p:txBody>
        </p:sp>
        <p:sp>
          <p:nvSpPr>
            <p:cNvPr id="274" name="pl274"/>
            <p:cNvSpPr/>
            <p:nvPr/>
          </p:nvSpPr>
          <p:spPr>
            <a:xfrm>
              <a:off x="7139477" y="1406091"/>
              <a:ext cx="1842793" cy="154397"/>
            </a:xfrm>
            <a:custGeom>
              <a:avLst/>
              <a:pathLst>
                <a:path w="1842793" h="154397">
                  <a:moveTo>
                    <a:pt x="0" y="77198"/>
                  </a:moveTo>
                  <a:lnTo>
                    <a:pt x="263256" y="61758"/>
                  </a:lnTo>
                  <a:lnTo>
                    <a:pt x="526512" y="154397"/>
                  </a:lnTo>
                  <a:lnTo>
                    <a:pt x="789768" y="154397"/>
                  </a:lnTo>
                  <a:lnTo>
                    <a:pt x="1053025" y="30879"/>
                  </a:lnTo>
                  <a:lnTo>
                    <a:pt x="1316281" y="61758"/>
                  </a:lnTo>
                  <a:lnTo>
                    <a:pt x="1579537" y="15439"/>
                  </a:lnTo>
                  <a:lnTo>
                    <a:pt x="1842793" y="0"/>
                  </a:lnTo>
                </a:path>
              </a:pathLst>
            </a:custGeom>
            <a:ln w="40651" cap="flat">
              <a:solidFill>
                <a:srgbClr val="000000">
                  <a:alpha val="100000"/>
                </a:srgbClr>
              </a:solidFill>
              <a:prstDash val="solid"/>
              <a:round/>
            </a:ln>
          </p:spPr>
          <p:txBody>
            <a:bodyPr/>
            <a:lstStyle/>
            <a:p/>
          </p:txBody>
        </p:sp>
        <p:sp>
          <p:nvSpPr>
            <p:cNvPr id="275" name="pl275"/>
            <p:cNvSpPr/>
            <p:nvPr/>
          </p:nvSpPr>
          <p:spPr>
            <a:xfrm>
              <a:off x="7139477" y="1406091"/>
              <a:ext cx="1842793" cy="154397"/>
            </a:xfrm>
            <a:custGeom>
              <a:avLst/>
              <a:pathLst>
                <a:path w="1842793" h="154397">
                  <a:moveTo>
                    <a:pt x="0" y="77198"/>
                  </a:moveTo>
                  <a:lnTo>
                    <a:pt x="263256" y="61758"/>
                  </a:lnTo>
                  <a:lnTo>
                    <a:pt x="526512" y="154397"/>
                  </a:lnTo>
                  <a:lnTo>
                    <a:pt x="789768" y="154397"/>
                  </a:lnTo>
                  <a:lnTo>
                    <a:pt x="1053025" y="30879"/>
                  </a:lnTo>
                  <a:lnTo>
                    <a:pt x="1316281" y="61758"/>
                  </a:lnTo>
                  <a:lnTo>
                    <a:pt x="1579537" y="15439"/>
                  </a:lnTo>
                  <a:lnTo>
                    <a:pt x="1842793" y="0"/>
                  </a:lnTo>
                </a:path>
              </a:pathLst>
            </a:custGeom>
            <a:ln w="35231" cap="flat">
              <a:solidFill>
                <a:srgbClr val="1CABE2">
                  <a:alpha val="100000"/>
                </a:srgbClr>
              </a:solidFill>
              <a:prstDash val="solid"/>
              <a:round/>
            </a:ln>
          </p:spPr>
          <p:txBody>
            <a:bodyPr/>
            <a:lstStyle/>
            <a:p/>
          </p:txBody>
        </p:sp>
        <p:sp>
          <p:nvSpPr>
            <p:cNvPr id="276" name="tx276"/>
            <p:cNvSpPr/>
            <p:nvPr/>
          </p:nvSpPr>
          <p:spPr>
            <a:xfrm>
              <a:off x="7079218" y="1304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77" name="tx277"/>
            <p:cNvSpPr/>
            <p:nvPr/>
          </p:nvSpPr>
          <p:spPr>
            <a:xfrm>
              <a:off x="7342474" y="12892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78" name="tx278"/>
            <p:cNvSpPr/>
            <p:nvPr/>
          </p:nvSpPr>
          <p:spPr>
            <a:xfrm>
              <a:off x="7605730" y="1381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79" name="tx279"/>
            <p:cNvSpPr/>
            <p:nvPr/>
          </p:nvSpPr>
          <p:spPr>
            <a:xfrm>
              <a:off x="7868987" y="1381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80" name="tx280"/>
            <p:cNvSpPr/>
            <p:nvPr/>
          </p:nvSpPr>
          <p:spPr>
            <a:xfrm>
              <a:off x="8132243" y="12584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81" name="tx281"/>
            <p:cNvSpPr/>
            <p:nvPr/>
          </p:nvSpPr>
          <p:spPr>
            <a:xfrm>
              <a:off x="8395499" y="12892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82" name="tx282"/>
            <p:cNvSpPr/>
            <p:nvPr/>
          </p:nvSpPr>
          <p:spPr>
            <a:xfrm>
              <a:off x="8658756" y="12429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83" name="tx283"/>
            <p:cNvSpPr/>
            <p:nvPr/>
          </p:nvSpPr>
          <p:spPr>
            <a:xfrm>
              <a:off x="8922012" y="12275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84" name="rc284"/>
            <p:cNvSpPr/>
            <p:nvPr/>
          </p:nvSpPr>
          <p:spPr>
            <a:xfrm>
              <a:off x="7047337" y="2653973"/>
              <a:ext cx="2027073" cy="1494567"/>
            </a:xfrm>
            <a:prstGeom prst="rect">
              <a:avLst/>
            </a:prstGeom>
            <a:solidFill>
              <a:srgbClr val="EBEBEB">
                <a:alpha val="100000"/>
              </a:srgbClr>
            </a:solidFill>
          </p:spPr>
          <p:txBody>
            <a:bodyPr/>
            <a:lstStyle/>
            <a:p/>
          </p:txBody>
        </p:sp>
        <p:sp>
          <p:nvSpPr>
            <p:cNvPr id="285" name="pl285"/>
            <p:cNvSpPr/>
            <p:nvPr/>
          </p:nvSpPr>
          <p:spPr>
            <a:xfrm>
              <a:off x="7047337" y="4072886"/>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86" name="pl286"/>
            <p:cNvSpPr/>
            <p:nvPr/>
          </p:nvSpPr>
          <p:spPr>
            <a:xfrm>
              <a:off x="7047337" y="3686892"/>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87" name="pl287"/>
            <p:cNvSpPr/>
            <p:nvPr/>
          </p:nvSpPr>
          <p:spPr>
            <a:xfrm>
              <a:off x="7047337" y="3300899"/>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88" name="pl288"/>
            <p:cNvSpPr/>
            <p:nvPr/>
          </p:nvSpPr>
          <p:spPr>
            <a:xfrm>
              <a:off x="7047337" y="2914905"/>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89" name="pl289"/>
            <p:cNvSpPr/>
            <p:nvPr/>
          </p:nvSpPr>
          <p:spPr>
            <a:xfrm>
              <a:off x="7047337" y="272190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90" name="pl290"/>
            <p:cNvSpPr/>
            <p:nvPr/>
          </p:nvSpPr>
          <p:spPr>
            <a:xfrm>
              <a:off x="7047337" y="3879889"/>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91" name="pl291"/>
            <p:cNvSpPr/>
            <p:nvPr/>
          </p:nvSpPr>
          <p:spPr>
            <a:xfrm>
              <a:off x="7047337" y="3493895"/>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92" name="pl292"/>
            <p:cNvSpPr/>
            <p:nvPr/>
          </p:nvSpPr>
          <p:spPr>
            <a:xfrm>
              <a:off x="7047337" y="3107902"/>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93" name="pl293"/>
            <p:cNvSpPr/>
            <p:nvPr/>
          </p:nvSpPr>
          <p:spPr>
            <a:xfrm>
              <a:off x="7139477"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7402733"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7665989"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7929246"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8192502"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8455758"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8719014"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8982271"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301" name="pl301"/>
            <p:cNvSpPr/>
            <p:nvPr/>
          </p:nvSpPr>
          <p:spPr>
            <a:xfrm>
              <a:off x="7139477" y="3200540"/>
              <a:ext cx="1842793" cy="138957"/>
            </a:xfrm>
            <a:custGeom>
              <a:avLst/>
              <a:pathLst>
                <a:path w="1842793" h="138957">
                  <a:moveTo>
                    <a:pt x="0" y="46319"/>
                  </a:moveTo>
                  <a:lnTo>
                    <a:pt x="263256" y="30879"/>
                  </a:lnTo>
                  <a:lnTo>
                    <a:pt x="526512" y="108078"/>
                  </a:lnTo>
                  <a:lnTo>
                    <a:pt x="789768" y="138957"/>
                  </a:lnTo>
                  <a:lnTo>
                    <a:pt x="1053025" y="15439"/>
                  </a:lnTo>
                  <a:lnTo>
                    <a:pt x="1316281" y="46319"/>
                  </a:lnTo>
                  <a:lnTo>
                    <a:pt x="1579537" y="0"/>
                  </a:lnTo>
                  <a:lnTo>
                    <a:pt x="1842793" y="0"/>
                  </a:lnTo>
                </a:path>
              </a:pathLst>
            </a:custGeom>
            <a:ln w="20325" cap="flat">
              <a:solidFill>
                <a:srgbClr val="BEBEBE">
                  <a:alpha val="69803"/>
                </a:srgbClr>
              </a:solidFill>
              <a:prstDash val="solid"/>
              <a:round/>
            </a:ln>
          </p:spPr>
          <p:txBody>
            <a:bodyPr/>
            <a:lstStyle/>
            <a:p/>
          </p:txBody>
        </p:sp>
        <p:sp>
          <p:nvSpPr>
            <p:cNvPr id="302" name="pl302"/>
            <p:cNvSpPr/>
            <p:nvPr/>
          </p:nvSpPr>
          <p:spPr>
            <a:xfrm>
              <a:off x="7139477" y="3123341"/>
              <a:ext cx="1842793" cy="46319"/>
            </a:xfrm>
            <a:custGeom>
              <a:avLst/>
              <a:pathLst>
                <a:path w="1842793" h="46319">
                  <a:moveTo>
                    <a:pt x="0" y="0"/>
                  </a:moveTo>
                  <a:lnTo>
                    <a:pt x="263256" y="0"/>
                  </a:lnTo>
                  <a:lnTo>
                    <a:pt x="526512" y="46319"/>
                  </a:lnTo>
                  <a:lnTo>
                    <a:pt x="789768" y="46319"/>
                  </a:lnTo>
                  <a:lnTo>
                    <a:pt x="1053025" y="15439"/>
                  </a:lnTo>
                  <a:lnTo>
                    <a:pt x="1316281" y="0"/>
                  </a:lnTo>
                  <a:lnTo>
                    <a:pt x="1579537" y="30879"/>
                  </a:lnTo>
                  <a:lnTo>
                    <a:pt x="1842793" y="46319"/>
                  </a:lnTo>
                </a:path>
              </a:pathLst>
            </a:custGeom>
            <a:ln w="40651" cap="flat">
              <a:solidFill>
                <a:srgbClr val="BEBEBE">
                  <a:alpha val="69803"/>
                </a:srgbClr>
              </a:solidFill>
              <a:prstDash val="solid"/>
              <a:round/>
            </a:ln>
          </p:spPr>
          <p:txBody>
            <a:bodyPr/>
            <a:lstStyle/>
            <a:p/>
          </p:txBody>
        </p:sp>
        <p:sp>
          <p:nvSpPr>
            <p:cNvPr id="303" name="pl303"/>
            <p:cNvSpPr/>
            <p:nvPr/>
          </p:nvSpPr>
          <p:spPr>
            <a:xfrm>
              <a:off x="7139477" y="3123341"/>
              <a:ext cx="1842793" cy="46319"/>
            </a:xfrm>
            <a:custGeom>
              <a:avLst/>
              <a:pathLst>
                <a:path w="1842793" h="46319">
                  <a:moveTo>
                    <a:pt x="0" y="0"/>
                  </a:moveTo>
                  <a:lnTo>
                    <a:pt x="263256" y="0"/>
                  </a:lnTo>
                  <a:lnTo>
                    <a:pt x="526512" y="46319"/>
                  </a:lnTo>
                  <a:lnTo>
                    <a:pt x="789768" y="46319"/>
                  </a:lnTo>
                  <a:lnTo>
                    <a:pt x="1053025" y="15439"/>
                  </a:lnTo>
                  <a:lnTo>
                    <a:pt x="1316281" y="0"/>
                  </a:lnTo>
                  <a:lnTo>
                    <a:pt x="1579537" y="30879"/>
                  </a:lnTo>
                  <a:lnTo>
                    <a:pt x="1842793" y="46319"/>
                  </a:lnTo>
                </a:path>
              </a:pathLst>
            </a:custGeom>
            <a:ln w="35231" cap="flat">
              <a:solidFill>
                <a:srgbClr val="BEBEBE">
                  <a:alpha val="69803"/>
                </a:srgbClr>
              </a:solidFill>
              <a:prstDash val="solid"/>
              <a:round/>
            </a:ln>
          </p:spPr>
          <p:txBody>
            <a:bodyPr/>
            <a:lstStyle/>
            <a:p/>
          </p:txBody>
        </p:sp>
        <p:sp>
          <p:nvSpPr>
            <p:cNvPr id="304" name="pl304"/>
            <p:cNvSpPr/>
            <p:nvPr/>
          </p:nvSpPr>
          <p:spPr>
            <a:xfrm>
              <a:off x="7139477" y="3200540"/>
              <a:ext cx="1842793" cy="138957"/>
            </a:xfrm>
            <a:custGeom>
              <a:avLst/>
              <a:pathLst>
                <a:path w="1842793" h="138957">
                  <a:moveTo>
                    <a:pt x="0" y="46319"/>
                  </a:moveTo>
                  <a:lnTo>
                    <a:pt x="263256" y="30879"/>
                  </a:lnTo>
                  <a:lnTo>
                    <a:pt x="526512" y="108078"/>
                  </a:lnTo>
                  <a:lnTo>
                    <a:pt x="789768" y="138957"/>
                  </a:lnTo>
                  <a:lnTo>
                    <a:pt x="1053025" y="15439"/>
                  </a:lnTo>
                  <a:lnTo>
                    <a:pt x="1316281" y="46319"/>
                  </a:lnTo>
                  <a:lnTo>
                    <a:pt x="1579537" y="0"/>
                  </a:lnTo>
                  <a:lnTo>
                    <a:pt x="1842793" y="0"/>
                  </a:lnTo>
                </a:path>
              </a:pathLst>
            </a:custGeom>
            <a:ln w="20325" cap="flat">
              <a:solidFill>
                <a:srgbClr val="6B6B6B">
                  <a:alpha val="100000"/>
                </a:srgbClr>
              </a:solidFill>
              <a:prstDash val="solid"/>
              <a:round/>
            </a:ln>
          </p:spPr>
          <p:txBody>
            <a:bodyPr/>
            <a:lstStyle/>
            <a:p/>
          </p:txBody>
        </p:sp>
        <p:sp>
          <p:nvSpPr>
            <p:cNvPr id="305" name="pl305"/>
            <p:cNvSpPr/>
            <p:nvPr/>
          </p:nvSpPr>
          <p:spPr>
            <a:xfrm>
              <a:off x="7139477" y="3123341"/>
              <a:ext cx="1842793" cy="46319"/>
            </a:xfrm>
            <a:custGeom>
              <a:avLst/>
              <a:pathLst>
                <a:path w="1842793" h="46319">
                  <a:moveTo>
                    <a:pt x="0" y="0"/>
                  </a:moveTo>
                  <a:lnTo>
                    <a:pt x="263256" y="0"/>
                  </a:lnTo>
                  <a:lnTo>
                    <a:pt x="526512" y="46319"/>
                  </a:lnTo>
                  <a:lnTo>
                    <a:pt x="789768" y="46319"/>
                  </a:lnTo>
                  <a:lnTo>
                    <a:pt x="1053025" y="15439"/>
                  </a:lnTo>
                  <a:lnTo>
                    <a:pt x="1316281" y="0"/>
                  </a:lnTo>
                  <a:lnTo>
                    <a:pt x="1579537" y="30879"/>
                  </a:lnTo>
                  <a:lnTo>
                    <a:pt x="1842793" y="46319"/>
                  </a:lnTo>
                </a:path>
              </a:pathLst>
            </a:custGeom>
            <a:ln w="40651" cap="flat">
              <a:solidFill>
                <a:srgbClr val="000000">
                  <a:alpha val="100000"/>
                </a:srgbClr>
              </a:solidFill>
              <a:prstDash val="solid"/>
              <a:round/>
            </a:ln>
          </p:spPr>
          <p:txBody>
            <a:bodyPr/>
            <a:lstStyle/>
            <a:p/>
          </p:txBody>
        </p:sp>
        <p:sp>
          <p:nvSpPr>
            <p:cNvPr id="306" name="pl306"/>
            <p:cNvSpPr/>
            <p:nvPr/>
          </p:nvSpPr>
          <p:spPr>
            <a:xfrm>
              <a:off x="7139477" y="3123341"/>
              <a:ext cx="1842793" cy="46319"/>
            </a:xfrm>
            <a:custGeom>
              <a:avLst/>
              <a:pathLst>
                <a:path w="1842793" h="46319">
                  <a:moveTo>
                    <a:pt x="0" y="0"/>
                  </a:moveTo>
                  <a:lnTo>
                    <a:pt x="263256" y="0"/>
                  </a:lnTo>
                  <a:lnTo>
                    <a:pt x="526512" y="46319"/>
                  </a:lnTo>
                  <a:lnTo>
                    <a:pt x="789768" y="46319"/>
                  </a:lnTo>
                  <a:lnTo>
                    <a:pt x="1053025" y="15439"/>
                  </a:lnTo>
                  <a:lnTo>
                    <a:pt x="1316281" y="0"/>
                  </a:lnTo>
                  <a:lnTo>
                    <a:pt x="1579537" y="30879"/>
                  </a:lnTo>
                  <a:lnTo>
                    <a:pt x="1842793" y="46319"/>
                  </a:lnTo>
                </a:path>
              </a:pathLst>
            </a:custGeom>
            <a:ln w="35231" cap="flat">
              <a:solidFill>
                <a:srgbClr val="1CABE2">
                  <a:alpha val="100000"/>
                </a:srgbClr>
              </a:solidFill>
              <a:prstDash val="solid"/>
              <a:round/>
            </a:ln>
          </p:spPr>
          <p:txBody>
            <a:bodyPr/>
            <a:lstStyle/>
            <a:p/>
          </p:txBody>
        </p:sp>
        <p:sp>
          <p:nvSpPr>
            <p:cNvPr id="307" name="tx307"/>
            <p:cNvSpPr/>
            <p:nvPr/>
          </p:nvSpPr>
          <p:spPr>
            <a:xfrm>
              <a:off x="7079218" y="29447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8" name="tx308"/>
            <p:cNvSpPr/>
            <p:nvPr/>
          </p:nvSpPr>
          <p:spPr>
            <a:xfrm>
              <a:off x="7342474" y="29447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9" name="tx309"/>
            <p:cNvSpPr/>
            <p:nvPr/>
          </p:nvSpPr>
          <p:spPr>
            <a:xfrm>
              <a:off x="7605730" y="29911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10" name="tx310"/>
            <p:cNvSpPr/>
            <p:nvPr/>
          </p:nvSpPr>
          <p:spPr>
            <a:xfrm>
              <a:off x="7868987" y="29911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11" name="tx311"/>
            <p:cNvSpPr/>
            <p:nvPr/>
          </p:nvSpPr>
          <p:spPr>
            <a:xfrm>
              <a:off x="8132243" y="29602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12" name="tx312"/>
            <p:cNvSpPr/>
            <p:nvPr/>
          </p:nvSpPr>
          <p:spPr>
            <a:xfrm>
              <a:off x="8395499" y="29447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13" name="tx313"/>
            <p:cNvSpPr/>
            <p:nvPr/>
          </p:nvSpPr>
          <p:spPr>
            <a:xfrm>
              <a:off x="8658756" y="2975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14" name="tx314"/>
            <p:cNvSpPr/>
            <p:nvPr/>
          </p:nvSpPr>
          <p:spPr>
            <a:xfrm>
              <a:off x="8922012" y="29911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15" name="tx315"/>
            <p:cNvSpPr/>
            <p:nvPr/>
          </p:nvSpPr>
          <p:spPr>
            <a:xfrm>
              <a:off x="1556551" y="4285551"/>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Thailand</a:t>
              </a:r>
            </a:p>
          </p:txBody>
        </p:sp>
        <p:sp>
          <p:nvSpPr>
            <p:cNvPr id="316" name="tx316"/>
            <p:cNvSpPr/>
            <p:nvPr/>
          </p:nvSpPr>
          <p:spPr>
            <a:xfrm>
              <a:off x="3571512" y="4285551"/>
              <a:ext cx="592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Timor-Leste</a:t>
              </a:r>
            </a:p>
          </p:txBody>
        </p:sp>
        <p:sp>
          <p:nvSpPr>
            <p:cNvPr id="317" name="tx317"/>
            <p:cNvSpPr/>
            <p:nvPr/>
          </p:nvSpPr>
          <p:spPr>
            <a:xfrm>
              <a:off x="1550425" y="2506542"/>
              <a:ext cx="4409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Maldives</a:t>
              </a:r>
            </a:p>
          </p:txBody>
        </p:sp>
        <p:sp>
          <p:nvSpPr>
            <p:cNvPr id="318" name="tx318"/>
            <p:cNvSpPr/>
            <p:nvPr/>
          </p:nvSpPr>
          <p:spPr>
            <a:xfrm>
              <a:off x="3634651" y="2506542"/>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Myanmar</a:t>
              </a:r>
            </a:p>
          </p:txBody>
        </p:sp>
        <p:sp>
          <p:nvSpPr>
            <p:cNvPr id="319" name="tx319"/>
            <p:cNvSpPr/>
            <p:nvPr/>
          </p:nvSpPr>
          <p:spPr>
            <a:xfrm>
              <a:off x="5818227" y="2506542"/>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Nepal</a:t>
              </a:r>
            </a:p>
          </p:txBody>
        </p:sp>
        <p:sp>
          <p:nvSpPr>
            <p:cNvPr id="320" name="tx320"/>
            <p:cNvSpPr/>
            <p:nvPr/>
          </p:nvSpPr>
          <p:spPr>
            <a:xfrm>
              <a:off x="7824776" y="2506542"/>
              <a:ext cx="4721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Sri Lanka</a:t>
              </a:r>
            </a:p>
          </p:txBody>
        </p:sp>
        <p:sp>
          <p:nvSpPr>
            <p:cNvPr id="321" name="tx321"/>
            <p:cNvSpPr/>
            <p:nvPr/>
          </p:nvSpPr>
          <p:spPr>
            <a:xfrm>
              <a:off x="1475672" y="72753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Bangladesh</a:t>
              </a:r>
            </a:p>
          </p:txBody>
        </p:sp>
        <p:sp>
          <p:nvSpPr>
            <p:cNvPr id="322" name="tx322"/>
            <p:cNvSpPr/>
            <p:nvPr/>
          </p:nvSpPr>
          <p:spPr>
            <a:xfrm>
              <a:off x="3690384" y="727533"/>
              <a:ext cx="3543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Bhutan</a:t>
              </a:r>
            </a:p>
          </p:txBody>
        </p:sp>
        <p:sp>
          <p:nvSpPr>
            <p:cNvPr id="323" name="tx323"/>
            <p:cNvSpPr/>
            <p:nvPr/>
          </p:nvSpPr>
          <p:spPr>
            <a:xfrm>
              <a:off x="5809038" y="727533"/>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DPRK</a:t>
              </a:r>
            </a:p>
          </p:txBody>
        </p:sp>
        <p:sp>
          <p:nvSpPr>
            <p:cNvPr id="324" name="tx324"/>
            <p:cNvSpPr/>
            <p:nvPr/>
          </p:nvSpPr>
          <p:spPr>
            <a:xfrm>
              <a:off x="7939670" y="727533"/>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India</a:t>
              </a:r>
            </a:p>
          </p:txBody>
        </p:sp>
        <p:sp>
          <p:nvSpPr>
            <p:cNvPr id="325" name="pl325"/>
            <p:cNvSpPr/>
            <p:nvPr/>
          </p:nvSpPr>
          <p:spPr>
            <a:xfrm>
              <a:off x="849490"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6" name="pl326"/>
            <p:cNvSpPr/>
            <p:nvPr/>
          </p:nvSpPr>
          <p:spPr>
            <a:xfrm>
              <a:off x="1112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7" name="pl327"/>
            <p:cNvSpPr/>
            <p:nvPr/>
          </p:nvSpPr>
          <p:spPr>
            <a:xfrm>
              <a:off x="137600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8" name="pl328"/>
            <p:cNvSpPr/>
            <p:nvPr/>
          </p:nvSpPr>
          <p:spPr>
            <a:xfrm>
              <a:off x="1639258"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9" name="pl329"/>
            <p:cNvSpPr/>
            <p:nvPr/>
          </p:nvSpPr>
          <p:spPr>
            <a:xfrm>
              <a:off x="1902515"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0" name="pl330"/>
            <p:cNvSpPr/>
            <p:nvPr/>
          </p:nvSpPr>
          <p:spPr>
            <a:xfrm>
              <a:off x="216577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1" name="pl331"/>
            <p:cNvSpPr/>
            <p:nvPr/>
          </p:nvSpPr>
          <p:spPr>
            <a:xfrm>
              <a:off x="242902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2" name="pl332"/>
            <p:cNvSpPr/>
            <p:nvPr/>
          </p:nvSpPr>
          <p:spPr>
            <a:xfrm>
              <a:off x="269228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3" name="tx333"/>
            <p:cNvSpPr/>
            <p:nvPr/>
          </p:nvSpPr>
          <p:spPr>
            <a:xfrm rot="-5400000">
              <a:off x="72513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34" name="tx334"/>
            <p:cNvSpPr/>
            <p:nvPr/>
          </p:nvSpPr>
          <p:spPr>
            <a:xfrm rot="-5400000">
              <a:off x="988387"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35" name="tx335"/>
            <p:cNvSpPr/>
            <p:nvPr/>
          </p:nvSpPr>
          <p:spPr>
            <a:xfrm rot="-5400000">
              <a:off x="1251644"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36" name="tx336"/>
            <p:cNvSpPr/>
            <p:nvPr/>
          </p:nvSpPr>
          <p:spPr>
            <a:xfrm rot="-5400000">
              <a:off x="151490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37" name="tx337"/>
            <p:cNvSpPr/>
            <p:nvPr/>
          </p:nvSpPr>
          <p:spPr>
            <a:xfrm rot="-5400000">
              <a:off x="17781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38" name="tx338"/>
            <p:cNvSpPr/>
            <p:nvPr/>
          </p:nvSpPr>
          <p:spPr>
            <a:xfrm rot="-5400000">
              <a:off x="204141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39" name="tx339"/>
            <p:cNvSpPr/>
            <p:nvPr/>
          </p:nvSpPr>
          <p:spPr>
            <a:xfrm rot="-5400000">
              <a:off x="2304669"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40" name="tx340"/>
            <p:cNvSpPr/>
            <p:nvPr/>
          </p:nvSpPr>
          <p:spPr>
            <a:xfrm rot="-5400000">
              <a:off x="256792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41" name="pl341"/>
            <p:cNvSpPr/>
            <p:nvPr/>
          </p:nvSpPr>
          <p:spPr>
            <a:xfrm>
              <a:off x="294615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2" name="pl342"/>
            <p:cNvSpPr/>
            <p:nvPr/>
          </p:nvSpPr>
          <p:spPr>
            <a:xfrm>
              <a:off x="3209408"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3" name="pl343"/>
            <p:cNvSpPr/>
            <p:nvPr/>
          </p:nvSpPr>
          <p:spPr>
            <a:xfrm>
              <a:off x="3472665"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4" name="pl344"/>
            <p:cNvSpPr/>
            <p:nvPr/>
          </p:nvSpPr>
          <p:spPr>
            <a:xfrm>
              <a:off x="373592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5" name="pl345"/>
            <p:cNvSpPr/>
            <p:nvPr/>
          </p:nvSpPr>
          <p:spPr>
            <a:xfrm>
              <a:off x="399917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6" name="pl346"/>
            <p:cNvSpPr/>
            <p:nvPr/>
          </p:nvSpPr>
          <p:spPr>
            <a:xfrm>
              <a:off x="4262433"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7" name="pl347"/>
            <p:cNvSpPr/>
            <p:nvPr/>
          </p:nvSpPr>
          <p:spPr>
            <a:xfrm>
              <a:off x="4525690"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8" name="pl348"/>
            <p:cNvSpPr/>
            <p:nvPr/>
          </p:nvSpPr>
          <p:spPr>
            <a:xfrm>
              <a:off x="47889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9" name="tx349"/>
            <p:cNvSpPr/>
            <p:nvPr/>
          </p:nvSpPr>
          <p:spPr>
            <a:xfrm rot="-5400000">
              <a:off x="2821794"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50" name="tx350"/>
            <p:cNvSpPr/>
            <p:nvPr/>
          </p:nvSpPr>
          <p:spPr>
            <a:xfrm rot="-5400000">
              <a:off x="308505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51" name="tx351"/>
            <p:cNvSpPr/>
            <p:nvPr/>
          </p:nvSpPr>
          <p:spPr>
            <a:xfrm rot="-5400000">
              <a:off x="334830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52" name="tx352"/>
            <p:cNvSpPr/>
            <p:nvPr/>
          </p:nvSpPr>
          <p:spPr>
            <a:xfrm rot="-5400000">
              <a:off x="3611562"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53" name="tx353"/>
            <p:cNvSpPr/>
            <p:nvPr/>
          </p:nvSpPr>
          <p:spPr>
            <a:xfrm rot="-5400000">
              <a:off x="3874819"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54" name="tx354"/>
            <p:cNvSpPr/>
            <p:nvPr/>
          </p:nvSpPr>
          <p:spPr>
            <a:xfrm rot="-5400000">
              <a:off x="413807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55" name="tx355"/>
            <p:cNvSpPr/>
            <p:nvPr/>
          </p:nvSpPr>
          <p:spPr>
            <a:xfrm rot="-5400000">
              <a:off x="440133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56" name="tx356"/>
            <p:cNvSpPr/>
            <p:nvPr/>
          </p:nvSpPr>
          <p:spPr>
            <a:xfrm rot="-5400000">
              <a:off x="46645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57" name="pl357"/>
            <p:cNvSpPr/>
            <p:nvPr/>
          </p:nvSpPr>
          <p:spPr>
            <a:xfrm>
              <a:off x="5042814"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8" name="pl358"/>
            <p:cNvSpPr/>
            <p:nvPr/>
          </p:nvSpPr>
          <p:spPr>
            <a:xfrm>
              <a:off x="5306071"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9" name="pl359"/>
            <p:cNvSpPr/>
            <p:nvPr/>
          </p:nvSpPr>
          <p:spPr>
            <a:xfrm>
              <a:off x="5569327"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0" name="pl360"/>
            <p:cNvSpPr/>
            <p:nvPr/>
          </p:nvSpPr>
          <p:spPr>
            <a:xfrm>
              <a:off x="5832583"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1" name="pl361"/>
            <p:cNvSpPr/>
            <p:nvPr/>
          </p:nvSpPr>
          <p:spPr>
            <a:xfrm>
              <a:off x="6095839"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2" name="pl362"/>
            <p:cNvSpPr/>
            <p:nvPr/>
          </p:nvSpPr>
          <p:spPr>
            <a:xfrm>
              <a:off x="6359096"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3" name="pl363"/>
            <p:cNvSpPr/>
            <p:nvPr/>
          </p:nvSpPr>
          <p:spPr>
            <a:xfrm>
              <a:off x="6622352"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4" name="pl364"/>
            <p:cNvSpPr/>
            <p:nvPr/>
          </p:nvSpPr>
          <p:spPr>
            <a:xfrm>
              <a:off x="6885608"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5" name="tx365"/>
            <p:cNvSpPr/>
            <p:nvPr/>
          </p:nvSpPr>
          <p:spPr>
            <a:xfrm rot="-5400000">
              <a:off x="4918456"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66" name="tx366"/>
            <p:cNvSpPr/>
            <p:nvPr/>
          </p:nvSpPr>
          <p:spPr>
            <a:xfrm rot="-5400000">
              <a:off x="5181712"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67" name="tx367"/>
            <p:cNvSpPr/>
            <p:nvPr/>
          </p:nvSpPr>
          <p:spPr>
            <a:xfrm rot="-5400000">
              <a:off x="5444969"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68" name="tx368"/>
            <p:cNvSpPr/>
            <p:nvPr/>
          </p:nvSpPr>
          <p:spPr>
            <a:xfrm rot="-5400000">
              <a:off x="5708225"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69" name="tx369"/>
            <p:cNvSpPr/>
            <p:nvPr/>
          </p:nvSpPr>
          <p:spPr>
            <a:xfrm rot="-5400000">
              <a:off x="5971481"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70" name="tx370"/>
            <p:cNvSpPr/>
            <p:nvPr/>
          </p:nvSpPr>
          <p:spPr>
            <a:xfrm rot="-5400000">
              <a:off x="6234737"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71" name="tx371"/>
            <p:cNvSpPr/>
            <p:nvPr/>
          </p:nvSpPr>
          <p:spPr>
            <a:xfrm rot="-5400000">
              <a:off x="6497994"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72" name="tx372"/>
            <p:cNvSpPr/>
            <p:nvPr/>
          </p:nvSpPr>
          <p:spPr>
            <a:xfrm rot="-5400000">
              <a:off x="6761250"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73" name="pl373"/>
            <p:cNvSpPr/>
            <p:nvPr/>
          </p:nvSpPr>
          <p:spPr>
            <a:xfrm>
              <a:off x="7139477"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74" name="pl374"/>
            <p:cNvSpPr/>
            <p:nvPr/>
          </p:nvSpPr>
          <p:spPr>
            <a:xfrm>
              <a:off x="7402733"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75" name="pl375"/>
            <p:cNvSpPr/>
            <p:nvPr/>
          </p:nvSpPr>
          <p:spPr>
            <a:xfrm>
              <a:off x="7665989"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76" name="pl376"/>
            <p:cNvSpPr/>
            <p:nvPr/>
          </p:nvSpPr>
          <p:spPr>
            <a:xfrm>
              <a:off x="7929246"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77" name="pl377"/>
            <p:cNvSpPr/>
            <p:nvPr/>
          </p:nvSpPr>
          <p:spPr>
            <a:xfrm>
              <a:off x="8192502"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78" name="pl378"/>
            <p:cNvSpPr/>
            <p:nvPr/>
          </p:nvSpPr>
          <p:spPr>
            <a:xfrm>
              <a:off x="8455758"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79" name="pl379"/>
            <p:cNvSpPr/>
            <p:nvPr/>
          </p:nvSpPr>
          <p:spPr>
            <a:xfrm>
              <a:off x="8719014"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80" name="pl380"/>
            <p:cNvSpPr/>
            <p:nvPr/>
          </p:nvSpPr>
          <p:spPr>
            <a:xfrm>
              <a:off x="8982271"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81" name="tx381"/>
            <p:cNvSpPr/>
            <p:nvPr/>
          </p:nvSpPr>
          <p:spPr>
            <a:xfrm rot="-5400000">
              <a:off x="7015118"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82" name="tx382"/>
            <p:cNvSpPr/>
            <p:nvPr/>
          </p:nvSpPr>
          <p:spPr>
            <a:xfrm rot="-5400000">
              <a:off x="7278375"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83" name="tx383"/>
            <p:cNvSpPr/>
            <p:nvPr/>
          </p:nvSpPr>
          <p:spPr>
            <a:xfrm rot="-5400000">
              <a:off x="7541631"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84" name="tx384"/>
            <p:cNvSpPr/>
            <p:nvPr/>
          </p:nvSpPr>
          <p:spPr>
            <a:xfrm rot="-5400000">
              <a:off x="7804887"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85" name="tx385"/>
            <p:cNvSpPr/>
            <p:nvPr/>
          </p:nvSpPr>
          <p:spPr>
            <a:xfrm rot="-5400000">
              <a:off x="8068144"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86" name="tx386"/>
            <p:cNvSpPr/>
            <p:nvPr/>
          </p:nvSpPr>
          <p:spPr>
            <a:xfrm rot="-5400000">
              <a:off x="8331400"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87" name="tx387"/>
            <p:cNvSpPr/>
            <p:nvPr/>
          </p:nvSpPr>
          <p:spPr>
            <a:xfrm rot="-5400000">
              <a:off x="8594656"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88" name="tx388"/>
            <p:cNvSpPr/>
            <p:nvPr/>
          </p:nvSpPr>
          <p:spPr>
            <a:xfrm rot="-5400000">
              <a:off x="8857912"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89" name="tx389"/>
            <p:cNvSpPr/>
            <p:nvPr/>
          </p:nvSpPr>
          <p:spPr>
            <a:xfrm>
              <a:off x="570361" y="206087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90" name="tx390"/>
            <p:cNvSpPr/>
            <p:nvPr/>
          </p:nvSpPr>
          <p:spPr>
            <a:xfrm>
              <a:off x="570361" y="167488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91" name="tx391"/>
            <p:cNvSpPr/>
            <p:nvPr/>
          </p:nvSpPr>
          <p:spPr>
            <a:xfrm>
              <a:off x="508182" y="1288887"/>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92" name="pl392"/>
            <p:cNvSpPr/>
            <p:nvPr/>
          </p:nvSpPr>
          <p:spPr>
            <a:xfrm>
              <a:off x="722555" y="210088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93" name="pl393"/>
            <p:cNvSpPr/>
            <p:nvPr/>
          </p:nvSpPr>
          <p:spPr>
            <a:xfrm>
              <a:off x="722555" y="171488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94" name="pl394"/>
            <p:cNvSpPr/>
            <p:nvPr/>
          </p:nvSpPr>
          <p:spPr>
            <a:xfrm>
              <a:off x="722555" y="132889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95" name="tx395"/>
            <p:cNvSpPr/>
            <p:nvPr/>
          </p:nvSpPr>
          <p:spPr>
            <a:xfrm>
              <a:off x="570361" y="383988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96" name="tx396"/>
            <p:cNvSpPr/>
            <p:nvPr/>
          </p:nvSpPr>
          <p:spPr>
            <a:xfrm>
              <a:off x="570361" y="345389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97" name="tx397"/>
            <p:cNvSpPr/>
            <p:nvPr/>
          </p:nvSpPr>
          <p:spPr>
            <a:xfrm>
              <a:off x="508182" y="3067897"/>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98" name="pl398"/>
            <p:cNvSpPr/>
            <p:nvPr/>
          </p:nvSpPr>
          <p:spPr>
            <a:xfrm>
              <a:off x="722555" y="387988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99" name="pl399"/>
            <p:cNvSpPr/>
            <p:nvPr/>
          </p:nvSpPr>
          <p:spPr>
            <a:xfrm>
              <a:off x="722555" y="349389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400" name="pl400"/>
            <p:cNvSpPr/>
            <p:nvPr/>
          </p:nvSpPr>
          <p:spPr>
            <a:xfrm>
              <a:off x="722555" y="310790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401" name="tx401"/>
            <p:cNvSpPr/>
            <p:nvPr/>
          </p:nvSpPr>
          <p:spPr>
            <a:xfrm>
              <a:off x="570361" y="561889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402" name="tx402"/>
            <p:cNvSpPr/>
            <p:nvPr/>
          </p:nvSpPr>
          <p:spPr>
            <a:xfrm>
              <a:off x="570361" y="523290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03" name="tx403"/>
            <p:cNvSpPr/>
            <p:nvPr/>
          </p:nvSpPr>
          <p:spPr>
            <a:xfrm>
              <a:off x="508182" y="484690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04" name="pl404"/>
            <p:cNvSpPr/>
            <p:nvPr/>
          </p:nvSpPr>
          <p:spPr>
            <a:xfrm>
              <a:off x="722555" y="565889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405" name="pl405"/>
            <p:cNvSpPr/>
            <p:nvPr/>
          </p:nvSpPr>
          <p:spPr>
            <a:xfrm>
              <a:off x="722555" y="527290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406" name="pl406"/>
            <p:cNvSpPr/>
            <p:nvPr/>
          </p:nvSpPr>
          <p:spPr>
            <a:xfrm>
              <a:off x="722555" y="488691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407" name="tx407"/>
            <p:cNvSpPr/>
            <p:nvPr/>
          </p:nvSpPr>
          <p:spPr>
            <a:xfrm rot="-5400000">
              <a:off x="-37121" y="3351239"/>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408" name="tx408"/>
            <p:cNvSpPr/>
            <p:nvPr/>
          </p:nvSpPr>
          <p:spPr>
            <a:xfrm>
              <a:off x="757350" y="435349"/>
              <a:ext cx="368448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DTP3, by country, SEAR, 2018-2025</a:t>
              </a:r>
            </a:p>
          </p:txBody>
        </p:sp>
        <p:sp>
          <p:nvSpPr>
            <p:cNvPr id="409" name="tx409"/>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410" name="tx410"/>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41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Bhutan, DPRK, and Maldives had the highest coverage (99%), while Myanmar had the lowest coverage (71%).
DTP3 coverage increased in 3 out of 10 countries between 2024 and 2025. The largest increase was 2% points in DPRK from 97% to 99%.
3 countries saw a decrease in coverage (Bangladesh, Nepal, and Sri Lanka). The largest decline was 5% points in Bangladesh from 97% to 92%. Coverage remained constant between 2024 and 2025 in the remaining 4 countries.
In 2025, 8 out of 10 countries had achieved DTP3 coverage of at least 90%.</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32387" y="874964"/>
              <a:ext cx="2033314" cy="1454334"/>
            </a:xfrm>
            <a:prstGeom prst="rect">
              <a:avLst/>
            </a:prstGeom>
            <a:solidFill>
              <a:srgbClr val="EBEBEB">
                <a:alpha val="100000"/>
              </a:srgbClr>
            </a:solidFill>
          </p:spPr>
          <p:txBody>
            <a:bodyPr/>
            <a:lstStyle/>
            <a:p/>
          </p:txBody>
        </p:sp>
        <p:sp>
          <p:nvSpPr>
            <p:cNvPr id="6" name="pl6"/>
            <p:cNvSpPr/>
            <p:nvPr/>
          </p:nvSpPr>
          <p:spPr>
            <a:xfrm>
              <a:off x="732387" y="1997050"/>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7" name="pl7"/>
            <p:cNvSpPr/>
            <p:nvPr/>
          </p:nvSpPr>
          <p:spPr>
            <a:xfrm>
              <a:off x="732387" y="1567790"/>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8" name="pl8"/>
            <p:cNvSpPr/>
            <p:nvPr/>
          </p:nvSpPr>
          <p:spPr>
            <a:xfrm>
              <a:off x="732387" y="1138530"/>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9" name="pl9"/>
            <p:cNvSpPr/>
            <p:nvPr/>
          </p:nvSpPr>
          <p:spPr>
            <a:xfrm>
              <a:off x="732387" y="2211681"/>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0" name="pl10"/>
            <p:cNvSpPr/>
            <p:nvPr/>
          </p:nvSpPr>
          <p:spPr>
            <a:xfrm>
              <a:off x="732387" y="1782420"/>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1" name="pl11"/>
            <p:cNvSpPr/>
            <p:nvPr/>
          </p:nvSpPr>
          <p:spPr>
            <a:xfrm>
              <a:off x="732387" y="1353160"/>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2" name="pl12"/>
            <p:cNvSpPr/>
            <p:nvPr/>
          </p:nvSpPr>
          <p:spPr>
            <a:xfrm>
              <a:off x="732387" y="923899"/>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3" name="pl13"/>
            <p:cNvSpPr/>
            <p:nvPr/>
          </p:nvSpPr>
          <p:spPr>
            <a:xfrm>
              <a:off x="824810"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08887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35294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617010"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88107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214514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409211"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673278"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824810" y="1318819"/>
              <a:ext cx="1848467" cy="154533"/>
            </a:xfrm>
            <a:custGeom>
              <a:avLst/>
              <a:pathLst>
                <a:path w="1848467" h="154533">
                  <a:moveTo>
                    <a:pt x="0" y="51511"/>
                  </a:moveTo>
                  <a:lnTo>
                    <a:pt x="264066" y="34340"/>
                  </a:lnTo>
                  <a:lnTo>
                    <a:pt x="528133" y="120192"/>
                  </a:lnTo>
                  <a:lnTo>
                    <a:pt x="792200" y="154533"/>
                  </a:lnTo>
                  <a:lnTo>
                    <a:pt x="1056267" y="17170"/>
                  </a:lnTo>
                  <a:lnTo>
                    <a:pt x="1320333" y="51511"/>
                  </a:lnTo>
                  <a:lnTo>
                    <a:pt x="1584400" y="0"/>
                  </a:lnTo>
                  <a:lnTo>
                    <a:pt x="1848467" y="0"/>
                  </a:lnTo>
                </a:path>
              </a:pathLst>
            </a:custGeom>
            <a:ln w="20325" cap="flat">
              <a:solidFill>
                <a:srgbClr val="BEBEBE">
                  <a:alpha val="69803"/>
                </a:srgbClr>
              </a:solidFill>
              <a:prstDash val="solid"/>
              <a:round/>
            </a:ln>
          </p:spPr>
          <p:txBody>
            <a:bodyPr/>
            <a:lstStyle/>
            <a:p/>
          </p:txBody>
        </p:sp>
        <p:sp>
          <p:nvSpPr>
            <p:cNvPr id="22" name="pl22"/>
            <p:cNvSpPr/>
            <p:nvPr/>
          </p:nvSpPr>
          <p:spPr>
            <a:xfrm>
              <a:off x="824810" y="1353160"/>
              <a:ext cx="1848467" cy="103022"/>
            </a:xfrm>
            <a:custGeom>
              <a:avLst/>
              <a:pathLst>
                <a:path w="1848467" h="103022">
                  <a:moveTo>
                    <a:pt x="0" y="0"/>
                  </a:moveTo>
                  <a:lnTo>
                    <a:pt x="264066" y="0"/>
                  </a:lnTo>
                  <a:lnTo>
                    <a:pt x="528133" y="17170"/>
                  </a:lnTo>
                  <a:lnTo>
                    <a:pt x="792200" y="17170"/>
                  </a:lnTo>
                  <a:lnTo>
                    <a:pt x="1056267" y="17170"/>
                  </a:lnTo>
                  <a:lnTo>
                    <a:pt x="1320333" y="17170"/>
                  </a:lnTo>
                  <a:lnTo>
                    <a:pt x="1584400" y="17170"/>
                  </a:lnTo>
                  <a:lnTo>
                    <a:pt x="1848467" y="103022"/>
                  </a:lnTo>
                </a:path>
              </a:pathLst>
            </a:custGeom>
            <a:ln w="40651" cap="flat">
              <a:solidFill>
                <a:srgbClr val="BEBEBE">
                  <a:alpha val="69803"/>
                </a:srgbClr>
              </a:solidFill>
              <a:prstDash val="solid"/>
              <a:round/>
            </a:ln>
          </p:spPr>
          <p:txBody>
            <a:bodyPr/>
            <a:lstStyle/>
            <a:p/>
          </p:txBody>
        </p:sp>
        <p:sp>
          <p:nvSpPr>
            <p:cNvPr id="23" name="pl23"/>
            <p:cNvSpPr/>
            <p:nvPr/>
          </p:nvSpPr>
          <p:spPr>
            <a:xfrm>
              <a:off x="824810" y="1353160"/>
              <a:ext cx="1848467" cy="103022"/>
            </a:xfrm>
            <a:custGeom>
              <a:avLst/>
              <a:pathLst>
                <a:path w="1848467" h="103022">
                  <a:moveTo>
                    <a:pt x="0" y="0"/>
                  </a:moveTo>
                  <a:lnTo>
                    <a:pt x="264066" y="0"/>
                  </a:lnTo>
                  <a:lnTo>
                    <a:pt x="528133" y="17170"/>
                  </a:lnTo>
                  <a:lnTo>
                    <a:pt x="792200" y="17170"/>
                  </a:lnTo>
                  <a:lnTo>
                    <a:pt x="1056267" y="17170"/>
                  </a:lnTo>
                  <a:lnTo>
                    <a:pt x="1320333" y="17170"/>
                  </a:lnTo>
                  <a:lnTo>
                    <a:pt x="1584400" y="17170"/>
                  </a:lnTo>
                  <a:lnTo>
                    <a:pt x="1848467" y="103022"/>
                  </a:lnTo>
                </a:path>
              </a:pathLst>
            </a:custGeom>
            <a:ln w="35231" cap="flat">
              <a:solidFill>
                <a:srgbClr val="BEBEBE">
                  <a:alpha val="69803"/>
                </a:srgbClr>
              </a:solidFill>
              <a:prstDash val="solid"/>
              <a:round/>
            </a:ln>
          </p:spPr>
          <p:txBody>
            <a:bodyPr/>
            <a:lstStyle/>
            <a:p/>
          </p:txBody>
        </p:sp>
        <p:sp>
          <p:nvSpPr>
            <p:cNvPr id="24" name="pl24"/>
            <p:cNvSpPr/>
            <p:nvPr/>
          </p:nvSpPr>
          <p:spPr>
            <a:xfrm>
              <a:off x="824810" y="1318819"/>
              <a:ext cx="1848467" cy="154533"/>
            </a:xfrm>
            <a:custGeom>
              <a:avLst/>
              <a:pathLst>
                <a:path w="1848467" h="154533">
                  <a:moveTo>
                    <a:pt x="0" y="51511"/>
                  </a:moveTo>
                  <a:lnTo>
                    <a:pt x="264066" y="34340"/>
                  </a:lnTo>
                  <a:lnTo>
                    <a:pt x="528133" y="120192"/>
                  </a:lnTo>
                  <a:lnTo>
                    <a:pt x="792200" y="154533"/>
                  </a:lnTo>
                  <a:lnTo>
                    <a:pt x="1056267" y="17170"/>
                  </a:lnTo>
                  <a:lnTo>
                    <a:pt x="1320333" y="51511"/>
                  </a:lnTo>
                  <a:lnTo>
                    <a:pt x="1584400" y="0"/>
                  </a:lnTo>
                  <a:lnTo>
                    <a:pt x="1848467" y="0"/>
                  </a:lnTo>
                </a:path>
              </a:pathLst>
            </a:custGeom>
            <a:ln w="20325" cap="flat">
              <a:solidFill>
                <a:srgbClr val="6B6B6B">
                  <a:alpha val="100000"/>
                </a:srgbClr>
              </a:solidFill>
              <a:prstDash val="solid"/>
              <a:round/>
            </a:ln>
          </p:spPr>
          <p:txBody>
            <a:bodyPr/>
            <a:lstStyle/>
            <a:p/>
          </p:txBody>
        </p:sp>
        <p:sp>
          <p:nvSpPr>
            <p:cNvPr id="25" name="pl25"/>
            <p:cNvSpPr/>
            <p:nvPr/>
          </p:nvSpPr>
          <p:spPr>
            <a:xfrm>
              <a:off x="824810" y="1353160"/>
              <a:ext cx="1848467" cy="103022"/>
            </a:xfrm>
            <a:custGeom>
              <a:avLst/>
              <a:pathLst>
                <a:path w="1848467" h="103022">
                  <a:moveTo>
                    <a:pt x="0" y="0"/>
                  </a:moveTo>
                  <a:lnTo>
                    <a:pt x="264066" y="0"/>
                  </a:lnTo>
                  <a:lnTo>
                    <a:pt x="528133" y="17170"/>
                  </a:lnTo>
                  <a:lnTo>
                    <a:pt x="792200" y="17170"/>
                  </a:lnTo>
                  <a:lnTo>
                    <a:pt x="1056267" y="17170"/>
                  </a:lnTo>
                  <a:lnTo>
                    <a:pt x="1320333" y="17170"/>
                  </a:lnTo>
                  <a:lnTo>
                    <a:pt x="1584400" y="17170"/>
                  </a:lnTo>
                  <a:lnTo>
                    <a:pt x="1848467" y="103022"/>
                  </a:lnTo>
                </a:path>
              </a:pathLst>
            </a:custGeom>
            <a:ln w="40651" cap="flat">
              <a:solidFill>
                <a:srgbClr val="000000">
                  <a:alpha val="100000"/>
                </a:srgbClr>
              </a:solidFill>
              <a:prstDash val="solid"/>
              <a:round/>
            </a:ln>
          </p:spPr>
          <p:txBody>
            <a:bodyPr/>
            <a:lstStyle/>
            <a:p/>
          </p:txBody>
        </p:sp>
        <p:sp>
          <p:nvSpPr>
            <p:cNvPr id="26" name="pl26"/>
            <p:cNvSpPr/>
            <p:nvPr/>
          </p:nvSpPr>
          <p:spPr>
            <a:xfrm>
              <a:off x="824810" y="1353160"/>
              <a:ext cx="1848467" cy="103022"/>
            </a:xfrm>
            <a:custGeom>
              <a:avLst/>
              <a:pathLst>
                <a:path w="1848467" h="103022">
                  <a:moveTo>
                    <a:pt x="0" y="0"/>
                  </a:moveTo>
                  <a:lnTo>
                    <a:pt x="264066" y="0"/>
                  </a:lnTo>
                  <a:lnTo>
                    <a:pt x="528133" y="17170"/>
                  </a:lnTo>
                  <a:lnTo>
                    <a:pt x="792200" y="17170"/>
                  </a:lnTo>
                  <a:lnTo>
                    <a:pt x="1056267" y="17170"/>
                  </a:lnTo>
                  <a:lnTo>
                    <a:pt x="1320333" y="17170"/>
                  </a:lnTo>
                  <a:lnTo>
                    <a:pt x="1584400" y="17170"/>
                  </a:lnTo>
                  <a:lnTo>
                    <a:pt x="1848467" y="103022"/>
                  </a:lnTo>
                </a:path>
              </a:pathLst>
            </a:custGeom>
            <a:ln w="35231" cap="flat">
              <a:solidFill>
                <a:srgbClr val="80BD41">
                  <a:alpha val="100000"/>
                </a:srgbClr>
              </a:solidFill>
              <a:prstDash val="solid"/>
              <a:round/>
            </a:ln>
          </p:spPr>
          <p:txBody>
            <a:bodyPr/>
            <a:lstStyle/>
            <a:p/>
          </p:txBody>
        </p:sp>
        <p:sp>
          <p:nvSpPr>
            <p:cNvPr id="27" name="pl27"/>
            <p:cNvSpPr/>
            <p:nvPr/>
          </p:nvSpPr>
          <p:spPr>
            <a:xfrm>
              <a:off x="732387" y="1353160"/>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28" name="tx28"/>
            <p:cNvSpPr/>
            <p:nvPr/>
          </p:nvSpPr>
          <p:spPr>
            <a:xfrm>
              <a:off x="794681" y="117460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9" name="tx29"/>
            <p:cNvSpPr/>
            <p:nvPr/>
          </p:nvSpPr>
          <p:spPr>
            <a:xfrm>
              <a:off x="1058747" y="117460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 name="tx30"/>
            <p:cNvSpPr/>
            <p:nvPr/>
          </p:nvSpPr>
          <p:spPr>
            <a:xfrm>
              <a:off x="1304755" y="119177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1" name="tx31"/>
            <p:cNvSpPr/>
            <p:nvPr/>
          </p:nvSpPr>
          <p:spPr>
            <a:xfrm>
              <a:off x="1568822" y="119177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2" name="tx32"/>
            <p:cNvSpPr/>
            <p:nvPr/>
          </p:nvSpPr>
          <p:spPr>
            <a:xfrm>
              <a:off x="1832888" y="119177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3" name="tx33"/>
            <p:cNvSpPr/>
            <p:nvPr/>
          </p:nvSpPr>
          <p:spPr>
            <a:xfrm>
              <a:off x="2096955" y="119177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4" name="tx34"/>
            <p:cNvSpPr/>
            <p:nvPr/>
          </p:nvSpPr>
          <p:spPr>
            <a:xfrm>
              <a:off x="2361022" y="119177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5" name="tx35"/>
            <p:cNvSpPr/>
            <p:nvPr/>
          </p:nvSpPr>
          <p:spPr>
            <a:xfrm>
              <a:off x="2625089" y="127762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6" name="rc36"/>
            <p:cNvSpPr/>
            <p:nvPr/>
          </p:nvSpPr>
          <p:spPr>
            <a:xfrm>
              <a:off x="732387" y="2613739"/>
              <a:ext cx="2033314" cy="1454334"/>
            </a:xfrm>
            <a:prstGeom prst="rect">
              <a:avLst/>
            </a:prstGeom>
            <a:solidFill>
              <a:srgbClr val="EBEBEB">
                <a:alpha val="100000"/>
              </a:srgbClr>
            </a:solidFill>
          </p:spPr>
          <p:txBody>
            <a:bodyPr/>
            <a:lstStyle/>
            <a:p/>
          </p:txBody>
        </p:sp>
        <p:sp>
          <p:nvSpPr>
            <p:cNvPr id="37" name="pl37"/>
            <p:cNvSpPr/>
            <p:nvPr/>
          </p:nvSpPr>
          <p:spPr>
            <a:xfrm>
              <a:off x="732387" y="3735826"/>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38" name="pl38"/>
            <p:cNvSpPr/>
            <p:nvPr/>
          </p:nvSpPr>
          <p:spPr>
            <a:xfrm>
              <a:off x="732387" y="3306566"/>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39" name="pl39"/>
            <p:cNvSpPr/>
            <p:nvPr/>
          </p:nvSpPr>
          <p:spPr>
            <a:xfrm>
              <a:off x="732387" y="2877305"/>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40" name="pl40"/>
            <p:cNvSpPr/>
            <p:nvPr/>
          </p:nvSpPr>
          <p:spPr>
            <a:xfrm>
              <a:off x="732387" y="3950456"/>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41" name="pl41"/>
            <p:cNvSpPr/>
            <p:nvPr/>
          </p:nvSpPr>
          <p:spPr>
            <a:xfrm>
              <a:off x="732387" y="3521196"/>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42" name="pl42"/>
            <p:cNvSpPr/>
            <p:nvPr/>
          </p:nvSpPr>
          <p:spPr>
            <a:xfrm>
              <a:off x="732387" y="3091936"/>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43" name="pl43"/>
            <p:cNvSpPr/>
            <p:nvPr/>
          </p:nvSpPr>
          <p:spPr>
            <a:xfrm>
              <a:off x="732387" y="2662675"/>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44" name="pl44"/>
            <p:cNvSpPr/>
            <p:nvPr/>
          </p:nvSpPr>
          <p:spPr>
            <a:xfrm>
              <a:off x="824810"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08887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35294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617010"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88107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214514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2409211"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673278"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824810" y="3057595"/>
              <a:ext cx="1848467" cy="154533"/>
            </a:xfrm>
            <a:custGeom>
              <a:avLst/>
              <a:pathLst>
                <a:path w="1848467" h="154533">
                  <a:moveTo>
                    <a:pt x="0" y="51511"/>
                  </a:moveTo>
                  <a:lnTo>
                    <a:pt x="264066" y="34340"/>
                  </a:lnTo>
                  <a:lnTo>
                    <a:pt x="528133" y="120192"/>
                  </a:lnTo>
                  <a:lnTo>
                    <a:pt x="792200" y="154533"/>
                  </a:lnTo>
                  <a:lnTo>
                    <a:pt x="1056267" y="17170"/>
                  </a:lnTo>
                  <a:lnTo>
                    <a:pt x="1320333" y="51511"/>
                  </a:lnTo>
                  <a:lnTo>
                    <a:pt x="1584400" y="0"/>
                  </a:lnTo>
                  <a:lnTo>
                    <a:pt x="1848467" y="0"/>
                  </a:lnTo>
                </a:path>
              </a:pathLst>
            </a:custGeom>
            <a:ln w="20325" cap="flat">
              <a:solidFill>
                <a:srgbClr val="BEBEBE">
                  <a:alpha val="69803"/>
                </a:srgbClr>
              </a:solidFill>
              <a:prstDash val="solid"/>
              <a:round/>
            </a:ln>
          </p:spPr>
          <p:txBody>
            <a:bodyPr/>
            <a:lstStyle/>
            <a:p/>
          </p:txBody>
        </p:sp>
        <p:sp>
          <p:nvSpPr>
            <p:cNvPr id="53" name="pl53"/>
            <p:cNvSpPr/>
            <p:nvPr/>
          </p:nvSpPr>
          <p:spPr>
            <a:xfrm>
              <a:off x="824810" y="3074765"/>
              <a:ext cx="1848467" cy="68681"/>
            </a:xfrm>
            <a:custGeom>
              <a:avLst/>
              <a:pathLst>
                <a:path w="1848467" h="68681">
                  <a:moveTo>
                    <a:pt x="0" y="17170"/>
                  </a:moveTo>
                  <a:lnTo>
                    <a:pt x="264066" y="17170"/>
                  </a:lnTo>
                  <a:lnTo>
                    <a:pt x="528133" y="17170"/>
                  </a:lnTo>
                  <a:lnTo>
                    <a:pt x="792200" y="68681"/>
                  </a:lnTo>
                  <a:lnTo>
                    <a:pt x="1056267" y="17170"/>
                  </a:lnTo>
                  <a:lnTo>
                    <a:pt x="1320333" y="17170"/>
                  </a:lnTo>
                  <a:lnTo>
                    <a:pt x="1584400" y="0"/>
                  </a:lnTo>
                  <a:lnTo>
                    <a:pt x="1848467" y="0"/>
                  </a:lnTo>
                </a:path>
              </a:pathLst>
            </a:custGeom>
            <a:ln w="40651" cap="flat">
              <a:solidFill>
                <a:srgbClr val="BEBEBE">
                  <a:alpha val="69803"/>
                </a:srgbClr>
              </a:solidFill>
              <a:prstDash val="solid"/>
              <a:round/>
            </a:ln>
          </p:spPr>
          <p:txBody>
            <a:bodyPr/>
            <a:lstStyle/>
            <a:p/>
          </p:txBody>
        </p:sp>
        <p:sp>
          <p:nvSpPr>
            <p:cNvPr id="54" name="pl54"/>
            <p:cNvSpPr/>
            <p:nvPr/>
          </p:nvSpPr>
          <p:spPr>
            <a:xfrm>
              <a:off x="824810" y="3074765"/>
              <a:ext cx="1848467" cy="68681"/>
            </a:xfrm>
            <a:custGeom>
              <a:avLst/>
              <a:pathLst>
                <a:path w="1848467" h="68681">
                  <a:moveTo>
                    <a:pt x="0" y="17170"/>
                  </a:moveTo>
                  <a:lnTo>
                    <a:pt x="264066" y="17170"/>
                  </a:lnTo>
                  <a:lnTo>
                    <a:pt x="528133" y="17170"/>
                  </a:lnTo>
                  <a:lnTo>
                    <a:pt x="792200" y="68681"/>
                  </a:lnTo>
                  <a:lnTo>
                    <a:pt x="1056267" y="17170"/>
                  </a:lnTo>
                  <a:lnTo>
                    <a:pt x="1320333" y="17170"/>
                  </a:lnTo>
                  <a:lnTo>
                    <a:pt x="1584400" y="0"/>
                  </a:lnTo>
                  <a:lnTo>
                    <a:pt x="1848467" y="0"/>
                  </a:lnTo>
                </a:path>
              </a:pathLst>
            </a:custGeom>
            <a:ln w="35231" cap="flat">
              <a:solidFill>
                <a:srgbClr val="BEBEBE">
                  <a:alpha val="69803"/>
                </a:srgbClr>
              </a:solidFill>
              <a:prstDash val="solid"/>
              <a:round/>
            </a:ln>
          </p:spPr>
          <p:txBody>
            <a:bodyPr/>
            <a:lstStyle/>
            <a:p/>
          </p:txBody>
        </p:sp>
        <p:sp>
          <p:nvSpPr>
            <p:cNvPr id="55" name="pl55"/>
            <p:cNvSpPr/>
            <p:nvPr/>
          </p:nvSpPr>
          <p:spPr>
            <a:xfrm>
              <a:off x="824810" y="3057595"/>
              <a:ext cx="1848467" cy="154533"/>
            </a:xfrm>
            <a:custGeom>
              <a:avLst/>
              <a:pathLst>
                <a:path w="1848467" h="154533">
                  <a:moveTo>
                    <a:pt x="0" y="51511"/>
                  </a:moveTo>
                  <a:lnTo>
                    <a:pt x="264066" y="34340"/>
                  </a:lnTo>
                  <a:lnTo>
                    <a:pt x="528133" y="120192"/>
                  </a:lnTo>
                  <a:lnTo>
                    <a:pt x="792200" y="154533"/>
                  </a:lnTo>
                  <a:lnTo>
                    <a:pt x="1056267" y="17170"/>
                  </a:lnTo>
                  <a:lnTo>
                    <a:pt x="1320333" y="51511"/>
                  </a:lnTo>
                  <a:lnTo>
                    <a:pt x="1584400" y="0"/>
                  </a:lnTo>
                  <a:lnTo>
                    <a:pt x="1848467" y="0"/>
                  </a:lnTo>
                </a:path>
              </a:pathLst>
            </a:custGeom>
            <a:ln w="20325" cap="flat">
              <a:solidFill>
                <a:srgbClr val="6B6B6B">
                  <a:alpha val="100000"/>
                </a:srgbClr>
              </a:solidFill>
              <a:prstDash val="solid"/>
              <a:round/>
            </a:ln>
          </p:spPr>
          <p:txBody>
            <a:bodyPr/>
            <a:lstStyle/>
            <a:p/>
          </p:txBody>
        </p:sp>
        <p:sp>
          <p:nvSpPr>
            <p:cNvPr id="56" name="pl56"/>
            <p:cNvSpPr/>
            <p:nvPr/>
          </p:nvSpPr>
          <p:spPr>
            <a:xfrm>
              <a:off x="824810" y="3074765"/>
              <a:ext cx="1848467" cy="68681"/>
            </a:xfrm>
            <a:custGeom>
              <a:avLst/>
              <a:pathLst>
                <a:path w="1848467" h="68681">
                  <a:moveTo>
                    <a:pt x="0" y="17170"/>
                  </a:moveTo>
                  <a:lnTo>
                    <a:pt x="264066" y="17170"/>
                  </a:lnTo>
                  <a:lnTo>
                    <a:pt x="528133" y="17170"/>
                  </a:lnTo>
                  <a:lnTo>
                    <a:pt x="792200" y="68681"/>
                  </a:lnTo>
                  <a:lnTo>
                    <a:pt x="1056267" y="17170"/>
                  </a:lnTo>
                  <a:lnTo>
                    <a:pt x="1320333" y="17170"/>
                  </a:lnTo>
                  <a:lnTo>
                    <a:pt x="1584400" y="0"/>
                  </a:lnTo>
                  <a:lnTo>
                    <a:pt x="1848467" y="0"/>
                  </a:lnTo>
                </a:path>
              </a:pathLst>
            </a:custGeom>
            <a:ln w="40651" cap="flat">
              <a:solidFill>
                <a:srgbClr val="000000">
                  <a:alpha val="100000"/>
                </a:srgbClr>
              </a:solidFill>
              <a:prstDash val="solid"/>
              <a:round/>
            </a:ln>
          </p:spPr>
          <p:txBody>
            <a:bodyPr/>
            <a:lstStyle/>
            <a:p/>
          </p:txBody>
        </p:sp>
        <p:sp>
          <p:nvSpPr>
            <p:cNvPr id="57" name="pl57"/>
            <p:cNvSpPr/>
            <p:nvPr/>
          </p:nvSpPr>
          <p:spPr>
            <a:xfrm>
              <a:off x="824810" y="3074765"/>
              <a:ext cx="1848467" cy="68681"/>
            </a:xfrm>
            <a:custGeom>
              <a:avLst/>
              <a:pathLst>
                <a:path w="1848467" h="68681">
                  <a:moveTo>
                    <a:pt x="0" y="17170"/>
                  </a:moveTo>
                  <a:lnTo>
                    <a:pt x="264066" y="17170"/>
                  </a:lnTo>
                  <a:lnTo>
                    <a:pt x="528133" y="17170"/>
                  </a:lnTo>
                  <a:lnTo>
                    <a:pt x="792200" y="68681"/>
                  </a:lnTo>
                  <a:lnTo>
                    <a:pt x="1056267" y="17170"/>
                  </a:lnTo>
                  <a:lnTo>
                    <a:pt x="1320333" y="17170"/>
                  </a:lnTo>
                  <a:lnTo>
                    <a:pt x="1584400" y="0"/>
                  </a:lnTo>
                  <a:lnTo>
                    <a:pt x="1848467" y="0"/>
                  </a:lnTo>
                </a:path>
              </a:pathLst>
            </a:custGeom>
            <a:ln w="35231" cap="flat">
              <a:solidFill>
                <a:srgbClr val="80BD41">
                  <a:alpha val="100000"/>
                </a:srgbClr>
              </a:solidFill>
              <a:prstDash val="solid"/>
              <a:round/>
            </a:ln>
          </p:spPr>
          <p:txBody>
            <a:bodyPr/>
            <a:lstStyle/>
            <a:p/>
          </p:txBody>
        </p:sp>
        <p:sp>
          <p:nvSpPr>
            <p:cNvPr id="58" name="pl58"/>
            <p:cNvSpPr/>
            <p:nvPr/>
          </p:nvSpPr>
          <p:spPr>
            <a:xfrm>
              <a:off x="732387" y="3091936"/>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59" name="tx59"/>
            <p:cNvSpPr/>
            <p:nvPr/>
          </p:nvSpPr>
          <p:spPr>
            <a:xfrm>
              <a:off x="794681" y="29133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0" name="tx60"/>
            <p:cNvSpPr/>
            <p:nvPr/>
          </p:nvSpPr>
          <p:spPr>
            <a:xfrm>
              <a:off x="1058747" y="29133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 name="tx61"/>
            <p:cNvSpPr/>
            <p:nvPr/>
          </p:nvSpPr>
          <p:spPr>
            <a:xfrm>
              <a:off x="1322814" y="29133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2" name="tx62"/>
            <p:cNvSpPr/>
            <p:nvPr/>
          </p:nvSpPr>
          <p:spPr>
            <a:xfrm>
              <a:off x="1568822" y="296489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3" name="tx63"/>
            <p:cNvSpPr/>
            <p:nvPr/>
          </p:nvSpPr>
          <p:spPr>
            <a:xfrm>
              <a:off x="1850948" y="29133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4" name="tx64"/>
            <p:cNvSpPr/>
            <p:nvPr/>
          </p:nvSpPr>
          <p:spPr>
            <a:xfrm>
              <a:off x="2115014" y="29133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5" name="tx65"/>
            <p:cNvSpPr/>
            <p:nvPr/>
          </p:nvSpPr>
          <p:spPr>
            <a:xfrm>
              <a:off x="2379081" y="28962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6" name="tx66"/>
            <p:cNvSpPr/>
            <p:nvPr/>
          </p:nvSpPr>
          <p:spPr>
            <a:xfrm>
              <a:off x="2643148" y="28962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7" name="rc67"/>
            <p:cNvSpPr/>
            <p:nvPr/>
          </p:nvSpPr>
          <p:spPr>
            <a:xfrm>
              <a:off x="732387" y="4352515"/>
              <a:ext cx="2033314" cy="1454334"/>
            </a:xfrm>
            <a:prstGeom prst="rect">
              <a:avLst/>
            </a:prstGeom>
            <a:solidFill>
              <a:srgbClr val="EBEBEB">
                <a:alpha val="100000"/>
              </a:srgbClr>
            </a:solidFill>
          </p:spPr>
          <p:txBody>
            <a:bodyPr/>
            <a:lstStyle/>
            <a:p/>
          </p:txBody>
        </p:sp>
        <p:sp>
          <p:nvSpPr>
            <p:cNvPr id="68" name="pl68"/>
            <p:cNvSpPr/>
            <p:nvPr/>
          </p:nvSpPr>
          <p:spPr>
            <a:xfrm>
              <a:off x="732387" y="5474602"/>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69" name="pl69"/>
            <p:cNvSpPr/>
            <p:nvPr/>
          </p:nvSpPr>
          <p:spPr>
            <a:xfrm>
              <a:off x="732387" y="5045341"/>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70" name="pl70"/>
            <p:cNvSpPr/>
            <p:nvPr/>
          </p:nvSpPr>
          <p:spPr>
            <a:xfrm>
              <a:off x="732387" y="4616081"/>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71" name="pl71"/>
            <p:cNvSpPr/>
            <p:nvPr/>
          </p:nvSpPr>
          <p:spPr>
            <a:xfrm>
              <a:off x="732387" y="5689232"/>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72" name="pl72"/>
            <p:cNvSpPr/>
            <p:nvPr/>
          </p:nvSpPr>
          <p:spPr>
            <a:xfrm>
              <a:off x="732387" y="5259972"/>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73" name="pl73"/>
            <p:cNvSpPr/>
            <p:nvPr/>
          </p:nvSpPr>
          <p:spPr>
            <a:xfrm>
              <a:off x="732387" y="4830711"/>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74" name="pl74"/>
            <p:cNvSpPr/>
            <p:nvPr/>
          </p:nvSpPr>
          <p:spPr>
            <a:xfrm>
              <a:off x="732387" y="4401451"/>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75" name="pl75"/>
            <p:cNvSpPr/>
            <p:nvPr/>
          </p:nvSpPr>
          <p:spPr>
            <a:xfrm>
              <a:off x="824810"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08887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352944"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617010"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88107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2145144"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2409211"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673278"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824810" y="4796370"/>
              <a:ext cx="1848467" cy="154533"/>
            </a:xfrm>
            <a:custGeom>
              <a:avLst/>
              <a:pathLst>
                <a:path w="1848467" h="154533">
                  <a:moveTo>
                    <a:pt x="0" y="51511"/>
                  </a:moveTo>
                  <a:lnTo>
                    <a:pt x="264066" y="34340"/>
                  </a:lnTo>
                  <a:lnTo>
                    <a:pt x="528133" y="120192"/>
                  </a:lnTo>
                  <a:lnTo>
                    <a:pt x="792200" y="154533"/>
                  </a:lnTo>
                  <a:lnTo>
                    <a:pt x="1056267" y="17170"/>
                  </a:lnTo>
                  <a:lnTo>
                    <a:pt x="1320333" y="51511"/>
                  </a:lnTo>
                  <a:lnTo>
                    <a:pt x="1584400" y="0"/>
                  </a:lnTo>
                  <a:lnTo>
                    <a:pt x="1848467" y="0"/>
                  </a:lnTo>
                </a:path>
              </a:pathLst>
            </a:custGeom>
            <a:ln w="20325" cap="flat">
              <a:solidFill>
                <a:srgbClr val="BEBEBE">
                  <a:alpha val="69803"/>
                </a:srgbClr>
              </a:solidFill>
              <a:prstDash val="solid"/>
              <a:round/>
            </a:ln>
          </p:spPr>
          <p:txBody>
            <a:bodyPr/>
            <a:lstStyle/>
            <a:p/>
          </p:txBody>
        </p:sp>
        <p:sp>
          <p:nvSpPr>
            <p:cNvPr id="84" name="pl84"/>
            <p:cNvSpPr/>
            <p:nvPr/>
          </p:nvSpPr>
          <p:spPr>
            <a:xfrm>
              <a:off x="824810" y="4830711"/>
              <a:ext cx="1848467" cy="85852"/>
            </a:xfrm>
            <a:custGeom>
              <a:avLst/>
              <a:pathLst>
                <a:path w="1848467" h="85852">
                  <a:moveTo>
                    <a:pt x="0" y="0"/>
                  </a:moveTo>
                  <a:lnTo>
                    <a:pt x="264066" y="0"/>
                  </a:lnTo>
                  <a:lnTo>
                    <a:pt x="528133" y="0"/>
                  </a:lnTo>
                  <a:lnTo>
                    <a:pt x="792200" y="85852"/>
                  </a:lnTo>
                  <a:lnTo>
                    <a:pt x="1056267" y="85852"/>
                  </a:lnTo>
                  <a:lnTo>
                    <a:pt x="1320333" y="85852"/>
                  </a:lnTo>
                  <a:lnTo>
                    <a:pt x="1584400" y="85852"/>
                  </a:lnTo>
                  <a:lnTo>
                    <a:pt x="1848467" y="85852"/>
                  </a:lnTo>
                </a:path>
              </a:pathLst>
            </a:custGeom>
            <a:ln w="40651" cap="flat">
              <a:solidFill>
                <a:srgbClr val="BEBEBE">
                  <a:alpha val="69803"/>
                </a:srgbClr>
              </a:solidFill>
              <a:prstDash val="solid"/>
              <a:round/>
            </a:ln>
          </p:spPr>
          <p:txBody>
            <a:bodyPr/>
            <a:lstStyle/>
            <a:p/>
          </p:txBody>
        </p:sp>
        <p:sp>
          <p:nvSpPr>
            <p:cNvPr id="85" name="pl85"/>
            <p:cNvSpPr/>
            <p:nvPr/>
          </p:nvSpPr>
          <p:spPr>
            <a:xfrm>
              <a:off x="824810" y="4830711"/>
              <a:ext cx="1848467" cy="85852"/>
            </a:xfrm>
            <a:custGeom>
              <a:avLst/>
              <a:pathLst>
                <a:path w="1848467" h="85852">
                  <a:moveTo>
                    <a:pt x="0" y="0"/>
                  </a:moveTo>
                  <a:lnTo>
                    <a:pt x="264066" y="0"/>
                  </a:lnTo>
                  <a:lnTo>
                    <a:pt x="528133" y="0"/>
                  </a:lnTo>
                  <a:lnTo>
                    <a:pt x="792200" y="85852"/>
                  </a:lnTo>
                  <a:lnTo>
                    <a:pt x="1056267" y="85852"/>
                  </a:lnTo>
                  <a:lnTo>
                    <a:pt x="1320333" y="85852"/>
                  </a:lnTo>
                  <a:lnTo>
                    <a:pt x="1584400" y="85852"/>
                  </a:lnTo>
                  <a:lnTo>
                    <a:pt x="1848467" y="85852"/>
                  </a:lnTo>
                </a:path>
              </a:pathLst>
            </a:custGeom>
            <a:ln w="35231" cap="flat">
              <a:solidFill>
                <a:srgbClr val="BEBEBE">
                  <a:alpha val="69803"/>
                </a:srgbClr>
              </a:solidFill>
              <a:prstDash val="solid"/>
              <a:round/>
            </a:ln>
          </p:spPr>
          <p:txBody>
            <a:bodyPr/>
            <a:lstStyle/>
            <a:p/>
          </p:txBody>
        </p:sp>
        <p:sp>
          <p:nvSpPr>
            <p:cNvPr id="86" name="pl86"/>
            <p:cNvSpPr/>
            <p:nvPr/>
          </p:nvSpPr>
          <p:spPr>
            <a:xfrm>
              <a:off x="824810" y="4796370"/>
              <a:ext cx="1848467" cy="154533"/>
            </a:xfrm>
            <a:custGeom>
              <a:avLst/>
              <a:pathLst>
                <a:path w="1848467" h="154533">
                  <a:moveTo>
                    <a:pt x="0" y="51511"/>
                  </a:moveTo>
                  <a:lnTo>
                    <a:pt x="264066" y="34340"/>
                  </a:lnTo>
                  <a:lnTo>
                    <a:pt x="528133" y="120192"/>
                  </a:lnTo>
                  <a:lnTo>
                    <a:pt x="792200" y="154533"/>
                  </a:lnTo>
                  <a:lnTo>
                    <a:pt x="1056267" y="17170"/>
                  </a:lnTo>
                  <a:lnTo>
                    <a:pt x="1320333" y="51511"/>
                  </a:lnTo>
                  <a:lnTo>
                    <a:pt x="1584400" y="0"/>
                  </a:lnTo>
                  <a:lnTo>
                    <a:pt x="1848467" y="0"/>
                  </a:lnTo>
                </a:path>
              </a:pathLst>
            </a:custGeom>
            <a:ln w="20325" cap="flat">
              <a:solidFill>
                <a:srgbClr val="6B6B6B">
                  <a:alpha val="100000"/>
                </a:srgbClr>
              </a:solidFill>
              <a:prstDash val="solid"/>
              <a:round/>
            </a:ln>
          </p:spPr>
          <p:txBody>
            <a:bodyPr/>
            <a:lstStyle/>
            <a:p/>
          </p:txBody>
        </p:sp>
        <p:sp>
          <p:nvSpPr>
            <p:cNvPr id="87" name="pl87"/>
            <p:cNvSpPr/>
            <p:nvPr/>
          </p:nvSpPr>
          <p:spPr>
            <a:xfrm>
              <a:off x="824810" y="4830711"/>
              <a:ext cx="1848467" cy="85852"/>
            </a:xfrm>
            <a:custGeom>
              <a:avLst/>
              <a:pathLst>
                <a:path w="1848467" h="85852">
                  <a:moveTo>
                    <a:pt x="0" y="0"/>
                  </a:moveTo>
                  <a:lnTo>
                    <a:pt x="264066" y="0"/>
                  </a:lnTo>
                  <a:lnTo>
                    <a:pt x="528133" y="0"/>
                  </a:lnTo>
                  <a:lnTo>
                    <a:pt x="792200" y="85852"/>
                  </a:lnTo>
                  <a:lnTo>
                    <a:pt x="1056267" y="85852"/>
                  </a:lnTo>
                  <a:lnTo>
                    <a:pt x="1320333" y="85852"/>
                  </a:lnTo>
                  <a:lnTo>
                    <a:pt x="1584400" y="85852"/>
                  </a:lnTo>
                  <a:lnTo>
                    <a:pt x="1848467" y="85852"/>
                  </a:lnTo>
                </a:path>
              </a:pathLst>
            </a:custGeom>
            <a:ln w="40651" cap="flat">
              <a:solidFill>
                <a:srgbClr val="000000">
                  <a:alpha val="100000"/>
                </a:srgbClr>
              </a:solidFill>
              <a:prstDash val="solid"/>
              <a:round/>
            </a:ln>
          </p:spPr>
          <p:txBody>
            <a:bodyPr/>
            <a:lstStyle/>
            <a:p/>
          </p:txBody>
        </p:sp>
        <p:sp>
          <p:nvSpPr>
            <p:cNvPr id="88" name="pl88"/>
            <p:cNvSpPr/>
            <p:nvPr/>
          </p:nvSpPr>
          <p:spPr>
            <a:xfrm>
              <a:off x="824810" y="4830711"/>
              <a:ext cx="1848467" cy="85852"/>
            </a:xfrm>
            <a:custGeom>
              <a:avLst/>
              <a:pathLst>
                <a:path w="1848467" h="85852">
                  <a:moveTo>
                    <a:pt x="0" y="0"/>
                  </a:moveTo>
                  <a:lnTo>
                    <a:pt x="264066" y="0"/>
                  </a:lnTo>
                  <a:lnTo>
                    <a:pt x="528133" y="0"/>
                  </a:lnTo>
                  <a:lnTo>
                    <a:pt x="792200" y="85852"/>
                  </a:lnTo>
                  <a:lnTo>
                    <a:pt x="1056267" y="85852"/>
                  </a:lnTo>
                  <a:lnTo>
                    <a:pt x="1320333" y="85852"/>
                  </a:lnTo>
                  <a:lnTo>
                    <a:pt x="1584400" y="85852"/>
                  </a:lnTo>
                  <a:lnTo>
                    <a:pt x="1848467" y="85852"/>
                  </a:lnTo>
                </a:path>
              </a:pathLst>
            </a:custGeom>
            <a:ln w="35231" cap="flat">
              <a:solidFill>
                <a:srgbClr val="80BD41">
                  <a:alpha val="100000"/>
                </a:srgbClr>
              </a:solidFill>
              <a:prstDash val="solid"/>
              <a:round/>
            </a:ln>
          </p:spPr>
          <p:txBody>
            <a:bodyPr/>
            <a:lstStyle/>
            <a:p/>
          </p:txBody>
        </p:sp>
        <p:sp>
          <p:nvSpPr>
            <p:cNvPr id="89" name="pl89"/>
            <p:cNvSpPr/>
            <p:nvPr/>
          </p:nvSpPr>
          <p:spPr>
            <a:xfrm>
              <a:off x="732387" y="4830711"/>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90" name="tx90"/>
            <p:cNvSpPr/>
            <p:nvPr/>
          </p:nvSpPr>
          <p:spPr>
            <a:xfrm>
              <a:off x="794681" y="46521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1" name="tx91"/>
            <p:cNvSpPr/>
            <p:nvPr/>
          </p:nvSpPr>
          <p:spPr>
            <a:xfrm>
              <a:off x="1058747" y="46521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2" name="tx92"/>
            <p:cNvSpPr/>
            <p:nvPr/>
          </p:nvSpPr>
          <p:spPr>
            <a:xfrm>
              <a:off x="1322814" y="46521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3" name="tx93"/>
            <p:cNvSpPr/>
            <p:nvPr/>
          </p:nvSpPr>
          <p:spPr>
            <a:xfrm>
              <a:off x="1568822" y="473800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94" name="tx94"/>
            <p:cNvSpPr/>
            <p:nvPr/>
          </p:nvSpPr>
          <p:spPr>
            <a:xfrm>
              <a:off x="1832888" y="473800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95" name="tx95"/>
            <p:cNvSpPr/>
            <p:nvPr/>
          </p:nvSpPr>
          <p:spPr>
            <a:xfrm>
              <a:off x="2096955" y="473800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96" name="tx96"/>
            <p:cNvSpPr/>
            <p:nvPr/>
          </p:nvSpPr>
          <p:spPr>
            <a:xfrm>
              <a:off x="2361022" y="473800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97" name="tx97"/>
            <p:cNvSpPr/>
            <p:nvPr/>
          </p:nvSpPr>
          <p:spPr>
            <a:xfrm>
              <a:off x="2625089" y="473800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98" name="rc98"/>
            <p:cNvSpPr/>
            <p:nvPr/>
          </p:nvSpPr>
          <p:spPr>
            <a:xfrm>
              <a:off x="2835290" y="874964"/>
              <a:ext cx="2033314" cy="1454334"/>
            </a:xfrm>
            <a:prstGeom prst="rect">
              <a:avLst/>
            </a:prstGeom>
            <a:solidFill>
              <a:srgbClr val="EBEBEB">
                <a:alpha val="100000"/>
              </a:srgbClr>
            </a:solidFill>
          </p:spPr>
          <p:txBody>
            <a:bodyPr/>
            <a:lstStyle/>
            <a:p/>
          </p:txBody>
        </p:sp>
        <p:sp>
          <p:nvSpPr>
            <p:cNvPr id="99" name="pl99"/>
            <p:cNvSpPr/>
            <p:nvPr/>
          </p:nvSpPr>
          <p:spPr>
            <a:xfrm>
              <a:off x="2835290" y="1997050"/>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00" name="pl100"/>
            <p:cNvSpPr/>
            <p:nvPr/>
          </p:nvSpPr>
          <p:spPr>
            <a:xfrm>
              <a:off x="2835290" y="1567790"/>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01" name="pl101"/>
            <p:cNvSpPr/>
            <p:nvPr/>
          </p:nvSpPr>
          <p:spPr>
            <a:xfrm>
              <a:off x="2835290" y="1138530"/>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02" name="pl102"/>
            <p:cNvSpPr/>
            <p:nvPr/>
          </p:nvSpPr>
          <p:spPr>
            <a:xfrm>
              <a:off x="2835290" y="2211681"/>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03" name="pl103"/>
            <p:cNvSpPr/>
            <p:nvPr/>
          </p:nvSpPr>
          <p:spPr>
            <a:xfrm>
              <a:off x="2835290" y="1782420"/>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04" name="pl104"/>
            <p:cNvSpPr/>
            <p:nvPr/>
          </p:nvSpPr>
          <p:spPr>
            <a:xfrm>
              <a:off x="2835290" y="1353160"/>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05" name="pl105"/>
            <p:cNvSpPr/>
            <p:nvPr/>
          </p:nvSpPr>
          <p:spPr>
            <a:xfrm>
              <a:off x="2835290" y="923899"/>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06" name="pl106"/>
            <p:cNvSpPr/>
            <p:nvPr/>
          </p:nvSpPr>
          <p:spPr>
            <a:xfrm>
              <a:off x="2927713"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3191780"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345584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371991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3983980"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424804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451211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4776181"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2927713" y="1318819"/>
              <a:ext cx="1848467" cy="154533"/>
            </a:xfrm>
            <a:custGeom>
              <a:avLst/>
              <a:pathLst>
                <a:path w="1848467" h="154533">
                  <a:moveTo>
                    <a:pt x="0" y="51511"/>
                  </a:moveTo>
                  <a:lnTo>
                    <a:pt x="264066" y="34340"/>
                  </a:lnTo>
                  <a:lnTo>
                    <a:pt x="528133" y="120192"/>
                  </a:lnTo>
                  <a:lnTo>
                    <a:pt x="792200" y="154533"/>
                  </a:lnTo>
                  <a:lnTo>
                    <a:pt x="1056267" y="17170"/>
                  </a:lnTo>
                  <a:lnTo>
                    <a:pt x="1320333" y="51511"/>
                  </a:lnTo>
                  <a:lnTo>
                    <a:pt x="1584400" y="0"/>
                  </a:lnTo>
                  <a:lnTo>
                    <a:pt x="1848467" y="0"/>
                  </a:lnTo>
                </a:path>
              </a:pathLst>
            </a:custGeom>
            <a:ln w="20325" cap="flat">
              <a:solidFill>
                <a:srgbClr val="BEBEBE">
                  <a:alpha val="69803"/>
                </a:srgbClr>
              </a:solidFill>
              <a:prstDash val="solid"/>
              <a:round/>
            </a:ln>
          </p:spPr>
          <p:txBody>
            <a:bodyPr/>
            <a:lstStyle/>
            <a:p/>
          </p:txBody>
        </p:sp>
        <p:sp>
          <p:nvSpPr>
            <p:cNvPr id="115" name="pl115"/>
            <p:cNvSpPr/>
            <p:nvPr/>
          </p:nvSpPr>
          <p:spPr>
            <a:xfrm>
              <a:off x="2927713" y="1318819"/>
              <a:ext cx="1848467" cy="68681"/>
            </a:xfrm>
            <a:custGeom>
              <a:avLst/>
              <a:pathLst>
                <a:path w="1848467" h="68681">
                  <a:moveTo>
                    <a:pt x="0" y="34340"/>
                  </a:moveTo>
                  <a:lnTo>
                    <a:pt x="264066" y="34340"/>
                  </a:lnTo>
                  <a:lnTo>
                    <a:pt x="528133" y="68681"/>
                  </a:lnTo>
                  <a:lnTo>
                    <a:pt x="792200" y="17170"/>
                  </a:lnTo>
                  <a:lnTo>
                    <a:pt x="1056267" y="17170"/>
                  </a:lnTo>
                  <a:lnTo>
                    <a:pt x="1320333" y="0"/>
                  </a:lnTo>
                  <a:lnTo>
                    <a:pt x="1584400" y="17170"/>
                  </a:lnTo>
                  <a:lnTo>
                    <a:pt x="1848467" y="0"/>
                  </a:lnTo>
                </a:path>
              </a:pathLst>
            </a:custGeom>
            <a:ln w="40651" cap="flat">
              <a:solidFill>
                <a:srgbClr val="BEBEBE">
                  <a:alpha val="69803"/>
                </a:srgbClr>
              </a:solidFill>
              <a:prstDash val="solid"/>
              <a:round/>
            </a:ln>
          </p:spPr>
          <p:txBody>
            <a:bodyPr/>
            <a:lstStyle/>
            <a:p/>
          </p:txBody>
        </p:sp>
        <p:sp>
          <p:nvSpPr>
            <p:cNvPr id="116" name="pl116"/>
            <p:cNvSpPr/>
            <p:nvPr/>
          </p:nvSpPr>
          <p:spPr>
            <a:xfrm>
              <a:off x="2927713" y="1318819"/>
              <a:ext cx="1848467" cy="68681"/>
            </a:xfrm>
            <a:custGeom>
              <a:avLst/>
              <a:pathLst>
                <a:path w="1848467" h="68681">
                  <a:moveTo>
                    <a:pt x="0" y="34340"/>
                  </a:moveTo>
                  <a:lnTo>
                    <a:pt x="264066" y="34340"/>
                  </a:lnTo>
                  <a:lnTo>
                    <a:pt x="528133" y="68681"/>
                  </a:lnTo>
                  <a:lnTo>
                    <a:pt x="792200" y="17170"/>
                  </a:lnTo>
                  <a:lnTo>
                    <a:pt x="1056267" y="17170"/>
                  </a:lnTo>
                  <a:lnTo>
                    <a:pt x="1320333" y="0"/>
                  </a:lnTo>
                  <a:lnTo>
                    <a:pt x="1584400" y="17170"/>
                  </a:lnTo>
                  <a:lnTo>
                    <a:pt x="1848467" y="0"/>
                  </a:lnTo>
                </a:path>
              </a:pathLst>
            </a:custGeom>
            <a:ln w="35231" cap="flat">
              <a:solidFill>
                <a:srgbClr val="BEBEBE">
                  <a:alpha val="69803"/>
                </a:srgbClr>
              </a:solidFill>
              <a:prstDash val="solid"/>
              <a:round/>
            </a:ln>
          </p:spPr>
          <p:txBody>
            <a:bodyPr/>
            <a:lstStyle/>
            <a:p/>
          </p:txBody>
        </p:sp>
        <p:sp>
          <p:nvSpPr>
            <p:cNvPr id="117" name="pl117"/>
            <p:cNvSpPr/>
            <p:nvPr/>
          </p:nvSpPr>
          <p:spPr>
            <a:xfrm>
              <a:off x="2927713" y="1318819"/>
              <a:ext cx="1848467" cy="154533"/>
            </a:xfrm>
            <a:custGeom>
              <a:avLst/>
              <a:pathLst>
                <a:path w="1848467" h="154533">
                  <a:moveTo>
                    <a:pt x="0" y="51511"/>
                  </a:moveTo>
                  <a:lnTo>
                    <a:pt x="264066" y="34340"/>
                  </a:lnTo>
                  <a:lnTo>
                    <a:pt x="528133" y="120192"/>
                  </a:lnTo>
                  <a:lnTo>
                    <a:pt x="792200" y="154533"/>
                  </a:lnTo>
                  <a:lnTo>
                    <a:pt x="1056267" y="17170"/>
                  </a:lnTo>
                  <a:lnTo>
                    <a:pt x="1320333" y="51511"/>
                  </a:lnTo>
                  <a:lnTo>
                    <a:pt x="1584400" y="0"/>
                  </a:lnTo>
                  <a:lnTo>
                    <a:pt x="1848467" y="0"/>
                  </a:lnTo>
                </a:path>
              </a:pathLst>
            </a:custGeom>
            <a:ln w="20325" cap="flat">
              <a:solidFill>
                <a:srgbClr val="6B6B6B">
                  <a:alpha val="100000"/>
                </a:srgbClr>
              </a:solidFill>
              <a:prstDash val="solid"/>
              <a:round/>
            </a:ln>
          </p:spPr>
          <p:txBody>
            <a:bodyPr/>
            <a:lstStyle/>
            <a:p/>
          </p:txBody>
        </p:sp>
        <p:sp>
          <p:nvSpPr>
            <p:cNvPr id="118" name="pl118"/>
            <p:cNvSpPr/>
            <p:nvPr/>
          </p:nvSpPr>
          <p:spPr>
            <a:xfrm>
              <a:off x="2927713" y="1318819"/>
              <a:ext cx="1848467" cy="68681"/>
            </a:xfrm>
            <a:custGeom>
              <a:avLst/>
              <a:pathLst>
                <a:path w="1848467" h="68681">
                  <a:moveTo>
                    <a:pt x="0" y="34340"/>
                  </a:moveTo>
                  <a:lnTo>
                    <a:pt x="264066" y="34340"/>
                  </a:lnTo>
                  <a:lnTo>
                    <a:pt x="528133" y="68681"/>
                  </a:lnTo>
                  <a:lnTo>
                    <a:pt x="792200" y="17170"/>
                  </a:lnTo>
                  <a:lnTo>
                    <a:pt x="1056267" y="17170"/>
                  </a:lnTo>
                  <a:lnTo>
                    <a:pt x="1320333" y="0"/>
                  </a:lnTo>
                  <a:lnTo>
                    <a:pt x="1584400" y="17170"/>
                  </a:lnTo>
                  <a:lnTo>
                    <a:pt x="1848467" y="0"/>
                  </a:lnTo>
                </a:path>
              </a:pathLst>
            </a:custGeom>
            <a:ln w="40651" cap="flat">
              <a:solidFill>
                <a:srgbClr val="000000">
                  <a:alpha val="100000"/>
                </a:srgbClr>
              </a:solidFill>
              <a:prstDash val="solid"/>
              <a:round/>
            </a:ln>
          </p:spPr>
          <p:txBody>
            <a:bodyPr/>
            <a:lstStyle/>
            <a:p/>
          </p:txBody>
        </p:sp>
        <p:sp>
          <p:nvSpPr>
            <p:cNvPr id="119" name="pl119"/>
            <p:cNvSpPr/>
            <p:nvPr/>
          </p:nvSpPr>
          <p:spPr>
            <a:xfrm>
              <a:off x="2927713" y="1318819"/>
              <a:ext cx="1848467" cy="68681"/>
            </a:xfrm>
            <a:custGeom>
              <a:avLst/>
              <a:pathLst>
                <a:path w="1848467" h="68681">
                  <a:moveTo>
                    <a:pt x="0" y="34340"/>
                  </a:moveTo>
                  <a:lnTo>
                    <a:pt x="264066" y="34340"/>
                  </a:lnTo>
                  <a:lnTo>
                    <a:pt x="528133" y="68681"/>
                  </a:lnTo>
                  <a:lnTo>
                    <a:pt x="792200" y="17170"/>
                  </a:lnTo>
                  <a:lnTo>
                    <a:pt x="1056267" y="17170"/>
                  </a:lnTo>
                  <a:lnTo>
                    <a:pt x="1320333" y="0"/>
                  </a:lnTo>
                  <a:lnTo>
                    <a:pt x="1584400" y="17170"/>
                  </a:lnTo>
                  <a:lnTo>
                    <a:pt x="1848467" y="0"/>
                  </a:lnTo>
                </a:path>
              </a:pathLst>
            </a:custGeom>
            <a:ln w="35231" cap="flat">
              <a:solidFill>
                <a:srgbClr val="80BD41">
                  <a:alpha val="100000"/>
                </a:srgbClr>
              </a:solidFill>
              <a:prstDash val="solid"/>
              <a:round/>
            </a:ln>
          </p:spPr>
          <p:txBody>
            <a:bodyPr/>
            <a:lstStyle/>
            <a:p/>
          </p:txBody>
        </p:sp>
        <p:sp>
          <p:nvSpPr>
            <p:cNvPr id="120" name="pl120"/>
            <p:cNvSpPr/>
            <p:nvPr/>
          </p:nvSpPr>
          <p:spPr>
            <a:xfrm>
              <a:off x="2835290" y="1353160"/>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121" name="tx121"/>
            <p:cNvSpPr/>
            <p:nvPr/>
          </p:nvSpPr>
          <p:spPr>
            <a:xfrm>
              <a:off x="2897584" y="117460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2" name="tx122"/>
            <p:cNvSpPr/>
            <p:nvPr/>
          </p:nvSpPr>
          <p:spPr>
            <a:xfrm>
              <a:off x="3161651" y="117460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3" name="tx123"/>
            <p:cNvSpPr/>
            <p:nvPr/>
          </p:nvSpPr>
          <p:spPr>
            <a:xfrm>
              <a:off x="3407658" y="12089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24" name="tx124"/>
            <p:cNvSpPr/>
            <p:nvPr/>
          </p:nvSpPr>
          <p:spPr>
            <a:xfrm>
              <a:off x="3689784" y="11574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25" name="tx125"/>
            <p:cNvSpPr/>
            <p:nvPr/>
          </p:nvSpPr>
          <p:spPr>
            <a:xfrm>
              <a:off x="3953851" y="11574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26" name="tx126"/>
            <p:cNvSpPr/>
            <p:nvPr/>
          </p:nvSpPr>
          <p:spPr>
            <a:xfrm>
              <a:off x="4217918" y="11402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27" name="tx127"/>
            <p:cNvSpPr/>
            <p:nvPr/>
          </p:nvSpPr>
          <p:spPr>
            <a:xfrm>
              <a:off x="4481984" y="11574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28" name="tx128"/>
            <p:cNvSpPr/>
            <p:nvPr/>
          </p:nvSpPr>
          <p:spPr>
            <a:xfrm>
              <a:off x="4746051" y="11402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29" name="rc129"/>
            <p:cNvSpPr/>
            <p:nvPr/>
          </p:nvSpPr>
          <p:spPr>
            <a:xfrm>
              <a:off x="2835290" y="2613739"/>
              <a:ext cx="2033314" cy="1454334"/>
            </a:xfrm>
            <a:prstGeom prst="rect">
              <a:avLst/>
            </a:prstGeom>
            <a:solidFill>
              <a:srgbClr val="EBEBEB">
                <a:alpha val="100000"/>
              </a:srgbClr>
            </a:solidFill>
          </p:spPr>
          <p:txBody>
            <a:bodyPr/>
            <a:lstStyle/>
            <a:p/>
          </p:txBody>
        </p:sp>
        <p:sp>
          <p:nvSpPr>
            <p:cNvPr id="130" name="pl130"/>
            <p:cNvSpPr/>
            <p:nvPr/>
          </p:nvSpPr>
          <p:spPr>
            <a:xfrm>
              <a:off x="2835290" y="3735826"/>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31" name="pl131"/>
            <p:cNvSpPr/>
            <p:nvPr/>
          </p:nvSpPr>
          <p:spPr>
            <a:xfrm>
              <a:off x="2835290" y="3306566"/>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32" name="pl132"/>
            <p:cNvSpPr/>
            <p:nvPr/>
          </p:nvSpPr>
          <p:spPr>
            <a:xfrm>
              <a:off x="2835290" y="2877305"/>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33" name="pl133"/>
            <p:cNvSpPr/>
            <p:nvPr/>
          </p:nvSpPr>
          <p:spPr>
            <a:xfrm>
              <a:off x="2835290" y="3950456"/>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34" name="pl134"/>
            <p:cNvSpPr/>
            <p:nvPr/>
          </p:nvSpPr>
          <p:spPr>
            <a:xfrm>
              <a:off x="2835290" y="3521196"/>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35" name="pl135"/>
            <p:cNvSpPr/>
            <p:nvPr/>
          </p:nvSpPr>
          <p:spPr>
            <a:xfrm>
              <a:off x="2835290" y="3091936"/>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36" name="pl136"/>
            <p:cNvSpPr/>
            <p:nvPr/>
          </p:nvSpPr>
          <p:spPr>
            <a:xfrm>
              <a:off x="2835290" y="2662675"/>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37" name="pl137"/>
            <p:cNvSpPr/>
            <p:nvPr/>
          </p:nvSpPr>
          <p:spPr>
            <a:xfrm>
              <a:off x="2927713"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3191780"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345584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371991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983980"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424804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451211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4776181"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2927713" y="3057595"/>
              <a:ext cx="1848467" cy="154533"/>
            </a:xfrm>
            <a:custGeom>
              <a:avLst/>
              <a:pathLst>
                <a:path w="1848467" h="154533">
                  <a:moveTo>
                    <a:pt x="0" y="51511"/>
                  </a:moveTo>
                  <a:lnTo>
                    <a:pt x="264066" y="34340"/>
                  </a:lnTo>
                  <a:lnTo>
                    <a:pt x="528133" y="120192"/>
                  </a:lnTo>
                  <a:lnTo>
                    <a:pt x="792200" y="154533"/>
                  </a:lnTo>
                  <a:lnTo>
                    <a:pt x="1056267" y="17170"/>
                  </a:lnTo>
                  <a:lnTo>
                    <a:pt x="1320333" y="51511"/>
                  </a:lnTo>
                  <a:lnTo>
                    <a:pt x="1584400" y="0"/>
                  </a:lnTo>
                  <a:lnTo>
                    <a:pt x="1848467" y="0"/>
                  </a:lnTo>
                </a:path>
              </a:pathLst>
            </a:custGeom>
            <a:ln w="20325" cap="flat">
              <a:solidFill>
                <a:srgbClr val="BEBEBE">
                  <a:alpha val="69803"/>
                </a:srgbClr>
              </a:solidFill>
              <a:prstDash val="solid"/>
              <a:round/>
            </a:ln>
          </p:spPr>
          <p:txBody>
            <a:bodyPr/>
            <a:lstStyle/>
            <a:p/>
          </p:txBody>
        </p:sp>
        <p:sp>
          <p:nvSpPr>
            <p:cNvPr id="146" name="pl146"/>
            <p:cNvSpPr/>
            <p:nvPr/>
          </p:nvSpPr>
          <p:spPr>
            <a:xfrm>
              <a:off x="2927713" y="3074765"/>
              <a:ext cx="1848467" cy="927202"/>
            </a:xfrm>
            <a:custGeom>
              <a:avLst/>
              <a:pathLst>
                <a:path w="1848467" h="927202">
                  <a:moveTo>
                    <a:pt x="0" y="0"/>
                  </a:moveTo>
                  <a:lnTo>
                    <a:pt x="264066" y="17170"/>
                  </a:lnTo>
                  <a:lnTo>
                    <a:pt x="528133" y="120192"/>
                  </a:lnTo>
                  <a:lnTo>
                    <a:pt x="792200" y="927202"/>
                  </a:lnTo>
                  <a:lnTo>
                    <a:pt x="1056267" y="343408"/>
                  </a:lnTo>
                  <a:lnTo>
                    <a:pt x="1320333" y="343408"/>
                  </a:lnTo>
                  <a:lnTo>
                    <a:pt x="1584400" y="343408"/>
                  </a:lnTo>
                  <a:lnTo>
                    <a:pt x="1848467" y="343408"/>
                  </a:lnTo>
                </a:path>
              </a:pathLst>
            </a:custGeom>
            <a:ln w="40651" cap="flat">
              <a:solidFill>
                <a:srgbClr val="BEBEBE">
                  <a:alpha val="69803"/>
                </a:srgbClr>
              </a:solidFill>
              <a:prstDash val="solid"/>
              <a:round/>
            </a:ln>
          </p:spPr>
          <p:txBody>
            <a:bodyPr/>
            <a:lstStyle/>
            <a:p/>
          </p:txBody>
        </p:sp>
        <p:sp>
          <p:nvSpPr>
            <p:cNvPr id="147" name="pl147"/>
            <p:cNvSpPr/>
            <p:nvPr/>
          </p:nvSpPr>
          <p:spPr>
            <a:xfrm>
              <a:off x="2927713" y="3074765"/>
              <a:ext cx="1848467" cy="927202"/>
            </a:xfrm>
            <a:custGeom>
              <a:avLst/>
              <a:pathLst>
                <a:path w="1848467" h="927202">
                  <a:moveTo>
                    <a:pt x="0" y="0"/>
                  </a:moveTo>
                  <a:lnTo>
                    <a:pt x="264066" y="17170"/>
                  </a:lnTo>
                  <a:lnTo>
                    <a:pt x="528133" y="120192"/>
                  </a:lnTo>
                  <a:lnTo>
                    <a:pt x="792200" y="927202"/>
                  </a:lnTo>
                  <a:lnTo>
                    <a:pt x="1056267" y="343408"/>
                  </a:lnTo>
                  <a:lnTo>
                    <a:pt x="1320333" y="343408"/>
                  </a:lnTo>
                  <a:lnTo>
                    <a:pt x="1584400" y="343408"/>
                  </a:lnTo>
                  <a:lnTo>
                    <a:pt x="1848467" y="343408"/>
                  </a:lnTo>
                </a:path>
              </a:pathLst>
            </a:custGeom>
            <a:ln w="35231" cap="flat">
              <a:solidFill>
                <a:srgbClr val="BEBEBE">
                  <a:alpha val="69803"/>
                </a:srgbClr>
              </a:solidFill>
              <a:prstDash val="solid"/>
              <a:round/>
            </a:ln>
          </p:spPr>
          <p:txBody>
            <a:bodyPr/>
            <a:lstStyle/>
            <a:p/>
          </p:txBody>
        </p:sp>
        <p:sp>
          <p:nvSpPr>
            <p:cNvPr id="148" name="pl148"/>
            <p:cNvSpPr/>
            <p:nvPr/>
          </p:nvSpPr>
          <p:spPr>
            <a:xfrm>
              <a:off x="2927713" y="3057595"/>
              <a:ext cx="1848467" cy="154533"/>
            </a:xfrm>
            <a:custGeom>
              <a:avLst/>
              <a:pathLst>
                <a:path w="1848467" h="154533">
                  <a:moveTo>
                    <a:pt x="0" y="51511"/>
                  </a:moveTo>
                  <a:lnTo>
                    <a:pt x="264066" y="34340"/>
                  </a:lnTo>
                  <a:lnTo>
                    <a:pt x="528133" y="120192"/>
                  </a:lnTo>
                  <a:lnTo>
                    <a:pt x="792200" y="154533"/>
                  </a:lnTo>
                  <a:lnTo>
                    <a:pt x="1056267" y="17170"/>
                  </a:lnTo>
                  <a:lnTo>
                    <a:pt x="1320333" y="51511"/>
                  </a:lnTo>
                  <a:lnTo>
                    <a:pt x="1584400" y="0"/>
                  </a:lnTo>
                  <a:lnTo>
                    <a:pt x="1848467" y="0"/>
                  </a:lnTo>
                </a:path>
              </a:pathLst>
            </a:custGeom>
            <a:ln w="20325" cap="flat">
              <a:solidFill>
                <a:srgbClr val="6B6B6B">
                  <a:alpha val="100000"/>
                </a:srgbClr>
              </a:solidFill>
              <a:prstDash val="solid"/>
              <a:round/>
            </a:ln>
          </p:spPr>
          <p:txBody>
            <a:bodyPr/>
            <a:lstStyle/>
            <a:p/>
          </p:txBody>
        </p:sp>
        <p:sp>
          <p:nvSpPr>
            <p:cNvPr id="149" name="pl149"/>
            <p:cNvSpPr/>
            <p:nvPr/>
          </p:nvSpPr>
          <p:spPr>
            <a:xfrm>
              <a:off x="2927713" y="3074765"/>
              <a:ext cx="1848467" cy="927202"/>
            </a:xfrm>
            <a:custGeom>
              <a:avLst/>
              <a:pathLst>
                <a:path w="1848467" h="927202">
                  <a:moveTo>
                    <a:pt x="0" y="0"/>
                  </a:moveTo>
                  <a:lnTo>
                    <a:pt x="264066" y="17170"/>
                  </a:lnTo>
                  <a:lnTo>
                    <a:pt x="528133" y="120192"/>
                  </a:lnTo>
                  <a:lnTo>
                    <a:pt x="792200" y="927202"/>
                  </a:lnTo>
                  <a:lnTo>
                    <a:pt x="1056267" y="343408"/>
                  </a:lnTo>
                  <a:lnTo>
                    <a:pt x="1320333" y="343408"/>
                  </a:lnTo>
                  <a:lnTo>
                    <a:pt x="1584400" y="343408"/>
                  </a:lnTo>
                  <a:lnTo>
                    <a:pt x="1848467" y="343408"/>
                  </a:lnTo>
                </a:path>
              </a:pathLst>
            </a:custGeom>
            <a:ln w="40651" cap="flat">
              <a:solidFill>
                <a:srgbClr val="000000">
                  <a:alpha val="100000"/>
                </a:srgbClr>
              </a:solidFill>
              <a:prstDash val="solid"/>
              <a:round/>
            </a:ln>
          </p:spPr>
          <p:txBody>
            <a:bodyPr/>
            <a:lstStyle/>
            <a:p/>
          </p:txBody>
        </p:sp>
        <p:sp>
          <p:nvSpPr>
            <p:cNvPr id="150" name="pl150"/>
            <p:cNvSpPr/>
            <p:nvPr/>
          </p:nvSpPr>
          <p:spPr>
            <a:xfrm>
              <a:off x="2927713" y="3074765"/>
              <a:ext cx="1848467" cy="927202"/>
            </a:xfrm>
            <a:custGeom>
              <a:avLst/>
              <a:pathLst>
                <a:path w="1848467" h="927202">
                  <a:moveTo>
                    <a:pt x="0" y="0"/>
                  </a:moveTo>
                  <a:lnTo>
                    <a:pt x="264066" y="17170"/>
                  </a:lnTo>
                  <a:lnTo>
                    <a:pt x="528133" y="120192"/>
                  </a:lnTo>
                  <a:lnTo>
                    <a:pt x="792200" y="927202"/>
                  </a:lnTo>
                  <a:lnTo>
                    <a:pt x="1056267" y="343408"/>
                  </a:lnTo>
                  <a:lnTo>
                    <a:pt x="1320333" y="343408"/>
                  </a:lnTo>
                  <a:lnTo>
                    <a:pt x="1584400" y="343408"/>
                  </a:lnTo>
                  <a:lnTo>
                    <a:pt x="1848467" y="343408"/>
                  </a:lnTo>
                </a:path>
              </a:pathLst>
            </a:custGeom>
            <a:ln w="35231" cap="flat">
              <a:solidFill>
                <a:srgbClr val="80BD41">
                  <a:alpha val="100000"/>
                </a:srgbClr>
              </a:solidFill>
              <a:prstDash val="solid"/>
              <a:round/>
            </a:ln>
          </p:spPr>
          <p:txBody>
            <a:bodyPr/>
            <a:lstStyle/>
            <a:p/>
          </p:txBody>
        </p:sp>
        <p:sp>
          <p:nvSpPr>
            <p:cNvPr id="151" name="pl151"/>
            <p:cNvSpPr/>
            <p:nvPr/>
          </p:nvSpPr>
          <p:spPr>
            <a:xfrm>
              <a:off x="2835290" y="3091936"/>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152" name="tx152"/>
            <p:cNvSpPr/>
            <p:nvPr/>
          </p:nvSpPr>
          <p:spPr>
            <a:xfrm>
              <a:off x="2897584" y="28962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53" name="tx153"/>
            <p:cNvSpPr/>
            <p:nvPr/>
          </p:nvSpPr>
          <p:spPr>
            <a:xfrm>
              <a:off x="3161651" y="29133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4" name="tx154"/>
            <p:cNvSpPr/>
            <p:nvPr/>
          </p:nvSpPr>
          <p:spPr>
            <a:xfrm>
              <a:off x="3407658" y="301640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55" name="tx155"/>
            <p:cNvSpPr/>
            <p:nvPr/>
          </p:nvSpPr>
          <p:spPr>
            <a:xfrm>
              <a:off x="3641595" y="382341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156" name="tx156"/>
            <p:cNvSpPr/>
            <p:nvPr/>
          </p:nvSpPr>
          <p:spPr>
            <a:xfrm>
              <a:off x="3905662" y="323961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57" name="tx157"/>
            <p:cNvSpPr/>
            <p:nvPr/>
          </p:nvSpPr>
          <p:spPr>
            <a:xfrm>
              <a:off x="4169729" y="323961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58" name="tx158"/>
            <p:cNvSpPr/>
            <p:nvPr/>
          </p:nvSpPr>
          <p:spPr>
            <a:xfrm>
              <a:off x="4433796" y="323961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59" name="tx159"/>
            <p:cNvSpPr/>
            <p:nvPr/>
          </p:nvSpPr>
          <p:spPr>
            <a:xfrm>
              <a:off x="4697862" y="323961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60" name="rc160"/>
            <p:cNvSpPr/>
            <p:nvPr/>
          </p:nvSpPr>
          <p:spPr>
            <a:xfrm>
              <a:off x="2835290" y="4352515"/>
              <a:ext cx="2033314" cy="1454334"/>
            </a:xfrm>
            <a:prstGeom prst="rect">
              <a:avLst/>
            </a:prstGeom>
            <a:solidFill>
              <a:srgbClr val="EBEBEB">
                <a:alpha val="100000"/>
              </a:srgbClr>
            </a:solidFill>
          </p:spPr>
          <p:txBody>
            <a:bodyPr/>
            <a:lstStyle/>
            <a:p/>
          </p:txBody>
        </p:sp>
        <p:sp>
          <p:nvSpPr>
            <p:cNvPr id="161" name="pl161"/>
            <p:cNvSpPr/>
            <p:nvPr/>
          </p:nvSpPr>
          <p:spPr>
            <a:xfrm>
              <a:off x="2835290" y="5474602"/>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62" name="pl162"/>
            <p:cNvSpPr/>
            <p:nvPr/>
          </p:nvSpPr>
          <p:spPr>
            <a:xfrm>
              <a:off x="2835290" y="5045341"/>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63" name="pl163"/>
            <p:cNvSpPr/>
            <p:nvPr/>
          </p:nvSpPr>
          <p:spPr>
            <a:xfrm>
              <a:off x="2835290" y="4616081"/>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64" name="pl164"/>
            <p:cNvSpPr/>
            <p:nvPr/>
          </p:nvSpPr>
          <p:spPr>
            <a:xfrm>
              <a:off x="2835290" y="5689232"/>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65" name="pl165"/>
            <p:cNvSpPr/>
            <p:nvPr/>
          </p:nvSpPr>
          <p:spPr>
            <a:xfrm>
              <a:off x="2835290" y="5259972"/>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66" name="pl166"/>
            <p:cNvSpPr/>
            <p:nvPr/>
          </p:nvSpPr>
          <p:spPr>
            <a:xfrm>
              <a:off x="2835290" y="4830711"/>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67" name="pl167"/>
            <p:cNvSpPr/>
            <p:nvPr/>
          </p:nvSpPr>
          <p:spPr>
            <a:xfrm>
              <a:off x="2835290" y="4401451"/>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68" name="pl168"/>
            <p:cNvSpPr/>
            <p:nvPr/>
          </p:nvSpPr>
          <p:spPr>
            <a:xfrm>
              <a:off x="2927713"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3191780"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345584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3719914"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3983980"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424804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4512114"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4776181"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2927713" y="4796370"/>
              <a:ext cx="1848467" cy="154533"/>
            </a:xfrm>
            <a:custGeom>
              <a:avLst/>
              <a:pathLst>
                <a:path w="1848467" h="154533">
                  <a:moveTo>
                    <a:pt x="0" y="51511"/>
                  </a:moveTo>
                  <a:lnTo>
                    <a:pt x="264066" y="34340"/>
                  </a:lnTo>
                  <a:lnTo>
                    <a:pt x="528133" y="120192"/>
                  </a:lnTo>
                  <a:lnTo>
                    <a:pt x="792200" y="154533"/>
                  </a:lnTo>
                  <a:lnTo>
                    <a:pt x="1056267" y="17170"/>
                  </a:lnTo>
                  <a:lnTo>
                    <a:pt x="1320333" y="51511"/>
                  </a:lnTo>
                  <a:lnTo>
                    <a:pt x="1584400" y="0"/>
                  </a:lnTo>
                  <a:lnTo>
                    <a:pt x="1848467" y="0"/>
                  </a:lnTo>
                </a:path>
              </a:pathLst>
            </a:custGeom>
            <a:ln w="20325" cap="flat">
              <a:solidFill>
                <a:srgbClr val="BEBEBE">
                  <a:alpha val="69803"/>
                </a:srgbClr>
              </a:solidFill>
              <a:prstDash val="solid"/>
              <a:round/>
            </a:ln>
          </p:spPr>
          <p:txBody>
            <a:bodyPr/>
            <a:lstStyle/>
            <a:p/>
          </p:txBody>
        </p:sp>
        <p:sp>
          <p:nvSpPr>
            <p:cNvPr id="177" name="pl177"/>
            <p:cNvSpPr/>
            <p:nvPr/>
          </p:nvSpPr>
          <p:spPr>
            <a:xfrm>
              <a:off x="2927713" y="4830711"/>
              <a:ext cx="1848467" cy="0"/>
            </a:xfrm>
            <a:custGeom>
              <a:avLst/>
              <a:pathLst>
                <a:path w="1848467" h="0">
                  <a:moveTo>
                    <a:pt x="0" y="0"/>
                  </a:moveTo>
                  <a:lnTo>
                    <a:pt x="264066" y="0"/>
                  </a:lnTo>
                  <a:lnTo>
                    <a:pt x="528133" y="0"/>
                  </a:lnTo>
                  <a:lnTo>
                    <a:pt x="792200" y="0"/>
                  </a:lnTo>
                  <a:lnTo>
                    <a:pt x="1056267" y="0"/>
                  </a:lnTo>
                  <a:lnTo>
                    <a:pt x="1320333" y="0"/>
                  </a:lnTo>
                  <a:lnTo>
                    <a:pt x="1584400" y="0"/>
                  </a:lnTo>
                  <a:lnTo>
                    <a:pt x="1848467" y="0"/>
                  </a:lnTo>
                </a:path>
              </a:pathLst>
            </a:custGeom>
            <a:ln w="40651" cap="flat">
              <a:solidFill>
                <a:srgbClr val="BEBEBE">
                  <a:alpha val="69803"/>
                </a:srgbClr>
              </a:solidFill>
              <a:prstDash val="solid"/>
              <a:round/>
            </a:ln>
          </p:spPr>
          <p:txBody>
            <a:bodyPr/>
            <a:lstStyle/>
            <a:p/>
          </p:txBody>
        </p:sp>
        <p:sp>
          <p:nvSpPr>
            <p:cNvPr id="178" name="pl178"/>
            <p:cNvSpPr/>
            <p:nvPr/>
          </p:nvSpPr>
          <p:spPr>
            <a:xfrm>
              <a:off x="2927713" y="4830711"/>
              <a:ext cx="1848467" cy="0"/>
            </a:xfrm>
            <a:custGeom>
              <a:avLst/>
              <a:pathLst>
                <a:path w="1848467" h="0">
                  <a:moveTo>
                    <a:pt x="0" y="0"/>
                  </a:moveTo>
                  <a:lnTo>
                    <a:pt x="264066" y="0"/>
                  </a:lnTo>
                  <a:lnTo>
                    <a:pt x="528133" y="0"/>
                  </a:lnTo>
                  <a:lnTo>
                    <a:pt x="792200" y="0"/>
                  </a:lnTo>
                  <a:lnTo>
                    <a:pt x="1056267" y="0"/>
                  </a:lnTo>
                  <a:lnTo>
                    <a:pt x="1320333" y="0"/>
                  </a:lnTo>
                  <a:lnTo>
                    <a:pt x="1584400" y="0"/>
                  </a:lnTo>
                  <a:lnTo>
                    <a:pt x="1848467" y="0"/>
                  </a:lnTo>
                </a:path>
              </a:pathLst>
            </a:custGeom>
            <a:ln w="35231" cap="flat">
              <a:solidFill>
                <a:srgbClr val="BEBEBE">
                  <a:alpha val="69803"/>
                </a:srgbClr>
              </a:solidFill>
              <a:prstDash val="solid"/>
              <a:round/>
            </a:ln>
          </p:spPr>
          <p:txBody>
            <a:bodyPr/>
            <a:lstStyle/>
            <a:p/>
          </p:txBody>
        </p:sp>
        <p:sp>
          <p:nvSpPr>
            <p:cNvPr id="179" name="pl179"/>
            <p:cNvSpPr/>
            <p:nvPr/>
          </p:nvSpPr>
          <p:spPr>
            <a:xfrm>
              <a:off x="2927713" y="4796370"/>
              <a:ext cx="1848467" cy="154533"/>
            </a:xfrm>
            <a:custGeom>
              <a:avLst/>
              <a:pathLst>
                <a:path w="1848467" h="154533">
                  <a:moveTo>
                    <a:pt x="0" y="51511"/>
                  </a:moveTo>
                  <a:lnTo>
                    <a:pt x="264066" y="34340"/>
                  </a:lnTo>
                  <a:lnTo>
                    <a:pt x="528133" y="120192"/>
                  </a:lnTo>
                  <a:lnTo>
                    <a:pt x="792200" y="154533"/>
                  </a:lnTo>
                  <a:lnTo>
                    <a:pt x="1056267" y="17170"/>
                  </a:lnTo>
                  <a:lnTo>
                    <a:pt x="1320333" y="51511"/>
                  </a:lnTo>
                  <a:lnTo>
                    <a:pt x="1584400" y="0"/>
                  </a:lnTo>
                  <a:lnTo>
                    <a:pt x="1848467" y="0"/>
                  </a:lnTo>
                </a:path>
              </a:pathLst>
            </a:custGeom>
            <a:ln w="20325" cap="flat">
              <a:solidFill>
                <a:srgbClr val="6B6B6B">
                  <a:alpha val="100000"/>
                </a:srgbClr>
              </a:solidFill>
              <a:prstDash val="solid"/>
              <a:round/>
            </a:ln>
          </p:spPr>
          <p:txBody>
            <a:bodyPr/>
            <a:lstStyle/>
            <a:p/>
          </p:txBody>
        </p:sp>
        <p:sp>
          <p:nvSpPr>
            <p:cNvPr id="180" name="pl180"/>
            <p:cNvSpPr/>
            <p:nvPr/>
          </p:nvSpPr>
          <p:spPr>
            <a:xfrm>
              <a:off x="2927713" y="4830711"/>
              <a:ext cx="1848467" cy="0"/>
            </a:xfrm>
            <a:custGeom>
              <a:avLst/>
              <a:pathLst>
                <a:path w="1848467" h="0">
                  <a:moveTo>
                    <a:pt x="0" y="0"/>
                  </a:moveTo>
                  <a:lnTo>
                    <a:pt x="264066" y="0"/>
                  </a:lnTo>
                  <a:lnTo>
                    <a:pt x="528133" y="0"/>
                  </a:lnTo>
                  <a:lnTo>
                    <a:pt x="792200" y="0"/>
                  </a:lnTo>
                  <a:lnTo>
                    <a:pt x="1056267" y="0"/>
                  </a:lnTo>
                  <a:lnTo>
                    <a:pt x="1320333" y="0"/>
                  </a:lnTo>
                  <a:lnTo>
                    <a:pt x="1584400" y="0"/>
                  </a:lnTo>
                  <a:lnTo>
                    <a:pt x="1848467" y="0"/>
                  </a:lnTo>
                </a:path>
              </a:pathLst>
            </a:custGeom>
            <a:ln w="40651" cap="flat">
              <a:solidFill>
                <a:srgbClr val="000000">
                  <a:alpha val="100000"/>
                </a:srgbClr>
              </a:solidFill>
              <a:prstDash val="solid"/>
              <a:round/>
            </a:ln>
          </p:spPr>
          <p:txBody>
            <a:bodyPr/>
            <a:lstStyle/>
            <a:p/>
          </p:txBody>
        </p:sp>
        <p:sp>
          <p:nvSpPr>
            <p:cNvPr id="181" name="pl181"/>
            <p:cNvSpPr/>
            <p:nvPr/>
          </p:nvSpPr>
          <p:spPr>
            <a:xfrm>
              <a:off x="2927713" y="4830711"/>
              <a:ext cx="1848467" cy="0"/>
            </a:xfrm>
            <a:custGeom>
              <a:avLst/>
              <a:pathLst>
                <a:path w="1848467" h="0">
                  <a:moveTo>
                    <a:pt x="0" y="0"/>
                  </a:moveTo>
                  <a:lnTo>
                    <a:pt x="264066" y="0"/>
                  </a:lnTo>
                  <a:lnTo>
                    <a:pt x="528133" y="0"/>
                  </a:lnTo>
                  <a:lnTo>
                    <a:pt x="792200" y="0"/>
                  </a:lnTo>
                  <a:lnTo>
                    <a:pt x="1056267" y="0"/>
                  </a:lnTo>
                  <a:lnTo>
                    <a:pt x="1320333" y="0"/>
                  </a:lnTo>
                  <a:lnTo>
                    <a:pt x="1584400" y="0"/>
                  </a:lnTo>
                  <a:lnTo>
                    <a:pt x="1848467" y="0"/>
                  </a:lnTo>
                </a:path>
              </a:pathLst>
            </a:custGeom>
            <a:ln w="35231" cap="flat">
              <a:solidFill>
                <a:srgbClr val="80BD41">
                  <a:alpha val="100000"/>
                </a:srgbClr>
              </a:solidFill>
              <a:prstDash val="solid"/>
              <a:round/>
            </a:ln>
          </p:spPr>
          <p:txBody>
            <a:bodyPr/>
            <a:lstStyle/>
            <a:p/>
          </p:txBody>
        </p:sp>
        <p:sp>
          <p:nvSpPr>
            <p:cNvPr id="182" name="pl182"/>
            <p:cNvSpPr/>
            <p:nvPr/>
          </p:nvSpPr>
          <p:spPr>
            <a:xfrm>
              <a:off x="2835290" y="4830711"/>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183" name="tx183"/>
            <p:cNvSpPr/>
            <p:nvPr/>
          </p:nvSpPr>
          <p:spPr>
            <a:xfrm>
              <a:off x="2897584" y="46521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4" name="tx184"/>
            <p:cNvSpPr/>
            <p:nvPr/>
          </p:nvSpPr>
          <p:spPr>
            <a:xfrm>
              <a:off x="3161651" y="46521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5" name="tx185"/>
            <p:cNvSpPr/>
            <p:nvPr/>
          </p:nvSpPr>
          <p:spPr>
            <a:xfrm>
              <a:off x="3425717" y="46521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6" name="tx186"/>
            <p:cNvSpPr/>
            <p:nvPr/>
          </p:nvSpPr>
          <p:spPr>
            <a:xfrm>
              <a:off x="3689784" y="46521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7" name="tx187"/>
            <p:cNvSpPr/>
            <p:nvPr/>
          </p:nvSpPr>
          <p:spPr>
            <a:xfrm>
              <a:off x="3953851" y="46521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8" name="tx188"/>
            <p:cNvSpPr/>
            <p:nvPr/>
          </p:nvSpPr>
          <p:spPr>
            <a:xfrm>
              <a:off x="4217918" y="46521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9" name="tx189"/>
            <p:cNvSpPr/>
            <p:nvPr/>
          </p:nvSpPr>
          <p:spPr>
            <a:xfrm>
              <a:off x="4481984" y="46521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0" name="tx190"/>
            <p:cNvSpPr/>
            <p:nvPr/>
          </p:nvSpPr>
          <p:spPr>
            <a:xfrm>
              <a:off x="4746051" y="46521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1" name="rc191"/>
            <p:cNvSpPr/>
            <p:nvPr/>
          </p:nvSpPr>
          <p:spPr>
            <a:xfrm>
              <a:off x="4938193" y="874964"/>
              <a:ext cx="2033314" cy="1454334"/>
            </a:xfrm>
            <a:prstGeom prst="rect">
              <a:avLst/>
            </a:prstGeom>
            <a:solidFill>
              <a:srgbClr val="EBEBEB">
                <a:alpha val="100000"/>
              </a:srgbClr>
            </a:solidFill>
          </p:spPr>
          <p:txBody>
            <a:bodyPr/>
            <a:lstStyle/>
            <a:p/>
          </p:txBody>
        </p:sp>
        <p:sp>
          <p:nvSpPr>
            <p:cNvPr id="192" name="pl192"/>
            <p:cNvSpPr/>
            <p:nvPr/>
          </p:nvSpPr>
          <p:spPr>
            <a:xfrm>
              <a:off x="4938193" y="1997050"/>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93" name="pl193"/>
            <p:cNvSpPr/>
            <p:nvPr/>
          </p:nvSpPr>
          <p:spPr>
            <a:xfrm>
              <a:off x="4938193" y="1567790"/>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94" name="pl194"/>
            <p:cNvSpPr/>
            <p:nvPr/>
          </p:nvSpPr>
          <p:spPr>
            <a:xfrm>
              <a:off x="4938193" y="1138530"/>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95" name="pl195"/>
            <p:cNvSpPr/>
            <p:nvPr/>
          </p:nvSpPr>
          <p:spPr>
            <a:xfrm>
              <a:off x="4938193" y="2211681"/>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96" name="pl196"/>
            <p:cNvSpPr/>
            <p:nvPr/>
          </p:nvSpPr>
          <p:spPr>
            <a:xfrm>
              <a:off x="4938193" y="1782420"/>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97" name="pl197"/>
            <p:cNvSpPr/>
            <p:nvPr/>
          </p:nvSpPr>
          <p:spPr>
            <a:xfrm>
              <a:off x="4938193" y="1353160"/>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98" name="pl198"/>
            <p:cNvSpPr/>
            <p:nvPr/>
          </p:nvSpPr>
          <p:spPr>
            <a:xfrm>
              <a:off x="4938193" y="923899"/>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99" name="pl199"/>
            <p:cNvSpPr/>
            <p:nvPr/>
          </p:nvSpPr>
          <p:spPr>
            <a:xfrm>
              <a:off x="5030616"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5294683"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5558750"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582281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608688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6350950"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661501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687908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5030616" y="1318819"/>
              <a:ext cx="1848467" cy="154533"/>
            </a:xfrm>
            <a:custGeom>
              <a:avLst/>
              <a:pathLst>
                <a:path w="1848467" h="154533">
                  <a:moveTo>
                    <a:pt x="0" y="51511"/>
                  </a:moveTo>
                  <a:lnTo>
                    <a:pt x="264066" y="34340"/>
                  </a:lnTo>
                  <a:lnTo>
                    <a:pt x="528133" y="120192"/>
                  </a:lnTo>
                  <a:lnTo>
                    <a:pt x="792200" y="154533"/>
                  </a:lnTo>
                  <a:lnTo>
                    <a:pt x="1056267" y="17170"/>
                  </a:lnTo>
                  <a:lnTo>
                    <a:pt x="1320333" y="51511"/>
                  </a:lnTo>
                  <a:lnTo>
                    <a:pt x="1584400" y="0"/>
                  </a:lnTo>
                  <a:lnTo>
                    <a:pt x="1848467" y="0"/>
                  </a:lnTo>
                </a:path>
              </a:pathLst>
            </a:custGeom>
            <a:ln w="20325" cap="flat">
              <a:solidFill>
                <a:srgbClr val="BEBEBE">
                  <a:alpha val="69803"/>
                </a:srgbClr>
              </a:solidFill>
              <a:prstDash val="solid"/>
              <a:round/>
            </a:ln>
          </p:spPr>
          <p:txBody>
            <a:bodyPr/>
            <a:lstStyle/>
            <a:p/>
          </p:txBody>
        </p:sp>
        <p:sp>
          <p:nvSpPr>
            <p:cNvPr id="208" name="pl208"/>
            <p:cNvSpPr/>
            <p:nvPr/>
          </p:nvSpPr>
          <p:spPr>
            <a:xfrm>
              <a:off x="5030616" y="1318819"/>
              <a:ext cx="1848467" cy="34340"/>
            </a:xfrm>
            <a:custGeom>
              <a:avLst/>
              <a:pathLst>
                <a:path w="1848467" h="34340">
                  <a:moveTo>
                    <a:pt x="0" y="34340"/>
                  </a:moveTo>
                  <a:lnTo>
                    <a:pt x="264066" y="34340"/>
                  </a:lnTo>
                  <a:lnTo>
                    <a:pt x="528133" y="34340"/>
                  </a:lnTo>
                  <a:lnTo>
                    <a:pt x="792200" y="0"/>
                  </a:lnTo>
                  <a:lnTo>
                    <a:pt x="1056267" y="0"/>
                  </a:lnTo>
                  <a:lnTo>
                    <a:pt x="1320333" y="0"/>
                  </a:lnTo>
                  <a:lnTo>
                    <a:pt x="1584400" y="34340"/>
                  </a:lnTo>
                  <a:lnTo>
                    <a:pt x="1848467" y="0"/>
                  </a:lnTo>
                </a:path>
              </a:pathLst>
            </a:custGeom>
            <a:ln w="40651" cap="flat">
              <a:solidFill>
                <a:srgbClr val="BEBEBE">
                  <a:alpha val="69803"/>
                </a:srgbClr>
              </a:solidFill>
              <a:prstDash val="solid"/>
              <a:round/>
            </a:ln>
          </p:spPr>
          <p:txBody>
            <a:bodyPr/>
            <a:lstStyle/>
            <a:p/>
          </p:txBody>
        </p:sp>
        <p:sp>
          <p:nvSpPr>
            <p:cNvPr id="209" name="pl209"/>
            <p:cNvSpPr/>
            <p:nvPr/>
          </p:nvSpPr>
          <p:spPr>
            <a:xfrm>
              <a:off x="5030616" y="1318819"/>
              <a:ext cx="1848467" cy="34340"/>
            </a:xfrm>
            <a:custGeom>
              <a:avLst/>
              <a:pathLst>
                <a:path w="1848467" h="34340">
                  <a:moveTo>
                    <a:pt x="0" y="34340"/>
                  </a:moveTo>
                  <a:lnTo>
                    <a:pt x="264066" y="34340"/>
                  </a:lnTo>
                  <a:lnTo>
                    <a:pt x="528133" y="34340"/>
                  </a:lnTo>
                  <a:lnTo>
                    <a:pt x="792200" y="0"/>
                  </a:lnTo>
                  <a:lnTo>
                    <a:pt x="1056267" y="0"/>
                  </a:lnTo>
                  <a:lnTo>
                    <a:pt x="1320333" y="0"/>
                  </a:lnTo>
                  <a:lnTo>
                    <a:pt x="1584400" y="34340"/>
                  </a:lnTo>
                  <a:lnTo>
                    <a:pt x="1848467" y="0"/>
                  </a:lnTo>
                </a:path>
              </a:pathLst>
            </a:custGeom>
            <a:ln w="35231" cap="flat">
              <a:solidFill>
                <a:srgbClr val="BEBEBE">
                  <a:alpha val="69803"/>
                </a:srgbClr>
              </a:solidFill>
              <a:prstDash val="solid"/>
              <a:round/>
            </a:ln>
          </p:spPr>
          <p:txBody>
            <a:bodyPr/>
            <a:lstStyle/>
            <a:p/>
          </p:txBody>
        </p:sp>
        <p:sp>
          <p:nvSpPr>
            <p:cNvPr id="210" name="pl210"/>
            <p:cNvSpPr/>
            <p:nvPr/>
          </p:nvSpPr>
          <p:spPr>
            <a:xfrm>
              <a:off x="5030616" y="1318819"/>
              <a:ext cx="1848467" cy="154533"/>
            </a:xfrm>
            <a:custGeom>
              <a:avLst/>
              <a:pathLst>
                <a:path w="1848467" h="154533">
                  <a:moveTo>
                    <a:pt x="0" y="51511"/>
                  </a:moveTo>
                  <a:lnTo>
                    <a:pt x="264066" y="34340"/>
                  </a:lnTo>
                  <a:lnTo>
                    <a:pt x="528133" y="120192"/>
                  </a:lnTo>
                  <a:lnTo>
                    <a:pt x="792200" y="154533"/>
                  </a:lnTo>
                  <a:lnTo>
                    <a:pt x="1056267" y="17170"/>
                  </a:lnTo>
                  <a:lnTo>
                    <a:pt x="1320333" y="51511"/>
                  </a:lnTo>
                  <a:lnTo>
                    <a:pt x="1584400" y="0"/>
                  </a:lnTo>
                  <a:lnTo>
                    <a:pt x="1848467" y="0"/>
                  </a:lnTo>
                </a:path>
              </a:pathLst>
            </a:custGeom>
            <a:ln w="20325" cap="flat">
              <a:solidFill>
                <a:srgbClr val="6B6B6B">
                  <a:alpha val="100000"/>
                </a:srgbClr>
              </a:solidFill>
              <a:prstDash val="solid"/>
              <a:round/>
            </a:ln>
          </p:spPr>
          <p:txBody>
            <a:bodyPr/>
            <a:lstStyle/>
            <a:p/>
          </p:txBody>
        </p:sp>
        <p:sp>
          <p:nvSpPr>
            <p:cNvPr id="211" name="pl211"/>
            <p:cNvSpPr/>
            <p:nvPr/>
          </p:nvSpPr>
          <p:spPr>
            <a:xfrm>
              <a:off x="5030616" y="1318819"/>
              <a:ext cx="1848467" cy="34340"/>
            </a:xfrm>
            <a:custGeom>
              <a:avLst/>
              <a:pathLst>
                <a:path w="1848467" h="34340">
                  <a:moveTo>
                    <a:pt x="0" y="34340"/>
                  </a:moveTo>
                  <a:lnTo>
                    <a:pt x="264066" y="34340"/>
                  </a:lnTo>
                  <a:lnTo>
                    <a:pt x="528133" y="34340"/>
                  </a:lnTo>
                  <a:lnTo>
                    <a:pt x="792200" y="0"/>
                  </a:lnTo>
                  <a:lnTo>
                    <a:pt x="1056267" y="0"/>
                  </a:lnTo>
                  <a:lnTo>
                    <a:pt x="1320333" y="0"/>
                  </a:lnTo>
                  <a:lnTo>
                    <a:pt x="1584400" y="34340"/>
                  </a:lnTo>
                  <a:lnTo>
                    <a:pt x="1848467" y="0"/>
                  </a:lnTo>
                </a:path>
              </a:pathLst>
            </a:custGeom>
            <a:ln w="40651" cap="flat">
              <a:solidFill>
                <a:srgbClr val="000000">
                  <a:alpha val="100000"/>
                </a:srgbClr>
              </a:solidFill>
              <a:prstDash val="solid"/>
              <a:round/>
            </a:ln>
          </p:spPr>
          <p:txBody>
            <a:bodyPr/>
            <a:lstStyle/>
            <a:p/>
          </p:txBody>
        </p:sp>
        <p:sp>
          <p:nvSpPr>
            <p:cNvPr id="212" name="pl212"/>
            <p:cNvSpPr/>
            <p:nvPr/>
          </p:nvSpPr>
          <p:spPr>
            <a:xfrm>
              <a:off x="5030616" y="1318819"/>
              <a:ext cx="1848467" cy="34340"/>
            </a:xfrm>
            <a:custGeom>
              <a:avLst/>
              <a:pathLst>
                <a:path w="1848467" h="34340">
                  <a:moveTo>
                    <a:pt x="0" y="34340"/>
                  </a:moveTo>
                  <a:lnTo>
                    <a:pt x="264066" y="34340"/>
                  </a:lnTo>
                  <a:lnTo>
                    <a:pt x="528133" y="34340"/>
                  </a:lnTo>
                  <a:lnTo>
                    <a:pt x="792200" y="0"/>
                  </a:lnTo>
                  <a:lnTo>
                    <a:pt x="1056267" y="0"/>
                  </a:lnTo>
                  <a:lnTo>
                    <a:pt x="1320333" y="0"/>
                  </a:lnTo>
                  <a:lnTo>
                    <a:pt x="1584400" y="34340"/>
                  </a:lnTo>
                  <a:lnTo>
                    <a:pt x="1848467" y="0"/>
                  </a:lnTo>
                </a:path>
              </a:pathLst>
            </a:custGeom>
            <a:ln w="35231" cap="flat">
              <a:solidFill>
                <a:srgbClr val="80BD41">
                  <a:alpha val="100000"/>
                </a:srgbClr>
              </a:solidFill>
              <a:prstDash val="solid"/>
              <a:round/>
            </a:ln>
          </p:spPr>
          <p:txBody>
            <a:bodyPr/>
            <a:lstStyle/>
            <a:p/>
          </p:txBody>
        </p:sp>
        <p:sp>
          <p:nvSpPr>
            <p:cNvPr id="213" name="pl213"/>
            <p:cNvSpPr/>
            <p:nvPr/>
          </p:nvSpPr>
          <p:spPr>
            <a:xfrm>
              <a:off x="4938193" y="1353160"/>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214" name="tx214"/>
            <p:cNvSpPr/>
            <p:nvPr/>
          </p:nvSpPr>
          <p:spPr>
            <a:xfrm>
              <a:off x="5000487" y="117460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5" name="tx215"/>
            <p:cNvSpPr/>
            <p:nvPr/>
          </p:nvSpPr>
          <p:spPr>
            <a:xfrm>
              <a:off x="5264554" y="117460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6" name="tx216"/>
            <p:cNvSpPr/>
            <p:nvPr/>
          </p:nvSpPr>
          <p:spPr>
            <a:xfrm>
              <a:off x="5528621" y="117460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7" name="tx217"/>
            <p:cNvSpPr/>
            <p:nvPr/>
          </p:nvSpPr>
          <p:spPr>
            <a:xfrm>
              <a:off x="5792687" y="11402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18" name="tx218"/>
            <p:cNvSpPr/>
            <p:nvPr/>
          </p:nvSpPr>
          <p:spPr>
            <a:xfrm>
              <a:off x="6056754" y="11402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19" name="tx219"/>
            <p:cNvSpPr/>
            <p:nvPr/>
          </p:nvSpPr>
          <p:spPr>
            <a:xfrm>
              <a:off x="6320821" y="11402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20" name="tx220"/>
            <p:cNvSpPr/>
            <p:nvPr/>
          </p:nvSpPr>
          <p:spPr>
            <a:xfrm>
              <a:off x="6584888" y="117460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1" name="tx221"/>
            <p:cNvSpPr/>
            <p:nvPr/>
          </p:nvSpPr>
          <p:spPr>
            <a:xfrm>
              <a:off x="6848954" y="11402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22" name="rc222"/>
            <p:cNvSpPr/>
            <p:nvPr/>
          </p:nvSpPr>
          <p:spPr>
            <a:xfrm>
              <a:off x="4938193" y="2613739"/>
              <a:ext cx="2033314" cy="1454334"/>
            </a:xfrm>
            <a:prstGeom prst="rect">
              <a:avLst/>
            </a:prstGeom>
            <a:solidFill>
              <a:srgbClr val="EBEBEB">
                <a:alpha val="100000"/>
              </a:srgbClr>
            </a:solidFill>
          </p:spPr>
          <p:txBody>
            <a:bodyPr/>
            <a:lstStyle/>
            <a:p/>
          </p:txBody>
        </p:sp>
        <p:sp>
          <p:nvSpPr>
            <p:cNvPr id="223" name="pl223"/>
            <p:cNvSpPr/>
            <p:nvPr/>
          </p:nvSpPr>
          <p:spPr>
            <a:xfrm>
              <a:off x="4938193" y="3735826"/>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24" name="pl224"/>
            <p:cNvSpPr/>
            <p:nvPr/>
          </p:nvSpPr>
          <p:spPr>
            <a:xfrm>
              <a:off x="4938193" y="3306566"/>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25" name="pl225"/>
            <p:cNvSpPr/>
            <p:nvPr/>
          </p:nvSpPr>
          <p:spPr>
            <a:xfrm>
              <a:off x="4938193" y="2877305"/>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26" name="pl226"/>
            <p:cNvSpPr/>
            <p:nvPr/>
          </p:nvSpPr>
          <p:spPr>
            <a:xfrm>
              <a:off x="4938193" y="3950456"/>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27" name="pl227"/>
            <p:cNvSpPr/>
            <p:nvPr/>
          </p:nvSpPr>
          <p:spPr>
            <a:xfrm>
              <a:off x="4938193" y="3521196"/>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28" name="pl228"/>
            <p:cNvSpPr/>
            <p:nvPr/>
          </p:nvSpPr>
          <p:spPr>
            <a:xfrm>
              <a:off x="4938193" y="3091936"/>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29" name="pl229"/>
            <p:cNvSpPr/>
            <p:nvPr/>
          </p:nvSpPr>
          <p:spPr>
            <a:xfrm>
              <a:off x="4938193" y="2662675"/>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30" name="pl230"/>
            <p:cNvSpPr/>
            <p:nvPr/>
          </p:nvSpPr>
          <p:spPr>
            <a:xfrm>
              <a:off x="5030616"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31" name="pl231"/>
            <p:cNvSpPr/>
            <p:nvPr/>
          </p:nvSpPr>
          <p:spPr>
            <a:xfrm>
              <a:off x="5294683"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5558750"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582281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608688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6350950"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661501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687908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5030616" y="3057595"/>
              <a:ext cx="1848467" cy="154533"/>
            </a:xfrm>
            <a:custGeom>
              <a:avLst/>
              <a:pathLst>
                <a:path w="1848467" h="154533">
                  <a:moveTo>
                    <a:pt x="0" y="51511"/>
                  </a:moveTo>
                  <a:lnTo>
                    <a:pt x="264066" y="34340"/>
                  </a:lnTo>
                  <a:lnTo>
                    <a:pt x="528133" y="120192"/>
                  </a:lnTo>
                  <a:lnTo>
                    <a:pt x="792200" y="154533"/>
                  </a:lnTo>
                  <a:lnTo>
                    <a:pt x="1056267" y="17170"/>
                  </a:lnTo>
                  <a:lnTo>
                    <a:pt x="1320333" y="51511"/>
                  </a:lnTo>
                  <a:lnTo>
                    <a:pt x="1584400" y="0"/>
                  </a:lnTo>
                  <a:lnTo>
                    <a:pt x="1848467" y="0"/>
                  </a:lnTo>
                </a:path>
              </a:pathLst>
            </a:custGeom>
            <a:ln w="20325" cap="flat">
              <a:solidFill>
                <a:srgbClr val="BEBEBE">
                  <a:alpha val="69803"/>
                </a:srgbClr>
              </a:solidFill>
              <a:prstDash val="solid"/>
              <a:round/>
            </a:ln>
          </p:spPr>
          <p:txBody>
            <a:bodyPr/>
            <a:lstStyle/>
            <a:p/>
          </p:txBody>
        </p:sp>
        <p:sp>
          <p:nvSpPr>
            <p:cNvPr id="239" name="pl239"/>
            <p:cNvSpPr/>
            <p:nvPr/>
          </p:nvSpPr>
          <p:spPr>
            <a:xfrm>
              <a:off x="5030616" y="3023254"/>
              <a:ext cx="1848467" cy="223215"/>
            </a:xfrm>
            <a:custGeom>
              <a:avLst/>
              <a:pathLst>
                <a:path w="1848467" h="223215">
                  <a:moveTo>
                    <a:pt x="0" y="103022"/>
                  </a:moveTo>
                  <a:lnTo>
                    <a:pt x="264066" y="68681"/>
                  </a:lnTo>
                  <a:lnTo>
                    <a:pt x="528133" y="223215"/>
                  </a:lnTo>
                  <a:lnTo>
                    <a:pt x="792200" y="103022"/>
                  </a:lnTo>
                  <a:lnTo>
                    <a:pt x="1056267" y="120192"/>
                  </a:lnTo>
                  <a:lnTo>
                    <a:pt x="1320333" y="51511"/>
                  </a:lnTo>
                  <a:lnTo>
                    <a:pt x="1584400" y="0"/>
                  </a:lnTo>
                  <a:lnTo>
                    <a:pt x="1848467" y="17170"/>
                  </a:lnTo>
                </a:path>
              </a:pathLst>
            </a:custGeom>
            <a:ln w="40651" cap="flat">
              <a:solidFill>
                <a:srgbClr val="BEBEBE">
                  <a:alpha val="69803"/>
                </a:srgbClr>
              </a:solidFill>
              <a:prstDash val="solid"/>
              <a:round/>
            </a:ln>
          </p:spPr>
          <p:txBody>
            <a:bodyPr/>
            <a:lstStyle/>
            <a:p/>
          </p:txBody>
        </p:sp>
        <p:sp>
          <p:nvSpPr>
            <p:cNvPr id="240" name="pl240"/>
            <p:cNvSpPr/>
            <p:nvPr/>
          </p:nvSpPr>
          <p:spPr>
            <a:xfrm>
              <a:off x="5030616" y="3023254"/>
              <a:ext cx="1848467" cy="223215"/>
            </a:xfrm>
            <a:custGeom>
              <a:avLst/>
              <a:pathLst>
                <a:path w="1848467" h="223215">
                  <a:moveTo>
                    <a:pt x="0" y="103022"/>
                  </a:moveTo>
                  <a:lnTo>
                    <a:pt x="264066" y="68681"/>
                  </a:lnTo>
                  <a:lnTo>
                    <a:pt x="528133" y="223215"/>
                  </a:lnTo>
                  <a:lnTo>
                    <a:pt x="792200" y="103022"/>
                  </a:lnTo>
                  <a:lnTo>
                    <a:pt x="1056267" y="120192"/>
                  </a:lnTo>
                  <a:lnTo>
                    <a:pt x="1320333" y="51511"/>
                  </a:lnTo>
                  <a:lnTo>
                    <a:pt x="1584400" y="0"/>
                  </a:lnTo>
                  <a:lnTo>
                    <a:pt x="1848467" y="17170"/>
                  </a:lnTo>
                </a:path>
              </a:pathLst>
            </a:custGeom>
            <a:ln w="35231" cap="flat">
              <a:solidFill>
                <a:srgbClr val="BEBEBE">
                  <a:alpha val="69803"/>
                </a:srgbClr>
              </a:solidFill>
              <a:prstDash val="solid"/>
              <a:round/>
            </a:ln>
          </p:spPr>
          <p:txBody>
            <a:bodyPr/>
            <a:lstStyle/>
            <a:p/>
          </p:txBody>
        </p:sp>
        <p:sp>
          <p:nvSpPr>
            <p:cNvPr id="241" name="pl241"/>
            <p:cNvSpPr/>
            <p:nvPr/>
          </p:nvSpPr>
          <p:spPr>
            <a:xfrm>
              <a:off x="5030616" y="3057595"/>
              <a:ext cx="1848467" cy="154533"/>
            </a:xfrm>
            <a:custGeom>
              <a:avLst/>
              <a:pathLst>
                <a:path w="1848467" h="154533">
                  <a:moveTo>
                    <a:pt x="0" y="51511"/>
                  </a:moveTo>
                  <a:lnTo>
                    <a:pt x="264066" y="34340"/>
                  </a:lnTo>
                  <a:lnTo>
                    <a:pt x="528133" y="120192"/>
                  </a:lnTo>
                  <a:lnTo>
                    <a:pt x="792200" y="154533"/>
                  </a:lnTo>
                  <a:lnTo>
                    <a:pt x="1056267" y="17170"/>
                  </a:lnTo>
                  <a:lnTo>
                    <a:pt x="1320333" y="51511"/>
                  </a:lnTo>
                  <a:lnTo>
                    <a:pt x="1584400" y="0"/>
                  </a:lnTo>
                  <a:lnTo>
                    <a:pt x="1848467" y="0"/>
                  </a:lnTo>
                </a:path>
              </a:pathLst>
            </a:custGeom>
            <a:ln w="20325" cap="flat">
              <a:solidFill>
                <a:srgbClr val="6B6B6B">
                  <a:alpha val="100000"/>
                </a:srgbClr>
              </a:solidFill>
              <a:prstDash val="solid"/>
              <a:round/>
            </a:ln>
          </p:spPr>
          <p:txBody>
            <a:bodyPr/>
            <a:lstStyle/>
            <a:p/>
          </p:txBody>
        </p:sp>
        <p:sp>
          <p:nvSpPr>
            <p:cNvPr id="242" name="pl242"/>
            <p:cNvSpPr/>
            <p:nvPr/>
          </p:nvSpPr>
          <p:spPr>
            <a:xfrm>
              <a:off x="5030616" y="3023254"/>
              <a:ext cx="1848467" cy="223215"/>
            </a:xfrm>
            <a:custGeom>
              <a:avLst/>
              <a:pathLst>
                <a:path w="1848467" h="223215">
                  <a:moveTo>
                    <a:pt x="0" y="103022"/>
                  </a:moveTo>
                  <a:lnTo>
                    <a:pt x="264066" y="68681"/>
                  </a:lnTo>
                  <a:lnTo>
                    <a:pt x="528133" y="223215"/>
                  </a:lnTo>
                  <a:lnTo>
                    <a:pt x="792200" y="103022"/>
                  </a:lnTo>
                  <a:lnTo>
                    <a:pt x="1056267" y="120192"/>
                  </a:lnTo>
                  <a:lnTo>
                    <a:pt x="1320333" y="51511"/>
                  </a:lnTo>
                  <a:lnTo>
                    <a:pt x="1584400" y="0"/>
                  </a:lnTo>
                  <a:lnTo>
                    <a:pt x="1848467" y="17170"/>
                  </a:lnTo>
                </a:path>
              </a:pathLst>
            </a:custGeom>
            <a:ln w="40651" cap="flat">
              <a:solidFill>
                <a:srgbClr val="000000">
                  <a:alpha val="100000"/>
                </a:srgbClr>
              </a:solidFill>
              <a:prstDash val="solid"/>
              <a:round/>
            </a:ln>
          </p:spPr>
          <p:txBody>
            <a:bodyPr/>
            <a:lstStyle/>
            <a:p/>
          </p:txBody>
        </p:sp>
        <p:sp>
          <p:nvSpPr>
            <p:cNvPr id="243" name="pl243"/>
            <p:cNvSpPr/>
            <p:nvPr/>
          </p:nvSpPr>
          <p:spPr>
            <a:xfrm>
              <a:off x="5030616" y="3023254"/>
              <a:ext cx="1848467" cy="223215"/>
            </a:xfrm>
            <a:custGeom>
              <a:avLst/>
              <a:pathLst>
                <a:path w="1848467" h="223215">
                  <a:moveTo>
                    <a:pt x="0" y="103022"/>
                  </a:moveTo>
                  <a:lnTo>
                    <a:pt x="264066" y="68681"/>
                  </a:lnTo>
                  <a:lnTo>
                    <a:pt x="528133" y="223215"/>
                  </a:lnTo>
                  <a:lnTo>
                    <a:pt x="792200" y="103022"/>
                  </a:lnTo>
                  <a:lnTo>
                    <a:pt x="1056267" y="120192"/>
                  </a:lnTo>
                  <a:lnTo>
                    <a:pt x="1320333" y="51511"/>
                  </a:lnTo>
                  <a:lnTo>
                    <a:pt x="1584400" y="0"/>
                  </a:lnTo>
                  <a:lnTo>
                    <a:pt x="1848467" y="17170"/>
                  </a:lnTo>
                </a:path>
              </a:pathLst>
            </a:custGeom>
            <a:ln w="35231" cap="flat">
              <a:solidFill>
                <a:srgbClr val="80BD41">
                  <a:alpha val="100000"/>
                </a:srgbClr>
              </a:solidFill>
              <a:prstDash val="solid"/>
              <a:round/>
            </a:ln>
          </p:spPr>
          <p:txBody>
            <a:bodyPr/>
            <a:lstStyle/>
            <a:p/>
          </p:txBody>
        </p:sp>
        <p:sp>
          <p:nvSpPr>
            <p:cNvPr id="244" name="pl244"/>
            <p:cNvSpPr/>
            <p:nvPr/>
          </p:nvSpPr>
          <p:spPr>
            <a:xfrm>
              <a:off x="4938193" y="3091936"/>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245" name="tx245"/>
            <p:cNvSpPr/>
            <p:nvPr/>
          </p:nvSpPr>
          <p:spPr>
            <a:xfrm>
              <a:off x="4982428" y="294772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46" name="tx246"/>
            <p:cNvSpPr/>
            <p:nvPr/>
          </p:nvSpPr>
          <p:spPr>
            <a:xfrm>
              <a:off x="5264554" y="29133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7" name="tx247"/>
            <p:cNvSpPr/>
            <p:nvPr/>
          </p:nvSpPr>
          <p:spPr>
            <a:xfrm>
              <a:off x="5510561" y="306791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48" name="tx248"/>
            <p:cNvSpPr/>
            <p:nvPr/>
          </p:nvSpPr>
          <p:spPr>
            <a:xfrm>
              <a:off x="5774628" y="294772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49" name="tx249"/>
            <p:cNvSpPr/>
            <p:nvPr/>
          </p:nvSpPr>
          <p:spPr>
            <a:xfrm>
              <a:off x="6038695" y="296489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0" name="tx250"/>
            <p:cNvSpPr/>
            <p:nvPr/>
          </p:nvSpPr>
          <p:spPr>
            <a:xfrm>
              <a:off x="6320821" y="28962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51" name="tx251"/>
            <p:cNvSpPr/>
            <p:nvPr/>
          </p:nvSpPr>
          <p:spPr>
            <a:xfrm>
              <a:off x="6584888" y="28446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52" name="tx252"/>
            <p:cNvSpPr/>
            <p:nvPr/>
          </p:nvSpPr>
          <p:spPr>
            <a:xfrm>
              <a:off x="6848954" y="28618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3" name="rc253"/>
            <p:cNvSpPr/>
            <p:nvPr/>
          </p:nvSpPr>
          <p:spPr>
            <a:xfrm>
              <a:off x="7041096" y="874964"/>
              <a:ext cx="2033314" cy="1454334"/>
            </a:xfrm>
            <a:prstGeom prst="rect">
              <a:avLst/>
            </a:prstGeom>
            <a:solidFill>
              <a:srgbClr val="EBEBEB">
                <a:alpha val="100000"/>
              </a:srgbClr>
            </a:solidFill>
          </p:spPr>
          <p:txBody>
            <a:bodyPr/>
            <a:lstStyle/>
            <a:p/>
          </p:txBody>
        </p:sp>
        <p:sp>
          <p:nvSpPr>
            <p:cNvPr id="254" name="pl254"/>
            <p:cNvSpPr/>
            <p:nvPr/>
          </p:nvSpPr>
          <p:spPr>
            <a:xfrm>
              <a:off x="7041096" y="1997050"/>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55" name="pl255"/>
            <p:cNvSpPr/>
            <p:nvPr/>
          </p:nvSpPr>
          <p:spPr>
            <a:xfrm>
              <a:off x="7041096" y="1567790"/>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56" name="pl256"/>
            <p:cNvSpPr/>
            <p:nvPr/>
          </p:nvSpPr>
          <p:spPr>
            <a:xfrm>
              <a:off x="7041096" y="1138530"/>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57" name="pl257"/>
            <p:cNvSpPr/>
            <p:nvPr/>
          </p:nvSpPr>
          <p:spPr>
            <a:xfrm>
              <a:off x="7041096" y="2211681"/>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58" name="pl258"/>
            <p:cNvSpPr/>
            <p:nvPr/>
          </p:nvSpPr>
          <p:spPr>
            <a:xfrm>
              <a:off x="7041096" y="1782420"/>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59" name="pl259"/>
            <p:cNvSpPr/>
            <p:nvPr/>
          </p:nvSpPr>
          <p:spPr>
            <a:xfrm>
              <a:off x="7041096" y="1353160"/>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60" name="pl260"/>
            <p:cNvSpPr/>
            <p:nvPr/>
          </p:nvSpPr>
          <p:spPr>
            <a:xfrm>
              <a:off x="7041096" y="923899"/>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61" name="pl261"/>
            <p:cNvSpPr/>
            <p:nvPr/>
          </p:nvSpPr>
          <p:spPr>
            <a:xfrm>
              <a:off x="7133520"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62" name="pl262"/>
            <p:cNvSpPr/>
            <p:nvPr/>
          </p:nvSpPr>
          <p:spPr>
            <a:xfrm>
              <a:off x="7397586"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7661653"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7925720"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818978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845385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8717920"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898198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7133520" y="1318819"/>
              <a:ext cx="1848467" cy="154533"/>
            </a:xfrm>
            <a:custGeom>
              <a:avLst/>
              <a:pathLst>
                <a:path w="1848467" h="154533">
                  <a:moveTo>
                    <a:pt x="0" y="51511"/>
                  </a:moveTo>
                  <a:lnTo>
                    <a:pt x="264066" y="34340"/>
                  </a:lnTo>
                  <a:lnTo>
                    <a:pt x="528133" y="120192"/>
                  </a:lnTo>
                  <a:lnTo>
                    <a:pt x="792200" y="154533"/>
                  </a:lnTo>
                  <a:lnTo>
                    <a:pt x="1056267" y="17170"/>
                  </a:lnTo>
                  <a:lnTo>
                    <a:pt x="1320333" y="51511"/>
                  </a:lnTo>
                  <a:lnTo>
                    <a:pt x="1584400" y="0"/>
                  </a:lnTo>
                  <a:lnTo>
                    <a:pt x="1848467" y="0"/>
                  </a:lnTo>
                </a:path>
              </a:pathLst>
            </a:custGeom>
            <a:ln w="20325" cap="flat">
              <a:solidFill>
                <a:srgbClr val="BEBEBE">
                  <a:alpha val="69803"/>
                </a:srgbClr>
              </a:solidFill>
              <a:prstDash val="solid"/>
              <a:round/>
            </a:ln>
          </p:spPr>
          <p:txBody>
            <a:bodyPr/>
            <a:lstStyle/>
            <a:p/>
          </p:txBody>
        </p:sp>
        <p:sp>
          <p:nvSpPr>
            <p:cNvPr id="270" name="pl270"/>
            <p:cNvSpPr/>
            <p:nvPr/>
          </p:nvSpPr>
          <p:spPr>
            <a:xfrm>
              <a:off x="7133520" y="1284478"/>
              <a:ext cx="1848467" cy="171704"/>
            </a:xfrm>
            <a:custGeom>
              <a:avLst/>
              <a:pathLst>
                <a:path w="1848467" h="171704">
                  <a:moveTo>
                    <a:pt x="0" y="85852"/>
                  </a:moveTo>
                  <a:lnTo>
                    <a:pt x="264066" y="68681"/>
                  </a:lnTo>
                  <a:lnTo>
                    <a:pt x="528133" y="171704"/>
                  </a:lnTo>
                  <a:lnTo>
                    <a:pt x="792200" y="171704"/>
                  </a:lnTo>
                  <a:lnTo>
                    <a:pt x="1056267" y="34340"/>
                  </a:lnTo>
                  <a:lnTo>
                    <a:pt x="1320333" y="68681"/>
                  </a:lnTo>
                  <a:lnTo>
                    <a:pt x="1584400" y="17170"/>
                  </a:lnTo>
                  <a:lnTo>
                    <a:pt x="1848467" y="0"/>
                  </a:lnTo>
                </a:path>
              </a:pathLst>
            </a:custGeom>
            <a:ln w="40651" cap="flat">
              <a:solidFill>
                <a:srgbClr val="BEBEBE">
                  <a:alpha val="69803"/>
                </a:srgbClr>
              </a:solidFill>
              <a:prstDash val="solid"/>
              <a:round/>
            </a:ln>
          </p:spPr>
          <p:txBody>
            <a:bodyPr/>
            <a:lstStyle/>
            <a:p/>
          </p:txBody>
        </p:sp>
        <p:sp>
          <p:nvSpPr>
            <p:cNvPr id="271" name="pl271"/>
            <p:cNvSpPr/>
            <p:nvPr/>
          </p:nvSpPr>
          <p:spPr>
            <a:xfrm>
              <a:off x="7133520" y="1284478"/>
              <a:ext cx="1848467" cy="171704"/>
            </a:xfrm>
            <a:custGeom>
              <a:avLst/>
              <a:pathLst>
                <a:path w="1848467" h="171704">
                  <a:moveTo>
                    <a:pt x="0" y="85852"/>
                  </a:moveTo>
                  <a:lnTo>
                    <a:pt x="264066" y="68681"/>
                  </a:lnTo>
                  <a:lnTo>
                    <a:pt x="528133" y="171704"/>
                  </a:lnTo>
                  <a:lnTo>
                    <a:pt x="792200" y="171704"/>
                  </a:lnTo>
                  <a:lnTo>
                    <a:pt x="1056267" y="34340"/>
                  </a:lnTo>
                  <a:lnTo>
                    <a:pt x="1320333" y="68681"/>
                  </a:lnTo>
                  <a:lnTo>
                    <a:pt x="1584400" y="17170"/>
                  </a:lnTo>
                  <a:lnTo>
                    <a:pt x="1848467" y="0"/>
                  </a:lnTo>
                </a:path>
              </a:pathLst>
            </a:custGeom>
            <a:ln w="35231" cap="flat">
              <a:solidFill>
                <a:srgbClr val="BEBEBE">
                  <a:alpha val="69803"/>
                </a:srgbClr>
              </a:solidFill>
              <a:prstDash val="solid"/>
              <a:round/>
            </a:ln>
          </p:spPr>
          <p:txBody>
            <a:bodyPr/>
            <a:lstStyle/>
            <a:p/>
          </p:txBody>
        </p:sp>
        <p:sp>
          <p:nvSpPr>
            <p:cNvPr id="272" name="pl272"/>
            <p:cNvSpPr/>
            <p:nvPr/>
          </p:nvSpPr>
          <p:spPr>
            <a:xfrm>
              <a:off x="7133520" y="1318819"/>
              <a:ext cx="1848467" cy="154533"/>
            </a:xfrm>
            <a:custGeom>
              <a:avLst/>
              <a:pathLst>
                <a:path w="1848467" h="154533">
                  <a:moveTo>
                    <a:pt x="0" y="51511"/>
                  </a:moveTo>
                  <a:lnTo>
                    <a:pt x="264066" y="34340"/>
                  </a:lnTo>
                  <a:lnTo>
                    <a:pt x="528133" y="120192"/>
                  </a:lnTo>
                  <a:lnTo>
                    <a:pt x="792200" y="154533"/>
                  </a:lnTo>
                  <a:lnTo>
                    <a:pt x="1056267" y="17170"/>
                  </a:lnTo>
                  <a:lnTo>
                    <a:pt x="1320333" y="51511"/>
                  </a:lnTo>
                  <a:lnTo>
                    <a:pt x="1584400" y="0"/>
                  </a:lnTo>
                  <a:lnTo>
                    <a:pt x="1848467" y="0"/>
                  </a:lnTo>
                </a:path>
              </a:pathLst>
            </a:custGeom>
            <a:ln w="20325" cap="flat">
              <a:solidFill>
                <a:srgbClr val="6B6B6B">
                  <a:alpha val="100000"/>
                </a:srgbClr>
              </a:solidFill>
              <a:prstDash val="solid"/>
              <a:round/>
            </a:ln>
          </p:spPr>
          <p:txBody>
            <a:bodyPr/>
            <a:lstStyle/>
            <a:p/>
          </p:txBody>
        </p:sp>
        <p:sp>
          <p:nvSpPr>
            <p:cNvPr id="273" name="pl273"/>
            <p:cNvSpPr/>
            <p:nvPr/>
          </p:nvSpPr>
          <p:spPr>
            <a:xfrm>
              <a:off x="7133520" y="1284478"/>
              <a:ext cx="1848467" cy="171704"/>
            </a:xfrm>
            <a:custGeom>
              <a:avLst/>
              <a:pathLst>
                <a:path w="1848467" h="171704">
                  <a:moveTo>
                    <a:pt x="0" y="85852"/>
                  </a:moveTo>
                  <a:lnTo>
                    <a:pt x="264066" y="68681"/>
                  </a:lnTo>
                  <a:lnTo>
                    <a:pt x="528133" y="171704"/>
                  </a:lnTo>
                  <a:lnTo>
                    <a:pt x="792200" y="171704"/>
                  </a:lnTo>
                  <a:lnTo>
                    <a:pt x="1056267" y="34340"/>
                  </a:lnTo>
                  <a:lnTo>
                    <a:pt x="1320333" y="68681"/>
                  </a:lnTo>
                  <a:lnTo>
                    <a:pt x="1584400" y="17170"/>
                  </a:lnTo>
                  <a:lnTo>
                    <a:pt x="1848467" y="0"/>
                  </a:lnTo>
                </a:path>
              </a:pathLst>
            </a:custGeom>
            <a:ln w="40651" cap="flat">
              <a:solidFill>
                <a:srgbClr val="000000">
                  <a:alpha val="100000"/>
                </a:srgbClr>
              </a:solidFill>
              <a:prstDash val="solid"/>
              <a:round/>
            </a:ln>
          </p:spPr>
          <p:txBody>
            <a:bodyPr/>
            <a:lstStyle/>
            <a:p/>
          </p:txBody>
        </p:sp>
        <p:sp>
          <p:nvSpPr>
            <p:cNvPr id="274" name="pl274"/>
            <p:cNvSpPr/>
            <p:nvPr/>
          </p:nvSpPr>
          <p:spPr>
            <a:xfrm>
              <a:off x="7133520" y="1284478"/>
              <a:ext cx="1848467" cy="171704"/>
            </a:xfrm>
            <a:custGeom>
              <a:avLst/>
              <a:pathLst>
                <a:path w="1848467" h="171704">
                  <a:moveTo>
                    <a:pt x="0" y="85852"/>
                  </a:moveTo>
                  <a:lnTo>
                    <a:pt x="264066" y="68681"/>
                  </a:lnTo>
                  <a:lnTo>
                    <a:pt x="528133" y="171704"/>
                  </a:lnTo>
                  <a:lnTo>
                    <a:pt x="792200" y="171704"/>
                  </a:lnTo>
                  <a:lnTo>
                    <a:pt x="1056267" y="34340"/>
                  </a:lnTo>
                  <a:lnTo>
                    <a:pt x="1320333" y="68681"/>
                  </a:lnTo>
                  <a:lnTo>
                    <a:pt x="1584400" y="17170"/>
                  </a:lnTo>
                  <a:lnTo>
                    <a:pt x="1848467" y="0"/>
                  </a:lnTo>
                </a:path>
              </a:pathLst>
            </a:custGeom>
            <a:ln w="35231" cap="flat">
              <a:solidFill>
                <a:srgbClr val="80BD41">
                  <a:alpha val="100000"/>
                </a:srgbClr>
              </a:solidFill>
              <a:prstDash val="solid"/>
              <a:round/>
            </a:ln>
          </p:spPr>
          <p:txBody>
            <a:bodyPr/>
            <a:lstStyle/>
            <a:p/>
          </p:txBody>
        </p:sp>
        <p:sp>
          <p:nvSpPr>
            <p:cNvPr id="275" name="pl275"/>
            <p:cNvSpPr/>
            <p:nvPr/>
          </p:nvSpPr>
          <p:spPr>
            <a:xfrm>
              <a:off x="7041096" y="1353160"/>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276" name="tx276"/>
            <p:cNvSpPr/>
            <p:nvPr/>
          </p:nvSpPr>
          <p:spPr>
            <a:xfrm>
              <a:off x="7085331" y="119177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77" name="tx277"/>
            <p:cNvSpPr/>
            <p:nvPr/>
          </p:nvSpPr>
          <p:spPr>
            <a:xfrm>
              <a:off x="7367457" y="117460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8" name="tx278"/>
            <p:cNvSpPr/>
            <p:nvPr/>
          </p:nvSpPr>
          <p:spPr>
            <a:xfrm>
              <a:off x="7613464" y="127762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79" name="tx279"/>
            <p:cNvSpPr/>
            <p:nvPr/>
          </p:nvSpPr>
          <p:spPr>
            <a:xfrm>
              <a:off x="7877531" y="127762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80" name="tx280"/>
            <p:cNvSpPr/>
            <p:nvPr/>
          </p:nvSpPr>
          <p:spPr>
            <a:xfrm>
              <a:off x="8159657" y="11402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81" name="tx281"/>
            <p:cNvSpPr/>
            <p:nvPr/>
          </p:nvSpPr>
          <p:spPr>
            <a:xfrm>
              <a:off x="8423724" y="117460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2" name="tx282"/>
            <p:cNvSpPr/>
            <p:nvPr/>
          </p:nvSpPr>
          <p:spPr>
            <a:xfrm>
              <a:off x="8687791" y="11230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83" name="tx283"/>
            <p:cNvSpPr/>
            <p:nvPr/>
          </p:nvSpPr>
          <p:spPr>
            <a:xfrm>
              <a:off x="8951858" y="11059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84" name="rc284"/>
            <p:cNvSpPr/>
            <p:nvPr/>
          </p:nvSpPr>
          <p:spPr>
            <a:xfrm>
              <a:off x="7041096" y="2613739"/>
              <a:ext cx="2033314" cy="1454334"/>
            </a:xfrm>
            <a:prstGeom prst="rect">
              <a:avLst/>
            </a:prstGeom>
            <a:solidFill>
              <a:srgbClr val="EBEBEB">
                <a:alpha val="100000"/>
              </a:srgbClr>
            </a:solidFill>
          </p:spPr>
          <p:txBody>
            <a:bodyPr/>
            <a:lstStyle/>
            <a:p/>
          </p:txBody>
        </p:sp>
        <p:sp>
          <p:nvSpPr>
            <p:cNvPr id="285" name="pl285"/>
            <p:cNvSpPr/>
            <p:nvPr/>
          </p:nvSpPr>
          <p:spPr>
            <a:xfrm>
              <a:off x="7041096" y="3735826"/>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86" name="pl286"/>
            <p:cNvSpPr/>
            <p:nvPr/>
          </p:nvSpPr>
          <p:spPr>
            <a:xfrm>
              <a:off x="7041096" y="3306566"/>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87" name="pl287"/>
            <p:cNvSpPr/>
            <p:nvPr/>
          </p:nvSpPr>
          <p:spPr>
            <a:xfrm>
              <a:off x="7041096" y="2877305"/>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88" name="pl288"/>
            <p:cNvSpPr/>
            <p:nvPr/>
          </p:nvSpPr>
          <p:spPr>
            <a:xfrm>
              <a:off x="7041096" y="3950456"/>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89" name="pl289"/>
            <p:cNvSpPr/>
            <p:nvPr/>
          </p:nvSpPr>
          <p:spPr>
            <a:xfrm>
              <a:off x="7041096" y="3521196"/>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90" name="pl290"/>
            <p:cNvSpPr/>
            <p:nvPr/>
          </p:nvSpPr>
          <p:spPr>
            <a:xfrm>
              <a:off x="7041096" y="3091936"/>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91" name="pl291"/>
            <p:cNvSpPr/>
            <p:nvPr/>
          </p:nvSpPr>
          <p:spPr>
            <a:xfrm>
              <a:off x="7041096" y="2662675"/>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92" name="pl292"/>
            <p:cNvSpPr/>
            <p:nvPr/>
          </p:nvSpPr>
          <p:spPr>
            <a:xfrm>
              <a:off x="7133520"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93" name="pl293"/>
            <p:cNvSpPr/>
            <p:nvPr/>
          </p:nvSpPr>
          <p:spPr>
            <a:xfrm>
              <a:off x="7397586"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7661653"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7925720"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818978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845385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8717920"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898198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7133520" y="3057595"/>
              <a:ext cx="1848467" cy="154533"/>
            </a:xfrm>
            <a:custGeom>
              <a:avLst/>
              <a:pathLst>
                <a:path w="1848467" h="154533">
                  <a:moveTo>
                    <a:pt x="0" y="51511"/>
                  </a:moveTo>
                  <a:lnTo>
                    <a:pt x="264066" y="34340"/>
                  </a:lnTo>
                  <a:lnTo>
                    <a:pt x="528133" y="120192"/>
                  </a:lnTo>
                  <a:lnTo>
                    <a:pt x="792200" y="154533"/>
                  </a:lnTo>
                  <a:lnTo>
                    <a:pt x="1056267" y="17170"/>
                  </a:lnTo>
                  <a:lnTo>
                    <a:pt x="1320333" y="51511"/>
                  </a:lnTo>
                  <a:lnTo>
                    <a:pt x="1584400" y="0"/>
                  </a:lnTo>
                  <a:lnTo>
                    <a:pt x="1848467" y="0"/>
                  </a:lnTo>
                </a:path>
              </a:pathLst>
            </a:custGeom>
            <a:ln w="20325" cap="flat">
              <a:solidFill>
                <a:srgbClr val="BEBEBE">
                  <a:alpha val="69803"/>
                </a:srgbClr>
              </a:solidFill>
              <a:prstDash val="solid"/>
              <a:round/>
            </a:ln>
          </p:spPr>
          <p:txBody>
            <a:bodyPr/>
            <a:lstStyle/>
            <a:p/>
          </p:txBody>
        </p:sp>
        <p:sp>
          <p:nvSpPr>
            <p:cNvPr id="301" name="pl301"/>
            <p:cNvSpPr/>
            <p:nvPr/>
          </p:nvSpPr>
          <p:spPr>
            <a:xfrm>
              <a:off x="7133520" y="3091936"/>
              <a:ext cx="1848467" cy="51511"/>
            </a:xfrm>
            <a:custGeom>
              <a:avLst/>
              <a:pathLst>
                <a:path w="1848467" h="51511">
                  <a:moveTo>
                    <a:pt x="0" y="0"/>
                  </a:moveTo>
                  <a:lnTo>
                    <a:pt x="264066" y="0"/>
                  </a:lnTo>
                  <a:lnTo>
                    <a:pt x="528133" y="51511"/>
                  </a:lnTo>
                  <a:lnTo>
                    <a:pt x="792200" y="51511"/>
                  </a:lnTo>
                  <a:lnTo>
                    <a:pt x="1056267" y="17170"/>
                  </a:lnTo>
                  <a:lnTo>
                    <a:pt x="1320333" y="0"/>
                  </a:lnTo>
                  <a:lnTo>
                    <a:pt x="1584400" y="34340"/>
                  </a:lnTo>
                  <a:lnTo>
                    <a:pt x="1848467" y="51511"/>
                  </a:lnTo>
                </a:path>
              </a:pathLst>
            </a:custGeom>
            <a:ln w="40651" cap="flat">
              <a:solidFill>
                <a:srgbClr val="BEBEBE">
                  <a:alpha val="69803"/>
                </a:srgbClr>
              </a:solidFill>
              <a:prstDash val="solid"/>
              <a:round/>
            </a:ln>
          </p:spPr>
          <p:txBody>
            <a:bodyPr/>
            <a:lstStyle/>
            <a:p/>
          </p:txBody>
        </p:sp>
        <p:sp>
          <p:nvSpPr>
            <p:cNvPr id="302" name="pl302"/>
            <p:cNvSpPr/>
            <p:nvPr/>
          </p:nvSpPr>
          <p:spPr>
            <a:xfrm>
              <a:off x="7133520" y="3091936"/>
              <a:ext cx="1848467" cy="51511"/>
            </a:xfrm>
            <a:custGeom>
              <a:avLst/>
              <a:pathLst>
                <a:path w="1848467" h="51511">
                  <a:moveTo>
                    <a:pt x="0" y="0"/>
                  </a:moveTo>
                  <a:lnTo>
                    <a:pt x="264066" y="0"/>
                  </a:lnTo>
                  <a:lnTo>
                    <a:pt x="528133" y="51511"/>
                  </a:lnTo>
                  <a:lnTo>
                    <a:pt x="792200" y="51511"/>
                  </a:lnTo>
                  <a:lnTo>
                    <a:pt x="1056267" y="17170"/>
                  </a:lnTo>
                  <a:lnTo>
                    <a:pt x="1320333" y="0"/>
                  </a:lnTo>
                  <a:lnTo>
                    <a:pt x="1584400" y="34340"/>
                  </a:lnTo>
                  <a:lnTo>
                    <a:pt x="1848467" y="51511"/>
                  </a:lnTo>
                </a:path>
              </a:pathLst>
            </a:custGeom>
            <a:ln w="35231" cap="flat">
              <a:solidFill>
                <a:srgbClr val="BEBEBE">
                  <a:alpha val="69803"/>
                </a:srgbClr>
              </a:solidFill>
              <a:prstDash val="solid"/>
              <a:round/>
            </a:ln>
          </p:spPr>
          <p:txBody>
            <a:bodyPr/>
            <a:lstStyle/>
            <a:p/>
          </p:txBody>
        </p:sp>
        <p:sp>
          <p:nvSpPr>
            <p:cNvPr id="303" name="pl303"/>
            <p:cNvSpPr/>
            <p:nvPr/>
          </p:nvSpPr>
          <p:spPr>
            <a:xfrm>
              <a:off x="7133520" y="3057595"/>
              <a:ext cx="1848467" cy="154533"/>
            </a:xfrm>
            <a:custGeom>
              <a:avLst/>
              <a:pathLst>
                <a:path w="1848467" h="154533">
                  <a:moveTo>
                    <a:pt x="0" y="51511"/>
                  </a:moveTo>
                  <a:lnTo>
                    <a:pt x="264066" y="34340"/>
                  </a:lnTo>
                  <a:lnTo>
                    <a:pt x="528133" y="120192"/>
                  </a:lnTo>
                  <a:lnTo>
                    <a:pt x="792200" y="154533"/>
                  </a:lnTo>
                  <a:lnTo>
                    <a:pt x="1056267" y="17170"/>
                  </a:lnTo>
                  <a:lnTo>
                    <a:pt x="1320333" y="51511"/>
                  </a:lnTo>
                  <a:lnTo>
                    <a:pt x="1584400" y="0"/>
                  </a:lnTo>
                  <a:lnTo>
                    <a:pt x="1848467" y="0"/>
                  </a:lnTo>
                </a:path>
              </a:pathLst>
            </a:custGeom>
            <a:ln w="20325" cap="flat">
              <a:solidFill>
                <a:srgbClr val="6B6B6B">
                  <a:alpha val="100000"/>
                </a:srgbClr>
              </a:solidFill>
              <a:prstDash val="solid"/>
              <a:round/>
            </a:ln>
          </p:spPr>
          <p:txBody>
            <a:bodyPr/>
            <a:lstStyle/>
            <a:p/>
          </p:txBody>
        </p:sp>
        <p:sp>
          <p:nvSpPr>
            <p:cNvPr id="304" name="pl304"/>
            <p:cNvSpPr/>
            <p:nvPr/>
          </p:nvSpPr>
          <p:spPr>
            <a:xfrm>
              <a:off x="7133520" y="3091936"/>
              <a:ext cx="1848467" cy="51511"/>
            </a:xfrm>
            <a:custGeom>
              <a:avLst/>
              <a:pathLst>
                <a:path w="1848467" h="51511">
                  <a:moveTo>
                    <a:pt x="0" y="0"/>
                  </a:moveTo>
                  <a:lnTo>
                    <a:pt x="264066" y="0"/>
                  </a:lnTo>
                  <a:lnTo>
                    <a:pt x="528133" y="51511"/>
                  </a:lnTo>
                  <a:lnTo>
                    <a:pt x="792200" y="51511"/>
                  </a:lnTo>
                  <a:lnTo>
                    <a:pt x="1056267" y="17170"/>
                  </a:lnTo>
                  <a:lnTo>
                    <a:pt x="1320333" y="0"/>
                  </a:lnTo>
                  <a:lnTo>
                    <a:pt x="1584400" y="34340"/>
                  </a:lnTo>
                  <a:lnTo>
                    <a:pt x="1848467" y="51511"/>
                  </a:lnTo>
                </a:path>
              </a:pathLst>
            </a:custGeom>
            <a:ln w="40651" cap="flat">
              <a:solidFill>
                <a:srgbClr val="000000">
                  <a:alpha val="100000"/>
                </a:srgbClr>
              </a:solidFill>
              <a:prstDash val="solid"/>
              <a:round/>
            </a:ln>
          </p:spPr>
          <p:txBody>
            <a:bodyPr/>
            <a:lstStyle/>
            <a:p/>
          </p:txBody>
        </p:sp>
        <p:sp>
          <p:nvSpPr>
            <p:cNvPr id="305" name="pl305"/>
            <p:cNvSpPr/>
            <p:nvPr/>
          </p:nvSpPr>
          <p:spPr>
            <a:xfrm>
              <a:off x="7133520" y="3091936"/>
              <a:ext cx="1848467" cy="51511"/>
            </a:xfrm>
            <a:custGeom>
              <a:avLst/>
              <a:pathLst>
                <a:path w="1848467" h="51511">
                  <a:moveTo>
                    <a:pt x="0" y="0"/>
                  </a:moveTo>
                  <a:lnTo>
                    <a:pt x="264066" y="0"/>
                  </a:lnTo>
                  <a:lnTo>
                    <a:pt x="528133" y="51511"/>
                  </a:lnTo>
                  <a:lnTo>
                    <a:pt x="792200" y="51511"/>
                  </a:lnTo>
                  <a:lnTo>
                    <a:pt x="1056267" y="17170"/>
                  </a:lnTo>
                  <a:lnTo>
                    <a:pt x="1320333" y="0"/>
                  </a:lnTo>
                  <a:lnTo>
                    <a:pt x="1584400" y="34340"/>
                  </a:lnTo>
                  <a:lnTo>
                    <a:pt x="1848467" y="51511"/>
                  </a:lnTo>
                </a:path>
              </a:pathLst>
            </a:custGeom>
            <a:ln w="35231" cap="flat">
              <a:solidFill>
                <a:srgbClr val="80BD41">
                  <a:alpha val="100000"/>
                </a:srgbClr>
              </a:solidFill>
              <a:prstDash val="solid"/>
              <a:round/>
            </a:ln>
          </p:spPr>
          <p:txBody>
            <a:bodyPr/>
            <a:lstStyle/>
            <a:p/>
          </p:txBody>
        </p:sp>
        <p:sp>
          <p:nvSpPr>
            <p:cNvPr id="306" name="pl306"/>
            <p:cNvSpPr/>
            <p:nvPr/>
          </p:nvSpPr>
          <p:spPr>
            <a:xfrm>
              <a:off x="7041096" y="3091936"/>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307" name="tx307"/>
            <p:cNvSpPr/>
            <p:nvPr/>
          </p:nvSpPr>
          <p:spPr>
            <a:xfrm>
              <a:off x="7103390" y="29133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8" name="tx308"/>
            <p:cNvSpPr/>
            <p:nvPr/>
          </p:nvSpPr>
          <p:spPr>
            <a:xfrm>
              <a:off x="7367457" y="29133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9" name="tx309"/>
            <p:cNvSpPr/>
            <p:nvPr/>
          </p:nvSpPr>
          <p:spPr>
            <a:xfrm>
              <a:off x="7613464" y="296489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10" name="tx310"/>
            <p:cNvSpPr/>
            <p:nvPr/>
          </p:nvSpPr>
          <p:spPr>
            <a:xfrm>
              <a:off x="7877531" y="296489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11" name="tx311"/>
            <p:cNvSpPr/>
            <p:nvPr/>
          </p:nvSpPr>
          <p:spPr>
            <a:xfrm>
              <a:off x="8141598" y="293055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12" name="tx312"/>
            <p:cNvSpPr/>
            <p:nvPr/>
          </p:nvSpPr>
          <p:spPr>
            <a:xfrm>
              <a:off x="8423724" y="29133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13" name="tx313"/>
            <p:cNvSpPr/>
            <p:nvPr/>
          </p:nvSpPr>
          <p:spPr>
            <a:xfrm>
              <a:off x="8669731" y="294772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14" name="tx314"/>
            <p:cNvSpPr/>
            <p:nvPr/>
          </p:nvSpPr>
          <p:spPr>
            <a:xfrm>
              <a:off x="8933798" y="296489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15" name="tx315"/>
            <p:cNvSpPr/>
            <p:nvPr/>
          </p:nvSpPr>
          <p:spPr>
            <a:xfrm>
              <a:off x="1534708" y="4205084"/>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Thailand</a:t>
              </a:r>
            </a:p>
          </p:txBody>
        </p:sp>
        <p:sp>
          <p:nvSpPr>
            <p:cNvPr id="316" name="tx316"/>
            <p:cNvSpPr/>
            <p:nvPr/>
          </p:nvSpPr>
          <p:spPr>
            <a:xfrm>
              <a:off x="3555910" y="4205084"/>
              <a:ext cx="592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Timor-Leste</a:t>
              </a:r>
            </a:p>
          </p:txBody>
        </p:sp>
        <p:sp>
          <p:nvSpPr>
            <p:cNvPr id="317" name="tx317"/>
            <p:cNvSpPr/>
            <p:nvPr/>
          </p:nvSpPr>
          <p:spPr>
            <a:xfrm>
              <a:off x="1528582" y="2466308"/>
              <a:ext cx="4409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Maldives</a:t>
              </a:r>
            </a:p>
          </p:txBody>
        </p:sp>
        <p:sp>
          <p:nvSpPr>
            <p:cNvPr id="318" name="tx318"/>
            <p:cNvSpPr/>
            <p:nvPr/>
          </p:nvSpPr>
          <p:spPr>
            <a:xfrm>
              <a:off x="3619049" y="2466308"/>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Myanmar</a:t>
              </a:r>
            </a:p>
          </p:txBody>
        </p:sp>
        <p:sp>
          <p:nvSpPr>
            <p:cNvPr id="319" name="tx319"/>
            <p:cNvSpPr/>
            <p:nvPr/>
          </p:nvSpPr>
          <p:spPr>
            <a:xfrm>
              <a:off x="5808866" y="2466308"/>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Nepal</a:t>
              </a:r>
            </a:p>
          </p:txBody>
        </p:sp>
        <p:sp>
          <p:nvSpPr>
            <p:cNvPr id="320" name="tx320"/>
            <p:cNvSpPr/>
            <p:nvPr/>
          </p:nvSpPr>
          <p:spPr>
            <a:xfrm>
              <a:off x="7821655" y="2466308"/>
              <a:ext cx="4721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Sri Lanka</a:t>
              </a:r>
            </a:p>
          </p:txBody>
        </p:sp>
        <p:sp>
          <p:nvSpPr>
            <p:cNvPr id="321" name="tx321"/>
            <p:cNvSpPr/>
            <p:nvPr/>
          </p:nvSpPr>
          <p:spPr>
            <a:xfrm>
              <a:off x="1453830" y="72753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Bangladesh</a:t>
              </a:r>
            </a:p>
          </p:txBody>
        </p:sp>
        <p:sp>
          <p:nvSpPr>
            <p:cNvPr id="322" name="tx322"/>
            <p:cNvSpPr/>
            <p:nvPr/>
          </p:nvSpPr>
          <p:spPr>
            <a:xfrm>
              <a:off x="3674782" y="727533"/>
              <a:ext cx="3543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Bhutan</a:t>
              </a:r>
            </a:p>
          </p:txBody>
        </p:sp>
        <p:sp>
          <p:nvSpPr>
            <p:cNvPr id="323" name="tx323"/>
            <p:cNvSpPr/>
            <p:nvPr/>
          </p:nvSpPr>
          <p:spPr>
            <a:xfrm>
              <a:off x="5799677" y="727533"/>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DPRK</a:t>
              </a:r>
            </a:p>
          </p:txBody>
        </p:sp>
        <p:sp>
          <p:nvSpPr>
            <p:cNvPr id="324" name="tx324"/>
            <p:cNvSpPr/>
            <p:nvPr/>
          </p:nvSpPr>
          <p:spPr>
            <a:xfrm>
              <a:off x="7936550" y="727533"/>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India</a:t>
              </a:r>
            </a:p>
          </p:txBody>
        </p:sp>
        <p:sp>
          <p:nvSpPr>
            <p:cNvPr id="325" name="pl325"/>
            <p:cNvSpPr/>
            <p:nvPr/>
          </p:nvSpPr>
          <p:spPr>
            <a:xfrm>
              <a:off x="82481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6" name="pl326"/>
            <p:cNvSpPr/>
            <p:nvPr/>
          </p:nvSpPr>
          <p:spPr>
            <a:xfrm>
              <a:off x="108887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7" name="pl327"/>
            <p:cNvSpPr/>
            <p:nvPr/>
          </p:nvSpPr>
          <p:spPr>
            <a:xfrm>
              <a:off x="13529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8" name="pl328"/>
            <p:cNvSpPr/>
            <p:nvPr/>
          </p:nvSpPr>
          <p:spPr>
            <a:xfrm>
              <a:off x="161701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9" name="pl329"/>
            <p:cNvSpPr/>
            <p:nvPr/>
          </p:nvSpPr>
          <p:spPr>
            <a:xfrm>
              <a:off x="188107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0" name="pl330"/>
            <p:cNvSpPr/>
            <p:nvPr/>
          </p:nvSpPr>
          <p:spPr>
            <a:xfrm>
              <a:off x="21451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1" name="pl331"/>
            <p:cNvSpPr/>
            <p:nvPr/>
          </p:nvSpPr>
          <p:spPr>
            <a:xfrm>
              <a:off x="240921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2" name="pl332"/>
            <p:cNvSpPr/>
            <p:nvPr/>
          </p:nvSpPr>
          <p:spPr>
            <a:xfrm>
              <a:off x="26732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3" name="tx333"/>
            <p:cNvSpPr/>
            <p:nvPr/>
          </p:nvSpPr>
          <p:spPr>
            <a:xfrm rot="-5400000">
              <a:off x="70045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34" name="tx334"/>
            <p:cNvSpPr/>
            <p:nvPr/>
          </p:nvSpPr>
          <p:spPr>
            <a:xfrm rot="-5400000">
              <a:off x="96451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35" name="tx335"/>
            <p:cNvSpPr/>
            <p:nvPr/>
          </p:nvSpPr>
          <p:spPr>
            <a:xfrm rot="-5400000">
              <a:off x="122858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36" name="tx336"/>
            <p:cNvSpPr/>
            <p:nvPr/>
          </p:nvSpPr>
          <p:spPr>
            <a:xfrm rot="-5400000">
              <a:off x="149265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37" name="tx337"/>
            <p:cNvSpPr/>
            <p:nvPr/>
          </p:nvSpPr>
          <p:spPr>
            <a:xfrm rot="-5400000">
              <a:off x="175671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38" name="tx338"/>
            <p:cNvSpPr/>
            <p:nvPr/>
          </p:nvSpPr>
          <p:spPr>
            <a:xfrm rot="-5400000">
              <a:off x="20207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39" name="tx339"/>
            <p:cNvSpPr/>
            <p:nvPr/>
          </p:nvSpPr>
          <p:spPr>
            <a:xfrm rot="-5400000">
              <a:off x="228485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40" name="tx340"/>
            <p:cNvSpPr/>
            <p:nvPr/>
          </p:nvSpPr>
          <p:spPr>
            <a:xfrm rot="-5400000">
              <a:off x="254891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41" name="pl341"/>
            <p:cNvSpPr/>
            <p:nvPr/>
          </p:nvSpPr>
          <p:spPr>
            <a:xfrm>
              <a:off x="29277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2" name="pl342"/>
            <p:cNvSpPr/>
            <p:nvPr/>
          </p:nvSpPr>
          <p:spPr>
            <a:xfrm>
              <a:off x="319178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3" name="pl343"/>
            <p:cNvSpPr/>
            <p:nvPr/>
          </p:nvSpPr>
          <p:spPr>
            <a:xfrm>
              <a:off x="345584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4" name="pl344"/>
            <p:cNvSpPr/>
            <p:nvPr/>
          </p:nvSpPr>
          <p:spPr>
            <a:xfrm>
              <a:off x="371991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5" name="pl345"/>
            <p:cNvSpPr/>
            <p:nvPr/>
          </p:nvSpPr>
          <p:spPr>
            <a:xfrm>
              <a:off x="398398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6" name="pl346"/>
            <p:cNvSpPr/>
            <p:nvPr/>
          </p:nvSpPr>
          <p:spPr>
            <a:xfrm>
              <a:off x="424804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7" name="pl347"/>
            <p:cNvSpPr/>
            <p:nvPr/>
          </p:nvSpPr>
          <p:spPr>
            <a:xfrm>
              <a:off x="451211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8" name="pl348"/>
            <p:cNvSpPr/>
            <p:nvPr/>
          </p:nvSpPr>
          <p:spPr>
            <a:xfrm>
              <a:off x="477618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9" name="tx349"/>
            <p:cNvSpPr/>
            <p:nvPr/>
          </p:nvSpPr>
          <p:spPr>
            <a:xfrm rot="-5400000">
              <a:off x="280335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50" name="tx350"/>
            <p:cNvSpPr/>
            <p:nvPr/>
          </p:nvSpPr>
          <p:spPr>
            <a:xfrm rot="-5400000">
              <a:off x="306742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51" name="tx351"/>
            <p:cNvSpPr/>
            <p:nvPr/>
          </p:nvSpPr>
          <p:spPr>
            <a:xfrm rot="-5400000">
              <a:off x="333148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52" name="tx352"/>
            <p:cNvSpPr/>
            <p:nvPr/>
          </p:nvSpPr>
          <p:spPr>
            <a:xfrm rot="-5400000">
              <a:off x="359555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53" name="tx353"/>
            <p:cNvSpPr/>
            <p:nvPr/>
          </p:nvSpPr>
          <p:spPr>
            <a:xfrm rot="-5400000">
              <a:off x="385962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54" name="tx354"/>
            <p:cNvSpPr/>
            <p:nvPr/>
          </p:nvSpPr>
          <p:spPr>
            <a:xfrm rot="-5400000">
              <a:off x="412368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55" name="tx355"/>
            <p:cNvSpPr/>
            <p:nvPr/>
          </p:nvSpPr>
          <p:spPr>
            <a:xfrm rot="-5400000">
              <a:off x="438775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56" name="tx356"/>
            <p:cNvSpPr/>
            <p:nvPr/>
          </p:nvSpPr>
          <p:spPr>
            <a:xfrm rot="-5400000">
              <a:off x="465182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57" name="pl357"/>
            <p:cNvSpPr/>
            <p:nvPr/>
          </p:nvSpPr>
          <p:spPr>
            <a:xfrm>
              <a:off x="5030616"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8" name="pl358"/>
            <p:cNvSpPr/>
            <p:nvPr/>
          </p:nvSpPr>
          <p:spPr>
            <a:xfrm>
              <a:off x="5294683"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9" name="pl359"/>
            <p:cNvSpPr/>
            <p:nvPr/>
          </p:nvSpPr>
          <p:spPr>
            <a:xfrm>
              <a:off x="5558750"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0" name="pl360"/>
            <p:cNvSpPr/>
            <p:nvPr/>
          </p:nvSpPr>
          <p:spPr>
            <a:xfrm>
              <a:off x="5822817"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1" name="pl361"/>
            <p:cNvSpPr/>
            <p:nvPr/>
          </p:nvSpPr>
          <p:spPr>
            <a:xfrm>
              <a:off x="6086884"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2" name="pl362"/>
            <p:cNvSpPr/>
            <p:nvPr/>
          </p:nvSpPr>
          <p:spPr>
            <a:xfrm>
              <a:off x="6350950"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3" name="pl363"/>
            <p:cNvSpPr/>
            <p:nvPr/>
          </p:nvSpPr>
          <p:spPr>
            <a:xfrm>
              <a:off x="6615017"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4" name="pl364"/>
            <p:cNvSpPr/>
            <p:nvPr/>
          </p:nvSpPr>
          <p:spPr>
            <a:xfrm>
              <a:off x="6879084"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5" name="tx365"/>
            <p:cNvSpPr/>
            <p:nvPr/>
          </p:nvSpPr>
          <p:spPr>
            <a:xfrm rot="-5400000">
              <a:off x="4906258"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66" name="tx366"/>
            <p:cNvSpPr/>
            <p:nvPr/>
          </p:nvSpPr>
          <p:spPr>
            <a:xfrm rot="-5400000">
              <a:off x="5170325"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67" name="tx367"/>
            <p:cNvSpPr/>
            <p:nvPr/>
          </p:nvSpPr>
          <p:spPr>
            <a:xfrm rot="-5400000">
              <a:off x="5434392"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68" name="tx368"/>
            <p:cNvSpPr/>
            <p:nvPr/>
          </p:nvSpPr>
          <p:spPr>
            <a:xfrm rot="-5400000">
              <a:off x="5698458"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69" name="tx369"/>
            <p:cNvSpPr/>
            <p:nvPr/>
          </p:nvSpPr>
          <p:spPr>
            <a:xfrm rot="-5400000">
              <a:off x="5962525"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70" name="tx370"/>
            <p:cNvSpPr/>
            <p:nvPr/>
          </p:nvSpPr>
          <p:spPr>
            <a:xfrm rot="-5400000">
              <a:off x="6226592"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71" name="tx371"/>
            <p:cNvSpPr/>
            <p:nvPr/>
          </p:nvSpPr>
          <p:spPr>
            <a:xfrm rot="-5400000">
              <a:off x="6490659"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72" name="tx372"/>
            <p:cNvSpPr/>
            <p:nvPr/>
          </p:nvSpPr>
          <p:spPr>
            <a:xfrm rot="-5400000">
              <a:off x="6754725"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73" name="pl373"/>
            <p:cNvSpPr/>
            <p:nvPr/>
          </p:nvSpPr>
          <p:spPr>
            <a:xfrm>
              <a:off x="7133520"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74" name="pl374"/>
            <p:cNvSpPr/>
            <p:nvPr/>
          </p:nvSpPr>
          <p:spPr>
            <a:xfrm>
              <a:off x="7397586"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75" name="pl375"/>
            <p:cNvSpPr/>
            <p:nvPr/>
          </p:nvSpPr>
          <p:spPr>
            <a:xfrm>
              <a:off x="7661653"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76" name="pl376"/>
            <p:cNvSpPr/>
            <p:nvPr/>
          </p:nvSpPr>
          <p:spPr>
            <a:xfrm>
              <a:off x="7925720"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77" name="pl377"/>
            <p:cNvSpPr/>
            <p:nvPr/>
          </p:nvSpPr>
          <p:spPr>
            <a:xfrm>
              <a:off x="8189787"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78" name="pl378"/>
            <p:cNvSpPr/>
            <p:nvPr/>
          </p:nvSpPr>
          <p:spPr>
            <a:xfrm>
              <a:off x="8453854"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79" name="pl379"/>
            <p:cNvSpPr/>
            <p:nvPr/>
          </p:nvSpPr>
          <p:spPr>
            <a:xfrm>
              <a:off x="8717920"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80" name="pl380"/>
            <p:cNvSpPr/>
            <p:nvPr/>
          </p:nvSpPr>
          <p:spPr>
            <a:xfrm>
              <a:off x="8981987"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81" name="tx381"/>
            <p:cNvSpPr/>
            <p:nvPr/>
          </p:nvSpPr>
          <p:spPr>
            <a:xfrm rot="-5400000">
              <a:off x="7009161"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82" name="tx382"/>
            <p:cNvSpPr/>
            <p:nvPr/>
          </p:nvSpPr>
          <p:spPr>
            <a:xfrm rot="-5400000">
              <a:off x="7273228"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83" name="tx383"/>
            <p:cNvSpPr/>
            <p:nvPr/>
          </p:nvSpPr>
          <p:spPr>
            <a:xfrm rot="-5400000">
              <a:off x="7537295"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84" name="tx384"/>
            <p:cNvSpPr/>
            <p:nvPr/>
          </p:nvSpPr>
          <p:spPr>
            <a:xfrm rot="-5400000">
              <a:off x="7801362"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85" name="tx385"/>
            <p:cNvSpPr/>
            <p:nvPr/>
          </p:nvSpPr>
          <p:spPr>
            <a:xfrm rot="-5400000">
              <a:off x="8065428"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86" name="tx386"/>
            <p:cNvSpPr/>
            <p:nvPr/>
          </p:nvSpPr>
          <p:spPr>
            <a:xfrm rot="-5400000">
              <a:off x="8329495"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87" name="tx387"/>
            <p:cNvSpPr/>
            <p:nvPr/>
          </p:nvSpPr>
          <p:spPr>
            <a:xfrm rot="-5400000">
              <a:off x="8593562"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88" name="tx388"/>
            <p:cNvSpPr/>
            <p:nvPr/>
          </p:nvSpPr>
          <p:spPr>
            <a:xfrm rot="-5400000">
              <a:off x="8857629"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89" name="tx389"/>
            <p:cNvSpPr/>
            <p:nvPr/>
          </p:nvSpPr>
          <p:spPr>
            <a:xfrm>
              <a:off x="508182" y="2171676"/>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90" name="tx390"/>
            <p:cNvSpPr/>
            <p:nvPr/>
          </p:nvSpPr>
          <p:spPr>
            <a:xfrm>
              <a:off x="508182" y="1742415"/>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91" name="tx391"/>
            <p:cNvSpPr/>
            <p:nvPr/>
          </p:nvSpPr>
          <p:spPr>
            <a:xfrm>
              <a:off x="607577" y="131315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92" name="tx392"/>
            <p:cNvSpPr/>
            <p:nvPr/>
          </p:nvSpPr>
          <p:spPr>
            <a:xfrm>
              <a:off x="545398" y="88389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93" name="pl393"/>
            <p:cNvSpPr/>
            <p:nvPr/>
          </p:nvSpPr>
          <p:spPr>
            <a:xfrm>
              <a:off x="697592" y="221168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94" name="pl394"/>
            <p:cNvSpPr/>
            <p:nvPr/>
          </p:nvSpPr>
          <p:spPr>
            <a:xfrm>
              <a:off x="697592" y="178242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95" name="pl395"/>
            <p:cNvSpPr/>
            <p:nvPr/>
          </p:nvSpPr>
          <p:spPr>
            <a:xfrm>
              <a:off x="697592" y="135316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96" name="pl396"/>
            <p:cNvSpPr/>
            <p:nvPr/>
          </p:nvSpPr>
          <p:spPr>
            <a:xfrm>
              <a:off x="697592" y="92389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97" name="tx397"/>
            <p:cNvSpPr/>
            <p:nvPr/>
          </p:nvSpPr>
          <p:spPr>
            <a:xfrm>
              <a:off x="508182" y="3910451"/>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98" name="tx398"/>
            <p:cNvSpPr/>
            <p:nvPr/>
          </p:nvSpPr>
          <p:spPr>
            <a:xfrm>
              <a:off x="508182" y="3481191"/>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99" name="tx399"/>
            <p:cNvSpPr/>
            <p:nvPr/>
          </p:nvSpPr>
          <p:spPr>
            <a:xfrm>
              <a:off x="607577" y="305193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400" name="tx400"/>
            <p:cNvSpPr/>
            <p:nvPr/>
          </p:nvSpPr>
          <p:spPr>
            <a:xfrm>
              <a:off x="545398" y="2622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401" name="pl401"/>
            <p:cNvSpPr/>
            <p:nvPr/>
          </p:nvSpPr>
          <p:spPr>
            <a:xfrm>
              <a:off x="697592" y="395045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402" name="pl402"/>
            <p:cNvSpPr/>
            <p:nvPr/>
          </p:nvSpPr>
          <p:spPr>
            <a:xfrm>
              <a:off x="697592" y="352119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403" name="pl403"/>
            <p:cNvSpPr/>
            <p:nvPr/>
          </p:nvSpPr>
          <p:spPr>
            <a:xfrm>
              <a:off x="697592" y="309193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404" name="pl404"/>
            <p:cNvSpPr/>
            <p:nvPr/>
          </p:nvSpPr>
          <p:spPr>
            <a:xfrm>
              <a:off x="697592" y="266267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405" name="tx405"/>
            <p:cNvSpPr/>
            <p:nvPr/>
          </p:nvSpPr>
          <p:spPr>
            <a:xfrm>
              <a:off x="508182" y="5649227"/>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406" name="tx406"/>
            <p:cNvSpPr/>
            <p:nvPr/>
          </p:nvSpPr>
          <p:spPr>
            <a:xfrm>
              <a:off x="508182" y="5219967"/>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407" name="tx407"/>
            <p:cNvSpPr/>
            <p:nvPr/>
          </p:nvSpPr>
          <p:spPr>
            <a:xfrm>
              <a:off x="607577" y="479070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408" name="tx408"/>
            <p:cNvSpPr/>
            <p:nvPr/>
          </p:nvSpPr>
          <p:spPr>
            <a:xfrm>
              <a:off x="545398" y="43614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409" name="pl409"/>
            <p:cNvSpPr/>
            <p:nvPr/>
          </p:nvSpPr>
          <p:spPr>
            <a:xfrm>
              <a:off x="697592" y="568923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410" name="pl410"/>
            <p:cNvSpPr/>
            <p:nvPr/>
          </p:nvSpPr>
          <p:spPr>
            <a:xfrm>
              <a:off x="697592" y="525997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411" name="pl411"/>
            <p:cNvSpPr/>
            <p:nvPr/>
          </p:nvSpPr>
          <p:spPr>
            <a:xfrm>
              <a:off x="697592" y="483071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412" name="pl412"/>
            <p:cNvSpPr/>
            <p:nvPr/>
          </p:nvSpPr>
          <p:spPr>
            <a:xfrm>
              <a:off x="697592" y="440145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413" name="tx413"/>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414" name="tx414"/>
            <p:cNvSpPr/>
            <p:nvPr/>
          </p:nvSpPr>
          <p:spPr>
            <a:xfrm>
              <a:off x="732387" y="435349"/>
              <a:ext cx="563727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difference compared to 2019, by country, SEAR, 2018-2025</a:t>
              </a:r>
            </a:p>
          </p:txBody>
        </p:sp>
        <p:sp>
          <p:nvSpPr>
            <p:cNvPr id="415" name="tx415"/>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416" name="tx416"/>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417" name="tx417"/>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4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difference in DTP3 coverage compared to 2019, by country.
Coverage was higher in 2025 compared to 2019 in 5 countries (Bhutan, DPRK, India, Maldives, and Nepal).
The largest increase in coverage was 4% points in India from 91% in 2019 to 95% in 2025.
Coverage was lower than in 2019 in 4 countries (Bangladesh, Myanmar, Sri Lanka, and Thailand).
The largest decline in coverage was 19% points in Myanmar from 90% in 2019 to 71% in 2025.</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416267"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3995193"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574119"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153044"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311019" y="5527164"/>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9" name="pl9"/>
            <p:cNvSpPr/>
            <p:nvPr/>
          </p:nvSpPr>
          <p:spPr>
            <a:xfrm>
              <a:off x="1311019" y="5020180"/>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0" name="pl10"/>
            <p:cNvSpPr/>
            <p:nvPr/>
          </p:nvSpPr>
          <p:spPr>
            <a:xfrm>
              <a:off x="1311019" y="4513195"/>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1" name="pl11"/>
            <p:cNvSpPr/>
            <p:nvPr/>
          </p:nvSpPr>
          <p:spPr>
            <a:xfrm>
              <a:off x="1311019" y="4006210"/>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2" name="pl12"/>
            <p:cNvSpPr/>
            <p:nvPr/>
          </p:nvSpPr>
          <p:spPr>
            <a:xfrm>
              <a:off x="1311019" y="3499226"/>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3" name="pl13"/>
            <p:cNvSpPr/>
            <p:nvPr/>
          </p:nvSpPr>
          <p:spPr>
            <a:xfrm>
              <a:off x="1311019" y="2992241"/>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4" name="pl14"/>
            <p:cNvSpPr/>
            <p:nvPr/>
          </p:nvSpPr>
          <p:spPr>
            <a:xfrm>
              <a:off x="1311019" y="2485256"/>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5" name="pl15"/>
            <p:cNvSpPr/>
            <p:nvPr/>
          </p:nvSpPr>
          <p:spPr>
            <a:xfrm>
              <a:off x="1311019" y="1978271"/>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6" name="pl16"/>
            <p:cNvSpPr/>
            <p:nvPr/>
          </p:nvSpPr>
          <p:spPr>
            <a:xfrm>
              <a:off x="1311019" y="1471287"/>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7" name="pl17"/>
            <p:cNvSpPr/>
            <p:nvPr/>
          </p:nvSpPr>
          <p:spPr>
            <a:xfrm>
              <a:off x="1311019" y="964302"/>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8" name="pl18"/>
            <p:cNvSpPr/>
            <p:nvPr/>
          </p:nvSpPr>
          <p:spPr>
            <a:xfrm>
              <a:off x="1626804"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0573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784656"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3582"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942507"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626722" y="964302"/>
              <a:ext cx="252628" cy="0"/>
            </a:xfrm>
            <a:custGeom>
              <a:avLst/>
              <a:pathLst>
                <a:path w="252628" h="0">
                  <a:moveTo>
                    <a:pt x="0" y="0"/>
                  </a:moveTo>
                  <a:lnTo>
                    <a:pt x="126314" y="0"/>
                  </a:lnTo>
                  <a:lnTo>
                    <a:pt x="189471" y="0"/>
                  </a:lnTo>
                  <a:lnTo>
                    <a:pt x="189471" y="0"/>
                  </a:lnTo>
                  <a:lnTo>
                    <a:pt x="189471" y="0"/>
                  </a:lnTo>
                  <a:lnTo>
                    <a:pt x="252628" y="0"/>
                  </a:lnTo>
                  <a:lnTo>
                    <a:pt x="252628" y="0"/>
                  </a:lnTo>
                </a:path>
              </a:pathLst>
            </a:custGeom>
            <a:ln w="108405" cap="flat">
              <a:solidFill>
                <a:srgbClr val="E8E8E8">
                  <a:alpha val="100000"/>
                </a:srgbClr>
              </a:solidFill>
              <a:prstDash val="solid"/>
              <a:round/>
            </a:ln>
          </p:spPr>
          <p:txBody>
            <a:bodyPr/>
            <a:lstStyle/>
            <a:p/>
          </p:txBody>
        </p:sp>
        <p:sp>
          <p:nvSpPr>
            <p:cNvPr id="24" name="pl24"/>
            <p:cNvSpPr/>
            <p:nvPr/>
          </p:nvSpPr>
          <p:spPr>
            <a:xfrm>
              <a:off x="7753036" y="1471287"/>
              <a:ext cx="126314" cy="0"/>
            </a:xfrm>
            <a:custGeom>
              <a:avLst/>
              <a:pathLst>
                <a:path w="126314" h="0">
                  <a:moveTo>
                    <a:pt x="0" y="0"/>
                  </a:moveTo>
                  <a:lnTo>
                    <a:pt x="0" y="0"/>
                  </a:lnTo>
                  <a:lnTo>
                    <a:pt x="0" y="0"/>
                  </a:lnTo>
                  <a:lnTo>
                    <a:pt x="126314" y="0"/>
                  </a:lnTo>
                  <a:lnTo>
                    <a:pt x="126314" y="0"/>
                  </a:lnTo>
                  <a:lnTo>
                    <a:pt x="126314" y="0"/>
                  </a:lnTo>
                  <a:lnTo>
                    <a:pt x="126314" y="0"/>
                  </a:lnTo>
                </a:path>
              </a:pathLst>
            </a:custGeom>
            <a:ln w="108405" cap="flat">
              <a:solidFill>
                <a:srgbClr val="E8E8E8">
                  <a:alpha val="100000"/>
                </a:srgbClr>
              </a:solidFill>
              <a:prstDash val="solid"/>
              <a:round/>
            </a:ln>
          </p:spPr>
          <p:txBody>
            <a:bodyPr/>
            <a:lstStyle/>
            <a:p/>
          </p:txBody>
        </p:sp>
        <p:sp>
          <p:nvSpPr>
            <p:cNvPr id="25" name="pl25"/>
            <p:cNvSpPr/>
            <p:nvPr/>
          </p:nvSpPr>
          <p:spPr>
            <a:xfrm>
              <a:off x="7626722" y="1978271"/>
              <a:ext cx="252628" cy="0"/>
            </a:xfrm>
            <a:custGeom>
              <a:avLst/>
              <a:pathLst>
                <a:path w="252628" h="0">
                  <a:moveTo>
                    <a:pt x="0" y="0"/>
                  </a:moveTo>
                  <a:lnTo>
                    <a:pt x="189471" y="0"/>
                  </a:lnTo>
                  <a:lnTo>
                    <a:pt x="189471" y="0"/>
                  </a:lnTo>
                  <a:lnTo>
                    <a:pt x="189471" y="0"/>
                  </a:lnTo>
                  <a:lnTo>
                    <a:pt x="189471" y="0"/>
                  </a:lnTo>
                  <a:lnTo>
                    <a:pt x="252628" y="0"/>
                  </a:lnTo>
                  <a:lnTo>
                    <a:pt x="252628" y="0"/>
                  </a:lnTo>
                </a:path>
              </a:pathLst>
            </a:custGeom>
            <a:ln w="108405" cap="flat">
              <a:solidFill>
                <a:srgbClr val="E8E8E8">
                  <a:alpha val="100000"/>
                </a:srgbClr>
              </a:solidFill>
              <a:prstDash val="solid"/>
              <a:round/>
            </a:ln>
          </p:spPr>
          <p:txBody>
            <a:bodyPr/>
            <a:lstStyle/>
            <a:p/>
          </p:txBody>
        </p:sp>
        <p:sp>
          <p:nvSpPr>
            <p:cNvPr id="26" name="pl26"/>
            <p:cNvSpPr/>
            <p:nvPr/>
          </p:nvSpPr>
          <p:spPr>
            <a:xfrm>
              <a:off x="6931995" y="2485256"/>
              <a:ext cx="821041" cy="0"/>
            </a:xfrm>
            <a:custGeom>
              <a:avLst/>
              <a:pathLst>
                <a:path w="821041" h="0">
                  <a:moveTo>
                    <a:pt x="0" y="0"/>
                  </a:moveTo>
                  <a:lnTo>
                    <a:pt x="378942" y="0"/>
                  </a:lnTo>
                  <a:lnTo>
                    <a:pt x="442099" y="0"/>
                  </a:lnTo>
                  <a:lnTo>
                    <a:pt x="568413" y="0"/>
                  </a:lnTo>
                  <a:lnTo>
                    <a:pt x="631570" y="0"/>
                  </a:lnTo>
                  <a:lnTo>
                    <a:pt x="757884" y="0"/>
                  </a:lnTo>
                  <a:lnTo>
                    <a:pt x="821041" y="0"/>
                  </a:lnTo>
                </a:path>
              </a:pathLst>
            </a:custGeom>
            <a:ln w="108405" cap="flat">
              <a:solidFill>
                <a:srgbClr val="E8E8E8">
                  <a:alpha val="100000"/>
                </a:srgbClr>
              </a:solidFill>
              <a:prstDash val="solid"/>
              <a:round/>
            </a:ln>
          </p:spPr>
          <p:txBody>
            <a:bodyPr/>
            <a:lstStyle/>
            <a:p/>
          </p:txBody>
        </p:sp>
        <p:sp>
          <p:nvSpPr>
            <p:cNvPr id="27" name="pl27"/>
            <p:cNvSpPr/>
            <p:nvPr/>
          </p:nvSpPr>
          <p:spPr>
            <a:xfrm>
              <a:off x="7689879" y="2992241"/>
              <a:ext cx="189471" cy="0"/>
            </a:xfrm>
            <a:custGeom>
              <a:avLst/>
              <a:pathLst>
                <a:path w="189471" h="0">
                  <a:moveTo>
                    <a:pt x="0" y="0"/>
                  </a:moveTo>
                  <a:lnTo>
                    <a:pt x="0" y="0"/>
                  </a:lnTo>
                  <a:lnTo>
                    <a:pt x="0" y="0"/>
                  </a:lnTo>
                  <a:lnTo>
                    <a:pt x="63157" y="0"/>
                  </a:lnTo>
                  <a:lnTo>
                    <a:pt x="126314" y="0"/>
                  </a:lnTo>
                  <a:lnTo>
                    <a:pt x="189471" y="0"/>
                  </a:lnTo>
                  <a:lnTo>
                    <a:pt x="189471" y="0"/>
                  </a:lnTo>
                </a:path>
              </a:pathLst>
            </a:custGeom>
            <a:ln w="108405" cap="flat">
              <a:solidFill>
                <a:srgbClr val="E8E8E8">
                  <a:alpha val="100000"/>
                </a:srgbClr>
              </a:solidFill>
              <a:prstDash val="solid"/>
              <a:round/>
            </a:ln>
          </p:spPr>
          <p:txBody>
            <a:bodyPr/>
            <a:lstStyle/>
            <a:p/>
          </p:txBody>
        </p:sp>
        <p:sp>
          <p:nvSpPr>
            <p:cNvPr id="28" name="pl28"/>
            <p:cNvSpPr/>
            <p:nvPr/>
          </p:nvSpPr>
          <p:spPr>
            <a:xfrm>
              <a:off x="6995152" y="3499226"/>
              <a:ext cx="631570" cy="0"/>
            </a:xfrm>
            <a:custGeom>
              <a:avLst/>
              <a:pathLst>
                <a:path w="631570" h="0">
                  <a:moveTo>
                    <a:pt x="0" y="0"/>
                  </a:moveTo>
                  <a:lnTo>
                    <a:pt x="0" y="0"/>
                  </a:lnTo>
                  <a:lnTo>
                    <a:pt x="378942" y="0"/>
                  </a:lnTo>
                  <a:lnTo>
                    <a:pt x="378942" y="0"/>
                  </a:lnTo>
                  <a:lnTo>
                    <a:pt x="505256" y="0"/>
                  </a:lnTo>
                  <a:lnTo>
                    <a:pt x="568413" y="0"/>
                  </a:lnTo>
                  <a:lnTo>
                    <a:pt x="631570" y="0"/>
                  </a:lnTo>
                </a:path>
              </a:pathLst>
            </a:custGeom>
            <a:ln w="108405" cap="flat">
              <a:solidFill>
                <a:srgbClr val="E8E8E8">
                  <a:alpha val="100000"/>
                </a:srgbClr>
              </a:solidFill>
              <a:prstDash val="solid"/>
              <a:round/>
            </a:ln>
          </p:spPr>
          <p:txBody>
            <a:bodyPr/>
            <a:lstStyle/>
            <a:p/>
          </p:txBody>
        </p:sp>
        <p:sp>
          <p:nvSpPr>
            <p:cNvPr id="29" name="pl29"/>
            <p:cNvSpPr/>
            <p:nvPr/>
          </p:nvSpPr>
          <p:spPr>
            <a:xfrm>
              <a:off x="7437251" y="4006210"/>
              <a:ext cx="378942" cy="0"/>
            </a:xfrm>
            <a:custGeom>
              <a:avLst/>
              <a:pathLst>
                <a:path w="378942" h="0">
                  <a:moveTo>
                    <a:pt x="0" y="0"/>
                  </a:moveTo>
                  <a:lnTo>
                    <a:pt x="315785" y="0"/>
                  </a:lnTo>
                  <a:lnTo>
                    <a:pt x="315785" y="0"/>
                  </a:lnTo>
                  <a:lnTo>
                    <a:pt x="315785" y="0"/>
                  </a:lnTo>
                  <a:lnTo>
                    <a:pt x="315785" y="0"/>
                  </a:lnTo>
                  <a:lnTo>
                    <a:pt x="315785" y="0"/>
                  </a:lnTo>
                  <a:lnTo>
                    <a:pt x="378942" y="0"/>
                  </a:lnTo>
                </a:path>
              </a:pathLst>
            </a:custGeom>
            <a:ln w="108405" cap="flat">
              <a:solidFill>
                <a:srgbClr val="E8E8E8">
                  <a:alpha val="100000"/>
                </a:srgbClr>
              </a:solidFill>
              <a:prstDash val="solid"/>
              <a:round/>
            </a:ln>
          </p:spPr>
          <p:txBody>
            <a:bodyPr/>
            <a:lstStyle/>
            <a:p/>
          </p:txBody>
        </p:sp>
        <p:sp>
          <p:nvSpPr>
            <p:cNvPr id="30" name="pl30"/>
            <p:cNvSpPr/>
            <p:nvPr/>
          </p:nvSpPr>
          <p:spPr>
            <a:xfrm>
              <a:off x="7437251" y="4513195"/>
              <a:ext cx="315785" cy="0"/>
            </a:xfrm>
            <a:custGeom>
              <a:avLst/>
              <a:pathLst>
                <a:path w="315785" h="0">
                  <a:moveTo>
                    <a:pt x="0" y="0"/>
                  </a:moveTo>
                  <a:lnTo>
                    <a:pt x="0" y="0"/>
                  </a:lnTo>
                  <a:lnTo>
                    <a:pt x="0" y="0"/>
                  </a:lnTo>
                  <a:lnTo>
                    <a:pt x="0" y="0"/>
                  </a:lnTo>
                  <a:lnTo>
                    <a:pt x="0" y="0"/>
                  </a:lnTo>
                  <a:lnTo>
                    <a:pt x="315785" y="0"/>
                  </a:lnTo>
                  <a:lnTo>
                    <a:pt x="315785" y="0"/>
                  </a:lnTo>
                </a:path>
              </a:pathLst>
            </a:custGeom>
            <a:ln w="108405" cap="flat">
              <a:solidFill>
                <a:srgbClr val="E8E8E8">
                  <a:alpha val="100000"/>
                </a:srgbClr>
              </a:solidFill>
              <a:prstDash val="solid"/>
              <a:round/>
            </a:ln>
          </p:spPr>
          <p:txBody>
            <a:bodyPr/>
            <a:lstStyle/>
            <a:p/>
          </p:txBody>
        </p:sp>
        <p:sp>
          <p:nvSpPr>
            <p:cNvPr id="31" name="pl31"/>
            <p:cNvSpPr/>
            <p:nvPr/>
          </p:nvSpPr>
          <p:spPr>
            <a:xfrm>
              <a:off x="6868838" y="5020180"/>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32" name="pl32"/>
            <p:cNvSpPr/>
            <p:nvPr/>
          </p:nvSpPr>
          <p:spPr>
            <a:xfrm>
              <a:off x="3963614" y="5527164"/>
              <a:ext cx="3347322" cy="0"/>
            </a:xfrm>
            <a:custGeom>
              <a:avLst/>
              <a:pathLst>
                <a:path w="3347322" h="0">
                  <a:moveTo>
                    <a:pt x="0" y="0"/>
                  </a:moveTo>
                  <a:lnTo>
                    <a:pt x="2147339" y="0"/>
                  </a:lnTo>
                  <a:lnTo>
                    <a:pt x="2147339" y="0"/>
                  </a:lnTo>
                  <a:lnTo>
                    <a:pt x="2147339" y="0"/>
                  </a:lnTo>
                  <a:lnTo>
                    <a:pt x="2147339" y="0"/>
                  </a:lnTo>
                  <a:lnTo>
                    <a:pt x="2968380" y="0"/>
                  </a:lnTo>
                  <a:lnTo>
                    <a:pt x="3347322" y="0"/>
                  </a:lnTo>
                </a:path>
              </a:pathLst>
            </a:custGeom>
            <a:ln w="108405" cap="flat">
              <a:solidFill>
                <a:srgbClr val="E8E8E8">
                  <a:alpha val="100000"/>
                </a:srgbClr>
              </a:solidFill>
              <a:prstDash val="solid"/>
              <a:round/>
            </a:ln>
          </p:spPr>
          <p:txBody>
            <a:bodyPr/>
            <a:lstStyle/>
            <a:p/>
          </p:txBody>
        </p:sp>
        <p:sp>
          <p:nvSpPr>
            <p:cNvPr id="33" name="pt33"/>
            <p:cNvSpPr/>
            <p:nvPr/>
          </p:nvSpPr>
          <p:spPr>
            <a:xfrm>
              <a:off x="7811693"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748536"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748536"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748536"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748536"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748536"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432751"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748536"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622222"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811693"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811693"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874850"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811693"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874850"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748536"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748536"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874850"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874850"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874850"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748536"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874850"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369594"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990652"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990652"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495908"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369594"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559065"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622222"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811693"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811693"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622222"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811693"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811693"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874850"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874850"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306437"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927495"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3959114"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106453"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106453"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106453"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106453"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495908"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927495"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369594"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306437"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559065"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748536"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685379"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874850"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685379"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685379"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811693"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874850"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748536"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685379"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748536"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748536"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432751"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432751"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432751"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432751"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432751"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864338"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864338"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864338"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864338"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864338"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864338"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864338"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757491" y="394750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7694334" y="394750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7378549" y="394750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7694334" y="90560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7757491" y="90560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7820648" y="90560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7694334" y="14125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7694334" y="14125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7820648" y="14125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7315392" y="344052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7504863" y="344052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7568020" y="344052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7757491" y="191956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7820648" y="191956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7820648" y="191956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7252234" y="546846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6052251" y="546846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6052251" y="546846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7441706" y="242655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7694334" y="242655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7631177" y="242655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7820648" y="29335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7694334" y="29335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7631177" y="29335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7694334" y="445449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7378549" y="445449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7378549" y="445449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pt130"/>
            <p:cNvSpPr/>
            <p:nvPr/>
          </p:nvSpPr>
          <p:spPr>
            <a:xfrm>
              <a:off x="6810135" y="496147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1" name="pt131"/>
            <p:cNvSpPr/>
            <p:nvPr/>
          </p:nvSpPr>
          <p:spPr>
            <a:xfrm>
              <a:off x="6810135" y="496147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2" name="pt132"/>
            <p:cNvSpPr/>
            <p:nvPr/>
          </p:nvSpPr>
          <p:spPr>
            <a:xfrm>
              <a:off x="6810135" y="496147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3" name="tx133"/>
            <p:cNvSpPr/>
            <p:nvPr/>
          </p:nvSpPr>
          <p:spPr>
            <a:xfrm>
              <a:off x="611601" y="5462425"/>
              <a:ext cx="6367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Myanmar*</a:t>
              </a:r>
            </a:p>
          </p:txBody>
        </p:sp>
        <p:sp>
          <p:nvSpPr>
            <p:cNvPr id="134" name="tx134"/>
            <p:cNvSpPr/>
            <p:nvPr/>
          </p:nvSpPr>
          <p:spPr>
            <a:xfrm>
              <a:off x="508182" y="4955440"/>
              <a:ext cx="7402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Timor-Leste</a:t>
              </a:r>
            </a:p>
          </p:txBody>
        </p:sp>
        <p:sp>
          <p:nvSpPr>
            <p:cNvPr id="135" name="tx135"/>
            <p:cNvSpPr/>
            <p:nvPr/>
          </p:nvSpPr>
          <p:spPr>
            <a:xfrm>
              <a:off x="712459" y="4448455"/>
              <a:ext cx="5359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Thailand</a:t>
              </a:r>
            </a:p>
          </p:txBody>
        </p:sp>
        <p:sp>
          <p:nvSpPr>
            <p:cNvPr id="136" name="tx136"/>
            <p:cNvSpPr/>
            <p:nvPr/>
          </p:nvSpPr>
          <p:spPr>
            <a:xfrm>
              <a:off x="510285" y="3941471"/>
              <a:ext cx="7381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Bangladesh</a:t>
              </a:r>
            </a:p>
          </p:txBody>
        </p:sp>
        <p:sp>
          <p:nvSpPr>
            <p:cNvPr id="137" name="tx137"/>
            <p:cNvSpPr/>
            <p:nvPr/>
          </p:nvSpPr>
          <p:spPr>
            <a:xfrm>
              <a:off x="945357" y="3434486"/>
              <a:ext cx="3030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India</a:t>
              </a:r>
            </a:p>
          </p:txBody>
        </p:sp>
        <p:sp>
          <p:nvSpPr>
            <p:cNvPr id="138" name="tx138"/>
            <p:cNvSpPr/>
            <p:nvPr/>
          </p:nvSpPr>
          <p:spPr>
            <a:xfrm>
              <a:off x="658052" y="2927501"/>
              <a:ext cx="1707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Sri</a:t>
              </a:r>
            </a:p>
          </p:txBody>
        </p:sp>
        <p:sp>
          <p:nvSpPr>
            <p:cNvPr id="139" name="tx139"/>
            <p:cNvSpPr/>
            <p:nvPr/>
          </p:nvSpPr>
          <p:spPr>
            <a:xfrm>
              <a:off x="867633" y="2927501"/>
              <a:ext cx="38075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Lanka</a:t>
              </a:r>
            </a:p>
          </p:txBody>
        </p:sp>
        <p:sp>
          <p:nvSpPr>
            <p:cNvPr id="140" name="tx140"/>
            <p:cNvSpPr/>
            <p:nvPr/>
          </p:nvSpPr>
          <p:spPr>
            <a:xfrm>
              <a:off x="828954" y="2420517"/>
              <a:ext cx="4194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Nepal*</a:t>
              </a:r>
            </a:p>
          </p:txBody>
        </p:sp>
        <p:sp>
          <p:nvSpPr>
            <p:cNvPr id="141" name="tx141"/>
            <p:cNvSpPr/>
            <p:nvPr/>
          </p:nvSpPr>
          <p:spPr>
            <a:xfrm>
              <a:off x="697097" y="1913532"/>
              <a:ext cx="55129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Maldives</a:t>
              </a:r>
            </a:p>
          </p:txBody>
        </p:sp>
        <p:sp>
          <p:nvSpPr>
            <p:cNvPr id="142" name="tx142"/>
            <p:cNvSpPr/>
            <p:nvPr/>
          </p:nvSpPr>
          <p:spPr>
            <a:xfrm>
              <a:off x="860318" y="1406547"/>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DPRK</a:t>
              </a:r>
            </a:p>
          </p:txBody>
        </p:sp>
        <p:sp>
          <p:nvSpPr>
            <p:cNvPr id="143" name="tx143"/>
            <p:cNvSpPr/>
            <p:nvPr/>
          </p:nvSpPr>
          <p:spPr>
            <a:xfrm>
              <a:off x="805454" y="899563"/>
              <a:ext cx="4429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Bhutan</a:t>
              </a:r>
            </a:p>
          </p:txBody>
        </p:sp>
        <p:sp>
          <p:nvSpPr>
            <p:cNvPr id="144" name="tx144"/>
            <p:cNvSpPr/>
            <p:nvPr/>
          </p:nvSpPr>
          <p:spPr>
            <a:xfrm>
              <a:off x="1595715"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45" name="tx145"/>
            <p:cNvSpPr/>
            <p:nvPr/>
          </p:nvSpPr>
          <p:spPr>
            <a:xfrm>
              <a:off x="3143551"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46" name="tx146"/>
            <p:cNvSpPr/>
            <p:nvPr/>
          </p:nvSpPr>
          <p:spPr>
            <a:xfrm>
              <a:off x="4722477"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47" name="tx147"/>
            <p:cNvSpPr/>
            <p:nvPr/>
          </p:nvSpPr>
          <p:spPr>
            <a:xfrm>
              <a:off x="6301402"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148" name="tx148"/>
            <p:cNvSpPr/>
            <p:nvPr/>
          </p:nvSpPr>
          <p:spPr>
            <a:xfrm>
              <a:off x="7849238"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49" name="tx149"/>
            <p:cNvSpPr/>
            <p:nvPr/>
          </p:nvSpPr>
          <p:spPr>
            <a:xfrm>
              <a:off x="4353608"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50" name="pt150"/>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52" name="pt152"/>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3" name="tx153"/>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154" name="tx154"/>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155" name="tx155"/>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56" name="tx156"/>
            <p:cNvSpPr/>
            <p:nvPr/>
          </p:nvSpPr>
          <p:spPr>
            <a:xfrm>
              <a:off x="1311019" y="435349"/>
              <a:ext cx="346100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by country, SEAR, 2019-2025</a:t>
              </a:r>
            </a:p>
          </p:txBody>
        </p:sp>
        <p:sp>
          <p:nvSpPr>
            <p:cNvPr id="157" name="tx157"/>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8" name="tx158"/>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159" name="tx159"/>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160" name="tx160"/>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1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DTP3 coverage across years 2019 to 2025 (grey bars), and coverage in specific years (dots), by country. The chart can be used for assessing recovery to pre-pandemic levels and progress beyond 2019.
In 2024, 4 (out of 10) countries had lower coverage than in 2019.
In 2025, 3 countries had lower DTP3 coverage than in 2024.
In 2025, 4 countries had lower coverage than in 2019.</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80446" y="5035974"/>
              <a:ext cx="2186039" cy="0"/>
            </a:xfrm>
            <a:custGeom>
              <a:avLst/>
              <a:pathLst>
                <a:path w="2186039" h="0">
                  <a:moveTo>
                    <a:pt x="0" y="0"/>
                  </a:moveTo>
                  <a:lnTo>
                    <a:pt x="2186039" y="0"/>
                  </a:lnTo>
                  <a:lnTo>
                    <a:pt x="2186039" y="0"/>
                  </a:lnTo>
                </a:path>
              </a:pathLst>
            </a:custGeom>
            <a:ln w="13550" cap="flat">
              <a:solidFill>
                <a:srgbClr val="EBEBEB">
                  <a:alpha val="100000"/>
                </a:srgbClr>
              </a:solidFill>
              <a:prstDash val="solid"/>
              <a:round/>
            </a:ln>
          </p:spPr>
          <p:txBody>
            <a:bodyPr/>
            <a:lstStyle/>
            <a:p/>
          </p:txBody>
        </p:sp>
        <p:sp>
          <p:nvSpPr>
            <p:cNvPr id="5" name="pl5"/>
            <p:cNvSpPr/>
            <p:nvPr/>
          </p:nvSpPr>
          <p:spPr>
            <a:xfrm>
              <a:off x="1180446" y="4139217"/>
              <a:ext cx="2186039" cy="0"/>
            </a:xfrm>
            <a:custGeom>
              <a:avLst/>
              <a:pathLst>
                <a:path w="2186039" h="0">
                  <a:moveTo>
                    <a:pt x="0" y="0"/>
                  </a:moveTo>
                  <a:lnTo>
                    <a:pt x="2186039" y="0"/>
                  </a:lnTo>
                  <a:lnTo>
                    <a:pt x="2186039" y="0"/>
                  </a:lnTo>
                </a:path>
              </a:pathLst>
            </a:custGeom>
            <a:ln w="13550" cap="flat">
              <a:solidFill>
                <a:srgbClr val="EBEBEB">
                  <a:alpha val="100000"/>
                </a:srgbClr>
              </a:solidFill>
              <a:prstDash val="solid"/>
              <a:round/>
            </a:ln>
          </p:spPr>
          <p:txBody>
            <a:bodyPr/>
            <a:lstStyle/>
            <a:p/>
          </p:txBody>
        </p:sp>
        <p:sp>
          <p:nvSpPr>
            <p:cNvPr id="6" name="pl6"/>
            <p:cNvSpPr/>
            <p:nvPr/>
          </p:nvSpPr>
          <p:spPr>
            <a:xfrm>
              <a:off x="1180446" y="3242461"/>
              <a:ext cx="2186039" cy="0"/>
            </a:xfrm>
            <a:custGeom>
              <a:avLst/>
              <a:pathLst>
                <a:path w="2186039" h="0">
                  <a:moveTo>
                    <a:pt x="0" y="0"/>
                  </a:moveTo>
                  <a:lnTo>
                    <a:pt x="2186039" y="0"/>
                  </a:lnTo>
                  <a:lnTo>
                    <a:pt x="2186039" y="0"/>
                  </a:lnTo>
                </a:path>
              </a:pathLst>
            </a:custGeom>
            <a:ln w="13550" cap="flat">
              <a:solidFill>
                <a:srgbClr val="EBEBEB">
                  <a:alpha val="100000"/>
                </a:srgbClr>
              </a:solidFill>
              <a:prstDash val="solid"/>
              <a:round/>
            </a:ln>
          </p:spPr>
          <p:txBody>
            <a:bodyPr/>
            <a:lstStyle/>
            <a:p/>
          </p:txBody>
        </p:sp>
        <p:sp>
          <p:nvSpPr>
            <p:cNvPr id="7" name="pl7"/>
            <p:cNvSpPr/>
            <p:nvPr/>
          </p:nvSpPr>
          <p:spPr>
            <a:xfrm>
              <a:off x="1180446" y="2345705"/>
              <a:ext cx="2186039" cy="0"/>
            </a:xfrm>
            <a:custGeom>
              <a:avLst/>
              <a:pathLst>
                <a:path w="2186039" h="0">
                  <a:moveTo>
                    <a:pt x="0" y="0"/>
                  </a:moveTo>
                  <a:lnTo>
                    <a:pt x="2186039" y="0"/>
                  </a:lnTo>
                  <a:lnTo>
                    <a:pt x="2186039" y="0"/>
                  </a:lnTo>
                </a:path>
              </a:pathLst>
            </a:custGeom>
            <a:ln w="13550" cap="flat">
              <a:solidFill>
                <a:srgbClr val="EBEBEB">
                  <a:alpha val="100000"/>
                </a:srgbClr>
              </a:solidFill>
              <a:prstDash val="solid"/>
              <a:round/>
            </a:ln>
          </p:spPr>
          <p:txBody>
            <a:bodyPr/>
            <a:lstStyle/>
            <a:p/>
          </p:txBody>
        </p:sp>
        <p:sp>
          <p:nvSpPr>
            <p:cNvPr id="8" name="pl8"/>
            <p:cNvSpPr/>
            <p:nvPr/>
          </p:nvSpPr>
          <p:spPr>
            <a:xfrm>
              <a:off x="127981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61102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94224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27346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60468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93590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55635" y="2345705"/>
              <a:ext cx="314657" cy="0"/>
            </a:xfrm>
            <a:custGeom>
              <a:avLst/>
              <a:pathLst>
                <a:path w="314657" h="0">
                  <a:moveTo>
                    <a:pt x="0" y="0"/>
                  </a:moveTo>
                  <a:lnTo>
                    <a:pt x="314657" y="0"/>
                  </a:lnTo>
                </a:path>
              </a:pathLst>
            </a:custGeom>
            <a:ln w="81303" cap="flat">
              <a:solidFill>
                <a:srgbClr val="E8E8E8">
                  <a:alpha val="100000"/>
                </a:srgbClr>
              </a:solidFill>
              <a:prstDash val="solid"/>
              <a:round/>
            </a:ln>
          </p:spPr>
          <p:txBody>
            <a:bodyPr/>
            <a:lstStyle/>
            <a:p/>
          </p:txBody>
        </p:sp>
        <p:sp>
          <p:nvSpPr>
            <p:cNvPr id="15" name="pl15"/>
            <p:cNvSpPr/>
            <p:nvPr/>
          </p:nvSpPr>
          <p:spPr>
            <a:xfrm>
              <a:off x="2803414" y="3242461"/>
              <a:ext cx="99365" cy="0"/>
            </a:xfrm>
            <a:custGeom>
              <a:avLst/>
              <a:pathLst>
                <a:path w="99365" h="0">
                  <a:moveTo>
                    <a:pt x="0" y="0"/>
                  </a:moveTo>
                  <a:lnTo>
                    <a:pt x="99365" y="0"/>
                  </a:lnTo>
                </a:path>
              </a:pathLst>
            </a:custGeom>
            <a:ln w="81303" cap="flat">
              <a:solidFill>
                <a:srgbClr val="E8E8E8">
                  <a:alpha val="100000"/>
                </a:srgbClr>
              </a:solidFill>
              <a:prstDash val="solid"/>
              <a:round/>
            </a:ln>
          </p:spPr>
          <p:txBody>
            <a:bodyPr/>
            <a:lstStyle/>
            <a:p/>
          </p:txBody>
        </p:sp>
        <p:sp>
          <p:nvSpPr>
            <p:cNvPr id="16" name="pl16"/>
            <p:cNvSpPr/>
            <p:nvPr/>
          </p:nvSpPr>
          <p:spPr>
            <a:xfrm>
              <a:off x="2803414" y="4139217"/>
              <a:ext cx="82804" cy="0"/>
            </a:xfrm>
            <a:custGeom>
              <a:avLst/>
              <a:pathLst>
                <a:path w="82804" h="0">
                  <a:moveTo>
                    <a:pt x="0" y="0"/>
                  </a:moveTo>
                  <a:lnTo>
                    <a:pt x="82804" y="0"/>
                  </a:lnTo>
                </a:path>
              </a:pathLst>
            </a:custGeom>
            <a:ln w="81303" cap="flat">
              <a:solidFill>
                <a:srgbClr val="E8E8E8">
                  <a:alpha val="100000"/>
                </a:srgbClr>
              </a:solidFill>
              <a:prstDash val="solid"/>
              <a:round/>
            </a:ln>
          </p:spPr>
          <p:txBody>
            <a:bodyPr/>
            <a:lstStyle/>
            <a:p/>
          </p:txBody>
        </p:sp>
        <p:sp>
          <p:nvSpPr>
            <p:cNvPr id="17" name="pl17"/>
            <p:cNvSpPr/>
            <p:nvPr/>
          </p:nvSpPr>
          <p:spPr>
            <a:xfrm>
              <a:off x="2869658" y="5035974"/>
              <a:ext cx="49682" cy="0"/>
            </a:xfrm>
            <a:custGeom>
              <a:avLst/>
              <a:pathLst>
                <a:path w="49682" h="0">
                  <a:moveTo>
                    <a:pt x="0" y="0"/>
                  </a:moveTo>
                  <a:lnTo>
                    <a:pt x="49682" y="0"/>
                  </a:lnTo>
                </a:path>
              </a:pathLst>
            </a:custGeom>
            <a:ln w="81303" cap="flat">
              <a:solidFill>
                <a:srgbClr val="E8E8E8">
                  <a:alpha val="100000"/>
                </a:srgbClr>
              </a:solidFill>
              <a:prstDash val="solid"/>
              <a:round/>
            </a:ln>
          </p:spPr>
          <p:txBody>
            <a:bodyPr/>
            <a:lstStyle/>
            <a:p/>
          </p:txBody>
        </p:sp>
        <p:sp>
          <p:nvSpPr>
            <p:cNvPr id="18" name="pt18"/>
            <p:cNvSpPr/>
            <p:nvPr/>
          </p:nvSpPr>
          <p:spPr>
            <a:xfrm>
              <a:off x="2898280" y="32379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 name="pt19"/>
            <p:cNvSpPr/>
            <p:nvPr/>
          </p:nvSpPr>
          <p:spPr>
            <a:xfrm>
              <a:off x="2798914" y="32379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 name="pt20"/>
            <p:cNvSpPr/>
            <p:nvPr/>
          </p:nvSpPr>
          <p:spPr>
            <a:xfrm>
              <a:off x="2765793"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 name="pt21"/>
            <p:cNvSpPr/>
            <p:nvPr/>
          </p:nvSpPr>
          <p:spPr>
            <a:xfrm>
              <a:off x="2451135"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 name="pt22"/>
            <p:cNvSpPr/>
            <p:nvPr/>
          </p:nvSpPr>
          <p:spPr>
            <a:xfrm>
              <a:off x="2914841"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 name="pt23"/>
            <p:cNvSpPr/>
            <p:nvPr/>
          </p:nvSpPr>
          <p:spPr>
            <a:xfrm>
              <a:off x="2865158"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 name="pt24"/>
            <p:cNvSpPr/>
            <p:nvPr/>
          </p:nvSpPr>
          <p:spPr>
            <a:xfrm>
              <a:off x="2881719" y="41347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 name="pt25"/>
            <p:cNvSpPr/>
            <p:nvPr/>
          </p:nvSpPr>
          <p:spPr>
            <a:xfrm>
              <a:off x="2798914" y="41347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2857628" y="319731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 name="pt27"/>
            <p:cNvSpPr/>
            <p:nvPr/>
          </p:nvSpPr>
          <p:spPr>
            <a:xfrm>
              <a:off x="2758262" y="319731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 name="pt28"/>
            <p:cNvSpPr/>
            <p:nvPr/>
          </p:nvSpPr>
          <p:spPr>
            <a:xfrm>
              <a:off x="2725141" y="230055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 name="pt29"/>
            <p:cNvSpPr/>
            <p:nvPr/>
          </p:nvSpPr>
          <p:spPr>
            <a:xfrm>
              <a:off x="2410483" y="230055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 name="pt30"/>
            <p:cNvSpPr/>
            <p:nvPr/>
          </p:nvSpPr>
          <p:spPr>
            <a:xfrm>
              <a:off x="2874189" y="499082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 name="pt31"/>
            <p:cNvSpPr/>
            <p:nvPr/>
          </p:nvSpPr>
          <p:spPr>
            <a:xfrm>
              <a:off x="2824506" y="49908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 name="pt32"/>
            <p:cNvSpPr/>
            <p:nvPr/>
          </p:nvSpPr>
          <p:spPr>
            <a:xfrm>
              <a:off x="2841067" y="409406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3" name="pt33"/>
            <p:cNvSpPr/>
            <p:nvPr/>
          </p:nvSpPr>
          <p:spPr>
            <a:xfrm>
              <a:off x="2758262" y="409406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4" name="tx34"/>
            <p:cNvSpPr/>
            <p:nvPr/>
          </p:nvSpPr>
          <p:spPr>
            <a:xfrm>
              <a:off x="3081628" y="3201131"/>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35" name="tx35"/>
            <p:cNvSpPr/>
            <p:nvPr/>
          </p:nvSpPr>
          <p:spPr>
            <a:xfrm>
              <a:off x="3049533" y="2304375"/>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-19%</a:t>
              </a:r>
            </a:p>
          </p:txBody>
        </p:sp>
        <p:sp>
          <p:nvSpPr>
            <p:cNvPr id="36" name="tx36"/>
            <p:cNvSpPr/>
            <p:nvPr/>
          </p:nvSpPr>
          <p:spPr>
            <a:xfrm>
              <a:off x="3081628" y="4994643"/>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37" name="tx37"/>
            <p:cNvSpPr/>
            <p:nvPr/>
          </p:nvSpPr>
          <p:spPr>
            <a:xfrm>
              <a:off x="3081628" y="4097887"/>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38" name="rc38"/>
            <p:cNvSpPr/>
            <p:nvPr/>
          </p:nvSpPr>
          <p:spPr>
            <a:xfrm>
              <a:off x="1180446" y="1807652"/>
              <a:ext cx="2186039" cy="3766375"/>
            </a:xfrm>
            <a:prstGeom prst="rect">
              <a:avLst/>
            </a:prstGeom>
            <a:noFill/>
            <a:ln w="13550" cap="rnd">
              <a:solidFill>
                <a:srgbClr val="999999">
                  <a:alpha val="100000"/>
                </a:srgbClr>
              </a:solidFill>
              <a:prstDash val="solid"/>
              <a:round/>
            </a:ln>
          </p:spPr>
          <p:txBody>
            <a:bodyPr/>
            <a:lstStyle/>
            <a:p/>
          </p:txBody>
        </p:sp>
        <p:sp>
          <p:nvSpPr>
            <p:cNvPr id="39" name="pl39"/>
            <p:cNvSpPr/>
            <p:nvPr/>
          </p:nvSpPr>
          <p:spPr>
            <a:xfrm>
              <a:off x="3958833" y="5139445"/>
              <a:ext cx="2186039" cy="0"/>
            </a:xfrm>
            <a:custGeom>
              <a:avLst/>
              <a:pathLst>
                <a:path w="2186039" h="0">
                  <a:moveTo>
                    <a:pt x="0" y="0"/>
                  </a:moveTo>
                  <a:lnTo>
                    <a:pt x="2186039" y="0"/>
                  </a:lnTo>
                  <a:lnTo>
                    <a:pt x="2186039" y="0"/>
                  </a:lnTo>
                </a:path>
              </a:pathLst>
            </a:custGeom>
            <a:ln w="13550" cap="flat">
              <a:solidFill>
                <a:srgbClr val="EBEBEB">
                  <a:alpha val="100000"/>
                </a:srgbClr>
              </a:solidFill>
              <a:prstDash val="solid"/>
              <a:round/>
            </a:ln>
          </p:spPr>
          <p:txBody>
            <a:bodyPr/>
            <a:lstStyle/>
            <a:p/>
          </p:txBody>
        </p:sp>
        <p:sp>
          <p:nvSpPr>
            <p:cNvPr id="40" name="pl40"/>
            <p:cNvSpPr/>
            <p:nvPr/>
          </p:nvSpPr>
          <p:spPr>
            <a:xfrm>
              <a:off x="3958833" y="4415142"/>
              <a:ext cx="2186039" cy="0"/>
            </a:xfrm>
            <a:custGeom>
              <a:avLst/>
              <a:pathLst>
                <a:path w="2186039" h="0">
                  <a:moveTo>
                    <a:pt x="0" y="0"/>
                  </a:moveTo>
                  <a:lnTo>
                    <a:pt x="2186039" y="0"/>
                  </a:lnTo>
                  <a:lnTo>
                    <a:pt x="2186039" y="0"/>
                  </a:lnTo>
                </a:path>
              </a:pathLst>
            </a:custGeom>
            <a:ln w="13550" cap="flat">
              <a:solidFill>
                <a:srgbClr val="EBEBEB">
                  <a:alpha val="100000"/>
                </a:srgbClr>
              </a:solidFill>
              <a:prstDash val="solid"/>
              <a:round/>
            </a:ln>
          </p:spPr>
          <p:txBody>
            <a:bodyPr/>
            <a:lstStyle/>
            <a:p/>
          </p:txBody>
        </p:sp>
        <p:sp>
          <p:nvSpPr>
            <p:cNvPr id="41" name="pl41"/>
            <p:cNvSpPr/>
            <p:nvPr/>
          </p:nvSpPr>
          <p:spPr>
            <a:xfrm>
              <a:off x="3958833" y="3690839"/>
              <a:ext cx="2186039" cy="0"/>
            </a:xfrm>
            <a:custGeom>
              <a:avLst/>
              <a:pathLst>
                <a:path w="2186039" h="0">
                  <a:moveTo>
                    <a:pt x="0" y="0"/>
                  </a:moveTo>
                  <a:lnTo>
                    <a:pt x="2186039" y="0"/>
                  </a:lnTo>
                  <a:lnTo>
                    <a:pt x="2186039" y="0"/>
                  </a:lnTo>
                </a:path>
              </a:pathLst>
            </a:custGeom>
            <a:ln w="13550" cap="flat">
              <a:solidFill>
                <a:srgbClr val="EBEBEB">
                  <a:alpha val="100000"/>
                </a:srgbClr>
              </a:solidFill>
              <a:prstDash val="solid"/>
              <a:round/>
            </a:ln>
          </p:spPr>
          <p:txBody>
            <a:bodyPr/>
            <a:lstStyle/>
            <a:p/>
          </p:txBody>
        </p:sp>
        <p:sp>
          <p:nvSpPr>
            <p:cNvPr id="42" name="pl42"/>
            <p:cNvSpPr/>
            <p:nvPr/>
          </p:nvSpPr>
          <p:spPr>
            <a:xfrm>
              <a:off x="3958833" y="2966537"/>
              <a:ext cx="2186039" cy="0"/>
            </a:xfrm>
            <a:custGeom>
              <a:avLst/>
              <a:pathLst>
                <a:path w="2186039" h="0">
                  <a:moveTo>
                    <a:pt x="0" y="0"/>
                  </a:moveTo>
                  <a:lnTo>
                    <a:pt x="2186039" y="0"/>
                  </a:lnTo>
                  <a:lnTo>
                    <a:pt x="2186039" y="0"/>
                  </a:lnTo>
                </a:path>
              </a:pathLst>
            </a:custGeom>
            <a:ln w="13550" cap="flat">
              <a:solidFill>
                <a:srgbClr val="EBEBEB">
                  <a:alpha val="100000"/>
                </a:srgbClr>
              </a:solidFill>
              <a:prstDash val="solid"/>
              <a:round/>
            </a:ln>
          </p:spPr>
          <p:txBody>
            <a:bodyPr/>
            <a:lstStyle/>
            <a:p/>
          </p:txBody>
        </p:sp>
        <p:sp>
          <p:nvSpPr>
            <p:cNvPr id="43" name="pl43"/>
            <p:cNvSpPr/>
            <p:nvPr/>
          </p:nvSpPr>
          <p:spPr>
            <a:xfrm>
              <a:off x="3958833" y="2242234"/>
              <a:ext cx="2186039" cy="0"/>
            </a:xfrm>
            <a:custGeom>
              <a:avLst/>
              <a:pathLst>
                <a:path w="2186039" h="0">
                  <a:moveTo>
                    <a:pt x="0" y="0"/>
                  </a:moveTo>
                  <a:lnTo>
                    <a:pt x="2186039" y="0"/>
                  </a:lnTo>
                  <a:lnTo>
                    <a:pt x="2186039" y="0"/>
                  </a:lnTo>
                </a:path>
              </a:pathLst>
            </a:custGeom>
            <a:ln w="13550" cap="flat">
              <a:solidFill>
                <a:srgbClr val="EBEBEB">
                  <a:alpha val="100000"/>
                </a:srgbClr>
              </a:solidFill>
              <a:prstDash val="solid"/>
              <a:round/>
            </a:ln>
          </p:spPr>
          <p:txBody>
            <a:bodyPr/>
            <a:lstStyle/>
            <a:p/>
          </p:txBody>
        </p:sp>
        <p:sp>
          <p:nvSpPr>
            <p:cNvPr id="44" name="pl44"/>
            <p:cNvSpPr/>
            <p:nvPr/>
          </p:nvSpPr>
          <p:spPr>
            <a:xfrm>
              <a:off x="405819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438941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472063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505185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538307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571428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5565241" y="2242234"/>
              <a:ext cx="66243" cy="0"/>
            </a:xfrm>
            <a:custGeom>
              <a:avLst/>
              <a:pathLst>
                <a:path w="66243" h="0">
                  <a:moveTo>
                    <a:pt x="0" y="0"/>
                  </a:moveTo>
                  <a:lnTo>
                    <a:pt x="66243" y="0"/>
                  </a:lnTo>
                </a:path>
              </a:pathLst>
            </a:custGeom>
            <a:ln w="81303" cap="flat">
              <a:solidFill>
                <a:srgbClr val="E8E8E8">
                  <a:alpha val="100000"/>
                </a:srgbClr>
              </a:solidFill>
              <a:prstDash val="solid"/>
              <a:round/>
            </a:ln>
          </p:spPr>
          <p:txBody>
            <a:bodyPr/>
            <a:lstStyle/>
            <a:p/>
          </p:txBody>
        </p:sp>
        <p:sp>
          <p:nvSpPr>
            <p:cNvPr id="51" name="pl51"/>
            <p:cNvSpPr/>
            <p:nvPr/>
          </p:nvSpPr>
          <p:spPr>
            <a:xfrm>
              <a:off x="5598363" y="2966537"/>
              <a:ext cx="49682" cy="0"/>
            </a:xfrm>
            <a:custGeom>
              <a:avLst/>
              <a:pathLst>
                <a:path w="49682" h="0">
                  <a:moveTo>
                    <a:pt x="0" y="0"/>
                  </a:moveTo>
                  <a:lnTo>
                    <a:pt x="49682" y="0"/>
                  </a:lnTo>
                </a:path>
              </a:pathLst>
            </a:custGeom>
            <a:ln w="81303" cap="flat">
              <a:solidFill>
                <a:srgbClr val="E8E8E8">
                  <a:alpha val="100000"/>
                </a:srgbClr>
              </a:solidFill>
              <a:prstDash val="solid"/>
              <a:round/>
            </a:ln>
          </p:spPr>
          <p:txBody>
            <a:bodyPr/>
            <a:lstStyle/>
            <a:p/>
          </p:txBody>
        </p:sp>
        <p:sp>
          <p:nvSpPr>
            <p:cNvPr id="52" name="pl52"/>
            <p:cNvSpPr/>
            <p:nvPr/>
          </p:nvSpPr>
          <p:spPr>
            <a:xfrm>
              <a:off x="5664606" y="3690839"/>
              <a:ext cx="33121" cy="0"/>
            </a:xfrm>
            <a:custGeom>
              <a:avLst/>
              <a:pathLst>
                <a:path w="33121" h="0">
                  <a:moveTo>
                    <a:pt x="0" y="0"/>
                  </a:moveTo>
                  <a:lnTo>
                    <a:pt x="33121" y="0"/>
                  </a:lnTo>
                </a:path>
              </a:pathLst>
            </a:custGeom>
            <a:ln w="81303" cap="flat">
              <a:solidFill>
                <a:srgbClr val="E8E8E8">
                  <a:alpha val="100000"/>
                </a:srgbClr>
              </a:solidFill>
              <a:prstDash val="solid"/>
              <a:round/>
            </a:ln>
          </p:spPr>
          <p:txBody>
            <a:bodyPr/>
            <a:lstStyle/>
            <a:p/>
          </p:txBody>
        </p:sp>
        <p:sp>
          <p:nvSpPr>
            <p:cNvPr id="53" name="pl53"/>
            <p:cNvSpPr/>
            <p:nvPr/>
          </p:nvSpPr>
          <p:spPr>
            <a:xfrm>
              <a:off x="5664606" y="4415142"/>
              <a:ext cx="33121" cy="0"/>
            </a:xfrm>
            <a:custGeom>
              <a:avLst/>
              <a:pathLst>
                <a:path w="33121" h="0">
                  <a:moveTo>
                    <a:pt x="0" y="0"/>
                  </a:moveTo>
                  <a:lnTo>
                    <a:pt x="33121" y="0"/>
                  </a:lnTo>
                </a:path>
              </a:pathLst>
            </a:custGeom>
            <a:ln w="81303" cap="flat">
              <a:solidFill>
                <a:srgbClr val="E8E8E8">
                  <a:alpha val="100000"/>
                </a:srgbClr>
              </a:solidFill>
              <a:prstDash val="solid"/>
              <a:round/>
            </a:ln>
          </p:spPr>
          <p:txBody>
            <a:bodyPr/>
            <a:lstStyle/>
            <a:p/>
          </p:txBody>
        </p:sp>
        <p:sp>
          <p:nvSpPr>
            <p:cNvPr id="54" name="pl54"/>
            <p:cNvSpPr/>
            <p:nvPr/>
          </p:nvSpPr>
          <p:spPr>
            <a:xfrm>
              <a:off x="5681167" y="5139445"/>
              <a:ext cx="16560" cy="0"/>
            </a:xfrm>
            <a:custGeom>
              <a:avLst/>
              <a:pathLst>
                <a:path w="16560" h="0">
                  <a:moveTo>
                    <a:pt x="0" y="0"/>
                  </a:moveTo>
                  <a:lnTo>
                    <a:pt x="16560" y="0"/>
                  </a:lnTo>
                </a:path>
              </a:pathLst>
            </a:custGeom>
            <a:ln w="81303" cap="flat">
              <a:solidFill>
                <a:srgbClr val="E8E8E8">
                  <a:alpha val="100000"/>
                </a:srgbClr>
              </a:solidFill>
              <a:prstDash val="solid"/>
              <a:round/>
            </a:ln>
          </p:spPr>
          <p:txBody>
            <a:bodyPr/>
            <a:lstStyle/>
            <a:p/>
          </p:txBody>
        </p:sp>
        <p:sp>
          <p:nvSpPr>
            <p:cNvPr id="55" name="pt55"/>
            <p:cNvSpPr/>
            <p:nvPr/>
          </p:nvSpPr>
          <p:spPr>
            <a:xfrm>
              <a:off x="5660106"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5693228"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5660106" y="4410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693228" y="4410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560741" y="22377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626985" y="22377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676667" y="51349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693228" y="51349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5593863" y="29620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643545" y="29620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5619455"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6" name="pt66"/>
            <p:cNvSpPr/>
            <p:nvPr/>
          </p:nvSpPr>
          <p:spPr>
            <a:xfrm>
              <a:off x="5652576"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7" name="pt67"/>
            <p:cNvSpPr/>
            <p:nvPr/>
          </p:nvSpPr>
          <p:spPr>
            <a:xfrm>
              <a:off x="5619455" y="436999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8" name="pt68"/>
            <p:cNvSpPr/>
            <p:nvPr/>
          </p:nvSpPr>
          <p:spPr>
            <a:xfrm>
              <a:off x="5652576" y="436999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9" name="pt69"/>
            <p:cNvSpPr/>
            <p:nvPr/>
          </p:nvSpPr>
          <p:spPr>
            <a:xfrm>
              <a:off x="5520089" y="219708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0" name="pt70"/>
            <p:cNvSpPr/>
            <p:nvPr/>
          </p:nvSpPr>
          <p:spPr>
            <a:xfrm>
              <a:off x="5586333" y="21970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1" name="pt71"/>
            <p:cNvSpPr/>
            <p:nvPr/>
          </p:nvSpPr>
          <p:spPr>
            <a:xfrm>
              <a:off x="5636015" y="509429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2" name="pt72"/>
            <p:cNvSpPr/>
            <p:nvPr/>
          </p:nvSpPr>
          <p:spPr>
            <a:xfrm>
              <a:off x="5652576" y="50942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3" name="pt73"/>
            <p:cNvSpPr/>
            <p:nvPr/>
          </p:nvSpPr>
          <p:spPr>
            <a:xfrm>
              <a:off x="5553211" y="292138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4" name="pt74"/>
            <p:cNvSpPr/>
            <p:nvPr/>
          </p:nvSpPr>
          <p:spPr>
            <a:xfrm>
              <a:off x="5602894" y="292138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5" name="tx75"/>
            <p:cNvSpPr/>
            <p:nvPr/>
          </p:nvSpPr>
          <p:spPr>
            <a:xfrm>
              <a:off x="5845522" y="364950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76" name="tx76"/>
            <p:cNvSpPr/>
            <p:nvPr/>
          </p:nvSpPr>
          <p:spPr>
            <a:xfrm>
              <a:off x="5845522" y="4373812"/>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77" name="tx77"/>
            <p:cNvSpPr/>
            <p:nvPr/>
          </p:nvSpPr>
          <p:spPr>
            <a:xfrm>
              <a:off x="5845522" y="2200903"/>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78" name="tx78"/>
            <p:cNvSpPr/>
            <p:nvPr/>
          </p:nvSpPr>
          <p:spPr>
            <a:xfrm>
              <a:off x="5845522" y="5098114"/>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79" name="tx79"/>
            <p:cNvSpPr/>
            <p:nvPr/>
          </p:nvSpPr>
          <p:spPr>
            <a:xfrm>
              <a:off x="5845522" y="292520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80" name="rc80"/>
            <p:cNvSpPr/>
            <p:nvPr/>
          </p:nvSpPr>
          <p:spPr>
            <a:xfrm>
              <a:off x="3958833" y="1807652"/>
              <a:ext cx="2186039" cy="3766375"/>
            </a:xfrm>
            <a:prstGeom prst="rect">
              <a:avLst/>
            </a:prstGeom>
            <a:noFill/>
            <a:ln w="13550" cap="rnd">
              <a:solidFill>
                <a:srgbClr val="999999">
                  <a:alpha val="100000"/>
                </a:srgbClr>
              </a:solidFill>
              <a:prstDash val="solid"/>
              <a:round/>
            </a:ln>
          </p:spPr>
          <p:txBody>
            <a:bodyPr/>
            <a:lstStyle/>
            <a:p/>
          </p:txBody>
        </p:sp>
        <p:sp>
          <p:nvSpPr>
            <p:cNvPr id="81" name="pl81"/>
            <p:cNvSpPr/>
            <p:nvPr/>
          </p:nvSpPr>
          <p:spPr>
            <a:xfrm>
              <a:off x="6888371" y="3690839"/>
              <a:ext cx="2186039" cy="0"/>
            </a:xfrm>
            <a:custGeom>
              <a:avLst/>
              <a:pathLst>
                <a:path w="2186039" h="0">
                  <a:moveTo>
                    <a:pt x="0" y="0"/>
                  </a:moveTo>
                  <a:lnTo>
                    <a:pt x="2186039" y="0"/>
                  </a:lnTo>
                  <a:lnTo>
                    <a:pt x="2186039" y="0"/>
                  </a:lnTo>
                </a:path>
              </a:pathLst>
            </a:custGeom>
            <a:ln w="13550" cap="flat">
              <a:solidFill>
                <a:srgbClr val="EBEBEB">
                  <a:alpha val="100000"/>
                </a:srgbClr>
              </a:solidFill>
              <a:prstDash val="solid"/>
              <a:round/>
            </a:ln>
          </p:spPr>
          <p:txBody>
            <a:bodyPr/>
            <a:lstStyle/>
            <a:p/>
          </p:txBody>
        </p:sp>
        <p:sp>
          <p:nvSpPr>
            <p:cNvPr id="82" name="pl82"/>
            <p:cNvSpPr/>
            <p:nvPr/>
          </p:nvSpPr>
          <p:spPr>
            <a:xfrm>
              <a:off x="698773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31895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65017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98139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31260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4382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362292" y="36908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89" name="pt89"/>
            <p:cNvSpPr/>
            <p:nvPr/>
          </p:nvSpPr>
          <p:spPr>
            <a:xfrm>
              <a:off x="8357792"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357792"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317140"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2" name="pt92"/>
            <p:cNvSpPr/>
            <p:nvPr/>
          </p:nvSpPr>
          <p:spPr>
            <a:xfrm>
              <a:off x="8317140"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tx93"/>
            <p:cNvSpPr/>
            <p:nvPr/>
          </p:nvSpPr>
          <p:spPr>
            <a:xfrm>
              <a:off x="8808802" y="36495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94" name="rc94"/>
            <p:cNvSpPr/>
            <p:nvPr/>
          </p:nvSpPr>
          <p:spPr>
            <a:xfrm>
              <a:off x="6888371" y="1807652"/>
              <a:ext cx="2186039" cy="3766375"/>
            </a:xfrm>
            <a:prstGeom prst="rect">
              <a:avLst/>
            </a:prstGeom>
            <a:noFill/>
            <a:ln w="13550" cap="rnd">
              <a:solidFill>
                <a:srgbClr val="999999">
                  <a:alpha val="100000"/>
                </a:srgbClr>
              </a:solidFill>
              <a:prstDash val="solid"/>
              <a:round/>
            </a:ln>
          </p:spPr>
          <p:txBody>
            <a:bodyPr/>
            <a:lstStyle/>
            <a:p/>
          </p:txBody>
        </p:sp>
        <p:sp>
          <p:nvSpPr>
            <p:cNvPr id="95" name="rc95"/>
            <p:cNvSpPr/>
            <p:nvPr/>
          </p:nvSpPr>
          <p:spPr>
            <a:xfrm>
              <a:off x="1180446" y="1592799"/>
              <a:ext cx="218603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96" name="tx96"/>
            <p:cNvSpPr/>
            <p:nvPr/>
          </p:nvSpPr>
          <p:spPr>
            <a:xfrm>
              <a:off x="2034304"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97" name="rc97"/>
            <p:cNvSpPr/>
            <p:nvPr/>
          </p:nvSpPr>
          <p:spPr>
            <a:xfrm>
              <a:off x="3958833" y="1592799"/>
              <a:ext cx="218603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98" name="tx98"/>
            <p:cNvSpPr/>
            <p:nvPr/>
          </p:nvSpPr>
          <p:spPr>
            <a:xfrm>
              <a:off x="4837472"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99" name="rc99"/>
            <p:cNvSpPr/>
            <p:nvPr/>
          </p:nvSpPr>
          <p:spPr>
            <a:xfrm>
              <a:off x="6888371" y="1592799"/>
              <a:ext cx="218603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00" name="tx100"/>
            <p:cNvSpPr/>
            <p:nvPr/>
          </p:nvSpPr>
          <p:spPr>
            <a:xfrm>
              <a:off x="7835407"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01" name="pl101"/>
            <p:cNvSpPr/>
            <p:nvPr/>
          </p:nvSpPr>
          <p:spPr>
            <a:xfrm>
              <a:off x="1180446" y="5574027"/>
              <a:ext cx="2186039" cy="0"/>
            </a:xfrm>
            <a:custGeom>
              <a:avLst/>
              <a:pathLst>
                <a:path w="2186039" h="0">
                  <a:moveTo>
                    <a:pt x="0" y="0"/>
                  </a:moveTo>
                  <a:lnTo>
                    <a:pt x="2186039" y="0"/>
                  </a:lnTo>
                </a:path>
              </a:pathLst>
            </a:custGeom>
            <a:ln w="8130" cap="flat">
              <a:solidFill>
                <a:srgbClr val="000000">
                  <a:alpha val="100000"/>
                </a:srgbClr>
              </a:solidFill>
              <a:prstDash val="solid"/>
              <a:round/>
            </a:ln>
          </p:spPr>
          <p:txBody>
            <a:bodyPr/>
            <a:lstStyle/>
            <a:p/>
          </p:txBody>
        </p:sp>
        <p:sp>
          <p:nvSpPr>
            <p:cNvPr id="102" name="pl102"/>
            <p:cNvSpPr/>
            <p:nvPr/>
          </p:nvSpPr>
          <p:spPr>
            <a:xfrm>
              <a:off x="127981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3" name="pl103"/>
            <p:cNvSpPr/>
            <p:nvPr/>
          </p:nvSpPr>
          <p:spPr>
            <a:xfrm>
              <a:off x="161102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4" name="pl104"/>
            <p:cNvSpPr/>
            <p:nvPr/>
          </p:nvSpPr>
          <p:spPr>
            <a:xfrm>
              <a:off x="194224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5" name="pl105"/>
            <p:cNvSpPr/>
            <p:nvPr/>
          </p:nvSpPr>
          <p:spPr>
            <a:xfrm>
              <a:off x="227346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6" name="pl106"/>
            <p:cNvSpPr/>
            <p:nvPr/>
          </p:nvSpPr>
          <p:spPr>
            <a:xfrm>
              <a:off x="260468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7" name="pl107"/>
            <p:cNvSpPr/>
            <p:nvPr/>
          </p:nvSpPr>
          <p:spPr>
            <a:xfrm>
              <a:off x="293590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8" name="tx108"/>
            <p:cNvSpPr/>
            <p:nvPr/>
          </p:nvSpPr>
          <p:spPr>
            <a:xfrm>
              <a:off x="1248722"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09" name="tx109"/>
            <p:cNvSpPr/>
            <p:nvPr/>
          </p:nvSpPr>
          <p:spPr>
            <a:xfrm>
              <a:off x="154885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10" name="tx110"/>
            <p:cNvSpPr/>
            <p:nvPr/>
          </p:nvSpPr>
          <p:spPr>
            <a:xfrm>
              <a:off x="188006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11" name="tx111"/>
            <p:cNvSpPr/>
            <p:nvPr/>
          </p:nvSpPr>
          <p:spPr>
            <a:xfrm>
              <a:off x="221128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12" name="tx112"/>
            <p:cNvSpPr/>
            <p:nvPr/>
          </p:nvSpPr>
          <p:spPr>
            <a:xfrm>
              <a:off x="254250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13" name="tx113"/>
            <p:cNvSpPr/>
            <p:nvPr/>
          </p:nvSpPr>
          <p:spPr>
            <a:xfrm>
              <a:off x="2842633"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14" name="pl114"/>
            <p:cNvSpPr/>
            <p:nvPr/>
          </p:nvSpPr>
          <p:spPr>
            <a:xfrm>
              <a:off x="3958833" y="5574027"/>
              <a:ext cx="2186039" cy="0"/>
            </a:xfrm>
            <a:custGeom>
              <a:avLst/>
              <a:pathLst>
                <a:path w="2186039" h="0">
                  <a:moveTo>
                    <a:pt x="0" y="0"/>
                  </a:moveTo>
                  <a:lnTo>
                    <a:pt x="2186039" y="0"/>
                  </a:lnTo>
                </a:path>
              </a:pathLst>
            </a:custGeom>
            <a:ln w="8130" cap="flat">
              <a:solidFill>
                <a:srgbClr val="000000">
                  <a:alpha val="100000"/>
                </a:srgbClr>
              </a:solidFill>
              <a:prstDash val="solid"/>
              <a:round/>
            </a:ln>
          </p:spPr>
          <p:txBody>
            <a:bodyPr/>
            <a:lstStyle/>
            <a:p/>
          </p:txBody>
        </p:sp>
        <p:sp>
          <p:nvSpPr>
            <p:cNvPr id="115" name="pl115"/>
            <p:cNvSpPr/>
            <p:nvPr/>
          </p:nvSpPr>
          <p:spPr>
            <a:xfrm>
              <a:off x="405819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6" name="pl116"/>
            <p:cNvSpPr/>
            <p:nvPr/>
          </p:nvSpPr>
          <p:spPr>
            <a:xfrm>
              <a:off x="438941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7" name="pl117"/>
            <p:cNvSpPr/>
            <p:nvPr/>
          </p:nvSpPr>
          <p:spPr>
            <a:xfrm>
              <a:off x="472063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8" name="pl118"/>
            <p:cNvSpPr/>
            <p:nvPr/>
          </p:nvSpPr>
          <p:spPr>
            <a:xfrm>
              <a:off x="505185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9" name="pl119"/>
            <p:cNvSpPr/>
            <p:nvPr/>
          </p:nvSpPr>
          <p:spPr>
            <a:xfrm>
              <a:off x="538307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0" name="pl120"/>
            <p:cNvSpPr/>
            <p:nvPr/>
          </p:nvSpPr>
          <p:spPr>
            <a:xfrm>
              <a:off x="571428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1" name="tx121"/>
            <p:cNvSpPr/>
            <p:nvPr/>
          </p:nvSpPr>
          <p:spPr>
            <a:xfrm>
              <a:off x="4027109"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22" name="tx122"/>
            <p:cNvSpPr/>
            <p:nvPr/>
          </p:nvSpPr>
          <p:spPr>
            <a:xfrm>
              <a:off x="432723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23" name="tx123"/>
            <p:cNvSpPr/>
            <p:nvPr/>
          </p:nvSpPr>
          <p:spPr>
            <a:xfrm>
              <a:off x="465845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24" name="tx124"/>
            <p:cNvSpPr/>
            <p:nvPr/>
          </p:nvSpPr>
          <p:spPr>
            <a:xfrm>
              <a:off x="498967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25" name="tx125"/>
            <p:cNvSpPr/>
            <p:nvPr/>
          </p:nvSpPr>
          <p:spPr>
            <a:xfrm>
              <a:off x="532089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26" name="tx126"/>
            <p:cNvSpPr/>
            <p:nvPr/>
          </p:nvSpPr>
          <p:spPr>
            <a:xfrm>
              <a:off x="5621020"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27" name="pl127"/>
            <p:cNvSpPr/>
            <p:nvPr/>
          </p:nvSpPr>
          <p:spPr>
            <a:xfrm>
              <a:off x="6888371" y="5574027"/>
              <a:ext cx="2186039" cy="0"/>
            </a:xfrm>
            <a:custGeom>
              <a:avLst/>
              <a:pathLst>
                <a:path w="2186039" h="0">
                  <a:moveTo>
                    <a:pt x="0" y="0"/>
                  </a:moveTo>
                  <a:lnTo>
                    <a:pt x="2186039" y="0"/>
                  </a:lnTo>
                </a:path>
              </a:pathLst>
            </a:custGeom>
            <a:ln w="8130" cap="flat">
              <a:solidFill>
                <a:srgbClr val="000000">
                  <a:alpha val="100000"/>
                </a:srgbClr>
              </a:solidFill>
              <a:prstDash val="solid"/>
              <a:round/>
            </a:ln>
          </p:spPr>
          <p:txBody>
            <a:bodyPr/>
            <a:lstStyle/>
            <a:p/>
          </p:txBody>
        </p:sp>
        <p:sp>
          <p:nvSpPr>
            <p:cNvPr id="128" name="pl128"/>
            <p:cNvSpPr/>
            <p:nvPr/>
          </p:nvSpPr>
          <p:spPr>
            <a:xfrm>
              <a:off x="698773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9" name="pl129"/>
            <p:cNvSpPr/>
            <p:nvPr/>
          </p:nvSpPr>
          <p:spPr>
            <a:xfrm>
              <a:off x="731895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0" name="pl130"/>
            <p:cNvSpPr/>
            <p:nvPr/>
          </p:nvSpPr>
          <p:spPr>
            <a:xfrm>
              <a:off x="765017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1" name="pl131"/>
            <p:cNvSpPr/>
            <p:nvPr/>
          </p:nvSpPr>
          <p:spPr>
            <a:xfrm>
              <a:off x="798139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2" name="pl132"/>
            <p:cNvSpPr/>
            <p:nvPr/>
          </p:nvSpPr>
          <p:spPr>
            <a:xfrm>
              <a:off x="831260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3" name="pl133"/>
            <p:cNvSpPr/>
            <p:nvPr/>
          </p:nvSpPr>
          <p:spPr>
            <a:xfrm>
              <a:off x="864382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4" name="tx134"/>
            <p:cNvSpPr/>
            <p:nvPr/>
          </p:nvSpPr>
          <p:spPr>
            <a:xfrm>
              <a:off x="6956647"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35" name="tx135"/>
            <p:cNvSpPr/>
            <p:nvPr/>
          </p:nvSpPr>
          <p:spPr>
            <a:xfrm>
              <a:off x="725677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36" name="tx136"/>
            <p:cNvSpPr/>
            <p:nvPr/>
          </p:nvSpPr>
          <p:spPr>
            <a:xfrm>
              <a:off x="758799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37" name="tx137"/>
            <p:cNvSpPr/>
            <p:nvPr/>
          </p:nvSpPr>
          <p:spPr>
            <a:xfrm>
              <a:off x="791921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38" name="tx138"/>
            <p:cNvSpPr/>
            <p:nvPr/>
          </p:nvSpPr>
          <p:spPr>
            <a:xfrm>
              <a:off x="825043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39" name="tx139"/>
            <p:cNvSpPr/>
            <p:nvPr/>
          </p:nvSpPr>
          <p:spPr>
            <a:xfrm>
              <a:off x="8550558"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40" name="tx140"/>
            <p:cNvSpPr/>
            <p:nvPr/>
          </p:nvSpPr>
          <p:spPr>
            <a:xfrm>
              <a:off x="6214462" y="3650834"/>
              <a:ext cx="592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Timor-Leste</a:t>
              </a:r>
            </a:p>
          </p:txBody>
        </p:sp>
        <p:sp>
          <p:nvSpPr>
            <p:cNvPr id="141" name="tx141"/>
            <p:cNvSpPr/>
            <p:nvPr/>
          </p:nvSpPr>
          <p:spPr>
            <a:xfrm>
              <a:off x="3436074" y="5099440"/>
              <a:ext cx="4409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Maldives</a:t>
              </a:r>
            </a:p>
          </p:txBody>
        </p:sp>
        <p:sp>
          <p:nvSpPr>
            <p:cNvPr id="142" name="tx142"/>
            <p:cNvSpPr/>
            <p:nvPr/>
          </p:nvSpPr>
          <p:spPr>
            <a:xfrm>
              <a:off x="3566650" y="4375137"/>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DPRK</a:t>
              </a:r>
            </a:p>
          </p:txBody>
        </p:sp>
        <p:sp>
          <p:nvSpPr>
            <p:cNvPr id="143" name="tx143"/>
            <p:cNvSpPr/>
            <p:nvPr/>
          </p:nvSpPr>
          <p:spPr>
            <a:xfrm>
              <a:off x="3522668" y="3650834"/>
              <a:ext cx="3543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Bhutan</a:t>
              </a:r>
            </a:p>
          </p:txBody>
        </p:sp>
        <p:sp>
          <p:nvSpPr>
            <p:cNvPr id="144" name="tx144"/>
            <p:cNvSpPr/>
            <p:nvPr/>
          </p:nvSpPr>
          <p:spPr>
            <a:xfrm>
              <a:off x="3585030" y="2926532"/>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Nepal</a:t>
              </a:r>
            </a:p>
          </p:txBody>
        </p:sp>
        <p:sp>
          <p:nvSpPr>
            <p:cNvPr id="145" name="tx145"/>
            <p:cNvSpPr/>
            <p:nvPr/>
          </p:nvSpPr>
          <p:spPr>
            <a:xfrm>
              <a:off x="3634590" y="2202229"/>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India</a:t>
              </a:r>
            </a:p>
          </p:txBody>
        </p:sp>
        <p:sp>
          <p:nvSpPr>
            <p:cNvPr id="146" name="tx146"/>
            <p:cNvSpPr/>
            <p:nvPr/>
          </p:nvSpPr>
          <p:spPr>
            <a:xfrm>
              <a:off x="626414" y="4995969"/>
              <a:ext cx="4721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Sri Lanka</a:t>
              </a:r>
            </a:p>
          </p:txBody>
        </p:sp>
        <p:sp>
          <p:nvSpPr>
            <p:cNvPr id="147" name="tx147"/>
            <p:cNvSpPr/>
            <p:nvPr/>
          </p:nvSpPr>
          <p:spPr>
            <a:xfrm>
              <a:off x="669939" y="4099212"/>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Thailand</a:t>
              </a:r>
            </a:p>
          </p:txBody>
        </p:sp>
        <p:sp>
          <p:nvSpPr>
            <p:cNvPr id="148" name="tx148"/>
            <p:cNvSpPr/>
            <p:nvPr/>
          </p:nvSpPr>
          <p:spPr>
            <a:xfrm>
              <a:off x="508182" y="3202456"/>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Bangladesh</a:t>
              </a:r>
            </a:p>
          </p:txBody>
        </p:sp>
        <p:sp>
          <p:nvSpPr>
            <p:cNvPr id="149" name="tx149"/>
            <p:cNvSpPr/>
            <p:nvPr/>
          </p:nvSpPr>
          <p:spPr>
            <a:xfrm>
              <a:off x="632815" y="2305700"/>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Myanmar</a:t>
              </a:r>
            </a:p>
          </p:txBody>
        </p:sp>
        <p:sp>
          <p:nvSpPr>
            <p:cNvPr id="150" name="tx150"/>
            <p:cNvSpPr/>
            <p:nvPr/>
          </p:nvSpPr>
          <p:spPr>
            <a:xfrm>
              <a:off x="3995806"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151" name="pt151"/>
            <p:cNvSpPr/>
            <p:nvPr/>
          </p:nvSpPr>
          <p:spPr>
            <a:xfrm>
              <a:off x="5151412" y="6169888"/>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5758763"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3" name="tx153"/>
            <p:cNvSpPr/>
            <p:nvPr/>
          </p:nvSpPr>
          <p:spPr>
            <a:xfrm>
              <a:off x="5402983"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154" name="tx154"/>
            <p:cNvSpPr/>
            <p:nvPr/>
          </p:nvSpPr>
          <p:spPr>
            <a:xfrm>
              <a:off x="6010333"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55" name="tx155"/>
            <p:cNvSpPr/>
            <p:nvPr/>
          </p:nvSpPr>
          <p:spPr>
            <a:xfrm>
              <a:off x="1180446"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 and change, by country, 2019 and 2025</a:t>
              </a:r>
            </a:p>
          </p:txBody>
        </p:sp>
        <p:sp>
          <p:nvSpPr>
            <p:cNvPr id="156" name="tx156"/>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7" name="tx157"/>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2019 and 2025 indicated to the right.</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2019 and 2025, and change in coverage between the two years.
Overall, 4 out of 10 (40%) countries in SEAR had a decline in coverage. The largest decline was in Myanmar (-19 percentage points), followed by Bangladesh (-6 percentage points).
There were 5 (50%) countries with an increase in DTP3 coverage. Coverage remained the same in 1 countries between 2019 and 2025.
</a:t>
            </a:r>
          </a:p>
        </p:txBody>
      </p:sp>
      <p:sp>
        <p:nvSpPr>
          <p:cNvPr id="15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DTP3 coverage increased in five countries and decreased in four countries.</a:t>
            </a:r>
          </a:p>
        </p:txBody>
      </p:sp>
      <p:grpSp xmlns:pic="http://schemas.openxmlformats.org/drawingml/2006/picture">
        <p:nvGrpSpPr>
          <p:cNvPr id="160" name=""/>
          <p:cNvGrpSpPr/>
          <p:nvPr/>
        </p:nvGrpSpPr>
        <p:grpSpPr>
          <a:xfrm>
            <a:off x="292608" y="1005840"/>
            <a:ext cx="8595360" cy="28575"/>
            <a:chOff x="292608" y="1005840"/>
            <a:chExt cx="8595360" cy="28575"/>
          </a:xfrm>
        </p:grpSpPr>
        <p:sp>
          <p:nvSpPr>
            <p:cNvPr id="16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80446" y="4867832"/>
              <a:ext cx="2214903" cy="0"/>
            </a:xfrm>
            <a:custGeom>
              <a:avLst/>
              <a:pathLst>
                <a:path w="2214903" h="0">
                  <a:moveTo>
                    <a:pt x="0" y="0"/>
                  </a:moveTo>
                  <a:lnTo>
                    <a:pt x="2214903" y="0"/>
                  </a:lnTo>
                  <a:lnTo>
                    <a:pt x="2214903" y="0"/>
                  </a:lnTo>
                </a:path>
              </a:pathLst>
            </a:custGeom>
            <a:ln w="13550" cap="flat">
              <a:solidFill>
                <a:srgbClr val="EBEBEB">
                  <a:alpha val="100000"/>
                </a:srgbClr>
              </a:solidFill>
              <a:prstDash val="solid"/>
              <a:round/>
            </a:ln>
          </p:spPr>
          <p:txBody>
            <a:bodyPr/>
            <a:lstStyle/>
            <a:p/>
          </p:txBody>
        </p:sp>
        <p:sp>
          <p:nvSpPr>
            <p:cNvPr id="5" name="pl5"/>
            <p:cNvSpPr/>
            <p:nvPr/>
          </p:nvSpPr>
          <p:spPr>
            <a:xfrm>
              <a:off x="1180446" y="3690839"/>
              <a:ext cx="2214903" cy="0"/>
            </a:xfrm>
            <a:custGeom>
              <a:avLst/>
              <a:pathLst>
                <a:path w="2214903" h="0">
                  <a:moveTo>
                    <a:pt x="0" y="0"/>
                  </a:moveTo>
                  <a:lnTo>
                    <a:pt x="2214903" y="0"/>
                  </a:lnTo>
                  <a:lnTo>
                    <a:pt x="2214903" y="0"/>
                  </a:lnTo>
                </a:path>
              </a:pathLst>
            </a:custGeom>
            <a:ln w="13550" cap="flat">
              <a:solidFill>
                <a:srgbClr val="EBEBEB">
                  <a:alpha val="100000"/>
                </a:srgbClr>
              </a:solidFill>
              <a:prstDash val="solid"/>
              <a:round/>
            </a:ln>
          </p:spPr>
          <p:txBody>
            <a:bodyPr/>
            <a:lstStyle/>
            <a:p/>
          </p:txBody>
        </p:sp>
        <p:sp>
          <p:nvSpPr>
            <p:cNvPr id="6" name="pl6"/>
            <p:cNvSpPr/>
            <p:nvPr/>
          </p:nvSpPr>
          <p:spPr>
            <a:xfrm>
              <a:off x="1180446" y="2513847"/>
              <a:ext cx="2214903" cy="0"/>
            </a:xfrm>
            <a:custGeom>
              <a:avLst/>
              <a:pathLst>
                <a:path w="2214903" h="0">
                  <a:moveTo>
                    <a:pt x="0" y="0"/>
                  </a:moveTo>
                  <a:lnTo>
                    <a:pt x="2214903" y="0"/>
                  </a:lnTo>
                  <a:lnTo>
                    <a:pt x="2214903" y="0"/>
                  </a:lnTo>
                </a:path>
              </a:pathLst>
            </a:custGeom>
            <a:ln w="13550" cap="flat">
              <a:solidFill>
                <a:srgbClr val="EBEBEB">
                  <a:alpha val="100000"/>
                </a:srgbClr>
              </a:solidFill>
              <a:prstDash val="solid"/>
              <a:round/>
            </a:ln>
          </p:spPr>
          <p:txBody>
            <a:bodyPr/>
            <a:lstStyle/>
            <a:p/>
          </p:txBody>
        </p:sp>
        <p:sp>
          <p:nvSpPr>
            <p:cNvPr id="7" name="pl7"/>
            <p:cNvSpPr/>
            <p:nvPr/>
          </p:nvSpPr>
          <p:spPr>
            <a:xfrm>
              <a:off x="128112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61671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95230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228789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62348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95908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24844" y="2513847"/>
              <a:ext cx="83897" cy="0"/>
            </a:xfrm>
            <a:custGeom>
              <a:avLst/>
              <a:pathLst>
                <a:path w="83897" h="0">
                  <a:moveTo>
                    <a:pt x="0" y="0"/>
                  </a:moveTo>
                  <a:lnTo>
                    <a:pt x="83897" y="0"/>
                  </a:lnTo>
                </a:path>
              </a:pathLst>
            </a:custGeom>
            <a:ln w="81303" cap="flat">
              <a:solidFill>
                <a:srgbClr val="E8E8E8">
                  <a:alpha val="100000"/>
                </a:srgbClr>
              </a:solidFill>
              <a:prstDash val="solid"/>
              <a:round/>
            </a:ln>
          </p:spPr>
          <p:txBody>
            <a:bodyPr/>
            <a:lstStyle/>
            <a:p/>
          </p:txBody>
        </p:sp>
        <p:sp>
          <p:nvSpPr>
            <p:cNvPr id="14" name="pl14"/>
            <p:cNvSpPr/>
            <p:nvPr/>
          </p:nvSpPr>
          <p:spPr>
            <a:xfrm>
              <a:off x="2891962" y="3690839"/>
              <a:ext cx="16779" cy="0"/>
            </a:xfrm>
            <a:custGeom>
              <a:avLst/>
              <a:pathLst>
                <a:path w="16779" h="0">
                  <a:moveTo>
                    <a:pt x="0" y="0"/>
                  </a:moveTo>
                  <a:lnTo>
                    <a:pt x="16779" y="0"/>
                  </a:lnTo>
                </a:path>
              </a:pathLst>
            </a:custGeom>
            <a:ln w="81303" cap="flat">
              <a:solidFill>
                <a:srgbClr val="E8E8E8">
                  <a:alpha val="100000"/>
                </a:srgbClr>
              </a:solidFill>
              <a:prstDash val="solid"/>
              <a:round/>
            </a:ln>
          </p:spPr>
          <p:txBody>
            <a:bodyPr/>
            <a:lstStyle/>
            <a:p/>
          </p:txBody>
        </p:sp>
        <p:sp>
          <p:nvSpPr>
            <p:cNvPr id="15" name="pl15"/>
            <p:cNvSpPr/>
            <p:nvPr/>
          </p:nvSpPr>
          <p:spPr>
            <a:xfrm>
              <a:off x="2891962" y="4867832"/>
              <a:ext cx="16779" cy="0"/>
            </a:xfrm>
            <a:custGeom>
              <a:avLst/>
              <a:pathLst>
                <a:path w="16779" h="0">
                  <a:moveTo>
                    <a:pt x="0" y="0"/>
                  </a:moveTo>
                  <a:lnTo>
                    <a:pt x="16779" y="0"/>
                  </a:lnTo>
                </a:path>
              </a:pathLst>
            </a:custGeom>
            <a:ln w="81303" cap="flat">
              <a:solidFill>
                <a:srgbClr val="E8E8E8">
                  <a:alpha val="100000"/>
                </a:srgbClr>
              </a:solidFill>
              <a:prstDash val="solid"/>
              <a:round/>
            </a:ln>
          </p:spPr>
          <p:txBody>
            <a:bodyPr/>
            <a:lstStyle/>
            <a:p/>
          </p:txBody>
        </p:sp>
        <p:sp>
          <p:nvSpPr>
            <p:cNvPr id="16" name="pt16"/>
            <p:cNvSpPr/>
            <p:nvPr/>
          </p:nvSpPr>
          <p:spPr>
            <a:xfrm>
              <a:off x="2904242"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 name="pt17"/>
            <p:cNvSpPr/>
            <p:nvPr/>
          </p:nvSpPr>
          <p:spPr>
            <a:xfrm>
              <a:off x="2820344"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 name="pt18"/>
            <p:cNvSpPr/>
            <p:nvPr/>
          </p:nvSpPr>
          <p:spPr>
            <a:xfrm>
              <a:off x="2904242"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 name="pt19"/>
            <p:cNvSpPr/>
            <p:nvPr/>
          </p:nvSpPr>
          <p:spPr>
            <a:xfrm>
              <a:off x="2887462"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 name="pt20"/>
            <p:cNvSpPr/>
            <p:nvPr/>
          </p:nvSpPr>
          <p:spPr>
            <a:xfrm>
              <a:off x="2904242"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 name="pt21"/>
            <p:cNvSpPr/>
            <p:nvPr/>
          </p:nvSpPr>
          <p:spPr>
            <a:xfrm>
              <a:off x="2887462"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 name="pt22"/>
            <p:cNvSpPr/>
            <p:nvPr/>
          </p:nvSpPr>
          <p:spPr>
            <a:xfrm>
              <a:off x="2863590" y="246869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 name="pt23"/>
            <p:cNvSpPr/>
            <p:nvPr/>
          </p:nvSpPr>
          <p:spPr>
            <a:xfrm>
              <a:off x="2779692" y="24686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 name="pt24"/>
            <p:cNvSpPr/>
            <p:nvPr/>
          </p:nvSpPr>
          <p:spPr>
            <a:xfrm>
              <a:off x="2863590"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 name="pt25"/>
            <p:cNvSpPr/>
            <p:nvPr/>
          </p:nvSpPr>
          <p:spPr>
            <a:xfrm>
              <a:off x="2846810"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 name="pt26"/>
            <p:cNvSpPr/>
            <p:nvPr/>
          </p:nvSpPr>
          <p:spPr>
            <a:xfrm>
              <a:off x="2863590" y="482268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 name="pt27"/>
            <p:cNvSpPr/>
            <p:nvPr/>
          </p:nvSpPr>
          <p:spPr>
            <a:xfrm>
              <a:off x="2846810" y="48226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 name="tx28"/>
            <p:cNvSpPr/>
            <p:nvPr/>
          </p:nvSpPr>
          <p:spPr>
            <a:xfrm>
              <a:off x="3108087" y="247251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29" name="tx29"/>
            <p:cNvSpPr/>
            <p:nvPr/>
          </p:nvSpPr>
          <p:spPr>
            <a:xfrm>
              <a:off x="3108087" y="364950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30" name="tx30"/>
            <p:cNvSpPr/>
            <p:nvPr/>
          </p:nvSpPr>
          <p:spPr>
            <a:xfrm>
              <a:off x="3108087" y="4826501"/>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31" name="rc31"/>
            <p:cNvSpPr/>
            <p:nvPr/>
          </p:nvSpPr>
          <p:spPr>
            <a:xfrm>
              <a:off x="1180446" y="1807652"/>
              <a:ext cx="2214903" cy="3766375"/>
            </a:xfrm>
            <a:prstGeom prst="rect">
              <a:avLst/>
            </a:prstGeom>
            <a:noFill/>
            <a:ln w="13550" cap="rnd">
              <a:solidFill>
                <a:srgbClr val="999999">
                  <a:alpha val="100000"/>
                </a:srgbClr>
              </a:solidFill>
              <a:prstDash val="solid"/>
              <a:round/>
            </a:ln>
          </p:spPr>
          <p:txBody>
            <a:bodyPr/>
            <a:lstStyle/>
            <a:p/>
          </p:txBody>
        </p:sp>
        <p:sp>
          <p:nvSpPr>
            <p:cNvPr id="32" name="pl32"/>
            <p:cNvSpPr/>
            <p:nvPr/>
          </p:nvSpPr>
          <p:spPr>
            <a:xfrm>
              <a:off x="3901104" y="4867832"/>
              <a:ext cx="2214903" cy="0"/>
            </a:xfrm>
            <a:custGeom>
              <a:avLst/>
              <a:pathLst>
                <a:path w="2214903" h="0">
                  <a:moveTo>
                    <a:pt x="0" y="0"/>
                  </a:moveTo>
                  <a:lnTo>
                    <a:pt x="2214903" y="0"/>
                  </a:lnTo>
                  <a:lnTo>
                    <a:pt x="2214903" y="0"/>
                  </a:lnTo>
                </a:path>
              </a:pathLst>
            </a:custGeom>
            <a:ln w="13550" cap="flat">
              <a:solidFill>
                <a:srgbClr val="EBEBEB">
                  <a:alpha val="100000"/>
                </a:srgbClr>
              </a:solidFill>
              <a:prstDash val="solid"/>
              <a:round/>
            </a:ln>
          </p:spPr>
          <p:txBody>
            <a:bodyPr/>
            <a:lstStyle/>
            <a:p/>
          </p:txBody>
        </p:sp>
        <p:sp>
          <p:nvSpPr>
            <p:cNvPr id="33" name="pl33"/>
            <p:cNvSpPr/>
            <p:nvPr/>
          </p:nvSpPr>
          <p:spPr>
            <a:xfrm>
              <a:off x="3901104" y="3690839"/>
              <a:ext cx="2214903" cy="0"/>
            </a:xfrm>
            <a:custGeom>
              <a:avLst/>
              <a:pathLst>
                <a:path w="2214903" h="0">
                  <a:moveTo>
                    <a:pt x="0" y="0"/>
                  </a:moveTo>
                  <a:lnTo>
                    <a:pt x="2214903" y="0"/>
                  </a:lnTo>
                  <a:lnTo>
                    <a:pt x="2214903" y="0"/>
                  </a:lnTo>
                </a:path>
              </a:pathLst>
            </a:custGeom>
            <a:ln w="13550" cap="flat">
              <a:solidFill>
                <a:srgbClr val="EBEBEB">
                  <a:alpha val="100000"/>
                </a:srgbClr>
              </a:solidFill>
              <a:prstDash val="solid"/>
              <a:round/>
            </a:ln>
          </p:spPr>
          <p:txBody>
            <a:bodyPr/>
            <a:lstStyle/>
            <a:p/>
          </p:txBody>
        </p:sp>
        <p:sp>
          <p:nvSpPr>
            <p:cNvPr id="34" name="pl34"/>
            <p:cNvSpPr/>
            <p:nvPr/>
          </p:nvSpPr>
          <p:spPr>
            <a:xfrm>
              <a:off x="3901104" y="2513847"/>
              <a:ext cx="2214903" cy="0"/>
            </a:xfrm>
            <a:custGeom>
              <a:avLst/>
              <a:pathLst>
                <a:path w="2214903" h="0">
                  <a:moveTo>
                    <a:pt x="0" y="0"/>
                  </a:moveTo>
                  <a:lnTo>
                    <a:pt x="2214903" y="0"/>
                  </a:lnTo>
                  <a:lnTo>
                    <a:pt x="2214903" y="0"/>
                  </a:lnTo>
                </a:path>
              </a:pathLst>
            </a:custGeom>
            <a:ln w="13550" cap="flat">
              <a:solidFill>
                <a:srgbClr val="EBEBEB">
                  <a:alpha val="100000"/>
                </a:srgbClr>
              </a:solidFill>
              <a:prstDash val="solid"/>
              <a:round/>
            </a:ln>
          </p:spPr>
          <p:txBody>
            <a:bodyPr/>
            <a:lstStyle/>
            <a:p/>
          </p:txBody>
        </p:sp>
        <p:sp>
          <p:nvSpPr>
            <p:cNvPr id="35" name="pl35"/>
            <p:cNvSpPr/>
            <p:nvPr/>
          </p:nvSpPr>
          <p:spPr>
            <a:xfrm>
              <a:off x="400178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433737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467296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500855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534414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567973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5629400" y="2513847"/>
              <a:ext cx="33559" cy="0"/>
            </a:xfrm>
            <a:custGeom>
              <a:avLst/>
              <a:pathLst>
                <a:path w="33559" h="0">
                  <a:moveTo>
                    <a:pt x="0" y="0"/>
                  </a:moveTo>
                  <a:lnTo>
                    <a:pt x="33559" y="0"/>
                  </a:lnTo>
                </a:path>
              </a:pathLst>
            </a:custGeom>
            <a:ln w="81303" cap="flat">
              <a:solidFill>
                <a:srgbClr val="E8E8E8">
                  <a:alpha val="100000"/>
                </a:srgbClr>
              </a:solidFill>
              <a:prstDash val="solid"/>
              <a:round/>
            </a:ln>
          </p:spPr>
          <p:txBody>
            <a:bodyPr/>
            <a:lstStyle/>
            <a:p/>
          </p:txBody>
        </p:sp>
        <p:sp>
          <p:nvSpPr>
            <p:cNvPr id="42" name="pl42"/>
            <p:cNvSpPr/>
            <p:nvPr/>
          </p:nvSpPr>
          <p:spPr>
            <a:xfrm>
              <a:off x="5646180" y="3690839"/>
              <a:ext cx="16779" cy="0"/>
            </a:xfrm>
            <a:custGeom>
              <a:avLst/>
              <a:pathLst>
                <a:path w="16779" h="0">
                  <a:moveTo>
                    <a:pt x="0" y="0"/>
                  </a:moveTo>
                  <a:lnTo>
                    <a:pt x="16779" y="0"/>
                  </a:lnTo>
                </a:path>
              </a:pathLst>
            </a:custGeom>
            <a:ln w="81303" cap="flat">
              <a:solidFill>
                <a:srgbClr val="E8E8E8">
                  <a:alpha val="100000"/>
                </a:srgbClr>
              </a:solidFill>
              <a:prstDash val="solid"/>
              <a:round/>
            </a:ln>
          </p:spPr>
          <p:txBody>
            <a:bodyPr/>
            <a:lstStyle/>
            <a:p/>
          </p:txBody>
        </p:sp>
        <p:sp>
          <p:nvSpPr>
            <p:cNvPr id="43" name="pl43"/>
            <p:cNvSpPr/>
            <p:nvPr/>
          </p:nvSpPr>
          <p:spPr>
            <a:xfrm>
              <a:off x="5579062" y="4867832"/>
              <a:ext cx="16779" cy="0"/>
            </a:xfrm>
            <a:custGeom>
              <a:avLst/>
              <a:pathLst>
                <a:path w="16779" h="0">
                  <a:moveTo>
                    <a:pt x="0" y="0"/>
                  </a:moveTo>
                  <a:lnTo>
                    <a:pt x="16779" y="0"/>
                  </a:lnTo>
                </a:path>
              </a:pathLst>
            </a:custGeom>
            <a:ln w="81303" cap="flat">
              <a:solidFill>
                <a:srgbClr val="E8E8E8">
                  <a:alpha val="100000"/>
                </a:srgbClr>
              </a:solidFill>
              <a:prstDash val="solid"/>
              <a:round/>
            </a:ln>
          </p:spPr>
          <p:txBody>
            <a:bodyPr/>
            <a:lstStyle/>
            <a:p/>
          </p:txBody>
        </p:sp>
        <p:sp>
          <p:nvSpPr>
            <p:cNvPr id="44" name="pt44"/>
            <p:cNvSpPr/>
            <p:nvPr/>
          </p:nvSpPr>
          <p:spPr>
            <a:xfrm>
              <a:off x="5641680"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5658460"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5624900"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658460"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574562"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5591341"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5601028"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1" name="pt51"/>
            <p:cNvSpPr/>
            <p:nvPr/>
          </p:nvSpPr>
          <p:spPr>
            <a:xfrm>
              <a:off x="5617808"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2" name="pt52"/>
            <p:cNvSpPr/>
            <p:nvPr/>
          </p:nvSpPr>
          <p:spPr>
            <a:xfrm>
              <a:off x="5584248" y="246869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3" name="pt53"/>
            <p:cNvSpPr/>
            <p:nvPr/>
          </p:nvSpPr>
          <p:spPr>
            <a:xfrm>
              <a:off x="5617808" y="24686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4" name="pt54"/>
            <p:cNvSpPr/>
            <p:nvPr/>
          </p:nvSpPr>
          <p:spPr>
            <a:xfrm>
              <a:off x="5533910" y="482268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5" name="pt55"/>
            <p:cNvSpPr/>
            <p:nvPr/>
          </p:nvSpPr>
          <p:spPr>
            <a:xfrm>
              <a:off x="5550689" y="48226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6" name="tx56"/>
            <p:cNvSpPr/>
            <p:nvPr/>
          </p:nvSpPr>
          <p:spPr>
            <a:xfrm>
              <a:off x="5814252" y="364950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57" name="tx57"/>
            <p:cNvSpPr/>
            <p:nvPr/>
          </p:nvSpPr>
          <p:spPr>
            <a:xfrm>
              <a:off x="5814252" y="247251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58" name="tx58"/>
            <p:cNvSpPr/>
            <p:nvPr/>
          </p:nvSpPr>
          <p:spPr>
            <a:xfrm>
              <a:off x="5814252" y="4826501"/>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59" name="rc59"/>
            <p:cNvSpPr/>
            <p:nvPr/>
          </p:nvSpPr>
          <p:spPr>
            <a:xfrm>
              <a:off x="3901104" y="1807652"/>
              <a:ext cx="2214903" cy="3766375"/>
            </a:xfrm>
            <a:prstGeom prst="rect">
              <a:avLst/>
            </a:prstGeom>
            <a:noFill/>
            <a:ln w="13550" cap="rnd">
              <a:solidFill>
                <a:srgbClr val="999999">
                  <a:alpha val="100000"/>
                </a:srgbClr>
              </a:solidFill>
              <a:prstDash val="solid"/>
              <a:round/>
            </a:ln>
          </p:spPr>
          <p:txBody>
            <a:bodyPr/>
            <a:lstStyle/>
            <a:p/>
          </p:txBody>
        </p:sp>
        <p:sp>
          <p:nvSpPr>
            <p:cNvPr id="60" name="pl60"/>
            <p:cNvSpPr/>
            <p:nvPr/>
          </p:nvSpPr>
          <p:spPr>
            <a:xfrm>
              <a:off x="6859507" y="5035974"/>
              <a:ext cx="2214903" cy="0"/>
            </a:xfrm>
            <a:custGeom>
              <a:avLst/>
              <a:pathLst>
                <a:path w="2214903" h="0">
                  <a:moveTo>
                    <a:pt x="0" y="0"/>
                  </a:moveTo>
                  <a:lnTo>
                    <a:pt x="2214903" y="0"/>
                  </a:lnTo>
                  <a:lnTo>
                    <a:pt x="2214903" y="0"/>
                  </a:lnTo>
                </a:path>
              </a:pathLst>
            </a:custGeom>
            <a:ln w="13550" cap="flat">
              <a:solidFill>
                <a:srgbClr val="EBEBEB">
                  <a:alpha val="100000"/>
                </a:srgbClr>
              </a:solidFill>
              <a:prstDash val="solid"/>
              <a:round/>
            </a:ln>
          </p:spPr>
          <p:txBody>
            <a:bodyPr/>
            <a:lstStyle/>
            <a:p/>
          </p:txBody>
        </p:sp>
        <p:sp>
          <p:nvSpPr>
            <p:cNvPr id="61" name="pl61"/>
            <p:cNvSpPr/>
            <p:nvPr/>
          </p:nvSpPr>
          <p:spPr>
            <a:xfrm>
              <a:off x="6859507" y="4139217"/>
              <a:ext cx="2214903" cy="0"/>
            </a:xfrm>
            <a:custGeom>
              <a:avLst/>
              <a:pathLst>
                <a:path w="2214903" h="0">
                  <a:moveTo>
                    <a:pt x="0" y="0"/>
                  </a:moveTo>
                  <a:lnTo>
                    <a:pt x="2214903" y="0"/>
                  </a:lnTo>
                  <a:lnTo>
                    <a:pt x="2214903" y="0"/>
                  </a:lnTo>
                </a:path>
              </a:pathLst>
            </a:custGeom>
            <a:ln w="13550" cap="flat">
              <a:solidFill>
                <a:srgbClr val="EBEBEB">
                  <a:alpha val="100000"/>
                </a:srgbClr>
              </a:solidFill>
              <a:prstDash val="solid"/>
              <a:round/>
            </a:ln>
          </p:spPr>
          <p:txBody>
            <a:bodyPr/>
            <a:lstStyle/>
            <a:p/>
          </p:txBody>
        </p:sp>
        <p:sp>
          <p:nvSpPr>
            <p:cNvPr id="62" name="pl62"/>
            <p:cNvSpPr/>
            <p:nvPr/>
          </p:nvSpPr>
          <p:spPr>
            <a:xfrm>
              <a:off x="6859507" y="3242461"/>
              <a:ext cx="2214903" cy="0"/>
            </a:xfrm>
            <a:custGeom>
              <a:avLst/>
              <a:pathLst>
                <a:path w="2214903" h="0">
                  <a:moveTo>
                    <a:pt x="0" y="0"/>
                  </a:moveTo>
                  <a:lnTo>
                    <a:pt x="2214903" y="0"/>
                  </a:lnTo>
                  <a:lnTo>
                    <a:pt x="2214903" y="0"/>
                  </a:lnTo>
                </a:path>
              </a:pathLst>
            </a:custGeom>
            <a:ln w="13550" cap="flat">
              <a:solidFill>
                <a:srgbClr val="EBEBEB">
                  <a:alpha val="100000"/>
                </a:srgbClr>
              </a:solidFill>
              <a:prstDash val="solid"/>
              <a:round/>
            </a:ln>
          </p:spPr>
          <p:txBody>
            <a:bodyPr/>
            <a:lstStyle/>
            <a:p/>
          </p:txBody>
        </p:sp>
        <p:sp>
          <p:nvSpPr>
            <p:cNvPr id="63" name="pl63"/>
            <p:cNvSpPr/>
            <p:nvPr/>
          </p:nvSpPr>
          <p:spPr>
            <a:xfrm>
              <a:off x="6859507" y="2345705"/>
              <a:ext cx="2214903" cy="0"/>
            </a:xfrm>
            <a:custGeom>
              <a:avLst/>
              <a:pathLst>
                <a:path w="2214903" h="0">
                  <a:moveTo>
                    <a:pt x="0" y="0"/>
                  </a:moveTo>
                  <a:lnTo>
                    <a:pt x="2214903" y="0"/>
                  </a:lnTo>
                  <a:lnTo>
                    <a:pt x="2214903" y="0"/>
                  </a:lnTo>
                </a:path>
              </a:pathLst>
            </a:custGeom>
            <a:ln w="13550" cap="flat">
              <a:solidFill>
                <a:srgbClr val="EBEBEB">
                  <a:alpha val="100000"/>
                </a:srgbClr>
              </a:solidFill>
              <a:prstDash val="solid"/>
              <a:round/>
            </a:ln>
          </p:spPr>
          <p:txBody>
            <a:bodyPr/>
            <a:lstStyle/>
            <a:p/>
          </p:txBody>
        </p:sp>
        <p:sp>
          <p:nvSpPr>
            <p:cNvPr id="64" name="pl64"/>
            <p:cNvSpPr/>
            <p:nvPr/>
          </p:nvSpPr>
          <p:spPr>
            <a:xfrm>
              <a:off x="696018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729577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763136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796695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830255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863814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8621362" y="2345705"/>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71" name="pl71"/>
            <p:cNvSpPr/>
            <p:nvPr/>
          </p:nvSpPr>
          <p:spPr>
            <a:xfrm>
              <a:off x="8151534" y="3242461"/>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72" name="pl72"/>
            <p:cNvSpPr/>
            <p:nvPr/>
          </p:nvSpPr>
          <p:spPr>
            <a:xfrm>
              <a:off x="8503905" y="4139217"/>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73" name="pl73"/>
            <p:cNvSpPr/>
            <p:nvPr/>
          </p:nvSpPr>
          <p:spPr>
            <a:xfrm>
              <a:off x="8352889" y="5035974"/>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74" name="pt74"/>
            <p:cNvSpPr/>
            <p:nvPr/>
          </p:nvSpPr>
          <p:spPr>
            <a:xfrm>
              <a:off x="8616862"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616862"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147034" y="32379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147034" y="32379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499405" y="41347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499405" y="41347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348389"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348389"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576210" y="230055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3" name="pt83"/>
            <p:cNvSpPr/>
            <p:nvPr/>
          </p:nvSpPr>
          <p:spPr>
            <a:xfrm>
              <a:off x="8576210" y="230055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8106382" y="319731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5" name="pt85"/>
            <p:cNvSpPr/>
            <p:nvPr/>
          </p:nvSpPr>
          <p:spPr>
            <a:xfrm>
              <a:off x="8106382" y="319731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6" name="pt86"/>
            <p:cNvSpPr/>
            <p:nvPr/>
          </p:nvSpPr>
          <p:spPr>
            <a:xfrm>
              <a:off x="8458753" y="409406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7" name="pt87"/>
            <p:cNvSpPr/>
            <p:nvPr/>
          </p:nvSpPr>
          <p:spPr>
            <a:xfrm>
              <a:off x="8458753" y="409406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8" name="pt88"/>
            <p:cNvSpPr/>
            <p:nvPr/>
          </p:nvSpPr>
          <p:spPr>
            <a:xfrm>
              <a:off x="8307737" y="499082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9" name="pt89"/>
            <p:cNvSpPr/>
            <p:nvPr/>
          </p:nvSpPr>
          <p:spPr>
            <a:xfrm>
              <a:off x="8307737" y="49908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tx90"/>
            <p:cNvSpPr/>
            <p:nvPr/>
          </p:nvSpPr>
          <p:spPr>
            <a:xfrm>
              <a:off x="8806396" y="2304375"/>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91" name="tx91"/>
            <p:cNvSpPr/>
            <p:nvPr/>
          </p:nvSpPr>
          <p:spPr>
            <a:xfrm>
              <a:off x="8806396" y="3201131"/>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92" name="tx92"/>
            <p:cNvSpPr/>
            <p:nvPr/>
          </p:nvSpPr>
          <p:spPr>
            <a:xfrm>
              <a:off x="8806396" y="4097887"/>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93" name="tx93"/>
            <p:cNvSpPr/>
            <p:nvPr/>
          </p:nvSpPr>
          <p:spPr>
            <a:xfrm>
              <a:off x="8806396" y="4994643"/>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94" name="rc94"/>
            <p:cNvSpPr/>
            <p:nvPr/>
          </p:nvSpPr>
          <p:spPr>
            <a:xfrm>
              <a:off x="6859507" y="1807652"/>
              <a:ext cx="2214903" cy="3766375"/>
            </a:xfrm>
            <a:prstGeom prst="rect">
              <a:avLst/>
            </a:prstGeom>
            <a:noFill/>
            <a:ln w="13550" cap="rnd">
              <a:solidFill>
                <a:srgbClr val="999999">
                  <a:alpha val="100000"/>
                </a:srgbClr>
              </a:solidFill>
              <a:prstDash val="solid"/>
              <a:round/>
            </a:ln>
          </p:spPr>
          <p:txBody>
            <a:bodyPr/>
            <a:lstStyle/>
            <a:p/>
          </p:txBody>
        </p:sp>
        <p:sp>
          <p:nvSpPr>
            <p:cNvPr id="95" name="rc95"/>
            <p:cNvSpPr/>
            <p:nvPr/>
          </p:nvSpPr>
          <p:spPr>
            <a:xfrm>
              <a:off x="1180446" y="1592799"/>
              <a:ext cx="221490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96" name="tx96"/>
            <p:cNvSpPr/>
            <p:nvPr/>
          </p:nvSpPr>
          <p:spPr>
            <a:xfrm>
              <a:off x="2048736"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97" name="rc97"/>
            <p:cNvSpPr/>
            <p:nvPr/>
          </p:nvSpPr>
          <p:spPr>
            <a:xfrm>
              <a:off x="3901104" y="1592799"/>
              <a:ext cx="221490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98" name="tx98"/>
            <p:cNvSpPr/>
            <p:nvPr/>
          </p:nvSpPr>
          <p:spPr>
            <a:xfrm>
              <a:off x="4794175"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99" name="rc99"/>
            <p:cNvSpPr/>
            <p:nvPr/>
          </p:nvSpPr>
          <p:spPr>
            <a:xfrm>
              <a:off x="6859507" y="1592799"/>
              <a:ext cx="221490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00" name="tx100"/>
            <p:cNvSpPr/>
            <p:nvPr/>
          </p:nvSpPr>
          <p:spPr>
            <a:xfrm>
              <a:off x="7820975"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01" name="pl101"/>
            <p:cNvSpPr/>
            <p:nvPr/>
          </p:nvSpPr>
          <p:spPr>
            <a:xfrm>
              <a:off x="1180446" y="5574027"/>
              <a:ext cx="2214903" cy="0"/>
            </a:xfrm>
            <a:custGeom>
              <a:avLst/>
              <a:pathLst>
                <a:path w="2214903" h="0">
                  <a:moveTo>
                    <a:pt x="0" y="0"/>
                  </a:moveTo>
                  <a:lnTo>
                    <a:pt x="2214903" y="0"/>
                  </a:lnTo>
                </a:path>
              </a:pathLst>
            </a:custGeom>
            <a:ln w="8130" cap="flat">
              <a:solidFill>
                <a:srgbClr val="000000">
                  <a:alpha val="100000"/>
                </a:srgbClr>
              </a:solidFill>
              <a:prstDash val="solid"/>
              <a:round/>
            </a:ln>
          </p:spPr>
          <p:txBody>
            <a:bodyPr/>
            <a:lstStyle/>
            <a:p/>
          </p:txBody>
        </p:sp>
        <p:sp>
          <p:nvSpPr>
            <p:cNvPr id="102" name="pl102"/>
            <p:cNvSpPr/>
            <p:nvPr/>
          </p:nvSpPr>
          <p:spPr>
            <a:xfrm>
              <a:off x="128112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3" name="pl103"/>
            <p:cNvSpPr/>
            <p:nvPr/>
          </p:nvSpPr>
          <p:spPr>
            <a:xfrm>
              <a:off x="161671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4" name="pl104"/>
            <p:cNvSpPr/>
            <p:nvPr/>
          </p:nvSpPr>
          <p:spPr>
            <a:xfrm>
              <a:off x="195230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5" name="pl105"/>
            <p:cNvSpPr/>
            <p:nvPr/>
          </p:nvSpPr>
          <p:spPr>
            <a:xfrm>
              <a:off x="228789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6" name="pl106"/>
            <p:cNvSpPr/>
            <p:nvPr/>
          </p:nvSpPr>
          <p:spPr>
            <a:xfrm>
              <a:off x="262348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7" name="pl107"/>
            <p:cNvSpPr/>
            <p:nvPr/>
          </p:nvSpPr>
          <p:spPr>
            <a:xfrm>
              <a:off x="295908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8" name="tx108"/>
            <p:cNvSpPr/>
            <p:nvPr/>
          </p:nvSpPr>
          <p:spPr>
            <a:xfrm>
              <a:off x="1250034"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09" name="tx109"/>
            <p:cNvSpPr/>
            <p:nvPr/>
          </p:nvSpPr>
          <p:spPr>
            <a:xfrm>
              <a:off x="155453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10" name="tx110"/>
            <p:cNvSpPr/>
            <p:nvPr/>
          </p:nvSpPr>
          <p:spPr>
            <a:xfrm>
              <a:off x="189012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11" name="tx111"/>
            <p:cNvSpPr/>
            <p:nvPr/>
          </p:nvSpPr>
          <p:spPr>
            <a:xfrm>
              <a:off x="222571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12" name="tx112"/>
            <p:cNvSpPr/>
            <p:nvPr/>
          </p:nvSpPr>
          <p:spPr>
            <a:xfrm>
              <a:off x="256131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13" name="tx113"/>
            <p:cNvSpPr/>
            <p:nvPr/>
          </p:nvSpPr>
          <p:spPr>
            <a:xfrm>
              <a:off x="2865812"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14" name="pl114"/>
            <p:cNvSpPr/>
            <p:nvPr/>
          </p:nvSpPr>
          <p:spPr>
            <a:xfrm>
              <a:off x="3901104" y="5574027"/>
              <a:ext cx="2214903" cy="0"/>
            </a:xfrm>
            <a:custGeom>
              <a:avLst/>
              <a:pathLst>
                <a:path w="2214903" h="0">
                  <a:moveTo>
                    <a:pt x="0" y="0"/>
                  </a:moveTo>
                  <a:lnTo>
                    <a:pt x="2214903" y="0"/>
                  </a:lnTo>
                </a:path>
              </a:pathLst>
            </a:custGeom>
            <a:ln w="8130" cap="flat">
              <a:solidFill>
                <a:srgbClr val="000000">
                  <a:alpha val="100000"/>
                </a:srgbClr>
              </a:solidFill>
              <a:prstDash val="solid"/>
              <a:round/>
            </a:ln>
          </p:spPr>
          <p:txBody>
            <a:bodyPr/>
            <a:lstStyle/>
            <a:p/>
          </p:txBody>
        </p:sp>
        <p:sp>
          <p:nvSpPr>
            <p:cNvPr id="115" name="pl115"/>
            <p:cNvSpPr/>
            <p:nvPr/>
          </p:nvSpPr>
          <p:spPr>
            <a:xfrm>
              <a:off x="400178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6" name="pl116"/>
            <p:cNvSpPr/>
            <p:nvPr/>
          </p:nvSpPr>
          <p:spPr>
            <a:xfrm>
              <a:off x="433737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7" name="pl117"/>
            <p:cNvSpPr/>
            <p:nvPr/>
          </p:nvSpPr>
          <p:spPr>
            <a:xfrm>
              <a:off x="467296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8" name="pl118"/>
            <p:cNvSpPr/>
            <p:nvPr/>
          </p:nvSpPr>
          <p:spPr>
            <a:xfrm>
              <a:off x="500855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9" name="pl119"/>
            <p:cNvSpPr/>
            <p:nvPr/>
          </p:nvSpPr>
          <p:spPr>
            <a:xfrm>
              <a:off x="534414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0" name="pl120"/>
            <p:cNvSpPr/>
            <p:nvPr/>
          </p:nvSpPr>
          <p:spPr>
            <a:xfrm>
              <a:off x="567973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1" name="tx121"/>
            <p:cNvSpPr/>
            <p:nvPr/>
          </p:nvSpPr>
          <p:spPr>
            <a:xfrm>
              <a:off x="3970692"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22" name="tx122"/>
            <p:cNvSpPr/>
            <p:nvPr/>
          </p:nvSpPr>
          <p:spPr>
            <a:xfrm>
              <a:off x="427519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23" name="tx123"/>
            <p:cNvSpPr/>
            <p:nvPr/>
          </p:nvSpPr>
          <p:spPr>
            <a:xfrm>
              <a:off x="461078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24" name="tx124"/>
            <p:cNvSpPr/>
            <p:nvPr/>
          </p:nvSpPr>
          <p:spPr>
            <a:xfrm>
              <a:off x="494637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25" name="tx125"/>
            <p:cNvSpPr/>
            <p:nvPr/>
          </p:nvSpPr>
          <p:spPr>
            <a:xfrm>
              <a:off x="528196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26" name="tx126"/>
            <p:cNvSpPr/>
            <p:nvPr/>
          </p:nvSpPr>
          <p:spPr>
            <a:xfrm>
              <a:off x="5586470"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27" name="pl127"/>
            <p:cNvSpPr/>
            <p:nvPr/>
          </p:nvSpPr>
          <p:spPr>
            <a:xfrm>
              <a:off x="6859507" y="5574027"/>
              <a:ext cx="2214903" cy="0"/>
            </a:xfrm>
            <a:custGeom>
              <a:avLst/>
              <a:pathLst>
                <a:path w="2214903" h="0">
                  <a:moveTo>
                    <a:pt x="0" y="0"/>
                  </a:moveTo>
                  <a:lnTo>
                    <a:pt x="2214903" y="0"/>
                  </a:lnTo>
                </a:path>
              </a:pathLst>
            </a:custGeom>
            <a:ln w="8130" cap="flat">
              <a:solidFill>
                <a:srgbClr val="000000">
                  <a:alpha val="100000"/>
                </a:srgbClr>
              </a:solidFill>
              <a:prstDash val="solid"/>
              <a:round/>
            </a:ln>
          </p:spPr>
          <p:txBody>
            <a:bodyPr/>
            <a:lstStyle/>
            <a:p/>
          </p:txBody>
        </p:sp>
        <p:sp>
          <p:nvSpPr>
            <p:cNvPr id="128" name="pl128"/>
            <p:cNvSpPr/>
            <p:nvPr/>
          </p:nvSpPr>
          <p:spPr>
            <a:xfrm>
              <a:off x="696018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9" name="pl129"/>
            <p:cNvSpPr/>
            <p:nvPr/>
          </p:nvSpPr>
          <p:spPr>
            <a:xfrm>
              <a:off x="729577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0" name="pl130"/>
            <p:cNvSpPr/>
            <p:nvPr/>
          </p:nvSpPr>
          <p:spPr>
            <a:xfrm>
              <a:off x="763136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1" name="pl131"/>
            <p:cNvSpPr/>
            <p:nvPr/>
          </p:nvSpPr>
          <p:spPr>
            <a:xfrm>
              <a:off x="796695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2" name="pl132"/>
            <p:cNvSpPr/>
            <p:nvPr/>
          </p:nvSpPr>
          <p:spPr>
            <a:xfrm>
              <a:off x="830255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3" name="pl133"/>
            <p:cNvSpPr/>
            <p:nvPr/>
          </p:nvSpPr>
          <p:spPr>
            <a:xfrm>
              <a:off x="863814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4" name="tx134"/>
            <p:cNvSpPr/>
            <p:nvPr/>
          </p:nvSpPr>
          <p:spPr>
            <a:xfrm>
              <a:off x="6929095"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35" name="tx135"/>
            <p:cNvSpPr/>
            <p:nvPr/>
          </p:nvSpPr>
          <p:spPr>
            <a:xfrm>
              <a:off x="723359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36" name="tx136"/>
            <p:cNvSpPr/>
            <p:nvPr/>
          </p:nvSpPr>
          <p:spPr>
            <a:xfrm>
              <a:off x="756918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37" name="tx137"/>
            <p:cNvSpPr/>
            <p:nvPr/>
          </p:nvSpPr>
          <p:spPr>
            <a:xfrm>
              <a:off x="790477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38" name="tx138"/>
            <p:cNvSpPr/>
            <p:nvPr/>
          </p:nvSpPr>
          <p:spPr>
            <a:xfrm>
              <a:off x="824037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39" name="tx139"/>
            <p:cNvSpPr/>
            <p:nvPr/>
          </p:nvSpPr>
          <p:spPr>
            <a:xfrm>
              <a:off x="8544873"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40" name="tx140"/>
            <p:cNvSpPr/>
            <p:nvPr/>
          </p:nvSpPr>
          <p:spPr>
            <a:xfrm>
              <a:off x="6185597" y="4995969"/>
              <a:ext cx="592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Timor-Leste</a:t>
              </a:r>
            </a:p>
          </p:txBody>
        </p:sp>
        <p:sp>
          <p:nvSpPr>
            <p:cNvPr id="141" name="tx141"/>
            <p:cNvSpPr/>
            <p:nvPr/>
          </p:nvSpPr>
          <p:spPr>
            <a:xfrm>
              <a:off x="6349000" y="4099212"/>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Thailand</a:t>
              </a:r>
            </a:p>
          </p:txBody>
        </p:sp>
        <p:sp>
          <p:nvSpPr>
            <p:cNvPr id="142" name="tx142"/>
            <p:cNvSpPr/>
            <p:nvPr/>
          </p:nvSpPr>
          <p:spPr>
            <a:xfrm>
              <a:off x="6311876" y="3202456"/>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Myanmar</a:t>
              </a:r>
            </a:p>
          </p:txBody>
        </p:sp>
        <p:sp>
          <p:nvSpPr>
            <p:cNvPr id="143" name="tx143"/>
            <p:cNvSpPr/>
            <p:nvPr/>
          </p:nvSpPr>
          <p:spPr>
            <a:xfrm>
              <a:off x="6336747" y="2305700"/>
              <a:ext cx="4409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Maldives</a:t>
              </a:r>
            </a:p>
          </p:txBody>
        </p:sp>
        <p:sp>
          <p:nvSpPr>
            <p:cNvPr id="144" name="tx144"/>
            <p:cNvSpPr/>
            <p:nvPr/>
          </p:nvSpPr>
          <p:spPr>
            <a:xfrm>
              <a:off x="3576861" y="4827827"/>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India</a:t>
              </a:r>
            </a:p>
          </p:txBody>
        </p:sp>
        <p:sp>
          <p:nvSpPr>
            <p:cNvPr id="145" name="tx145"/>
            <p:cNvSpPr/>
            <p:nvPr/>
          </p:nvSpPr>
          <p:spPr>
            <a:xfrm>
              <a:off x="3464939" y="3650834"/>
              <a:ext cx="3543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Bhutan</a:t>
              </a:r>
            </a:p>
          </p:txBody>
        </p:sp>
        <p:sp>
          <p:nvSpPr>
            <p:cNvPr id="146" name="tx146"/>
            <p:cNvSpPr/>
            <p:nvPr/>
          </p:nvSpPr>
          <p:spPr>
            <a:xfrm>
              <a:off x="3508921" y="2473842"/>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DPRK</a:t>
              </a:r>
            </a:p>
          </p:txBody>
        </p:sp>
        <p:sp>
          <p:nvSpPr>
            <p:cNvPr id="147" name="tx147"/>
            <p:cNvSpPr/>
            <p:nvPr/>
          </p:nvSpPr>
          <p:spPr>
            <a:xfrm>
              <a:off x="626414" y="4827827"/>
              <a:ext cx="4721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Sri Lanka</a:t>
              </a:r>
            </a:p>
          </p:txBody>
        </p:sp>
        <p:sp>
          <p:nvSpPr>
            <p:cNvPr id="148" name="tx148"/>
            <p:cNvSpPr/>
            <p:nvPr/>
          </p:nvSpPr>
          <p:spPr>
            <a:xfrm>
              <a:off x="806642" y="3650834"/>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Nepal</a:t>
              </a:r>
            </a:p>
          </p:txBody>
        </p:sp>
        <p:sp>
          <p:nvSpPr>
            <p:cNvPr id="149" name="tx149"/>
            <p:cNvSpPr/>
            <p:nvPr/>
          </p:nvSpPr>
          <p:spPr>
            <a:xfrm>
              <a:off x="508182" y="2473842"/>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Bangladesh</a:t>
              </a:r>
            </a:p>
          </p:txBody>
        </p:sp>
        <p:sp>
          <p:nvSpPr>
            <p:cNvPr id="150" name="tx150"/>
            <p:cNvSpPr/>
            <p:nvPr/>
          </p:nvSpPr>
          <p:spPr>
            <a:xfrm>
              <a:off x="3995806"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151" name="pt151"/>
            <p:cNvSpPr/>
            <p:nvPr/>
          </p:nvSpPr>
          <p:spPr>
            <a:xfrm>
              <a:off x="5151412"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52" name="pt152"/>
            <p:cNvSpPr/>
            <p:nvPr/>
          </p:nvSpPr>
          <p:spPr>
            <a:xfrm>
              <a:off x="5758763"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3" name="tx153"/>
            <p:cNvSpPr/>
            <p:nvPr/>
          </p:nvSpPr>
          <p:spPr>
            <a:xfrm>
              <a:off x="5402983"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154" name="tx154"/>
            <p:cNvSpPr/>
            <p:nvPr/>
          </p:nvSpPr>
          <p:spPr>
            <a:xfrm>
              <a:off x="6010333"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55" name="tx155"/>
            <p:cNvSpPr/>
            <p:nvPr/>
          </p:nvSpPr>
          <p:spPr>
            <a:xfrm>
              <a:off x="1180446"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 and change, by country, 2024 and 2025</a:t>
              </a:r>
            </a:p>
          </p:txBody>
        </p:sp>
        <p:sp>
          <p:nvSpPr>
            <p:cNvPr id="156" name="tx156"/>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7" name="tx157"/>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2024 and 2025, and change in coverage between the two years.
Overall, 3 out of 10 (30%) countries in SEAR had a decline in coverage. The largest decline was in Bangladesh (-5 percentage points), followed by Nepal and Sri Lanka (-1 percentage points).
There were 3 (30%) countries with an increase in DTP3 coverage. Coverage remained the same in 4 countries between 2024 and 2025.
</a:t>
            </a:r>
          </a:p>
        </p:txBody>
      </p:sp>
      <p:sp>
        <p:nvSpPr>
          <p:cNvPr id="15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DTP3 coverage increased in three countries and decreased in three countries.</a:t>
            </a:r>
          </a:p>
        </p:txBody>
      </p:sp>
      <p:grpSp xmlns:pic="http://schemas.openxmlformats.org/drawingml/2006/picture">
        <p:nvGrpSpPr>
          <p:cNvPr id="160" name=""/>
          <p:cNvGrpSpPr/>
          <p:nvPr/>
        </p:nvGrpSpPr>
        <p:grpSpPr>
          <a:xfrm>
            <a:off x="292608" y="1005840"/>
            <a:ext cx="8595360" cy="28575"/>
            <a:chOff x="292608" y="1005840"/>
            <a:chExt cx="8595360" cy="28575"/>
          </a:xfrm>
        </p:grpSpPr>
        <p:sp>
          <p:nvSpPr>
            <p:cNvPr id="16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countries in SEAR from lowest to highest coverage, and the rank of the top 10 countries with the most un- and undervaccinated children, based on absolute numbers.
In 2025, DTP3 coverage ranged from 71% in Myanmar to 99% in DPRK, Bhutan, and Maldives.
8 out of 10 (80%) countries had coverage of at least 90%.
India had DTP3 coverage of 95% and the highest absolute number of un- and undervaccinated children in the region, followed by Bangladesh.
Large cohort countries may have high numbers of un- and undervaccinated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Myanmar and Timor-Leste had the lowest DTP3 coverage, while India and Bangladesh had the highest number of un- and undervaccinated children, highlighting the need to consider both coverage and absolute numbers to identify all vulnerable populations.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strike="noStrike">
                <a:solidFill>
                  <a:srgbClr val="FFFFFF">
                    <a:alpha val="100000"/>
                  </a:srgbClr>
                </a:solidFill>
                <a:latin typeface="Aptos (Body)"/>
                <a:cs typeface="Aptos (Body)"/>
                <a:ea typeface="Aptos (Body)"/>
                <a:sym typeface="Aptos (Body)"/>
              </a:rPr>
              <a:t>Vaccine coverage
</a:t>
            </a:r>
            <a:r>
              <a:rPr cap="none" sz="1200" i="0" b="0" u="none" strike="noStrik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Unvaccinated
</a:t>
            </a:r>
            <a:r>
              <a:rPr cap="none" sz="1200" i="0" b="0" u="none" strike="noStrik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Under-vaccinated
</a:t>
            </a:r>
            <a:r>
              <a:rPr cap="none" sz="1200" i="0" b="0" u="none" strike="noStrik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Vaccine-Doses
</a:t>
            </a:r>
            <a:r>
              <a:rPr cap="none" sz="1200" i="0" b="0" u="none" strike="noStrike">
                <a:solidFill>
                  <a:srgbClr val="FFFFFF">
                    <a:alpha val="100000"/>
                  </a:srgbClr>
                </a:solidFill>
                <a:latin typeface="Aptos (Body)"/>
                <a:cs typeface="Aptos (Body)"/>
                <a:ea typeface="Aptos (Body)"/>
                <a:sym typeface="Aptos (Body)"/>
              </a:rPr>
              <a:t>•  Bacillus Calmette-Guerin (BCG): vaccine against tuberculosis
</a:t>
            </a:r>
            <a:r>
              <a:rPr cap="none" sz="1200" i="0" b="0" u="none" strike="noStrike">
                <a:solidFill>
                  <a:srgbClr val="FFFFFF">
                    <a:alpha val="100000"/>
                  </a:srgbClr>
                </a:solidFill>
                <a:latin typeface="Aptos (Body)"/>
                <a:cs typeface="Aptos (Body)"/>
                <a:ea typeface="Aptos (Body)"/>
                <a:sym typeface="Aptos (Body)"/>
              </a:rPr>
              <a:t>•  Hepatitis B birth dose, given within 24 hours after birth (HepBB)
</a:t>
            </a:r>
            <a:r>
              <a:rPr cap="none" sz="1200" i="0" b="0" u="none" strike="noStrik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strike="noStrike">
                <a:solidFill>
                  <a:srgbClr val="FFFFFF">
                    <a:alpha val="100000"/>
                  </a:srgbClr>
                </a:solidFill>
                <a:latin typeface="Aptos (Body)"/>
                <a:cs typeface="Aptos (Body)"/>
                <a:ea typeface="Aptos (Body)"/>
                <a:sym typeface="Aptos (Body)"/>
              </a:rPr>
              <a:t>•  Hepatitis B vaccine, third dose (HepB3)
</a:t>
            </a:r>
            <a:r>
              <a:rPr cap="none" sz="1200" i="0" b="0" u="none" strike="noStrike">
                <a:solidFill>
                  <a:srgbClr val="FFFFFF">
                    <a:alpha val="100000"/>
                  </a:srgbClr>
                </a:solidFill>
                <a:latin typeface="Aptos (Body)"/>
                <a:cs typeface="Aptos (Body)"/>
                <a:ea typeface="Aptos (Body)"/>
                <a:sym typeface="Aptos (Body)"/>
              </a:rPr>
              <a:t>•  Haemophilus influenzae type b vaccine, third dose (Hib3)
</a:t>
            </a:r>
            <a:r>
              <a:rPr cap="none" sz="1200" i="0" b="0" u="none" strike="noStrike">
                <a:solidFill>
                  <a:srgbClr val="FFFFFF">
                    <a:alpha val="100000"/>
                  </a:srgbClr>
                </a:solidFill>
                <a:latin typeface="Aptos (Body)"/>
                <a:cs typeface="Aptos (Body)"/>
                <a:ea typeface="Aptos (Body)"/>
                <a:sym typeface="Aptos (Body)"/>
              </a:rPr>
              <a:t>•  Inactivated polio vaccine, first dose (IPV1) and last dose (IPVC) 
</a:t>
            </a:r>
            <a:r>
              <a:rPr cap="none" sz="1200" i="0" b="0" u="none" strike="noStrike">
                <a:solidFill>
                  <a:srgbClr val="FFFFFF">
                    <a:alpha val="100000"/>
                  </a:srgbClr>
                </a:solidFill>
                <a:latin typeface="Aptos (Body)"/>
                <a:cs typeface="Aptos (Body)"/>
                <a:ea typeface="Aptos (Body)"/>
                <a:sym typeface="Aptos (Body)"/>
              </a:rPr>
              <a:t>•  Measles containing vaccine, first dose (MCV1) and second dose (MCV2)
</a:t>
            </a:r>
            <a:r>
              <a:rPr cap="none" sz="1200" i="0" b="0" u="none" strike="noStrike">
                <a:solidFill>
                  <a:srgbClr val="FFFFFF">
                    <a:alpha val="100000"/>
                  </a:srgbClr>
                </a:solidFill>
                <a:latin typeface="Aptos (Body)"/>
                <a:cs typeface="Aptos (Body)"/>
                <a:ea typeface="Aptos (Body)"/>
                <a:sym typeface="Aptos (Body)"/>
              </a:rPr>
              <a:t>•  Rotavirus vaccine, last dose (RotaC)
</a:t>
            </a:r>
            <a:r>
              <a:rPr cap="none" sz="1200" i="0" b="0" u="none" strike="noStrike">
                <a:solidFill>
                  <a:srgbClr val="FFFFFF">
                    <a:alpha val="100000"/>
                  </a:srgbClr>
                </a:solidFill>
                <a:latin typeface="Aptos (Body)"/>
                <a:cs typeface="Aptos (Body)"/>
                <a:ea typeface="Aptos (Body)"/>
                <a:sym typeface="Aptos (Body)"/>
              </a:rPr>
              <a:t>•  Pneumococcal vaccine, last dose (PCVC)
</a:t>
            </a:r>
            <a:r>
              <a:rPr cap="none" sz="1200" i="0" b="0" u="none" strike="noStrike">
                <a:solidFill>
                  <a:srgbClr val="FFFFFF">
                    <a:alpha val="100000"/>
                  </a:srgbClr>
                </a:solidFill>
                <a:latin typeface="Aptos (Body)"/>
                <a:cs typeface="Aptos (Body)"/>
                <a:ea typeface="Aptos (Body)"/>
                <a:sym typeface="Aptos (Body)"/>
              </a:rPr>
              <a:t>•  Yellow Fever vaccine (YFV) 
</a:t>
            </a:r>
            <a:r>
              <a:rPr cap="none" sz="1200" i="0" b="0" u="none" strike="noStrike">
                <a:solidFill>
                  <a:srgbClr val="FFFFFF">
                    <a:alpha val="100000"/>
                  </a:srgbClr>
                </a:solidFill>
                <a:latin typeface="Aptos (Body)"/>
                <a:cs typeface="Aptos (Body)"/>
                <a:ea typeface="Aptos (Body)"/>
                <a:sym typeface="Aptos (Body)"/>
              </a:rPr>
              <a:t>•  Meningococcal A vaccine (MengA) 
</a:t>
            </a:r>
            <a:r>
              <a:rPr cap="none" sz="1200" i="0" b="0" u="none" strike="noStrik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The Immunization Agenda 2030 (IA2030)
</a:t>
            </a:r>
            <a:r>
              <a:rPr cap="none" sz="1200" i="0" b="0" u="none" strike="noStrik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1650708" y="2007924"/>
              <a:ext cx="3504722" cy="3877563"/>
            </a:xfrm>
            <a:custGeom>
              <a:avLst/>
              <a:pathLst>
                <a:path w="3504722" h="3877563">
                  <a:moveTo>
                    <a:pt x="1159928" y="2235262"/>
                  </a:moveTo>
                  <a:lnTo>
                    <a:pt x="1104694" y="2275589"/>
                  </a:lnTo>
                  <a:lnTo>
                    <a:pt x="1049459" y="2315917"/>
                  </a:lnTo>
                  <a:lnTo>
                    <a:pt x="994224" y="2356244"/>
                  </a:lnTo>
                  <a:lnTo>
                    <a:pt x="938989" y="2396572"/>
                  </a:lnTo>
                  <a:lnTo>
                    <a:pt x="883755" y="2436899"/>
                  </a:lnTo>
                  <a:lnTo>
                    <a:pt x="828520" y="2477227"/>
                  </a:lnTo>
                  <a:lnTo>
                    <a:pt x="773285" y="2517554"/>
                  </a:lnTo>
                  <a:lnTo>
                    <a:pt x="718051" y="2557882"/>
                  </a:lnTo>
                  <a:lnTo>
                    <a:pt x="662816" y="2598209"/>
                  </a:lnTo>
                  <a:lnTo>
                    <a:pt x="607581" y="2638537"/>
                  </a:lnTo>
                  <a:lnTo>
                    <a:pt x="552347" y="2678864"/>
                  </a:lnTo>
                  <a:lnTo>
                    <a:pt x="497112" y="2719192"/>
                  </a:lnTo>
                  <a:lnTo>
                    <a:pt x="441877" y="2759520"/>
                  </a:lnTo>
                  <a:lnTo>
                    <a:pt x="386642" y="2799847"/>
                  </a:lnTo>
                  <a:lnTo>
                    <a:pt x="331408" y="2840175"/>
                  </a:lnTo>
                  <a:lnTo>
                    <a:pt x="276173" y="2880502"/>
                  </a:lnTo>
                  <a:lnTo>
                    <a:pt x="220938" y="2920830"/>
                  </a:lnTo>
                  <a:lnTo>
                    <a:pt x="165704" y="2961157"/>
                  </a:lnTo>
                  <a:lnTo>
                    <a:pt x="110469" y="3001485"/>
                  </a:lnTo>
                  <a:lnTo>
                    <a:pt x="55234" y="3041812"/>
                  </a:lnTo>
                  <a:lnTo>
                    <a:pt x="0" y="3082140"/>
                  </a:lnTo>
                  <a:lnTo>
                    <a:pt x="39786" y="3134732"/>
                  </a:lnTo>
                  <a:lnTo>
                    <a:pt x="81338" y="3185940"/>
                  </a:lnTo>
                  <a:lnTo>
                    <a:pt x="124608" y="3235706"/>
                  </a:lnTo>
                  <a:lnTo>
                    <a:pt x="169545" y="3283971"/>
                  </a:lnTo>
                  <a:lnTo>
                    <a:pt x="216097" y="3330680"/>
                  </a:lnTo>
                  <a:lnTo>
                    <a:pt x="264211" y="3375779"/>
                  </a:lnTo>
                  <a:lnTo>
                    <a:pt x="313831" y="3419216"/>
                  </a:lnTo>
                  <a:lnTo>
                    <a:pt x="364899" y="3460940"/>
                  </a:lnTo>
                  <a:lnTo>
                    <a:pt x="417357" y="3500903"/>
                  </a:lnTo>
                  <a:lnTo>
                    <a:pt x="471143" y="3539059"/>
                  </a:lnTo>
                  <a:lnTo>
                    <a:pt x="526196" y="3575364"/>
                  </a:lnTo>
                  <a:lnTo>
                    <a:pt x="582452" y="3609776"/>
                  </a:lnTo>
                  <a:lnTo>
                    <a:pt x="639845" y="3642255"/>
                  </a:lnTo>
                  <a:lnTo>
                    <a:pt x="698310" y="3672763"/>
                  </a:lnTo>
                  <a:lnTo>
                    <a:pt x="757778" y="3701265"/>
                  </a:lnTo>
                  <a:lnTo>
                    <a:pt x="818182" y="3727728"/>
                  </a:lnTo>
                  <a:lnTo>
                    <a:pt x="879450" y="3752122"/>
                  </a:lnTo>
                  <a:lnTo>
                    <a:pt x="941513" y="3774418"/>
                  </a:lnTo>
                  <a:lnTo>
                    <a:pt x="1004297" y="3794590"/>
                  </a:lnTo>
                  <a:lnTo>
                    <a:pt x="1067732" y="3812616"/>
                  </a:lnTo>
                  <a:lnTo>
                    <a:pt x="1131743" y="3828474"/>
                  </a:lnTo>
                  <a:lnTo>
                    <a:pt x="1196256" y="3842146"/>
                  </a:lnTo>
                  <a:lnTo>
                    <a:pt x="1261197" y="3853616"/>
                  </a:lnTo>
                  <a:lnTo>
                    <a:pt x="1326490" y="3862870"/>
                  </a:lnTo>
                  <a:lnTo>
                    <a:pt x="1392061" y="3869899"/>
                  </a:lnTo>
                  <a:lnTo>
                    <a:pt x="1457832" y="3874694"/>
                  </a:lnTo>
                  <a:lnTo>
                    <a:pt x="1523728" y="3877250"/>
                  </a:lnTo>
                  <a:lnTo>
                    <a:pt x="1589674" y="3877563"/>
                  </a:lnTo>
                  <a:lnTo>
                    <a:pt x="1655591" y="3875633"/>
                  </a:lnTo>
                  <a:lnTo>
                    <a:pt x="1721405" y="3871463"/>
                  </a:lnTo>
                  <a:lnTo>
                    <a:pt x="1787039" y="3865057"/>
                  </a:lnTo>
                  <a:lnTo>
                    <a:pt x="1852418" y="3856422"/>
                  </a:lnTo>
                  <a:lnTo>
                    <a:pt x="1917464" y="3845569"/>
                  </a:lnTo>
                  <a:lnTo>
                    <a:pt x="1982104" y="3832510"/>
                  </a:lnTo>
                  <a:lnTo>
                    <a:pt x="2046263" y="3817261"/>
                  </a:lnTo>
                  <a:lnTo>
                    <a:pt x="2109866" y="3799838"/>
                  </a:lnTo>
                  <a:lnTo>
                    <a:pt x="2172839" y="3780263"/>
                  </a:lnTo>
                  <a:lnTo>
                    <a:pt x="2235111" y="3758557"/>
                  </a:lnTo>
                  <a:lnTo>
                    <a:pt x="2296608" y="3734746"/>
                  </a:lnTo>
                  <a:lnTo>
                    <a:pt x="2357260" y="3708858"/>
                  </a:lnTo>
                  <a:lnTo>
                    <a:pt x="2416996" y="3680921"/>
                  </a:lnTo>
                  <a:lnTo>
                    <a:pt x="2475748" y="3650970"/>
                  </a:lnTo>
                  <a:lnTo>
                    <a:pt x="2533447" y="3619037"/>
                  </a:lnTo>
                  <a:lnTo>
                    <a:pt x="2590027" y="3585161"/>
                  </a:lnTo>
                  <a:lnTo>
                    <a:pt x="2645422" y="3549381"/>
                  </a:lnTo>
                  <a:lnTo>
                    <a:pt x="2699569" y="3511737"/>
                  </a:lnTo>
                  <a:lnTo>
                    <a:pt x="2752403" y="3472274"/>
                  </a:lnTo>
                  <a:lnTo>
                    <a:pt x="2803865" y="3431036"/>
                  </a:lnTo>
                  <a:lnTo>
                    <a:pt x="2853895" y="3388073"/>
                  </a:lnTo>
                  <a:lnTo>
                    <a:pt x="2902435" y="3343432"/>
                  </a:lnTo>
                  <a:lnTo>
                    <a:pt x="2949429" y="3297167"/>
                  </a:lnTo>
                  <a:lnTo>
                    <a:pt x="2994822" y="3249331"/>
                  </a:lnTo>
                  <a:lnTo>
                    <a:pt x="3038562" y="3199978"/>
                  </a:lnTo>
                  <a:lnTo>
                    <a:pt x="3080598" y="3149167"/>
                  </a:lnTo>
                  <a:lnTo>
                    <a:pt x="3120882" y="3096955"/>
                  </a:lnTo>
                  <a:lnTo>
                    <a:pt x="3159368" y="3043403"/>
                  </a:lnTo>
                  <a:lnTo>
                    <a:pt x="3196009" y="2988574"/>
                  </a:lnTo>
                  <a:lnTo>
                    <a:pt x="3230765" y="2932530"/>
                  </a:lnTo>
                  <a:lnTo>
                    <a:pt x="3263595" y="2875337"/>
                  </a:lnTo>
                  <a:lnTo>
                    <a:pt x="3294461" y="2817060"/>
                  </a:lnTo>
                  <a:lnTo>
                    <a:pt x="3323327" y="2757768"/>
                  </a:lnTo>
                  <a:lnTo>
                    <a:pt x="3350160" y="2697528"/>
                  </a:lnTo>
                  <a:lnTo>
                    <a:pt x="3374929" y="2636410"/>
                  </a:lnTo>
                  <a:lnTo>
                    <a:pt x="3397605" y="2574485"/>
                  </a:lnTo>
                  <a:lnTo>
                    <a:pt x="3418162" y="2511825"/>
                  </a:lnTo>
                  <a:lnTo>
                    <a:pt x="3436576" y="2448502"/>
                  </a:lnTo>
                  <a:lnTo>
                    <a:pt x="3452826" y="2384590"/>
                  </a:lnTo>
                  <a:lnTo>
                    <a:pt x="3466893" y="2320162"/>
                  </a:lnTo>
                  <a:lnTo>
                    <a:pt x="3478761" y="2255292"/>
                  </a:lnTo>
                  <a:lnTo>
                    <a:pt x="3488416" y="2190057"/>
                  </a:lnTo>
                  <a:lnTo>
                    <a:pt x="3495847" y="2124531"/>
                  </a:lnTo>
                  <a:lnTo>
                    <a:pt x="3501045" y="2058790"/>
                  </a:lnTo>
                  <a:lnTo>
                    <a:pt x="3504004" y="1992911"/>
                  </a:lnTo>
                  <a:lnTo>
                    <a:pt x="3504722" y="1926969"/>
                  </a:lnTo>
                  <a:lnTo>
                    <a:pt x="3503196" y="1861041"/>
                  </a:lnTo>
                  <a:lnTo>
                    <a:pt x="3499429" y="1795202"/>
                  </a:lnTo>
                  <a:lnTo>
                    <a:pt x="3493425" y="1729530"/>
                  </a:lnTo>
                  <a:lnTo>
                    <a:pt x="3485192" y="1664100"/>
                  </a:lnTo>
                  <a:lnTo>
                    <a:pt x="3474738" y="1598988"/>
                  </a:lnTo>
                  <a:lnTo>
                    <a:pt x="3462075" y="1534269"/>
                  </a:lnTo>
                  <a:lnTo>
                    <a:pt x="3447220" y="1470018"/>
                  </a:lnTo>
                  <a:lnTo>
                    <a:pt x="3430187" y="1406310"/>
                  </a:lnTo>
                  <a:lnTo>
                    <a:pt x="3410998" y="1343218"/>
                  </a:lnTo>
                  <a:lnTo>
                    <a:pt x="3389674" y="1280814"/>
                  </a:lnTo>
                  <a:lnTo>
                    <a:pt x="3366241" y="1219172"/>
                  </a:lnTo>
                  <a:lnTo>
                    <a:pt x="3340725" y="1158363"/>
                  </a:lnTo>
                  <a:lnTo>
                    <a:pt x="3313155" y="1098456"/>
                  </a:lnTo>
                  <a:lnTo>
                    <a:pt x="3283564" y="1039522"/>
                  </a:lnTo>
                  <a:lnTo>
                    <a:pt x="3251986" y="981628"/>
                  </a:lnTo>
                  <a:lnTo>
                    <a:pt x="3218458" y="924842"/>
                  </a:lnTo>
                  <a:lnTo>
                    <a:pt x="3183017" y="869228"/>
                  </a:lnTo>
                  <a:lnTo>
                    <a:pt x="3145706" y="814852"/>
                  </a:lnTo>
                  <a:lnTo>
                    <a:pt x="3106567" y="761777"/>
                  </a:lnTo>
                  <a:lnTo>
                    <a:pt x="3065646" y="710063"/>
                  </a:lnTo>
                  <a:lnTo>
                    <a:pt x="3022990" y="659770"/>
                  </a:lnTo>
                  <a:lnTo>
                    <a:pt x="2978648" y="610958"/>
                  </a:lnTo>
                  <a:lnTo>
                    <a:pt x="2932672" y="563681"/>
                  </a:lnTo>
                  <a:lnTo>
                    <a:pt x="2885115" y="517996"/>
                  </a:lnTo>
                  <a:lnTo>
                    <a:pt x="2836031" y="473954"/>
                  </a:lnTo>
                  <a:lnTo>
                    <a:pt x="2785478" y="431607"/>
                  </a:lnTo>
                  <a:lnTo>
                    <a:pt x="2733515" y="391003"/>
                  </a:lnTo>
                  <a:lnTo>
                    <a:pt x="2680200" y="352191"/>
                  </a:lnTo>
                  <a:lnTo>
                    <a:pt x="2625596" y="315214"/>
                  </a:lnTo>
                  <a:lnTo>
                    <a:pt x="2569767" y="280115"/>
                  </a:lnTo>
                  <a:lnTo>
                    <a:pt x="2512776" y="246935"/>
                  </a:lnTo>
                  <a:lnTo>
                    <a:pt x="2454689" y="215713"/>
                  </a:lnTo>
                  <a:lnTo>
                    <a:pt x="2395575" y="186484"/>
                  </a:lnTo>
                  <a:lnTo>
                    <a:pt x="2335500" y="159282"/>
                  </a:lnTo>
                  <a:lnTo>
                    <a:pt x="2274536" y="134139"/>
                  </a:lnTo>
                  <a:lnTo>
                    <a:pt x="2212751" y="111084"/>
                  </a:lnTo>
                  <a:lnTo>
                    <a:pt x="2150218" y="90143"/>
                  </a:lnTo>
                  <a:lnTo>
                    <a:pt x="2087009" y="71341"/>
                  </a:lnTo>
                  <a:lnTo>
                    <a:pt x="2023198" y="54699"/>
                  </a:lnTo>
                  <a:lnTo>
                    <a:pt x="1958857" y="40238"/>
                  </a:lnTo>
                  <a:lnTo>
                    <a:pt x="1894062" y="27972"/>
                  </a:lnTo>
                  <a:lnTo>
                    <a:pt x="1828887" y="17918"/>
                  </a:lnTo>
                  <a:lnTo>
                    <a:pt x="1763408" y="10085"/>
                  </a:lnTo>
                  <a:lnTo>
                    <a:pt x="1697700" y="4484"/>
                  </a:lnTo>
                  <a:lnTo>
                    <a:pt x="1631840" y="1121"/>
                  </a:lnTo>
                  <a:lnTo>
                    <a:pt x="1565903" y="0"/>
                  </a:lnTo>
                  <a:lnTo>
                    <a:pt x="1565903" y="68389"/>
                  </a:lnTo>
                  <a:lnTo>
                    <a:pt x="1565903" y="136779"/>
                  </a:lnTo>
                  <a:lnTo>
                    <a:pt x="1565903" y="205169"/>
                  </a:lnTo>
                  <a:lnTo>
                    <a:pt x="1565903" y="273559"/>
                  </a:lnTo>
                  <a:lnTo>
                    <a:pt x="1565903" y="341949"/>
                  </a:lnTo>
                  <a:lnTo>
                    <a:pt x="1565903" y="410339"/>
                  </a:lnTo>
                  <a:lnTo>
                    <a:pt x="1565903" y="478729"/>
                  </a:lnTo>
                  <a:lnTo>
                    <a:pt x="1565903" y="547119"/>
                  </a:lnTo>
                  <a:lnTo>
                    <a:pt x="1565903" y="615509"/>
                  </a:lnTo>
                  <a:lnTo>
                    <a:pt x="1565903" y="683899"/>
                  </a:lnTo>
                  <a:lnTo>
                    <a:pt x="1565903" y="752289"/>
                  </a:lnTo>
                  <a:lnTo>
                    <a:pt x="1565903" y="820679"/>
                  </a:lnTo>
                  <a:lnTo>
                    <a:pt x="1565903" y="889069"/>
                  </a:lnTo>
                  <a:lnTo>
                    <a:pt x="1565903" y="957459"/>
                  </a:lnTo>
                  <a:lnTo>
                    <a:pt x="1565903" y="1025849"/>
                  </a:lnTo>
                  <a:lnTo>
                    <a:pt x="1565903" y="1094238"/>
                  </a:lnTo>
                  <a:lnTo>
                    <a:pt x="1565903" y="1162628"/>
                  </a:lnTo>
                  <a:lnTo>
                    <a:pt x="1565903" y="1231018"/>
                  </a:lnTo>
                  <a:lnTo>
                    <a:pt x="1565903" y="1299408"/>
                  </a:lnTo>
                  <a:lnTo>
                    <a:pt x="1565903" y="1367798"/>
                  </a:lnTo>
                  <a:lnTo>
                    <a:pt x="1565903" y="1436188"/>
                  </a:lnTo>
                  <a:lnTo>
                    <a:pt x="1631898" y="1440539"/>
                  </a:lnTo>
                  <a:lnTo>
                    <a:pt x="1696750" y="1453517"/>
                  </a:lnTo>
                  <a:lnTo>
                    <a:pt x="1759337" y="1474896"/>
                  </a:lnTo>
                  <a:lnTo>
                    <a:pt x="1818575" y="1504308"/>
                  </a:lnTo>
                  <a:lnTo>
                    <a:pt x="1873439" y="1541242"/>
                  </a:lnTo>
                  <a:lnTo>
                    <a:pt x="1922979" y="1585060"/>
                  </a:lnTo>
                  <a:lnTo>
                    <a:pt x="1966337" y="1635002"/>
                  </a:lnTo>
                  <a:lnTo>
                    <a:pt x="2002763" y="1690205"/>
                  </a:lnTo>
                  <a:lnTo>
                    <a:pt x="2031627" y="1749712"/>
                  </a:lnTo>
                  <a:lnTo>
                    <a:pt x="2052428" y="1812494"/>
                  </a:lnTo>
                  <a:lnTo>
                    <a:pt x="2064806" y="1877463"/>
                  </a:lnTo>
                  <a:lnTo>
                    <a:pt x="2068548" y="1943494"/>
                  </a:lnTo>
                  <a:lnTo>
                    <a:pt x="2063588" y="2009446"/>
                  </a:lnTo>
                  <a:lnTo>
                    <a:pt x="2050012" y="2074175"/>
                  </a:lnTo>
                  <a:lnTo>
                    <a:pt x="2028056" y="2136562"/>
                  </a:lnTo>
                  <a:lnTo>
                    <a:pt x="1998099" y="2195526"/>
                  </a:lnTo>
                  <a:lnTo>
                    <a:pt x="1960659" y="2250047"/>
                  </a:lnTo>
                  <a:lnTo>
                    <a:pt x="1916386" y="2299180"/>
                  </a:lnTo>
                  <a:lnTo>
                    <a:pt x="1866046" y="2342076"/>
                  </a:lnTo>
                  <a:lnTo>
                    <a:pt x="1810509" y="2377991"/>
                  </a:lnTo>
                  <a:lnTo>
                    <a:pt x="1750738" y="2406304"/>
                  </a:lnTo>
                  <a:lnTo>
                    <a:pt x="1687767" y="2426524"/>
                  </a:lnTo>
                  <a:lnTo>
                    <a:pt x="1622687" y="2438303"/>
                  </a:lnTo>
                  <a:lnTo>
                    <a:pt x="1556623" y="2441434"/>
                  </a:lnTo>
                  <a:lnTo>
                    <a:pt x="1490721" y="2435866"/>
                  </a:lnTo>
                  <a:lnTo>
                    <a:pt x="1426119" y="2421693"/>
                  </a:lnTo>
                  <a:lnTo>
                    <a:pt x="1363938" y="2399162"/>
                  </a:lnTo>
                  <a:lnTo>
                    <a:pt x="1305253" y="2368661"/>
                  </a:lnTo>
                  <a:lnTo>
                    <a:pt x="1251080" y="2330721"/>
                  </a:lnTo>
                  <a:lnTo>
                    <a:pt x="1202357" y="2285996"/>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5" name="pg5"/>
            <p:cNvSpPr/>
            <p:nvPr/>
          </p:nvSpPr>
          <p:spPr>
            <a:xfrm>
              <a:off x="1277758" y="3284577"/>
              <a:ext cx="1532878" cy="1805487"/>
            </a:xfrm>
            <a:custGeom>
              <a:avLst/>
              <a:pathLst>
                <a:path w="1532878" h="1805487">
                  <a:moveTo>
                    <a:pt x="1466414" y="490519"/>
                  </a:moveTo>
                  <a:lnTo>
                    <a:pt x="1402137" y="467161"/>
                  </a:lnTo>
                  <a:lnTo>
                    <a:pt x="1337859" y="443803"/>
                  </a:lnTo>
                  <a:lnTo>
                    <a:pt x="1273582" y="420445"/>
                  </a:lnTo>
                  <a:lnTo>
                    <a:pt x="1209304" y="397087"/>
                  </a:lnTo>
                  <a:lnTo>
                    <a:pt x="1145027" y="373729"/>
                  </a:lnTo>
                  <a:lnTo>
                    <a:pt x="1080750" y="350371"/>
                  </a:lnTo>
                  <a:lnTo>
                    <a:pt x="1016472" y="327013"/>
                  </a:lnTo>
                  <a:lnTo>
                    <a:pt x="952195" y="303655"/>
                  </a:lnTo>
                  <a:lnTo>
                    <a:pt x="887917" y="280296"/>
                  </a:lnTo>
                  <a:lnTo>
                    <a:pt x="823640" y="256938"/>
                  </a:lnTo>
                  <a:lnTo>
                    <a:pt x="759363" y="233580"/>
                  </a:lnTo>
                  <a:lnTo>
                    <a:pt x="695085" y="210222"/>
                  </a:lnTo>
                  <a:lnTo>
                    <a:pt x="630808" y="186864"/>
                  </a:lnTo>
                  <a:lnTo>
                    <a:pt x="566531" y="163506"/>
                  </a:lnTo>
                  <a:lnTo>
                    <a:pt x="502253" y="140148"/>
                  </a:lnTo>
                  <a:lnTo>
                    <a:pt x="437976" y="116790"/>
                  </a:lnTo>
                  <a:lnTo>
                    <a:pt x="373698" y="93432"/>
                  </a:lnTo>
                  <a:lnTo>
                    <a:pt x="309421" y="70074"/>
                  </a:lnTo>
                  <a:lnTo>
                    <a:pt x="245144" y="46716"/>
                  </a:lnTo>
                  <a:lnTo>
                    <a:pt x="180866" y="23358"/>
                  </a:lnTo>
                  <a:lnTo>
                    <a:pt x="116589" y="0"/>
                  </a:lnTo>
                  <a:lnTo>
                    <a:pt x="94549" y="64119"/>
                  </a:lnTo>
                  <a:lnTo>
                    <a:pt x="74765" y="128970"/>
                  </a:lnTo>
                  <a:lnTo>
                    <a:pt x="57261" y="194473"/>
                  </a:lnTo>
                  <a:lnTo>
                    <a:pt x="42058" y="260548"/>
                  </a:lnTo>
                  <a:lnTo>
                    <a:pt x="29174" y="327115"/>
                  </a:lnTo>
                  <a:lnTo>
                    <a:pt x="18625" y="394091"/>
                  </a:lnTo>
                  <a:lnTo>
                    <a:pt x="10425" y="461395"/>
                  </a:lnTo>
                  <a:lnTo>
                    <a:pt x="4583" y="528944"/>
                  </a:lnTo>
                  <a:lnTo>
                    <a:pt x="1106" y="596657"/>
                  </a:lnTo>
                  <a:lnTo>
                    <a:pt x="0" y="664449"/>
                  </a:lnTo>
                  <a:lnTo>
                    <a:pt x="1264" y="732239"/>
                  </a:lnTo>
                  <a:lnTo>
                    <a:pt x="4897" y="799944"/>
                  </a:lnTo>
                  <a:lnTo>
                    <a:pt x="10896" y="867479"/>
                  </a:lnTo>
                  <a:lnTo>
                    <a:pt x="19252" y="934764"/>
                  </a:lnTo>
                  <a:lnTo>
                    <a:pt x="29956" y="1001716"/>
                  </a:lnTo>
                  <a:lnTo>
                    <a:pt x="42994" y="1068252"/>
                  </a:lnTo>
                  <a:lnTo>
                    <a:pt x="58351" y="1134292"/>
                  </a:lnTo>
                  <a:lnTo>
                    <a:pt x="76007" y="1199754"/>
                  </a:lnTo>
                  <a:lnTo>
                    <a:pt x="95941" y="1264559"/>
                  </a:lnTo>
                  <a:lnTo>
                    <a:pt x="118129" y="1328627"/>
                  </a:lnTo>
                  <a:lnTo>
                    <a:pt x="142544" y="1391881"/>
                  </a:lnTo>
                  <a:lnTo>
                    <a:pt x="169155" y="1454242"/>
                  </a:lnTo>
                  <a:lnTo>
                    <a:pt x="197931" y="1515634"/>
                  </a:lnTo>
                  <a:lnTo>
                    <a:pt x="228835" y="1575983"/>
                  </a:lnTo>
                  <a:lnTo>
                    <a:pt x="261831" y="1635214"/>
                  </a:lnTo>
                  <a:lnTo>
                    <a:pt x="296877" y="1693256"/>
                  </a:lnTo>
                  <a:lnTo>
                    <a:pt x="333932" y="1750037"/>
                  </a:lnTo>
                  <a:lnTo>
                    <a:pt x="372949" y="1805487"/>
                  </a:lnTo>
                  <a:lnTo>
                    <a:pt x="428184" y="1765159"/>
                  </a:lnTo>
                  <a:lnTo>
                    <a:pt x="483418" y="1724832"/>
                  </a:lnTo>
                  <a:lnTo>
                    <a:pt x="538653" y="1684504"/>
                  </a:lnTo>
                  <a:lnTo>
                    <a:pt x="593888" y="1644177"/>
                  </a:lnTo>
                  <a:lnTo>
                    <a:pt x="649122" y="1603849"/>
                  </a:lnTo>
                  <a:lnTo>
                    <a:pt x="704357" y="1563522"/>
                  </a:lnTo>
                  <a:lnTo>
                    <a:pt x="759592" y="1523194"/>
                  </a:lnTo>
                  <a:lnTo>
                    <a:pt x="814827" y="1482867"/>
                  </a:lnTo>
                  <a:lnTo>
                    <a:pt x="870061" y="1442539"/>
                  </a:lnTo>
                  <a:lnTo>
                    <a:pt x="925296" y="1402211"/>
                  </a:lnTo>
                  <a:lnTo>
                    <a:pt x="980531" y="1361884"/>
                  </a:lnTo>
                  <a:lnTo>
                    <a:pt x="1035765" y="1321556"/>
                  </a:lnTo>
                  <a:lnTo>
                    <a:pt x="1091000" y="1281229"/>
                  </a:lnTo>
                  <a:lnTo>
                    <a:pt x="1146235" y="1240901"/>
                  </a:lnTo>
                  <a:lnTo>
                    <a:pt x="1201469" y="1200574"/>
                  </a:lnTo>
                  <a:lnTo>
                    <a:pt x="1256704" y="1160246"/>
                  </a:lnTo>
                  <a:lnTo>
                    <a:pt x="1311939" y="1119919"/>
                  </a:lnTo>
                  <a:lnTo>
                    <a:pt x="1367174" y="1079591"/>
                  </a:lnTo>
                  <a:lnTo>
                    <a:pt x="1422408" y="1039264"/>
                  </a:lnTo>
                  <a:lnTo>
                    <a:pt x="1477643" y="998936"/>
                  </a:lnTo>
                  <a:lnTo>
                    <a:pt x="1532878" y="958609"/>
                  </a:lnTo>
                  <a:lnTo>
                    <a:pt x="1495515" y="899108"/>
                  </a:lnTo>
                  <a:lnTo>
                    <a:pt x="1466813" y="834978"/>
                  </a:lnTo>
                  <a:lnTo>
                    <a:pt x="1447334" y="767474"/>
                  </a:lnTo>
                  <a:lnTo>
                    <a:pt x="1437457" y="697912"/>
                  </a:lnTo>
                  <a:lnTo>
                    <a:pt x="1437375" y="627653"/>
                  </a:lnTo>
                  <a:lnTo>
                    <a:pt x="1447091" y="558069"/>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6" name="pg6"/>
            <p:cNvSpPr/>
            <p:nvPr/>
          </p:nvSpPr>
          <p:spPr>
            <a:xfrm>
              <a:off x="1394348" y="2105623"/>
              <a:ext cx="1664711" cy="1669473"/>
            </a:xfrm>
            <a:custGeom>
              <a:avLst/>
              <a:pathLst>
                <a:path w="1664711" h="1669473">
                  <a:moveTo>
                    <a:pt x="1664711" y="1363818"/>
                  </a:moveTo>
                  <a:lnTo>
                    <a:pt x="1643275" y="1298874"/>
                  </a:lnTo>
                  <a:lnTo>
                    <a:pt x="1621839" y="1233931"/>
                  </a:lnTo>
                  <a:lnTo>
                    <a:pt x="1600403" y="1168987"/>
                  </a:lnTo>
                  <a:lnTo>
                    <a:pt x="1578967" y="1104043"/>
                  </a:lnTo>
                  <a:lnTo>
                    <a:pt x="1557532" y="1039099"/>
                  </a:lnTo>
                  <a:lnTo>
                    <a:pt x="1536096" y="974156"/>
                  </a:lnTo>
                  <a:lnTo>
                    <a:pt x="1514660" y="909212"/>
                  </a:lnTo>
                  <a:lnTo>
                    <a:pt x="1493224" y="844268"/>
                  </a:lnTo>
                  <a:lnTo>
                    <a:pt x="1471789" y="779324"/>
                  </a:lnTo>
                  <a:lnTo>
                    <a:pt x="1450353" y="714381"/>
                  </a:lnTo>
                  <a:lnTo>
                    <a:pt x="1428917" y="649437"/>
                  </a:lnTo>
                  <a:lnTo>
                    <a:pt x="1407481" y="584493"/>
                  </a:lnTo>
                  <a:lnTo>
                    <a:pt x="1386046" y="519549"/>
                  </a:lnTo>
                  <a:lnTo>
                    <a:pt x="1364610" y="454606"/>
                  </a:lnTo>
                  <a:lnTo>
                    <a:pt x="1343174" y="389662"/>
                  </a:lnTo>
                  <a:lnTo>
                    <a:pt x="1321738" y="324718"/>
                  </a:lnTo>
                  <a:lnTo>
                    <a:pt x="1300302" y="259774"/>
                  </a:lnTo>
                  <a:lnTo>
                    <a:pt x="1278867" y="194831"/>
                  </a:lnTo>
                  <a:lnTo>
                    <a:pt x="1257431" y="129887"/>
                  </a:lnTo>
                  <a:lnTo>
                    <a:pt x="1235995" y="64943"/>
                  </a:lnTo>
                  <a:lnTo>
                    <a:pt x="1214559" y="0"/>
                  </a:lnTo>
                  <a:lnTo>
                    <a:pt x="1150964" y="22223"/>
                  </a:lnTo>
                  <a:lnTo>
                    <a:pt x="1088179" y="46642"/>
                  </a:lnTo>
                  <a:lnTo>
                    <a:pt x="1026280" y="73227"/>
                  </a:lnTo>
                  <a:lnTo>
                    <a:pt x="965342" y="101947"/>
                  </a:lnTo>
                  <a:lnTo>
                    <a:pt x="905438" y="132767"/>
                  </a:lnTo>
                  <a:lnTo>
                    <a:pt x="846642" y="165649"/>
                  </a:lnTo>
                  <a:lnTo>
                    <a:pt x="789023" y="200554"/>
                  </a:lnTo>
                  <a:lnTo>
                    <a:pt x="732652" y="237439"/>
                  </a:lnTo>
                  <a:lnTo>
                    <a:pt x="677596" y="276261"/>
                  </a:lnTo>
                  <a:lnTo>
                    <a:pt x="623922" y="316972"/>
                  </a:lnTo>
                  <a:lnTo>
                    <a:pt x="571695" y="359522"/>
                  </a:lnTo>
                  <a:lnTo>
                    <a:pt x="520977" y="403862"/>
                  </a:lnTo>
                  <a:lnTo>
                    <a:pt x="471830" y="449937"/>
                  </a:lnTo>
                  <a:lnTo>
                    <a:pt x="424314" y="497691"/>
                  </a:lnTo>
                  <a:lnTo>
                    <a:pt x="378486" y="547067"/>
                  </a:lnTo>
                  <a:lnTo>
                    <a:pt x="334400" y="598006"/>
                  </a:lnTo>
                  <a:lnTo>
                    <a:pt x="292111" y="650445"/>
                  </a:lnTo>
                  <a:lnTo>
                    <a:pt x="251669" y="704322"/>
                  </a:lnTo>
                  <a:lnTo>
                    <a:pt x="213123" y="759571"/>
                  </a:lnTo>
                  <a:lnTo>
                    <a:pt x="176520" y="816126"/>
                  </a:lnTo>
                  <a:lnTo>
                    <a:pt x="141903" y="873918"/>
                  </a:lnTo>
                  <a:lnTo>
                    <a:pt x="109315" y="932878"/>
                  </a:lnTo>
                  <a:lnTo>
                    <a:pt x="78796" y="992935"/>
                  </a:lnTo>
                  <a:lnTo>
                    <a:pt x="50381" y="1054016"/>
                  </a:lnTo>
                  <a:lnTo>
                    <a:pt x="24105" y="1116047"/>
                  </a:lnTo>
                  <a:lnTo>
                    <a:pt x="0" y="1178953"/>
                  </a:lnTo>
                  <a:lnTo>
                    <a:pt x="64277" y="1202311"/>
                  </a:lnTo>
                  <a:lnTo>
                    <a:pt x="128554" y="1225669"/>
                  </a:lnTo>
                  <a:lnTo>
                    <a:pt x="192832" y="1249027"/>
                  </a:lnTo>
                  <a:lnTo>
                    <a:pt x="257109" y="1272385"/>
                  </a:lnTo>
                  <a:lnTo>
                    <a:pt x="321386" y="1295744"/>
                  </a:lnTo>
                  <a:lnTo>
                    <a:pt x="385664" y="1319102"/>
                  </a:lnTo>
                  <a:lnTo>
                    <a:pt x="449941" y="1342460"/>
                  </a:lnTo>
                  <a:lnTo>
                    <a:pt x="514219" y="1365818"/>
                  </a:lnTo>
                  <a:lnTo>
                    <a:pt x="578496" y="1389176"/>
                  </a:lnTo>
                  <a:lnTo>
                    <a:pt x="642773" y="1412534"/>
                  </a:lnTo>
                  <a:lnTo>
                    <a:pt x="707051" y="1435892"/>
                  </a:lnTo>
                  <a:lnTo>
                    <a:pt x="771328" y="1459250"/>
                  </a:lnTo>
                  <a:lnTo>
                    <a:pt x="835606" y="1482608"/>
                  </a:lnTo>
                  <a:lnTo>
                    <a:pt x="899883" y="1505966"/>
                  </a:lnTo>
                  <a:lnTo>
                    <a:pt x="964160" y="1529324"/>
                  </a:lnTo>
                  <a:lnTo>
                    <a:pt x="1028438" y="1552682"/>
                  </a:lnTo>
                  <a:lnTo>
                    <a:pt x="1092715" y="1576041"/>
                  </a:lnTo>
                  <a:lnTo>
                    <a:pt x="1156993" y="1599399"/>
                  </a:lnTo>
                  <a:lnTo>
                    <a:pt x="1221270" y="1622757"/>
                  </a:lnTo>
                  <a:lnTo>
                    <a:pt x="1285547" y="1646115"/>
                  </a:lnTo>
                  <a:lnTo>
                    <a:pt x="1349825" y="1669473"/>
                  </a:lnTo>
                  <a:lnTo>
                    <a:pt x="1380923" y="1600548"/>
                  </a:lnTo>
                  <a:lnTo>
                    <a:pt x="1422008" y="1537068"/>
                  </a:lnTo>
                  <a:lnTo>
                    <a:pt x="1472151" y="1480469"/>
                  </a:lnTo>
                  <a:lnTo>
                    <a:pt x="1530217" y="1432032"/>
                  </a:lnTo>
                  <a:lnTo>
                    <a:pt x="1594891" y="1392853"/>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7" name="pg7"/>
            <p:cNvSpPr/>
            <p:nvPr/>
          </p:nvSpPr>
          <p:spPr>
            <a:xfrm>
              <a:off x="2608907" y="2031080"/>
              <a:ext cx="530248" cy="1438362"/>
            </a:xfrm>
            <a:custGeom>
              <a:avLst/>
              <a:pathLst>
                <a:path w="530248" h="1438362">
                  <a:moveTo>
                    <a:pt x="530248" y="1419036"/>
                  </a:moveTo>
                  <a:lnTo>
                    <a:pt x="519710" y="1351462"/>
                  </a:lnTo>
                  <a:lnTo>
                    <a:pt x="509172" y="1283889"/>
                  </a:lnTo>
                  <a:lnTo>
                    <a:pt x="498634" y="1216316"/>
                  </a:lnTo>
                  <a:lnTo>
                    <a:pt x="488095" y="1148743"/>
                  </a:lnTo>
                  <a:lnTo>
                    <a:pt x="477557" y="1081170"/>
                  </a:lnTo>
                  <a:lnTo>
                    <a:pt x="467019" y="1013597"/>
                  </a:lnTo>
                  <a:lnTo>
                    <a:pt x="456481" y="946024"/>
                  </a:lnTo>
                  <a:lnTo>
                    <a:pt x="445943" y="878450"/>
                  </a:lnTo>
                  <a:lnTo>
                    <a:pt x="435404" y="810877"/>
                  </a:lnTo>
                  <a:lnTo>
                    <a:pt x="424866" y="743304"/>
                  </a:lnTo>
                  <a:lnTo>
                    <a:pt x="414328" y="675731"/>
                  </a:lnTo>
                  <a:lnTo>
                    <a:pt x="403790" y="608158"/>
                  </a:lnTo>
                  <a:lnTo>
                    <a:pt x="393252" y="540585"/>
                  </a:lnTo>
                  <a:lnTo>
                    <a:pt x="382713" y="473012"/>
                  </a:lnTo>
                  <a:lnTo>
                    <a:pt x="372175" y="405438"/>
                  </a:lnTo>
                  <a:lnTo>
                    <a:pt x="361637" y="337865"/>
                  </a:lnTo>
                  <a:lnTo>
                    <a:pt x="351099" y="270292"/>
                  </a:lnTo>
                  <a:lnTo>
                    <a:pt x="340561" y="202719"/>
                  </a:lnTo>
                  <a:lnTo>
                    <a:pt x="330023" y="135146"/>
                  </a:lnTo>
                  <a:lnTo>
                    <a:pt x="319484" y="67573"/>
                  </a:lnTo>
                  <a:lnTo>
                    <a:pt x="308946" y="0"/>
                  </a:lnTo>
                  <a:lnTo>
                    <a:pt x="230627" y="13865"/>
                  </a:lnTo>
                  <a:lnTo>
                    <a:pt x="152943" y="30930"/>
                  </a:lnTo>
                  <a:lnTo>
                    <a:pt x="76024" y="51168"/>
                  </a:lnTo>
                  <a:lnTo>
                    <a:pt x="0" y="74543"/>
                  </a:lnTo>
                  <a:lnTo>
                    <a:pt x="21435" y="139487"/>
                  </a:lnTo>
                  <a:lnTo>
                    <a:pt x="42871" y="204430"/>
                  </a:lnTo>
                  <a:lnTo>
                    <a:pt x="64307" y="269374"/>
                  </a:lnTo>
                  <a:lnTo>
                    <a:pt x="85743" y="334318"/>
                  </a:lnTo>
                  <a:lnTo>
                    <a:pt x="107178" y="399262"/>
                  </a:lnTo>
                  <a:lnTo>
                    <a:pt x="128614" y="464205"/>
                  </a:lnTo>
                  <a:lnTo>
                    <a:pt x="150050" y="529149"/>
                  </a:lnTo>
                  <a:lnTo>
                    <a:pt x="171486" y="594093"/>
                  </a:lnTo>
                  <a:lnTo>
                    <a:pt x="192921" y="659037"/>
                  </a:lnTo>
                  <a:lnTo>
                    <a:pt x="214357" y="723980"/>
                  </a:lnTo>
                  <a:lnTo>
                    <a:pt x="235793" y="788924"/>
                  </a:lnTo>
                  <a:lnTo>
                    <a:pt x="257229" y="853868"/>
                  </a:lnTo>
                  <a:lnTo>
                    <a:pt x="278665" y="918812"/>
                  </a:lnTo>
                  <a:lnTo>
                    <a:pt x="300100" y="983755"/>
                  </a:lnTo>
                  <a:lnTo>
                    <a:pt x="321536" y="1048699"/>
                  </a:lnTo>
                  <a:lnTo>
                    <a:pt x="342972" y="1113643"/>
                  </a:lnTo>
                  <a:lnTo>
                    <a:pt x="364408" y="1178587"/>
                  </a:lnTo>
                  <a:lnTo>
                    <a:pt x="385843" y="1243530"/>
                  </a:lnTo>
                  <a:lnTo>
                    <a:pt x="407279" y="1308474"/>
                  </a:lnTo>
                  <a:lnTo>
                    <a:pt x="428715" y="1373418"/>
                  </a:lnTo>
                  <a:lnTo>
                    <a:pt x="450151" y="1438362"/>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8" name="pg8"/>
            <p:cNvSpPr/>
            <p:nvPr/>
          </p:nvSpPr>
          <p:spPr>
            <a:xfrm>
              <a:off x="2917854" y="2013594"/>
              <a:ext cx="260343" cy="1436522"/>
            </a:xfrm>
            <a:custGeom>
              <a:avLst/>
              <a:pathLst>
                <a:path w="260343" h="1436522">
                  <a:moveTo>
                    <a:pt x="260343" y="1431988"/>
                  </a:moveTo>
                  <a:lnTo>
                    <a:pt x="255116" y="1363798"/>
                  </a:lnTo>
                  <a:lnTo>
                    <a:pt x="249890" y="1295608"/>
                  </a:lnTo>
                  <a:lnTo>
                    <a:pt x="244663" y="1227418"/>
                  </a:lnTo>
                  <a:lnTo>
                    <a:pt x="239437" y="1159228"/>
                  </a:lnTo>
                  <a:lnTo>
                    <a:pt x="234210" y="1091038"/>
                  </a:lnTo>
                  <a:lnTo>
                    <a:pt x="228984" y="1022849"/>
                  </a:lnTo>
                  <a:lnTo>
                    <a:pt x="223757" y="954659"/>
                  </a:lnTo>
                  <a:lnTo>
                    <a:pt x="218531" y="886469"/>
                  </a:lnTo>
                  <a:lnTo>
                    <a:pt x="213304" y="818279"/>
                  </a:lnTo>
                  <a:lnTo>
                    <a:pt x="208078" y="750089"/>
                  </a:lnTo>
                  <a:lnTo>
                    <a:pt x="202851" y="681899"/>
                  </a:lnTo>
                  <a:lnTo>
                    <a:pt x="197625" y="613709"/>
                  </a:lnTo>
                  <a:lnTo>
                    <a:pt x="192399" y="545519"/>
                  </a:lnTo>
                  <a:lnTo>
                    <a:pt x="187172" y="477329"/>
                  </a:lnTo>
                  <a:lnTo>
                    <a:pt x="181946" y="409139"/>
                  </a:lnTo>
                  <a:lnTo>
                    <a:pt x="176719" y="340949"/>
                  </a:lnTo>
                  <a:lnTo>
                    <a:pt x="171493" y="272759"/>
                  </a:lnTo>
                  <a:lnTo>
                    <a:pt x="166266" y="204569"/>
                  </a:lnTo>
                  <a:lnTo>
                    <a:pt x="161040" y="136379"/>
                  </a:lnTo>
                  <a:lnTo>
                    <a:pt x="155813" y="68189"/>
                  </a:lnTo>
                  <a:lnTo>
                    <a:pt x="150587" y="0"/>
                  </a:lnTo>
                  <a:lnTo>
                    <a:pt x="75122" y="7270"/>
                  </a:lnTo>
                  <a:lnTo>
                    <a:pt x="0" y="17486"/>
                  </a:lnTo>
                  <a:lnTo>
                    <a:pt x="10538" y="85059"/>
                  </a:lnTo>
                  <a:lnTo>
                    <a:pt x="21076" y="152632"/>
                  </a:lnTo>
                  <a:lnTo>
                    <a:pt x="31614" y="220205"/>
                  </a:lnTo>
                  <a:lnTo>
                    <a:pt x="42152" y="287778"/>
                  </a:lnTo>
                  <a:lnTo>
                    <a:pt x="52690" y="355351"/>
                  </a:lnTo>
                  <a:lnTo>
                    <a:pt x="63229" y="422924"/>
                  </a:lnTo>
                  <a:lnTo>
                    <a:pt x="73767" y="490498"/>
                  </a:lnTo>
                  <a:lnTo>
                    <a:pt x="84305" y="558071"/>
                  </a:lnTo>
                  <a:lnTo>
                    <a:pt x="94843" y="625644"/>
                  </a:lnTo>
                  <a:lnTo>
                    <a:pt x="105381" y="693217"/>
                  </a:lnTo>
                  <a:lnTo>
                    <a:pt x="115920" y="760790"/>
                  </a:lnTo>
                  <a:lnTo>
                    <a:pt x="126458" y="828363"/>
                  </a:lnTo>
                  <a:lnTo>
                    <a:pt x="136996" y="895936"/>
                  </a:lnTo>
                  <a:lnTo>
                    <a:pt x="147534" y="963510"/>
                  </a:lnTo>
                  <a:lnTo>
                    <a:pt x="158072" y="1031083"/>
                  </a:lnTo>
                  <a:lnTo>
                    <a:pt x="168610" y="1098656"/>
                  </a:lnTo>
                  <a:lnTo>
                    <a:pt x="179149" y="1166229"/>
                  </a:lnTo>
                  <a:lnTo>
                    <a:pt x="189687" y="1233802"/>
                  </a:lnTo>
                  <a:lnTo>
                    <a:pt x="200225" y="1301375"/>
                  </a:lnTo>
                  <a:lnTo>
                    <a:pt x="210763" y="1368948"/>
                  </a:lnTo>
                  <a:lnTo>
                    <a:pt x="221301" y="1436522"/>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9" name="pg9"/>
            <p:cNvSpPr/>
            <p:nvPr/>
          </p:nvSpPr>
          <p:spPr>
            <a:xfrm>
              <a:off x="3068441" y="2008839"/>
              <a:ext cx="132730" cy="1436743"/>
            </a:xfrm>
            <a:custGeom>
              <a:avLst/>
              <a:pathLst>
                <a:path w="132730" h="1436743">
                  <a:moveTo>
                    <a:pt x="132730" y="1435510"/>
                  </a:moveTo>
                  <a:lnTo>
                    <a:pt x="130630" y="1367153"/>
                  </a:lnTo>
                  <a:lnTo>
                    <a:pt x="128529" y="1298795"/>
                  </a:lnTo>
                  <a:lnTo>
                    <a:pt x="126429" y="1230437"/>
                  </a:lnTo>
                  <a:lnTo>
                    <a:pt x="124328" y="1162080"/>
                  </a:lnTo>
                  <a:lnTo>
                    <a:pt x="122228" y="1093722"/>
                  </a:lnTo>
                  <a:lnTo>
                    <a:pt x="120127" y="1025364"/>
                  </a:lnTo>
                  <a:lnTo>
                    <a:pt x="118026" y="957007"/>
                  </a:lnTo>
                  <a:lnTo>
                    <a:pt x="115926" y="888649"/>
                  </a:lnTo>
                  <a:lnTo>
                    <a:pt x="113825" y="820291"/>
                  </a:lnTo>
                  <a:lnTo>
                    <a:pt x="111725" y="751934"/>
                  </a:lnTo>
                  <a:lnTo>
                    <a:pt x="109624" y="683576"/>
                  </a:lnTo>
                  <a:lnTo>
                    <a:pt x="107523" y="615218"/>
                  </a:lnTo>
                  <a:lnTo>
                    <a:pt x="105423" y="546861"/>
                  </a:lnTo>
                  <a:lnTo>
                    <a:pt x="103322" y="478503"/>
                  </a:lnTo>
                  <a:lnTo>
                    <a:pt x="101222" y="410145"/>
                  </a:lnTo>
                  <a:lnTo>
                    <a:pt x="99121" y="341788"/>
                  </a:lnTo>
                  <a:lnTo>
                    <a:pt x="97020" y="273430"/>
                  </a:lnTo>
                  <a:lnTo>
                    <a:pt x="94920" y="205072"/>
                  </a:lnTo>
                  <a:lnTo>
                    <a:pt x="92819" y="136715"/>
                  </a:lnTo>
                  <a:lnTo>
                    <a:pt x="90719" y="68357"/>
                  </a:lnTo>
                  <a:lnTo>
                    <a:pt x="88618" y="0"/>
                  </a:lnTo>
                  <a:lnTo>
                    <a:pt x="0" y="4755"/>
                  </a:lnTo>
                  <a:lnTo>
                    <a:pt x="5226" y="72945"/>
                  </a:lnTo>
                  <a:lnTo>
                    <a:pt x="10452" y="141135"/>
                  </a:lnTo>
                  <a:lnTo>
                    <a:pt x="15679" y="209325"/>
                  </a:lnTo>
                  <a:lnTo>
                    <a:pt x="20905" y="277514"/>
                  </a:lnTo>
                  <a:lnTo>
                    <a:pt x="26132" y="345704"/>
                  </a:lnTo>
                  <a:lnTo>
                    <a:pt x="31358" y="413894"/>
                  </a:lnTo>
                  <a:lnTo>
                    <a:pt x="36585" y="482084"/>
                  </a:lnTo>
                  <a:lnTo>
                    <a:pt x="41811" y="550274"/>
                  </a:lnTo>
                  <a:lnTo>
                    <a:pt x="47038" y="618464"/>
                  </a:lnTo>
                  <a:lnTo>
                    <a:pt x="52264" y="686654"/>
                  </a:lnTo>
                  <a:lnTo>
                    <a:pt x="57491" y="754844"/>
                  </a:lnTo>
                  <a:lnTo>
                    <a:pt x="62717" y="823034"/>
                  </a:lnTo>
                  <a:lnTo>
                    <a:pt x="67944" y="891224"/>
                  </a:lnTo>
                  <a:lnTo>
                    <a:pt x="73170" y="959414"/>
                  </a:lnTo>
                  <a:lnTo>
                    <a:pt x="78396" y="1027604"/>
                  </a:lnTo>
                  <a:lnTo>
                    <a:pt x="83623" y="1095794"/>
                  </a:lnTo>
                  <a:lnTo>
                    <a:pt x="88849" y="1163984"/>
                  </a:lnTo>
                  <a:lnTo>
                    <a:pt x="94076" y="1232174"/>
                  </a:lnTo>
                  <a:lnTo>
                    <a:pt x="99302" y="1300363"/>
                  </a:lnTo>
                  <a:lnTo>
                    <a:pt x="104529" y="1368553"/>
                  </a:lnTo>
                  <a:lnTo>
                    <a:pt x="109755" y="1436743"/>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10" name="pg10"/>
            <p:cNvSpPr/>
            <p:nvPr/>
          </p:nvSpPr>
          <p:spPr>
            <a:xfrm>
              <a:off x="3157060" y="2008075"/>
              <a:ext cx="53274" cy="1436274"/>
            </a:xfrm>
            <a:custGeom>
              <a:avLst/>
              <a:pathLst>
                <a:path w="53274" h="1436274">
                  <a:moveTo>
                    <a:pt x="53274" y="1436076"/>
                  </a:moveTo>
                  <a:lnTo>
                    <a:pt x="52420" y="1367692"/>
                  </a:lnTo>
                  <a:lnTo>
                    <a:pt x="51566" y="1299307"/>
                  </a:lnTo>
                  <a:lnTo>
                    <a:pt x="50712" y="1230922"/>
                  </a:lnTo>
                  <a:lnTo>
                    <a:pt x="49858" y="1162538"/>
                  </a:lnTo>
                  <a:lnTo>
                    <a:pt x="49004" y="1094153"/>
                  </a:lnTo>
                  <a:lnTo>
                    <a:pt x="48150" y="1025769"/>
                  </a:lnTo>
                  <a:lnTo>
                    <a:pt x="47296" y="957384"/>
                  </a:lnTo>
                  <a:lnTo>
                    <a:pt x="46442" y="888999"/>
                  </a:lnTo>
                  <a:lnTo>
                    <a:pt x="45588" y="820615"/>
                  </a:lnTo>
                  <a:lnTo>
                    <a:pt x="44734" y="752230"/>
                  </a:lnTo>
                  <a:lnTo>
                    <a:pt x="43880" y="683846"/>
                  </a:lnTo>
                  <a:lnTo>
                    <a:pt x="43026" y="615461"/>
                  </a:lnTo>
                  <a:lnTo>
                    <a:pt x="42172" y="547076"/>
                  </a:lnTo>
                  <a:lnTo>
                    <a:pt x="41318" y="478692"/>
                  </a:lnTo>
                  <a:lnTo>
                    <a:pt x="40464" y="410307"/>
                  </a:lnTo>
                  <a:lnTo>
                    <a:pt x="39610" y="341923"/>
                  </a:lnTo>
                  <a:lnTo>
                    <a:pt x="38756" y="273538"/>
                  </a:lnTo>
                  <a:lnTo>
                    <a:pt x="37902" y="205153"/>
                  </a:lnTo>
                  <a:lnTo>
                    <a:pt x="37048" y="136769"/>
                  </a:lnTo>
                  <a:lnTo>
                    <a:pt x="36194" y="68384"/>
                  </a:lnTo>
                  <a:lnTo>
                    <a:pt x="35340" y="0"/>
                  </a:lnTo>
                  <a:lnTo>
                    <a:pt x="0" y="763"/>
                  </a:lnTo>
                  <a:lnTo>
                    <a:pt x="2100" y="69121"/>
                  </a:lnTo>
                  <a:lnTo>
                    <a:pt x="4201" y="137478"/>
                  </a:lnTo>
                  <a:lnTo>
                    <a:pt x="6301" y="205836"/>
                  </a:lnTo>
                  <a:lnTo>
                    <a:pt x="8402" y="274194"/>
                  </a:lnTo>
                  <a:lnTo>
                    <a:pt x="10502" y="342551"/>
                  </a:lnTo>
                  <a:lnTo>
                    <a:pt x="12603" y="410909"/>
                  </a:lnTo>
                  <a:lnTo>
                    <a:pt x="14704" y="479267"/>
                  </a:lnTo>
                  <a:lnTo>
                    <a:pt x="16804" y="547624"/>
                  </a:lnTo>
                  <a:lnTo>
                    <a:pt x="18905" y="615982"/>
                  </a:lnTo>
                  <a:lnTo>
                    <a:pt x="21005" y="684340"/>
                  </a:lnTo>
                  <a:lnTo>
                    <a:pt x="23106" y="752697"/>
                  </a:lnTo>
                  <a:lnTo>
                    <a:pt x="25207" y="821055"/>
                  </a:lnTo>
                  <a:lnTo>
                    <a:pt x="27307" y="889413"/>
                  </a:lnTo>
                  <a:lnTo>
                    <a:pt x="29408" y="957770"/>
                  </a:lnTo>
                  <a:lnTo>
                    <a:pt x="31508" y="1026128"/>
                  </a:lnTo>
                  <a:lnTo>
                    <a:pt x="33609" y="1094486"/>
                  </a:lnTo>
                  <a:lnTo>
                    <a:pt x="35709" y="1162843"/>
                  </a:lnTo>
                  <a:lnTo>
                    <a:pt x="37810" y="1231201"/>
                  </a:lnTo>
                  <a:lnTo>
                    <a:pt x="39911" y="1299559"/>
                  </a:lnTo>
                  <a:lnTo>
                    <a:pt x="42011" y="1367916"/>
                  </a:lnTo>
                  <a:lnTo>
                    <a:pt x="44112" y="1436274"/>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11" name="pg11"/>
            <p:cNvSpPr/>
            <p:nvPr/>
          </p:nvSpPr>
          <p:spPr>
            <a:xfrm>
              <a:off x="3192400" y="2007924"/>
              <a:ext cx="23937" cy="1436227"/>
            </a:xfrm>
            <a:custGeom>
              <a:avLst/>
              <a:pathLst>
                <a:path w="23937" h="1436227">
                  <a:moveTo>
                    <a:pt x="23937" y="1436188"/>
                  </a:moveTo>
                  <a:lnTo>
                    <a:pt x="23900" y="1367798"/>
                  </a:lnTo>
                  <a:lnTo>
                    <a:pt x="23862" y="1299408"/>
                  </a:lnTo>
                  <a:lnTo>
                    <a:pt x="23825" y="1231018"/>
                  </a:lnTo>
                  <a:lnTo>
                    <a:pt x="23788" y="1162628"/>
                  </a:lnTo>
                  <a:lnTo>
                    <a:pt x="23751" y="1094238"/>
                  </a:lnTo>
                  <a:lnTo>
                    <a:pt x="23713" y="1025848"/>
                  </a:lnTo>
                  <a:lnTo>
                    <a:pt x="23676" y="957458"/>
                  </a:lnTo>
                  <a:lnTo>
                    <a:pt x="23639" y="889069"/>
                  </a:lnTo>
                  <a:lnTo>
                    <a:pt x="23602" y="820679"/>
                  </a:lnTo>
                  <a:lnTo>
                    <a:pt x="23564" y="752289"/>
                  </a:lnTo>
                  <a:lnTo>
                    <a:pt x="23527" y="683899"/>
                  </a:lnTo>
                  <a:lnTo>
                    <a:pt x="23490" y="615509"/>
                  </a:lnTo>
                  <a:lnTo>
                    <a:pt x="23453" y="547119"/>
                  </a:lnTo>
                  <a:lnTo>
                    <a:pt x="23415" y="478729"/>
                  </a:lnTo>
                  <a:lnTo>
                    <a:pt x="23378" y="410339"/>
                  </a:lnTo>
                  <a:lnTo>
                    <a:pt x="23341" y="341949"/>
                  </a:lnTo>
                  <a:lnTo>
                    <a:pt x="23304" y="273559"/>
                  </a:lnTo>
                  <a:lnTo>
                    <a:pt x="23266" y="205169"/>
                  </a:lnTo>
                  <a:lnTo>
                    <a:pt x="23229" y="136779"/>
                  </a:lnTo>
                  <a:lnTo>
                    <a:pt x="23192" y="68389"/>
                  </a:lnTo>
                  <a:lnTo>
                    <a:pt x="23154" y="0"/>
                  </a:lnTo>
                  <a:lnTo>
                    <a:pt x="0" y="150"/>
                  </a:lnTo>
                  <a:lnTo>
                    <a:pt x="854" y="68535"/>
                  </a:lnTo>
                  <a:lnTo>
                    <a:pt x="1708" y="136920"/>
                  </a:lnTo>
                  <a:lnTo>
                    <a:pt x="2562" y="205304"/>
                  </a:lnTo>
                  <a:lnTo>
                    <a:pt x="3416" y="273689"/>
                  </a:lnTo>
                  <a:lnTo>
                    <a:pt x="4270" y="342073"/>
                  </a:lnTo>
                  <a:lnTo>
                    <a:pt x="5124" y="410458"/>
                  </a:lnTo>
                  <a:lnTo>
                    <a:pt x="5978" y="478843"/>
                  </a:lnTo>
                  <a:lnTo>
                    <a:pt x="6832" y="547227"/>
                  </a:lnTo>
                  <a:lnTo>
                    <a:pt x="7686" y="615612"/>
                  </a:lnTo>
                  <a:lnTo>
                    <a:pt x="8540" y="683996"/>
                  </a:lnTo>
                  <a:lnTo>
                    <a:pt x="9394" y="752381"/>
                  </a:lnTo>
                  <a:lnTo>
                    <a:pt x="10248" y="820766"/>
                  </a:lnTo>
                  <a:lnTo>
                    <a:pt x="11102" y="889150"/>
                  </a:lnTo>
                  <a:lnTo>
                    <a:pt x="11956" y="957535"/>
                  </a:lnTo>
                  <a:lnTo>
                    <a:pt x="12810" y="1025919"/>
                  </a:lnTo>
                  <a:lnTo>
                    <a:pt x="13664" y="1094304"/>
                  </a:lnTo>
                  <a:lnTo>
                    <a:pt x="14518" y="1162689"/>
                  </a:lnTo>
                  <a:lnTo>
                    <a:pt x="15372" y="1231073"/>
                  </a:lnTo>
                  <a:lnTo>
                    <a:pt x="16226" y="1299458"/>
                  </a:lnTo>
                  <a:lnTo>
                    <a:pt x="17080" y="1367842"/>
                  </a:lnTo>
                  <a:lnTo>
                    <a:pt x="17934" y="1436227"/>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12" name="pg12"/>
            <p:cNvSpPr/>
            <p:nvPr/>
          </p:nvSpPr>
          <p:spPr>
            <a:xfrm>
              <a:off x="3215555" y="2007924"/>
              <a:ext cx="958" cy="1436188"/>
            </a:xfrm>
            <a:custGeom>
              <a:avLst/>
              <a:pathLst>
                <a:path w="958" h="1436188">
                  <a:moveTo>
                    <a:pt x="958" y="1436188"/>
                  </a:moveTo>
                  <a:lnTo>
                    <a:pt x="945" y="1367798"/>
                  </a:lnTo>
                  <a:lnTo>
                    <a:pt x="931" y="1299408"/>
                  </a:lnTo>
                  <a:lnTo>
                    <a:pt x="918" y="1231018"/>
                  </a:lnTo>
                  <a:lnTo>
                    <a:pt x="905" y="1162628"/>
                  </a:lnTo>
                  <a:lnTo>
                    <a:pt x="891" y="1094238"/>
                  </a:lnTo>
                  <a:lnTo>
                    <a:pt x="878" y="1025848"/>
                  </a:lnTo>
                  <a:lnTo>
                    <a:pt x="865" y="957459"/>
                  </a:lnTo>
                  <a:lnTo>
                    <a:pt x="851" y="889069"/>
                  </a:lnTo>
                  <a:lnTo>
                    <a:pt x="838" y="820679"/>
                  </a:lnTo>
                  <a:lnTo>
                    <a:pt x="825" y="752289"/>
                  </a:lnTo>
                  <a:lnTo>
                    <a:pt x="811" y="683899"/>
                  </a:lnTo>
                  <a:lnTo>
                    <a:pt x="798" y="615509"/>
                  </a:lnTo>
                  <a:lnTo>
                    <a:pt x="785" y="547119"/>
                  </a:lnTo>
                  <a:lnTo>
                    <a:pt x="771" y="478729"/>
                  </a:lnTo>
                  <a:lnTo>
                    <a:pt x="758" y="410339"/>
                  </a:lnTo>
                  <a:lnTo>
                    <a:pt x="745" y="341949"/>
                  </a:lnTo>
                  <a:lnTo>
                    <a:pt x="731" y="273559"/>
                  </a:lnTo>
                  <a:lnTo>
                    <a:pt x="718" y="205169"/>
                  </a:lnTo>
                  <a:lnTo>
                    <a:pt x="705" y="136779"/>
                  </a:lnTo>
                  <a:lnTo>
                    <a:pt x="691" y="68389"/>
                  </a:lnTo>
                  <a:lnTo>
                    <a:pt x="678" y="0"/>
                  </a:lnTo>
                  <a:lnTo>
                    <a:pt x="0" y="0"/>
                  </a:lnTo>
                  <a:lnTo>
                    <a:pt x="37" y="68390"/>
                  </a:lnTo>
                  <a:lnTo>
                    <a:pt x="74" y="136780"/>
                  </a:lnTo>
                  <a:lnTo>
                    <a:pt x="111" y="205170"/>
                  </a:lnTo>
                  <a:lnTo>
                    <a:pt x="149" y="273559"/>
                  </a:lnTo>
                  <a:lnTo>
                    <a:pt x="186" y="341949"/>
                  </a:lnTo>
                  <a:lnTo>
                    <a:pt x="223" y="410339"/>
                  </a:lnTo>
                  <a:lnTo>
                    <a:pt x="260" y="478729"/>
                  </a:lnTo>
                  <a:lnTo>
                    <a:pt x="298" y="547119"/>
                  </a:lnTo>
                  <a:lnTo>
                    <a:pt x="335" y="615509"/>
                  </a:lnTo>
                  <a:lnTo>
                    <a:pt x="372" y="683899"/>
                  </a:lnTo>
                  <a:lnTo>
                    <a:pt x="409" y="752289"/>
                  </a:lnTo>
                  <a:lnTo>
                    <a:pt x="447" y="820679"/>
                  </a:lnTo>
                  <a:lnTo>
                    <a:pt x="484" y="889069"/>
                  </a:lnTo>
                  <a:lnTo>
                    <a:pt x="521" y="957459"/>
                  </a:lnTo>
                  <a:lnTo>
                    <a:pt x="558" y="1025849"/>
                  </a:lnTo>
                  <a:lnTo>
                    <a:pt x="596" y="1094239"/>
                  </a:lnTo>
                  <a:lnTo>
                    <a:pt x="633" y="1162628"/>
                  </a:lnTo>
                  <a:lnTo>
                    <a:pt x="670" y="1231018"/>
                  </a:lnTo>
                  <a:lnTo>
                    <a:pt x="707" y="1299408"/>
                  </a:lnTo>
                  <a:lnTo>
                    <a:pt x="745" y="1367798"/>
                  </a:lnTo>
                  <a:lnTo>
                    <a:pt x="782" y="1436188"/>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13" name="pg13"/>
            <p:cNvSpPr/>
            <p:nvPr/>
          </p:nvSpPr>
          <p:spPr>
            <a:xfrm>
              <a:off x="3216234" y="2007924"/>
              <a:ext cx="377" cy="1436188"/>
            </a:xfrm>
            <a:custGeom>
              <a:avLst/>
              <a:pathLst>
                <a:path w="377" h="1436188">
                  <a:moveTo>
                    <a:pt x="377" y="1436188"/>
                  </a:moveTo>
                  <a:lnTo>
                    <a:pt x="377" y="1367798"/>
                  </a:lnTo>
                  <a:lnTo>
                    <a:pt x="377" y="1299408"/>
                  </a:lnTo>
                  <a:lnTo>
                    <a:pt x="377" y="1231018"/>
                  </a:lnTo>
                  <a:lnTo>
                    <a:pt x="377" y="1162628"/>
                  </a:lnTo>
                  <a:lnTo>
                    <a:pt x="377" y="1094238"/>
                  </a:lnTo>
                  <a:lnTo>
                    <a:pt x="377" y="1025849"/>
                  </a:lnTo>
                  <a:lnTo>
                    <a:pt x="377" y="957459"/>
                  </a:lnTo>
                  <a:lnTo>
                    <a:pt x="377" y="889069"/>
                  </a:lnTo>
                  <a:lnTo>
                    <a:pt x="377" y="820679"/>
                  </a:lnTo>
                  <a:lnTo>
                    <a:pt x="377" y="752289"/>
                  </a:lnTo>
                  <a:lnTo>
                    <a:pt x="377" y="683899"/>
                  </a:lnTo>
                  <a:lnTo>
                    <a:pt x="377" y="615509"/>
                  </a:lnTo>
                  <a:lnTo>
                    <a:pt x="377" y="547119"/>
                  </a:lnTo>
                  <a:lnTo>
                    <a:pt x="377" y="478729"/>
                  </a:lnTo>
                  <a:lnTo>
                    <a:pt x="377" y="410339"/>
                  </a:lnTo>
                  <a:lnTo>
                    <a:pt x="377" y="341949"/>
                  </a:lnTo>
                  <a:lnTo>
                    <a:pt x="377" y="273559"/>
                  </a:lnTo>
                  <a:lnTo>
                    <a:pt x="377" y="205169"/>
                  </a:lnTo>
                  <a:lnTo>
                    <a:pt x="377" y="136779"/>
                  </a:lnTo>
                  <a:lnTo>
                    <a:pt x="377" y="68389"/>
                  </a:lnTo>
                  <a:lnTo>
                    <a:pt x="377" y="0"/>
                  </a:lnTo>
                  <a:lnTo>
                    <a:pt x="0" y="0"/>
                  </a:lnTo>
                  <a:lnTo>
                    <a:pt x="13" y="68389"/>
                  </a:lnTo>
                  <a:lnTo>
                    <a:pt x="26" y="136779"/>
                  </a:lnTo>
                  <a:lnTo>
                    <a:pt x="39" y="205169"/>
                  </a:lnTo>
                  <a:lnTo>
                    <a:pt x="53" y="273559"/>
                  </a:lnTo>
                  <a:lnTo>
                    <a:pt x="66" y="341949"/>
                  </a:lnTo>
                  <a:lnTo>
                    <a:pt x="79" y="410339"/>
                  </a:lnTo>
                  <a:lnTo>
                    <a:pt x="93" y="478729"/>
                  </a:lnTo>
                  <a:lnTo>
                    <a:pt x="106" y="547119"/>
                  </a:lnTo>
                  <a:lnTo>
                    <a:pt x="119" y="615509"/>
                  </a:lnTo>
                  <a:lnTo>
                    <a:pt x="133" y="683899"/>
                  </a:lnTo>
                  <a:lnTo>
                    <a:pt x="146" y="752289"/>
                  </a:lnTo>
                  <a:lnTo>
                    <a:pt x="159" y="820679"/>
                  </a:lnTo>
                  <a:lnTo>
                    <a:pt x="173" y="889069"/>
                  </a:lnTo>
                  <a:lnTo>
                    <a:pt x="186" y="957459"/>
                  </a:lnTo>
                  <a:lnTo>
                    <a:pt x="199" y="1025849"/>
                  </a:lnTo>
                  <a:lnTo>
                    <a:pt x="213" y="1094238"/>
                  </a:lnTo>
                  <a:lnTo>
                    <a:pt x="226" y="1162628"/>
                  </a:lnTo>
                  <a:lnTo>
                    <a:pt x="239" y="1231018"/>
                  </a:lnTo>
                  <a:lnTo>
                    <a:pt x="253" y="1299408"/>
                  </a:lnTo>
                  <a:lnTo>
                    <a:pt x="266" y="1367798"/>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14" name="tx14"/>
            <p:cNvSpPr/>
            <p:nvPr/>
          </p:nvSpPr>
          <p:spPr>
            <a:xfrm>
              <a:off x="2969678"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1.7m</a:t>
              </a:r>
            </a:p>
          </p:txBody>
        </p:sp>
        <p:sp>
          <p:nvSpPr>
            <p:cNvPr id="15" name="tx15"/>
            <p:cNvSpPr/>
            <p:nvPr/>
          </p:nvSpPr>
          <p:spPr>
            <a:xfrm>
              <a:off x="5712180" y="2764686"/>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DTP3 unvaccinated (% of total unvaccinated)</a:t>
              </a:r>
            </a:p>
          </p:txBody>
        </p:sp>
        <p:sp>
          <p:nvSpPr>
            <p:cNvPr id="16" name="rc16"/>
            <p:cNvSpPr/>
            <p:nvPr/>
          </p:nvSpPr>
          <p:spPr>
            <a:xfrm>
              <a:off x="5721180" y="2958033"/>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17" name="rc17"/>
            <p:cNvSpPr/>
            <p:nvPr/>
          </p:nvSpPr>
          <p:spPr>
            <a:xfrm>
              <a:off x="5721180" y="3177489"/>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18" name="rc18"/>
            <p:cNvSpPr/>
            <p:nvPr/>
          </p:nvSpPr>
          <p:spPr>
            <a:xfrm>
              <a:off x="5721180" y="3396945"/>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19" name="rc19"/>
            <p:cNvSpPr/>
            <p:nvPr/>
          </p:nvSpPr>
          <p:spPr>
            <a:xfrm>
              <a:off x="5721180" y="3616401"/>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20" name="rc20"/>
            <p:cNvSpPr/>
            <p:nvPr/>
          </p:nvSpPr>
          <p:spPr>
            <a:xfrm>
              <a:off x="5721180" y="3835857"/>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21" name="rc21"/>
            <p:cNvSpPr/>
            <p:nvPr/>
          </p:nvSpPr>
          <p:spPr>
            <a:xfrm>
              <a:off x="5721180" y="4055313"/>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22" name="rc22"/>
            <p:cNvSpPr/>
            <p:nvPr/>
          </p:nvSpPr>
          <p:spPr>
            <a:xfrm>
              <a:off x="5721180" y="4274769"/>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23" name="rc23"/>
            <p:cNvSpPr/>
            <p:nvPr/>
          </p:nvSpPr>
          <p:spPr>
            <a:xfrm>
              <a:off x="5721180" y="4494225"/>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24" name="rc24"/>
            <p:cNvSpPr/>
            <p:nvPr/>
          </p:nvSpPr>
          <p:spPr>
            <a:xfrm>
              <a:off x="5721180" y="4713681"/>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5" name="rc25"/>
            <p:cNvSpPr/>
            <p:nvPr/>
          </p:nvSpPr>
          <p:spPr>
            <a:xfrm>
              <a:off x="5721180" y="4933137"/>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26" name="tx26"/>
            <p:cNvSpPr/>
            <p:nvPr/>
          </p:nvSpPr>
          <p:spPr>
            <a:xfrm>
              <a:off x="6001225" y="3018756"/>
              <a:ext cx="129853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India: 1.1 million (65%) </a:t>
              </a:r>
            </a:p>
          </p:txBody>
        </p:sp>
        <p:sp>
          <p:nvSpPr>
            <p:cNvPr id="27" name="tx27"/>
            <p:cNvSpPr/>
            <p:nvPr/>
          </p:nvSpPr>
          <p:spPr>
            <a:xfrm>
              <a:off x="6001225" y="3238212"/>
              <a:ext cx="1640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Bangladesh: 271,000 (15.6%) </a:t>
              </a:r>
            </a:p>
          </p:txBody>
        </p:sp>
        <p:sp>
          <p:nvSpPr>
            <p:cNvPr id="28" name="tx28"/>
            <p:cNvSpPr/>
            <p:nvPr/>
          </p:nvSpPr>
          <p:spPr>
            <a:xfrm>
              <a:off x="6001225" y="3457668"/>
              <a:ext cx="15162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Myanmar: 250,000 (14.4%) </a:t>
              </a:r>
            </a:p>
          </p:txBody>
        </p:sp>
        <p:sp>
          <p:nvSpPr>
            <p:cNvPr id="29" name="tx29"/>
            <p:cNvSpPr/>
            <p:nvPr/>
          </p:nvSpPr>
          <p:spPr>
            <a:xfrm>
              <a:off x="6001225" y="3677124"/>
              <a:ext cx="13527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Thailand: 45,000 (2.6%) </a:t>
              </a:r>
            </a:p>
          </p:txBody>
        </p:sp>
        <p:sp>
          <p:nvSpPr>
            <p:cNvPr id="30" name="tx30"/>
            <p:cNvSpPr/>
            <p:nvPr/>
          </p:nvSpPr>
          <p:spPr>
            <a:xfrm>
              <a:off x="6001225" y="3896580"/>
              <a:ext cx="12180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Nepal: 22,000 (1.2%) </a:t>
              </a:r>
            </a:p>
          </p:txBody>
        </p:sp>
        <p:sp>
          <p:nvSpPr>
            <p:cNvPr id="31" name="tx31"/>
            <p:cNvSpPr/>
            <p:nvPr/>
          </p:nvSpPr>
          <p:spPr>
            <a:xfrm>
              <a:off x="6001225" y="4116036"/>
              <a:ext cx="137031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Sri Lanka: 13,000 (&lt;1%) </a:t>
              </a:r>
            </a:p>
          </p:txBody>
        </p:sp>
        <p:sp>
          <p:nvSpPr>
            <p:cNvPr id="32" name="tx32"/>
            <p:cNvSpPr/>
            <p:nvPr/>
          </p:nvSpPr>
          <p:spPr>
            <a:xfrm>
              <a:off x="6001225" y="4335492"/>
              <a:ext cx="142600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Timor-Leste: 5,000 (&lt;1%) </a:t>
              </a:r>
            </a:p>
          </p:txBody>
        </p:sp>
        <p:sp>
          <p:nvSpPr>
            <p:cNvPr id="33" name="tx33"/>
            <p:cNvSpPr/>
            <p:nvPr/>
          </p:nvSpPr>
          <p:spPr>
            <a:xfrm>
              <a:off x="6001225" y="4554948"/>
              <a:ext cx="11462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DPRK: 3,000 (&lt;1%) </a:t>
              </a:r>
            </a:p>
          </p:txBody>
        </p:sp>
        <p:sp>
          <p:nvSpPr>
            <p:cNvPr id="34" name="tx34"/>
            <p:cNvSpPr/>
            <p:nvPr/>
          </p:nvSpPr>
          <p:spPr>
            <a:xfrm>
              <a:off x="6001225" y="4774404"/>
              <a:ext cx="11622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Bhutan: &lt;100 (&lt;1%) </a:t>
              </a:r>
            </a:p>
          </p:txBody>
        </p:sp>
        <p:sp>
          <p:nvSpPr>
            <p:cNvPr id="35" name="tx35"/>
            <p:cNvSpPr/>
            <p:nvPr/>
          </p:nvSpPr>
          <p:spPr>
            <a:xfrm>
              <a:off x="6001225" y="4993860"/>
              <a:ext cx="1311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Maldives: &lt;100 (&lt;1%) </a:t>
              </a:r>
            </a:p>
          </p:txBody>
        </p:sp>
        <p:sp>
          <p:nvSpPr>
            <p:cNvPr id="36" name="tx36"/>
            <p:cNvSpPr/>
            <p:nvPr/>
          </p:nvSpPr>
          <p:spPr>
            <a:xfrm>
              <a:off x="793043" y="1368037"/>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DTP3 unvaccinated (% of total unvaccinated)</a:t>
              </a:r>
            </a:p>
          </p:txBody>
        </p:sp>
        <p:sp>
          <p:nvSpPr>
            <p:cNvPr id="37" name="tx37"/>
            <p:cNvSpPr/>
            <p:nvPr/>
          </p:nvSpPr>
          <p:spPr>
            <a:xfrm>
              <a:off x="1478197"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8" name="tx38"/>
            <p:cNvSpPr/>
            <p:nvPr/>
          </p:nvSpPr>
          <p:spPr>
            <a:xfrm>
              <a:off x="1594692" y="6560637"/>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39" name="tx39"/>
            <p:cNvSpPr/>
            <p:nvPr/>
          </p:nvSpPr>
          <p:spPr>
            <a:xfrm>
              <a:off x="2023637"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1 countries accounted for over half (65%) of all un- and under-vaccinated children in SEAR.
India had the highest number of children who did not receive DTP3 (n=1.1 million), which is approximately 65% of all un- and under-vaccinated children in SEAR (n=1.7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 countries accounted for over half of all un- and under-vaccinated children in SEAR, with India contributing the highest share.</a:t>
            </a:r>
          </a:p>
        </p:txBody>
      </p:sp>
      <p:grpSp xmlns:pic="http://schemas.openxmlformats.org/drawingml/2006/picture">
        <p:nvGrpSpPr>
          <p:cNvPr id="42" name=""/>
          <p:cNvGrpSpPr/>
          <p:nvPr/>
        </p:nvGrpSpPr>
        <p:grpSpPr>
          <a:xfrm>
            <a:off x="292608" y="914400"/>
            <a:ext cx="8595360" cy="28575"/>
            <a:chOff x="292608" y="914400"/>
            <a:chExt cx="8595360" cy="28575"/>
          </a:xfrm>
        </p:grpSpPr>
        <p:sp>
          <p:nvSpPr>
            <p:cNvPr id="43"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4"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MCV1</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3002" y="3816448"/>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6" name="pl6"/>
            <p:cNvSpPr/>
            <p:nvPr/>
          </p:nvSpPr>
          <p:spPr>
            <a:xfrm>
              <a:off x="963002" y="3163412"/>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7" name="pl7"/>
            <p:cNvSpPr/>
            <p:nvPr/>
          </p:nvSpPr>
          <p:spPr>
            <a:xfrm>
              <a:off x="963002" y="2510375"/>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8" name="pl8"/>
            <p:cNvSpPr/>
            <p:nvPr/>
          </p:nvSpPr>
          <p:spPr>
            <a:xfrm>
              <a:off x="963002" y="1857339"/>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9" name="pl9"/>
            <p:cNvSpPr/>
            <p:nvPr/>
          </p:nvSpPr>
          <p:spPr>
            <a:xfrm>
              <a:off x="963002" y="4142966"/>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0" name="pl10"/>
            <p:cNvSpPr/>
            <p:nvPr/>
          </p:nvSpPr>
          <p:spPr>
            <a:xfrm>
              <a:off x="963002" y="3489930"/>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1" name="pl11"/>
            <p:cNvSpPr/>
            <p:nvPr/>
          </p:nvSpPr>
          <p:spPr>
            <a:xfrm>
              <a:off x="963002" y="2836893"/>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2" name="pl12"/>
            <p:cNvSpPr/>
            <p:nvPr/>
          </p:nvSpPr>
          <p:spPr>
            <a:xfrm>
              <a:off x="963002" y="2183857"/>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3" name="pl13"/>
            <p:cNvSpPr/>
            <p:nvPr/>
          </p:nvSpPr>
          <p:spPr>
            <a:xfrm>
              <a:off x="1425369"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5020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75042"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399878"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59747"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24715"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89682"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54649"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1961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84584"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49551"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06134" y="3250689"/>
              <a:ext cx="238470" cy="892276"/>
            </a:xfrm>
            <a:prstGeom prst="rect">
              <a:avLst/>
            </a:prstGeom>
            <a:solidFill>
              <a:srgbClr val="E2231A">
                <a:alpha val="100000"/>
              </a:srgbClr>
            </a:solidFill>
          </p:spPr>
          <p:txBody>
            <a:bodyPr/>
            <a:lstStyle/>
            <a:p/>
          </p:txBody>
        </p:sp>
        <p:sp>
          <p:nvSpPr>
            <p:cNvPr id="25" name="rc25"/>
            <p:cNvSpPr/>
            <p:nvPr/>
          </p:nvSpPr>
          <p:spPr>
            <a:xfrm>
              <a:off x="1571101" y="3265983"/>
              <a:ext cx="238470" cy="876983"/>
            </a:xfrm>
            <a:prstGeom prst="rect">
              <a:avLst/>
            </a:prstGeom>
            <a:solidFill>
              <a:srgbClr val="E2231A">
                <a:alpha val="100000"/>
              </a:srgbClr>
            </a:solidFill>
          </p:spPr>
          <p:txBody>
            <a:bodyPr/>
            <a:lstStyle/>
            <a:p/>
          </p:txBody>
        </p:sp>
        <p:sp>
          <p:nvSpPr>
            <p:cNvPr id="26" name="rc26"/>
            <p:cNvSpPr/>
            <p:nvPr/>
          </p:nvSpPr>
          <p:spPr>
            <a:xfrm>
              <a:off x="1836069" y="3250973"/>
              <a:ext cx="238470" cy="891993"/>
            </a:xfrm>
            <a:prstGeom prst="rect">
              <a:avLst/>
            </a:prstGeom>
            <a:solidFill>
              <a:srgbClr val="E2231A">
                <a:alpha val="100000"/>
              </a:srgbClr>
            </a:solidFill>
          </p:spPr>
          <p:txBody>
            <a:bodyPr/>
            <a:lstStyle/>
            <a:p/>
          </p:txBody>
        </p:sp>
        <p:sp>
          <p:nvSpPr>
            <p:cNvPr id="27" name="rc27"/>
            <p:cNvSpPr/>
            <p:nvPr/>
          </p:nvSpPr>
          <p:spPr>
            <a:xfrm>
              <a:off x="2101036" y="3338616"/>
              <a:ext cx="238470" cy="804350"/>
            </a:xfrm>
            <a:prstGeom prst="rect">
              <a:avLst/>
            </a:prstGeom>
            <a:solidFill>
              <a:srgbClr val="E2231A">
                <a:alpha val="100000"/>
              </a:srgbClr>
            </a:solidFill>
          </p:spPr>
          <p:txBody>
            <a:bodyPr/>
            <a:lstStyle/>
            <a:p/>
          </p:txBody>
        </p:sp>
        <p:sp>
          <p:nvSpPr>
            <p:cNvPr id="28" name="rc28"/>
            <p:cNvSpPr/>
            <p:nvPr/>
          </p:nvSpPr>
          <p:spPr>
            <a:xfrm>
              <a:off x="2366003" y="3430710"/>
              <a:ext cx="238470" cy="712255"/>
            </a:xfrm>
            <a:prstGeom prst="rect">
              <a:avLst/>
            </a:prstGeom>
            <a:solidFill>
              <a:srgbClr val="E2231A">
                <a:alpha val="100000"/>
              </a:srgbClr>
            </a:solidFill>
          </p:spPr>
          <p:txBody>
            <a:bodyPr/>
            <a:lstStyle/>
            <a:p/>
          </p:txBody>
        </p:sp>
        <p:sp>
          <p:nvSpPr>
            <p:cNvPr id="29" name="rc29"/>
            <p:cNvSpPr/>
            <p:nvPr/>
          </p:nvSpPr>
          <p:spPr>
            <a:xfrm>
              <a:off x="2630970" y="3528598"/>
              <a:ext cx="238470" cy="614367"/>
            </a:xfrm>
            <a:prstGeom prst="rect">
              <a:avLst/>
            </a:prstGeom>
            <a:solidFill>
              <a:srgbClr val="E2231A">
                <a:alpha val="100000"/>
              </a:srgbClr>
            </a:solidFill>
          </p:spPr>
          <p:txBody>
            <a:bodyPr/>
            <a:lstStyle/>
            <a:p/>
          </p:txBody>
        </p:sp>
        <p:sp>
          <p:nvSpPr>
            <p:cNvPr id="30" name="rc30"/>
            <p:cNvSpPr/>
            <p:nvPr/>
          </p:nvSpPr>
          <p:spPr>
            <a:xfrm>
              <a:off x="2895938" y="3544012"/>
              <a:ext cx="238470" cy="598954"/>
            </a:xfrm>
            <a:prstGeom prst="rect">
              <a:avLst/>
            </a:prstGeom>
            <a:solidFill>
              <a:srgbClr val="E2231A">
                <a:alpha val="100000"/>
              </a:srgbClr>
            </a:solidFill>
          </p:spPr>
          <p:txBody>
            <a:bodyPr/>
            <a:lstStyle/>
            <a:p/>
          </p:txBody>
        </p:sp>
        <p:sp>
          <p:nvSpPr>
            <p:cNvPr id="31" name="rc31"/>
            <p:cNvSpPr/>
            <p:nvPr/>
          </p:nvSpPr>
          <p:spPr>
            <a:xfrm>
              <a:off x="3160905" y="3581972"/>
              <a:ext cx="238470" cy="560994"/>
            </a:xfrm>
            <a:prstGeom prst="rect">
              <a:avLst/>
            </a:prstGeom>
            <a:solidFill>
              <a:srgbClr val="E2231A">
                <a:alpha val="100000"/>
              </a:srgbClr>
            </a:solidFill>
          </p:spPr>
          <p:txBody>
            <a:bodyPr/>
            <a:lstStyle/>
            <a:p/>
          </p:txBody>
        </p:sp>
        <p:sp>
          <p:nvSpPr>
            <p:cNvPr id="32" name="rc32"/>
            <p:cNvSpPr/>
            <p:nvPr/>
          </p:nvSpPr>
          <p:spPr>
            <a:xfrm>
              <a:off x="3425872" y="3626108"/>
              <a:ext cx="238470" cy="516857"/>
            </a:xfrm>
            <a:prstGeom prst="rect">
              <a:avLst/>
            </a:prstGeom>
            <a:solidFill>
              <a:srgbClr val="E2231A">
                <a:alpha val="100000"/>
              </a:srgbClr>
            </a:solidFill>
          </p:spPr>
          <p:txBody>
            <a:bodyPr/>
            <a:lstStyle/>
            <a:p/>
          </p:txBody>
        </p:sp>
        <p:sp>
          <p:nvSpPr>
            <p:cNvPr id="33" name="rc33"/>
            <p:cNvSpPr/>
            <p:nvPr/>
          </p:nvSpPr>
          <p:spPr>
            <a:xfrm>
              <a:off x="3690840" y="3737163"/>
              <a:ext cx="238470" cy="405803"/>
            </a:xfrm>
            <a:prstGeom prst="rect">
              <a:avLst/>
            </a:prstGeom>
            <a:solidFill>
              <a:srgbClr val="E2231A">
                <a:alpha val="100000"/>
              </a:srgbClr>
            </a:solidFill>
          </p:spPr>
          <p:txBody>
            <a:bodyPr/>
            <a:lstStyle/>
            <a:p/>
          </p:txBody>
        </p:sp>
        <p:sp>
          <p:nvSpPr>
            <p:cNvPr id="34" name="rc34"/>
            <p:cNvSpPr/>
            <p:nvPr/>
          </p:nvSpPr>
          <p:spPr>
            <a:xfrm>
              <a:off x="3955807" y="3798353"/>
              <a:ext cx="238470" cy="344613"/>
            </a:xfrm>
            <a:prstGeom prst="rect">
              <a:avLst/>
            </a:prstGeom>
            <a:solidFill>
              <a:srgbClr val="E2231A">
                <a:alpha val="100000"/>
              </a:srgbClr>
            </a:solidFill>
          </p:spPr>
          <p:txBody>
            <a:bodyPr/>
            <a:lstStyle/>
            <a:p/>
          </p:txBody>
        </p:sp>
        <p:sp>
          <p:nvSpPr>
            <p:cNvPr id="35" name="rc35"/>
            <p:cNvSpPr/>
            <p:nvPr/>
          </p:nvSpPr>
          <p:spPr>
            <a:xfrm>
              <a:off x="4220774" y="3845582"/>
              <a:ext cx="238470" cy="297384"/>
            </a:xfrm>
            <a:prstGeom prst="rect">
              <a:avLst/>
            </a:prstGeom>
            <a:solidFill>
              <a:srgbClr val="E2231A">
                <a:alpha val="100000"/>
              </a:srgbClr>
            </a:solidFill>
          </p:spPr>
          <p:txBody>
            <a:bodyPr/>
            <a:lstStyle/>
            <a:p/>
          </p:txBody>
        </p:sp>
        <p:sp>
          <p:nvSpPr>
            <p:cNvPr id="36" name="rc36"/>
            <p:cNvSpPr/>
            <p:nvPr/>
          </p:nvSpPr>
          <p:spPr>
            <a:xfrm>
              <a:off x="4485741" y="3818091"/>
              <a:ext cx="238470" cy="324874"/>
            </a:xfrm>
            <a:prstGeom prst="rect">
              <a:avLst/>
            </a:prstGeom>
            <a:solidFill>
              <a:srgbClr val="E2231A">
                <a:alpha val="100000"/>
              </a:srgbClr>
            </a:solidFill>
          </p:spPr>
          <p:txBody>
            <a:bodyPr/>
            <a:lstStyle/>
            <a:p/>
          </p:txBody>
        </p:sp>
        <p:sp>
          <p:nvSpPr>
            <p:cNvPr id="37" name="rc37"/>
            <p:cNvSpPr/>
            <p:nvPr/>
          </p:nvSpPr>
          <p:spPr>
            <a:xfrm>
              <a:off x="4750709" y="3830847"/>
              <a:ext cx="238470" cy="312119"/>
            </a:xfrm>
            <a:prstGeom prst="rect">
              <a:avLst/>
            </a:prstGeom>
            <a:solidFill>
              <a:srgbClr val="E2231A">
                <a:alpha val="100000"/>
              </a:srgbClr>
            </a:solidFill>
          </p:spPr>
          <p:txBody>
            <a:bodyPr/>
            <a:lstStyle/>
            <a:p/>
          </p:txBody>
        </p:sp>
        <p:sp>
          <p:nvSpPr>
            <p:cNvPr id="38" name="rc38"/>
            <p:cNvSpPr/>
            <p:nvPr/>
          </p:nvSpPr>
          <p:spPr>
            <a:xfrm>
              <a:off x="5015676" y="3879708"/>
              <a:ext cx="238470" cy="263258"/>
            </a:xfrm>
            <a:prstGeom prst="rect">
              <a:avLst/>
            </a:prstGeom>
            <a:solidFill>
              <a:srgbClr val="E2231A">
                <a:alpha val="100000"/>
              </a:srgbClr>
            </a:solidFill>
          </p:spPr>
          <p:txBody>
            <a:bodyPr/>
            <a:lstStyle/>
            <a:p/>
          </p:txBody>
        </p:sp>
        <p:sp>
          <p:nvSpPr>
            <p:cNvPr id="39" name="rc39"/>
            <p:cNvSpPr/>
            <p:nvPr/>
          </p:nvSpPr>
          <p:spPr>
            <a:xfrm>
              <a:off x="5280643" y="3912444"/>
              <a:ext cx="238470" cy="230521"/>
            </a:xfrm>
            <a:prstGeom prst="rect">
              <a:avLst/>
            </a:prstGeom>
            <a:solidFill>
              <a:srgbClr val="E2231A">
                <a:alpha val="100000"/>
              </a:srgbClr>
            </a:solidFill>
          </p:spPr>
          <p:txBody>
            <a:bodyPr/>
            <a:lstStyle/>
            <a:p/>
          </p:txBody>
        </p:sp>
        <p:sp>
          <p:nvSpPr>
            <p:cNvPr id="40" name="rc40"/>
            <p:cNvSpPr/>
            <p:nvPr/>
          </p:nvSpPr>
          <p:spPr>
            <a:xfrm>
              <a:off x="5545610" y="3931298"/>
              <a:ext cx="238470" cy="211668"/>
            </a:xfrm>
            <a:prstGeom prst="rect">
              <a:avLst/>
            </a:prstGeom>
            <a:solidFill>
              <a:srgbClr val="E2231A">
                <a:alpha val="100000"/>
              </a:srgbClr>
            </a:solidFill>
          </p:spPr>
          <p:txBody>
            <a:bodyPr/>
            <a:lstStyle/>
            <a:p/>
          </p:txBody>
        </p:sp>
        <p:sp>
          <p:nvSpPr>
            <p:cNvPr id="41" name="rc41"/>
            <p:cNvSpPr/>
            <p:nvPr/>
          </p:nvSpPr>
          <p:spPr>
            <a:xfrm>
              <a:off x="5810578" y="3965879"/>
              <a:ext cx="238470" cy="177086"/>
            </a:xfrm>
            <a:prstGeom prst="rect">
              <a:avLst/>
            </a:prstGeom>
            <a:solidFill>
              <a:srgbClr val="E2231A">
                <a:alpha val="100000"/>
              </a:srgbClr>
            </a:solidFill>
          </p:spPr>
          <p:txBody>
            <a:bodyPr/>
            <a:lstStyle/>
            <a:p/>
          </p:txBody>
        </p:sp>
        <p:sp>
          <p:nvSpPr>
            <p:cNvPr id="42" name="rc42"/>
            <p:cNvSpPr/>
            <p:nvPr/>
          </p:nvSpPr>
          <p:spPr>
            <a:xfrm>
              <a:off x="6075545" y="4016587"/>
              <a:ext cx="238470" cy="126378"/>
            </a:xfrm>
            <a:prstGeom prst="rect">
              <a:avLst/>
            </a:prstGeom>
            <a:solidFill>
              <a:srgbClr val="E2231A">
                <a:alpha val="100000"/>
              </a:srgbClr>
            </a:solidFill>
          </p:spPr>
          <p:txBody>
            <a:bodyPr/>
            <a:lstStyle/>
            <a:p/>
          </p:txBody>
        </p:sp>
        <p:sp>
          <p:nvSpPr>
            <p:cNvPr id="43" name="rc43"/>
            <p:cNvSpPr/>
            <p:nvPr/>
          </p:nvSpPr>
          <p:spPr>
            <a:xfrm>
              <a:off x="6340512" y="4044675"/>
              <a:ext cx="238470" cy="98291"/>
            </a:xfrm>
            <a:prstGeom prst="rect">
              <a:avLst/>
            </a:prstGeom>
            <a:solidFill>
              <a:srgbClr val="E2231A">
                <a:alpha val="100000"/>
              </a:srgbClr>
            </a:solidFill>
          </p:spPr>
          <p:txBody>
            <a:bodyPr/>
            <a:lstStyle/>
            <a:p/>
          </p:txBody>
        </p:sp>
        <p:sp>
          <p:nvSpPr>
            <p:cNvPr id="44" name="rc44"/>
            <p:cNvSpPr/>
            <p:nvPr/>
          </p:nvSpPr>
          <p:spPr>
            <a:xfrm>
              <a:off x="6605479" y="3958347"/>
              <a:ext cx="238470" cy="184619"/>
            </a:xfrm>
            <a:prstGeom prst="rect">
              <a:avLst/>
            </a:prstGeom>
            <a:solidFill>
              <a:srgbClr val="E2231A">
                <a:alpha val="100000"/>
              </a:srgbClr>
            </a:solidFill>
          </p:spPr>
          <p:txBody>
            <a:bodyPr/>
            <a:lstStyle/>
            <a:p/>
          </p:txBody>
        </p:sp>
        <p:sp>
          <p:nvSpPr>
            <p:cNvPr id="45" name="rc45"/>
            <p:cNvSpPr/>
            <p:nvPr/>
          </p:nvSpPr>
          <p:spPr>
            <a:xfrm>
              <a:off x="6870447" y="3932086"/>
              <a:ext cx="238470" cy="210879"/>
            </a:xfrm>
            <a:prstGeom prst="rect">
              <a:avLst/>
            </a:prstGeom>
            <a:solidFill>
              <a:srgbClr val="E2231A">
                <a:alpha val="100000"/>
              </a:srgbClr>
            </a:solidFill>
          </p:spPr>
          <p:txBody>
            <a:bodyPr/>
            <a:lstStyle/>
            <a:p/>
          </p:txBody>
        </p:sp>
        <p:sp>
          <p:nvSpPr>
            <p:cNvPr id="46" name="rc46"/>
            <p:cNvSpPr/>
            <p:nvPr/>
          </p:nvSpPr>
          <p:spPr>
            <a:xfrm>
              <a:off x="7135414" y="4037745"/>
              <a:ext cx="238470" cy="105221"/>
            </a:xfrm>
            <a:prstGeom prst="rect">
              <a:avLst/>
            </a:prstGeom>
            <a:solidFill>
              <a:srgbClr val="E2231A">
                <a:alpha val="100000"/>
              </a:srgbClr>
            </a:solidFill>
          </p:spPr>
          <p:txBody>
            <a:bodyPr/>
            <a:lstStyle/>
            <a:p/>
          </p:txBody>
        </p:sp>
        <p:sp>
          <p:nvSpPr>
            <p:cNvPr id="47" name="rc47"/>
            <p:cNvSpPr/>
            <p:nvPr/>
          </p:nvSpPr>
          <p:spPr>
            <a:xfrm>
              <a:off x="7400381" y="4008304"/>
              <a:ext cx="238470" cy="134661"/>
            </a:xfrm>
            <a:prstGeom prst="rect">
              <a:avLst/>
            </a:prstGeom>
            <a:solidFill>
              <a:srgbClr val="E2231A">
                <a:alpha val="100000"/>
              </a:srgbClr>
            </a:solidFill>
          </p:spPr>
          <p:txBody>
            <a:bodyPr/>
            <a:lstStyle/>
            <a:p/>
          </p:txBody>
        </p:sp>
        <p:sp>
          <p:nvSpPr>
            <p:cNvPr id="48" name="rc48"/>
            <p:cNvSpPr/>
            <p:nvPr/>
          </p:nvSpPr>
          <p:spPr>
            <a:xfrm>
              <a:off x="7665348" y="4068317"/>
              <a:ext cx="238470" cy="74649"/>
            </a:xfrm>
            <a:prstGeom prst="rect">
              <a:avLst/>
            </a:prstGeom>
            <a:solidFill>
              <a:srgbClr val="E2231A">
                <a:alpha val="100000"/>
              </a:srgbClr>
            </a:solidFill>
          </p:spPr>
          <p:txBody>
            <a:bodyPr/>
            <a:lstStyle/>
            <a:p/>
          </p:txBody>
        </p:sp>
        <p:sp>
          <p:nvSpPr>
            <p:cNvPr id="49" name="rc49"/>
            <p:cNvSpPr/>
            <p:nvPr/>
          </p:nvSpPr>
          <p:spPr>
            <a:xfrm>
              <a:off x="7930316" y="4069286"/>
              <a:ext cx="238470" cy="73679"/>
            </a:xfrm>
            <a:prstGeom prst="rect">
              <a:avLst/>
            </a:prstGeom>
            <a:solidFill>
              <a:srgbClr val="E2231A">
                <a:alpha val="100000"/>
              </a:srgbClr>
            </a:solidFill>
          </p:spPr>
          <p:txBody>
            <a:bodyPr/>
            <a:lstStyle/>
            <a:p/>
          </p:txBody>
        </p:sp>
        <p:sp>
          <p:nvSpPr>
            <p:cNvPr id="50" name="rc50"/>
            <p:cNvSpPr/>
            <p:nvPr/>
          </p:nvSpPr>
          <p:spPr>
            <a:xfrm>
              <a:off x="1306134" y="2041024"/>
              <a:ext cx="238470" cy="1209664"/>
            </a:xfrm>
            <a:prstGeom prst="rect">
              <a:avLst/>
            </a:prstGeom>
            <a:solidFill>
              <a:srgbClr val="B3B3B3">
                <a:alpha val="100000"/>
              </a:srgbClr>
            </a:solidFill>
          </p:spPr>
          <p:txBody>
            <a:bodyPr/>
            <a:lstStyle/>
            <a:p/>
          </p:txBody>
        </p:sp>
        <p:sp>
          <p:nvSpPr>
            <p:cNvPr id="51" name="rc51"/>
            <p:cNvSpPr/>
            <p:nvPr/>
          </p:nvSpPr>
          <p:spPr>
            <a:xfrm>
              <a:off x="1571101" y="2032345"/>
              <a:ext cx="238470" cy="1233637"/>
            </a:xfrm>
            <a:prstGeom prst="rect">
              <a:avLst/>
            </a:prstGeom>
            <a:solidFill>
              <a:srgbClr val="B3B3B3">
                <a:alpha val="100000"/>
              </a:srgbClr>
            </a:solidFill>
          </p:spPr>
          <p:txBody>
            <a:bodyPr/>
            <a:lstStyle/>
            <a:p/>
          </p:txBody>
        </p:sp>
        <p:sp>
          <p:nvSpPr>
            <p:cNvPr id="52" name="rc52"/>
            <p:cNvSpPr/>
            <p:nvPr/>
          </p:nvSpPr>
          <p:spPr>
            <a:xfrm>
              <a:off x="1836069" y="2022575"/>
              <a:ext cx="238470" cy="1228398"/>
            </a:xfrm>
            <a:prstGeom prst="rect">
              <a:avLst/>
            </a:prstGeom>
            <a:solidFill>
              <a:srgbClr val="B3B3B3">
                <a:alpha val="100000"/>
              </a:srgbClr>
            </a:solidFill>
          </p:spPr>
          <p:txBody>
            <a:bodyPr/>
            <a:lstStyle/>
            <a:p/>
          </p:txBody>
        </p:sp>
        <p:sp>
          <p:nvSpPr>
            <p:cNvPr id="53" name="rc53"/>
            <p:cNvSpPr/>
            <p:nvPr/>
          </p:nvSpPr>
          <p:spPr>
            <a:xfrm>
              <a:off x="2101036" y="2001594"/>
              <a:ext cx="238470" cy="1337021"/>
            </a:xfrm>
            <a:prstGeom prst="rect">
              <a:avLst/>
            </a:prstGeom>
            <a:solidFill>
              <a:srgbClr val="B3B3B3">
                <a:alpha val="100000"/>
              </a:srgbClr>
            </a:solidFill>
          </p:spPr>
          <p:txBody>
            <a:bodyPr/>
            <a:lstStyle/>
            <a:p/>
          </p:txBody>
        </p:sp>
        <p:sp>
          <p:nvSpPr>
            <p:cNvPr id="54" name="rc54"/>
            <p:cNvSpPr/>
            <p:nvPr/>
          </p:nvSpPr>
          <p:spPr>
            <a:xfrm>
              <a:off x="2366003" y="1999499"/>
              <a:ext cx="238470" cy="1431210"/>
            </a:xfrm>
            <a:prstGeom prst="rect">
              <a:avLst/>
            </a:prstGeom>
            <a:solidFill>
              <a:srgbClr val="B3B3B3">
                <a:alpha val="100000"/>
              </a:srgbClr>
            </a:solidFill>
          </p:spPr>
          <p:txBody>
            <a:bodyPr/>
            <a:lstStyle/>
            <a:p/>
          </p:txBody>
        </p:sp>
        <p:sp>
          <p:nvSpPr>
            <p:cNvPr id="55" name="rc55"/>
            <p:cNvSpPr/>
            <p:nvPr/>
          </p:nvSpPr>
          <p:spPr>
            <a:xfrm>
              <a:off x="2630970" y="2014282"/>
              <a:ext cx="238470" cy="1514316"/>
            </a:xfrm>
            <a:prstGeom prst="rect">
              <a:avLst/>
            </a:prstGeom>
            <a:solidFill>
              <a:srgbClr val="B3B3B3">
                <a:alpha val="100000"/>
              </a:srgbClr>
            </a:solidFill>
          </p:spPr>
          <p:txBody>
            <a:bodyPr/>
            <a:lstStyle/>
            <a:p/>
          </p:txBody>
        </p:sp>
        <p:sp>
          <p:nvSpPr>
            <p:cNvPr id="56" name="rc56"/>
            <p:cNvSpPr/>
            <p:nvPr/>
          </p:nvSpPr>
          <p:spPr>
            <a:xfrm>
              <a:off x="2895938" y="2031030"/>
              <a:ext cx="238470" cy="1512981"/>
            </a:xfrm>
            <a:prstGeom prst="rect">
              <a:avLst/>
            </a:prstGeom>
            <a:solidFill>
              <a:srgbClr val="B3B3B3">
                <a:alpha val="100000"/>
              </a:srgbClr>
            </a:solidFill>
          </p:spPr>
          <p:txBody>
            <a:bodyPr/>
            <a:lstStyle/>
            <a:p/>
          </p:txBody>
        </p:sp>
        <p:sp>
          <p:nvSpPr>
            <p:cNvPr id="57" name="rc57"/>
            <p:cNvSpPr/>
            <p:nvPr/>
          </p:nvSpPr>
          <p:spPr>
            <a:xfrm>
              <a:off x="3160905" y="2054802"/>
              <a:ext cx="238470" cy="1527169"/>
            </a:xfrm>
            <a:prstGeom prst="rect">
              <a:avLst/>
            </a:prstGeom>
            <a:solidFill>
              <a:srgbClr val="B3B3B3">
                <a:alpha val="100000"/>
              </a:srgbClr>
            </a:solidFill>
          </p:spPr>
          <p:txBody>
            <a:bodyPr/>
            <a:lstStyle/>
            <a:p/>
          </p:txBody>
        </p:sp>
        <p:sp>
          <p:nvSpPr>
            <p:cNvPr id="58" name="rc58"/>
            <p:cNvSpPr/>
            <p:nvPr/>
          </p:nvSpPr>
          <p:spPr>
            <a:xfrm>
              <a:off x="3425872" y="2133134"/>
              <a:ext cx="238470" cy="1492974"/>
            </a:xfrm>
            <a:prstGeom prst="rect">
              <a:avLst/>
            </a:prstGeom>
            <a:solidFill>
              <a:srgbClr val="B3B3B3">
                <a:alpha val="100000"/>
              </a:srgbClr>
            </a:solidFill>
          </p:spPr>
          <p:txBody>
            <a:bodyPr/>
            <a:lstStyle/>
            <a:p/>
          </p:txBody>
        </p:sp>
        <p:sp>
          <p:nvSpPr>
            <p:cNvPr id="59" name="rc59"/>
            <p:cNvSpPr/>
            <p:nvPr/>
          </p:nvSpPr>
          <p:spPr>
            <a:xfrm>
              <a:off x="3690840" y="2161026"/>
              <a:ext cx="238470" cy="1576136"/>
            </a:xfrm>
            <a:prstGeom prst="rect">
              <a:avLst/>
            </a:prstGeom>
            <a:solidFill>
              <a:srgbClr val="B3B3B3">
                <a:alpha val="100000"/>
              </a:srgbClr>
            </a:solidFill>
          </p:spPr>
          <p:txBody>
            <a:bodyPr/>
            <a:lstStyle/>
            <a:p/>
          </p:txBody>
        </p:sp>
        <p:sp>
          <p:nvSpPr>
            <p:cNvPr id="60" name="rc60"/>
            <p:cNvSpPr/>
            <p:nvPr/>
          </p:nvSpPr>
          <p:spPr>
            <a:xfrm>
              <a:off x="3955807" y="2181282"/>
              <a:ext cx="238470" cy="1617070"/>
            </a:xfrm>
            <a:prstGeom prst="rect">
              <a:avLst/>
            </a:prstGeom>
            <a:solidFill>
              <a:srgbClr val="B3B3B3">
                <a:alpha val="100000"/>
              </a:srgbClr>
            </a:solidFill>
          </p:spPr>
          <p:txBody>
            <a:bodyPr/>
            <a:lstStyle/>
            <a:p/>
          </p:txBody>
        </p:sp>
        <p:sp>
          <p:nvSpPr>
            <p:cNvPr id="61" name="rc61"/>
            <p:cNvSpPr/>
            <p:nvPr/>
          </p:nvSpPr>
          <p:spPr>
            <a:xfrm>
              <a:off x="4220774" y="2639904"/>
              <a:ext cx="238470" cy="1205677"/>
            </a:xfrm>
            <a:prstGeom prst="rect">
              <a:avLst/>
            </a:prstGeom>
            <a:solidFill>
              <a:srgbClr val="B3B3B3">
                <a:alpha val="100000"/>
              </a:srgbClr>
            </a:solidFill>
          </p:spPr>
          <p:txBody>
            <a:bodyPr/>
            <a:lstStyle/>
            <a:p/>
          </p:txBody>
        </p:sp>
        <p:sp>
          <p:nvSpPr>
            <p:cNvPr id="62" name="rc62"/>
            <p:cNvSpPr/>
            <p:nvPr/>
          </p:nvSpPr>
          <p:spPr>
            <a:xfrm>
              <a:off x="4485741" y="2883113"/>
              <a:ext cx="238470" cy="934978"/>
            </a:xfrm>
            <a:prstGeom prst="rect">
              <a:avLst/>
            </a:prstGeom>
            <a:solidFill>
              <a:srgbClr val="B3B3B3">
                <a:alpha val="100000"/>
              </a:srgbClr>
            </a:solidFill>
          </p:spPr>
          <p:txBody>
            <a:bodyPr/>
            <a:lstStyle/>
            <a:p/>
          </p:txBody>
        </p:sp>
        <p:sp>
          <p:nvSpPr>
            <p:cNvPr id="63" name="rc63"/>
            <p:cNvSpPr/>
            <p:nvPr/>
          </p:nvSpPr>
          <p:spPr>
            <a:xfrm>
              <a:off x="4750709" y="3231305"/>
              <a:ext cx="238470" cy="599541"/>
            </a:xfrm>
            <a:prstGeom prst="rect">
              <a:avLst/>
            </a:prstGeom>
            <a:solidFill>
              <a:srgbClr val="B3B3B3">
                <a:alpha val="100000"/>
              </a:srgbClr>
            </a:solidFill>
          </p:spPr>
          <p:txBody>
            <a:bodyPr/>
            <a:lstStyle/>
            <a:p/>
          </p:txBody>
        </p:sp>
        <p:sp>
          <p:nvSpPr>
            <p:cNvPr id="64" name="rc64"/>
            <p:cNvSpPr/>
            <p:nvPr/>
          </p:nvSpPr>
          <p:spPr>
            <a:xfrm>
              <a:off x="5015676" y="3400728"/>
              <a:ext cx="238470" cy="478980"/>
            </a:xfrm>
            <a:prstGeom prst="rect">
              <a:avLst/>
            </a:prstGeom>
            <a:solidFill>
              <a:srgbClr val="B3B3B3">
                <a:alpha val="100000"/>
              </a:srgbClr>
            </a:solidFill>
          </p:spPr>
          <p:txBody>
            <a:bodyPr/>
            <a:lstStyle/>
            <a:p/>
          </p:txBody>
        </p:sp>
        <p:sp>
          <p:nvSpPr>
            <p:cNvPr id="65" name="rc65"/>
            <p:cNvSpPr/>
            <p:nvPr/>
          </p:nvSpPr>
          <p:spPr>
            <a:xfrm>
              <a:off x="5280643" y="3556944"/>
              <a:ext cx="238470" cy="355500"/>
            </a:xfrm>
            <a:prstGeom prst="rect">
              <a:avLst/>
            </a:prstGeom>
            <a:solidFill>
              <a:srgbClr val="B3B3B3">
                <a:alpha val="100000"/>
              </a:srgbClr>
            </a:solidFill>
          </p:spPr>
          <p:txBody>
            <a:bodyPr/>
            <a:lstStyle/>
            <a:p/>
          </p:txBody>
        </p:sp>
        <p:sp>
          <p:nvSpPr>
            <p:cNvPr id="66" name="rc66"/>
            <p:cNvSpPr/>
            <p:nvPr/>
          </p:nvSpPr>
          <p:spPr>
            <a:xfrm>
              <a:off x="5545610" y="3702449"/>
              <a:ext cx="238470" cy="228848"/>
            </a:xfrm>
            <a:prstGeom prst="rect">
              <a:avLst/>
            </a:prstGeom>
            <a:solidFill>
              <a:srgbClr val="B3B3B3">
                <a:alpha val="100000"/>
              </a:srgbClr>
            </a:solidFill>
          </p:spPr>
          <p:txBody>
            <a:bodyPr/>
            <a:lstStyle/>
            <a:p/>
          </p:txBody>
        </p:sp>
        <p:sp>
          <p:nvSpPr>
            <p:cNvPr id="67" name="rc67"/>
            <p:cNvSpPr/>
            <p:nvPr/>
          </p:nvSpPr>
          <p:spPr>
            <a:xfrm>
              <a:off x="5810578" y="3782795"/>
              <a:ext cx="238470" cy="183084"/>
            </a:xfrm>
            <a:prstGeom prst="rect">
              <a:avLst/>
            </a:prstGeom>
            <a:solidFill>
              <a:srgbClr val="B3B3B3">
                <a:alpha val="100000"/>
              </a:srgbClr>
            </a:solidFill>
          </p:spPr>
          <p:txBody>
            <a:bodyPr/>
            <a:lstStyle/>
            <a:p/>
          </p:txBody>
        </p:sp>
        <p:sp>
          <p:nvSpPr>
            <p:cNvPr id="68" name="rc68"/>
            <p:cNvSpPr/>
            <p:nvPr/>
          </p:nvSpPr>
          <p:spPr>
            <a:xfrm>
              <a:off x="6075545" y="3816882"/>
              <a:ext cx="238470" cy="199705"/>
            </a:xfrm>
            <a:prstGeom prst="rect">
              <a:avLst/>
            </a:prstGeom>
            <a:solidFill>
              <a:srgbClr val="B3B3B3">
                <a:alpha val="100000"/>
              </a:srgbClr>
            </a:solidFill>
          </p:spPr>
          <p:txBody>
            <a:bodyPr/>
            <a:lstStyle/>
            <a:p/>
          </p:txBody>
        </p:sp>
        <p:sp>
          <p:nvSpPr>
            <p:cNvPr id="69" name="rc69"/>
            <p:cNvSpPr/>
            <p:nvPr/>
          </p:nvSpPr>
          <p:spPr>
            <a:xfrm>
              <a:off x="6340512" y="3850046"/>
              <a:ext cx="238470" cy="194628"/>
            </a:xfrm>
            <a:prstGeom prst="rect">
              <a:avLst/>
            </a:prstGeom>
            <a:solidFill>
              <a:srgbClr val="B3B3B3">
                <a:alpha val="100000"/>
              </a:srgbClr>
            </a:solidFill>
          </p:spPr>
          <p:txBody>
            <a:bodyPr/>
            <a:lstStyle/>
            <a:p/>
          </p:txBody>
        </p:sp>
        <p:sp>
          <p:nvSpPr>
            <p:cNvPr id="70" name="rc70"/>
            <p:cNvSpPr/>
            <p:nvPr/>
          </p:nvSpPr>
          <p:spPr>
            <a:xfrm>
              <a:off x="6605479" y="3811350"/>
              <a:ext cx="238470" cy="146997"/>
            </a:xfrm>
            <a:prstGeom prst="rect">
              <a:avLst/>
            </a:prstGeom>
            <a:solidFill>
              <a:srgbClr val="B3B3B3">
                <a:alpha val="100000"/>
              </a:srgbClr>
            </a:solidFill>
          </p:spPr>
          <p:txBody>
            <a:bodyPr/>
            <a:lstStyle/>
            <a:p/>
          </p:txBody>
        </p:sp>
        <p:sp>
          <p:nvSpPr>
            <p:cNvPr id="71" name="rc71"/>
            <p:cNvSpPr/>
            <p:nvPr/>
          </p:nvSpPr>
          <p:spPr>
            <a:xfrm>
              <a:off x="6870447" y="3805473"/>
              <a:ext cx="238470" cy="126613"/>
            </a:xfrm>
            <a:prstGeom prst="rect">
              <a:avLst/>
            </a:prstGeom>
            <a:solidFill>
              <a:srgbClr val="B3B3B3">
                <a:alpha val="100000"/>
              </a:srgbClr>
            </a:solidFill>
          </p:spPr>
          <p:txBody>
            <a:bodyPr/>
            <a:lstStyle/>
            <a:p/>
          </p:txBody>
        </p:sp>
        <p:sp>
          <p:nvSpPr>
            <p:cNvPr id="72" name="rc72"/>
            <p:cNvSpPr/>
            <p:nvPr/>
          </p:nvSpPr>
          <p:spPr>
            <a:xfrm>
              <a:off x="7135414" y="3945191"/>
              <a:ext cx="238470" cy="92553"/>
            </a:xfrm>
            <a:prstGeom prst="rect">
              <a:avLst/>
            </a:prstGeom>
            <a:solidFill>
              <a:srgbClr val="B3B3B3">
                <a:alpha val="100000"/>
              </a:srgbClr>
            </a:solidFill>
          </p:spPr>
          <p:txBody>
            <a:bodyPr/>
            <a:lstStyle/>
            <a:p/>
          </p:txBody>
        </p:sp>
        <p:sp>
          <p:nvSpPr>
            <p:cNvPr id="73" name="rc73"/>
            <p:cNvSpPr/>
            <p:nvPr/>
          </p:nvSpPr>
          <p:spPr>
            <a:xfrm>
              <a:off x="7400381" y="3949702"/>
              <a:ext cx="238470" cy="58601"/>
            </a:xfrm>
            <a:prstGeom prst="rect">
              <a:avLst/>
            </a:prstGeom>
            <a:solidFill>
              <a:srgbClr val="B3B3B3">
                <a:alpha val="100000"/>
              </a:srgbClr>
            </a:solidFill>
          </p:spPr>
          <p:txBody>
            <a:bodyPr/>
            <a:lstStyle/>
            <a:p/>
          </p:txBody>
        </p:sp>
        <p:sp>
          <p:nvSpPr>
            <p:cNvPr id="74" name="rc74"/>
            <p:cNvSpPr/>
            <p:nvPr/>
          </p:nvSpPr>
          <p:spPr>
            <a:xfrm>
              <a:off x="7665348" y="3982201"/>
              <a:ext cx="238470" cy="86116"/>
            </a:xfrm>
            <a:prstGeom prst="rect">
              <a:avLst/>
            </a:prstGeom>
            <a:solidFill>
              <a:srgbClr val="B3B3B3">
                <a:alpha val="100000"/>
              </a:srgbClr>
            </a:solidFill>
          </p:spPr>
          <p:txBody>
            <a:bodyPr/>
            <a:lstStyle/>
            <a:p/>
          </p:txBody>
        </p:sp>
        <p:sp>
          <p:nvSpPr>
            <p:cNvPr id="75" name="rc75"/>
            <p:cNvSpPr/>
            <p:nvPr/>
          </p:nvSpPr>
          <p:spPr>
            <a:xfrm>
              <a:off x="7930316" y="4010022"/>
              <a:ext cx="238470" cy="59264"/>
            </a:xfrm>
            <a:prstGeom prst="rect">
              <a:avLst/>
            </a:prstGeom>
            <a:solidFill>
              <a:srgbClr val="B3B3B3">
                <a:alpha val="100000"/>
              </a:srgbClr>
            </a:solidFill>
          </p:spPr>
          <p:txBody>
            <a:bodyPr/>
            <a:lstStyle/>
            <a:p/>
          </p:txBody>
        </p:sp>
        <p:sp>
          <p:nvSpPr>
            <p:cNvPr id="76" name="pl76"/>
            <p:cNvSpPr/>
            <p:nvPr/>
          </p:nvSpPr>
          <p:spPr>
            <a:xfrm>
              <a:off x="1425369" y="1852101"/>
              <a:ext cx="6624181" cy="835211"/>
            </a:xfrm>
            <a:custGeom>
              <a:avLst/>
              <a:pathLst>
                <a:path w="6624181" h="835211">
                  <a:moveTo>
                    <a:pt x="0" y="835211"/>
                  </a:moveTo>
                  <a:lnTo>
                    <a:pt x="264967" y="811348"/>
                  </a:lnTo>
                  <a:lnTo>
                    <a:pt x="529934" y="835211"/>
                  </a:lnTo>
                  <a:lnTo>
                    <a:pt x="794901" y="763621"/>
                  </a:lnTo>
                  <a:lnTo>
                    <a:pt x="1059869" y="668169"/>
                  </a:lnTo>
                  <a:lnTo>
                    <a:pt x="1324836" y="572716"/>
                  </a:lnTo>
                  <a:lnTo>
                    <a:pt x="1589803" y="572716"/>
                  </a:lnTo>
                  <a:lnTo>
                    <a:pt x="1854770" y="524990"/>
                  </a:lnTo>
                  <a:lnTo>
                    <a:pt x="2119738" y="477263"/>
                  </a:lnTo>
                  <a:lnTo>
                    <a:pt x="2384705" y="357947"/>
                  </a:lnTo>
                  <a:lnTo>
                    <a:pt x="2649672" y="286358"/>
                  </a:lnTo>
                  <a:lnTo>
                    <a:pt x="2914639" y="238631"/>
                  </a:lnTo>
                  <a:lnTo>
                    <a:pt x="3179607" y="286358"/>
                  </a:lnTo>
                  <a:lnTo>
                    <a:pt x="3444574" y="262495"/>
                  </a:lnTo>
                  <a:lnTo>
                    <a:pt x="3709541" y="214768"/>
                  </a:lnTo>
                  <a:lnTo>
                    <a:pt x="3974508" y="190905"/>
                  </a:lnTo>
                  <a:lnTo>
                    <a:pt x="4239476" y="167042"/>
                  </a:lnTo>
                  <a:lnTo>
                    <a:pt x="4504443" y="119315"/>
                  </a:lnTo>
                  <a:lnTo>
                    <a:pt x="4769410" y="47726"/>
                  </a:lnTo>
                  <a:lnTo>
                    <a:pt x="5034377" y="23863"/>
                  </a:lnTo>
                  <a:lnTo>
                    <a:pt x="5299345" y="143179"/>
                  </a:lnTo>
                  <a:lnTo>
                    <a:pt x="5564312" y="167042"/>
                  </a:lnTo>
                  <a:lnTo>
                    <a:pt x="5829279" y="47726"/>
                  </a:lnTo>
                  <a:lnTo>
                    <a:pt x="6094246" y="71589"/>
                  </a:lnTo>
                  <a:lnTo>
                    <a:pt x="6359214" y="0"/>
                  </a:lnTo>
                  <a:lnTo>
                    <a:pt x="6624181" y="0"/>
                  </a:lnTo>
                </a:path>
              </a:pathLst>
            </a:custGeom>
            <a:ln w="27101" cap="flat">
              <a:solidFill>
                <a:srgbClr val="0058AB">
                  <a:alpha val="80000"/>
                </a:srgbClr>
              </a:solidFill>
              <a:prstDash val="solid"/>
              <a:round/>
            </a:ln>
          </p:spPr>
          <p:txBody>
            <a:bodyPr/>
            <a:lstStyle/>
            <a:p/>
          </p:txBody>
        </p:sp>
        <p:sp>
          <p:nvSpPr>
            <p:cNvPr id="77" name="pl77"/>
            <p:cNvSpPr/>
            <p:nvPr/>
          </p:nvSpPr>
          <p:spPr>
            <a:xfrm>
              <a:off x="1425369" y="1923690"/>
              <a:ext cx="6624181" cy="2147686"/>
            </a:xfrm>
            <a:custGeom>
              <a:avLst/>
              <a:pathLst>
                <a:path w="6624181" h="2147686">
                  <a:moveTo>
                    <a:pt x="0" y="2147686"/>
                  </a:moveTo>
                  <a:lnTo>
                    <a:pt x="264967" y="2147686"/>
                  </a:lnTo>
                  <a:lnTo>
                    <a:pt x="529934" y="2123823"/>
                  </a:lnTo>
                  <a:lnTo>
                    <a:pt x="794901" y="2123823"/>
                  </a:lnTo>
                  <a:lnTo>
                    <a:pt x="1059869" y="2123823"/>
                  </a:lnTo>
                  <a:lnTo>
                    <a:pt x="1324836" y="2123823"/>
                  </a:lnTo>
                  <a:lnTo>
                    <a:pt x="1589803" y="2123823"/>
                  </a:lnTo>
                  <a:lnTo>
                    <a:pt x="1854770" y="2123823"/>
                  </a:lnTo>
                  <a:lnTo>
                    <a:pt x="2119738" y="2076096"/>
                  </a:lnTo>
                  <a:lnTo>
                    <a:pt x="2384705" y="2076096"/>
                  </a:lnTo>
                  <a:lnTo>
                    <a:pt x="2649672" y="2052233"/>
                  </a:lnTo>
                  <a:lnTo>
                    <a:pt x="2914639" y="1551106"/>
                  </a:lnTo>
                  <a:lnTo>
                    <a:pt x="3179607" y="1264748"/>
                  </a:lnTo>
                  <a:lnTo>
                    <a:pt x="3444574" y="882937"/>
                  </a:lnTo>
                  <a:lnTo>
                    <a:pt x="3709541" y="692032"/>
                  </a:lnTo>
                  <a:lnTo>
                    <a:pt x="3974508" y="524990"/>
                  </a:lnTo>
                  <a:lnTo>
                    <a:pt x="4239476" y="357947"/>
                  </a:lnTo>
                  <a:lnTo>
                    <a:pt x="4504443" y="262495"/>
                  </a:lnTo>
                  <a:lnTo>
                    <a:pt x="4769410" y="214768"/>
                  </a:lnTo>
                  <a:lnTo>
                    <a:pt x="5034377" y="190905"/>
                  </a:lnTo>
                  <a:lnTo>
                    <a:pt x="5299345" y="238631"/>
                  </a:lnTo>
                  <a:lnTo>
                    <a:pt x="5564312" y="238631"/>
                  </a:lnTo>
                  <a:lnTo>
                    <a:pt x="5829279" y="71589"/>
                  </a:lnTo>
                  <a:lnTo>
                    <a:pt x="6094246" y="71589"/>
                  </a:lnTo>
                  <a:lnTo>
                    <a:pt x="6359214" y="47726"/>
                  </a:lnTo>
                  <a:lnTo>
                    <a:pt x="6624181" y="0"/>
                  </a:lnTo>
                </a:path>
              </a:pathLst>
            </a:custGeom>
            <a:ln w="27101" cap="flat">
              <a:solidFill>
                <a:srgbClr val="333333">
                  <a:alpha val="80000"/>
                </a:srgbClr>
              </a:solidFill>
              <a:prstDash val="solid"/>
              <a:round/>
            </a:ln>
          </p:spPr>
          <p:txBody>
            <a:bodyPr/>
            <a:lstStyle/>
            <a:p/>
          </p:txBody>
        </p:sp>
        <p:sp>
          <p:nvSpPr>
            <p:cNvPr id="78" name="tx78"/>
            <p:cNvSpPr/>
            <p:nvPr/>
          </p:nvSpPr>
          <p:spPr>
            <a:xfrm>
              <a:off x="1355052" y="250626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61</a:t>
              </a:r>
            </a:p>
          </p:txBody>
        </p:sp>
        <p:sp>
          <p:nvSpPr>
            <p:cNvPr id="79" name="tx79"/>
            <p:cNvSpPr/>
            <p:nvPr/>
          </p:nvSpPr>
          <p:spPr>
            <a:xfrm>
              <a:off x="2679888" y="224376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72</a:t>
              </a:r>
            </a:p>
          </p:txBody>
        </p:sp>
        <p:sp>
          <p:nvSpPr>
            <p:cNvPr id="80" name="tx80"/>
            <p:cNvSpPr/>
            <p:nvPr/>
          </p:nvSpPr>
          <p:spPr>
            <a:xfrm>
              <a:off x="4004725" y="195740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1" name="tx81"/>
            <p:cNvSpPr/>
            <p:nvPr/>
          </p:nvSpPr>
          <p:spPr>
            <a:xfrm>
              <a:off x="5329561" y="186195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88</a:t>
              </a:r>
            </a:p>
          </p:txBody>
        </p:sp>
        <p:sp>
          <p:nvSpPr>
            <p:cNvPr id="82" name="tx82"/>
            <p:cNvSpPr/>
            <p:nvPr/>
          </p:nvSpPr>
          <p:spPr>
            <a:xfrm>
              <a:off x="6389430" y="169491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95</a:t>
              </a:r>
            </a:p>
          </p:txBody>
        </p:sp>
        <p:sp>
          <p:nvSpPr>
            <p:cNvPr id="83" name="tx83"/>
            <p:cNvSpPr/>
            <p:nvPr/>
          </p:nvSpPr>
          <p:spPr>
            <a:xfrm>
              <a:off x="6654397" y="181422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90</a:t>
              </a:r>
            </a:p>
          </p:txBody>
        </p:sp>
        <p:sp>
          <p:nvSpPr>
            <p:cNvPr id="84" name="tx84"/>
            <p:cNvSpPr/>
            <p:nvPr/>
          </p:nvSpPr>
          <p:spPr>
            <a:xfrm>
              <a:off x="6919365" y="183809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5" name="tx85"/>
            <p:cNvSpPr/>
            <p:nvPr/>
          </p:nvSpPr>
          <p:spPr>
            <a:xfrm>
              <a:off x="7184332" y="171877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94</a:t>
              </a:r>
            </a:p>
          </p:txBody>
        </p:sp>
        <p:sp>
          <p:nvSpPr>
            <p:cNvPr id="86" name="tx86"/>
            <p:cNvSpPr/>
            <p:nvPr/>
          </p:nvSpPr>
          <p:spPr>
            <a:xfrm>
              <a:off x="7449299" y="17426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93</a:t>
              </a:r>
            </a:p>
          </p:txBody>
        </p:sp>
        <p:sp>
          <p:nvSpPr>
            <p:cNvPr id="87" name="tx87"/>
            <p:cNvSpPr/>
            <p:nvPr/>
          </p:nvSpPr>
          <p:spPr>
            <a:xfrm>
              <a:off x="7714266" y="167104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96</a:t>
              </a:r>
            </a:p>
          </p:txBody>
        </p:sp>
        <p:sp>
          <p:nvSpPr>
            <p:cNvPr id="88" name="tx88"/>
            <p:cNvSpPr/>
            <p:nvPr/>
          </p:nvSpPr>
          <p:spPr>
            <a:xfrm>
              <a:off x="7979234" y="167104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96</a:t>
              </a:r>
            </a:p>
          </p:txBody>
        </p:sp>
        <p:sp>
          <p:nvSpPr>
            <p:cNvPr id="89" name="tx89"/>
            <p:cNvSpPr/>
            <p:nvPr/>
          </p:nvSpPr>
          <p:spPr>
            <a:xfrm>
              <a:off x="1390211" y="4134744"/>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3</a:t>
              </a:r>
            </a:p>
          </p:txBody>
        </p:sp>
        <p:sp>
          <p:nvSpPr>
            <p:cNvPr id="90" name="tx90"/>
            <p:cNvSpPr/>
            <p:nvPr/>
          </p:nvSpPr>
          <p:spPr>
            <a:xfrm>
              <a:off x="2715047" y="4110881"/>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4</a:t>
              </a:r>
            </a:p>
          </p:txBody>
        </p:sp>
        <p:sp>
          <p:nvSpPr>
            <p:cNvPr id="91" name="tx91"/>
            <p:cNvSpPr/>
            <p:nvPr/>
          </p:nvSpPr>
          <p:spPr>
            <a:xfrm>
              <a:off x="4039883" y="4039292"/>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a:t>
              </a:r>
            </a:p>
          </p:txBody>
        </p:sp>
        <p:sp>
          <p:nvSpPr>
            <p:cNvPr id="92" name="tx92"/>
            <p:cNvSpPr/>
            <p:nvPr/>
          </p:nvSpPr>
          <p:spPr>
            <a:xfrm>
              <a:off x="5329561" y="251204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71</a:t>
              </a:r>
            </a:p>
          </p:txBody>
        </p:sp>
        <p:sp>
          <p:nvSpPr>
            <p:cNvPr id="93" name="tx93"/>
            <p:cNvSpPr/>
            <p:nvPr/>
          </p:nvSpPr>
          <p:spPr>
            <a:xfrm>
              <a:off x="6389430" y="217796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85</a:t>
              </a:r>
            </a:p>
          </p:txBody>
        </p:sp>
        <p:sp>
          <p:nvSpPr>
            <p:cNvPr id="94" name="tx94"/>
            <p:cNvSpPr/>
            <p:nvPr/>
          </p:nvSpPr>
          <p:spPr>
            <a:xfrm>
              <a:off x="6654397" y="222569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83</a:t>
              </a:r>
            </a:p>
          </p:txBody>
        </p:sp>
        <p:sp>
          <p:nvSpPr>
            <p:cNvPr id="95" name="tx95"/>
            <p:cNvSpPr/>
            <p:nvPr/>
          </p:nvSpPr>
          <p:spPr>
            <a:xfrm>
              <a:off x="6919365" y="222569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83</a:t>
              </a:r>
            </a:p>
          </p:txBody>
        </p:sp>
        <p:sp>
          <p:nvSpPr>
            <p:cNvPr id="96" name="tx96"/>
            <p:cNvSpPr/>
            <p:nvPr/>
          </p:nvSpPr>
          <p:spPr>
            <a:xfrm>
              <a:off x="7184332" y="205864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90</a:t>
              </a:r>
            </a:p>
          </p:txBody>
        </p:sp>
        <p:sp>
          <p:nvSpPr>
            <p:cNvPr id="97" name="tx97"/>
            <p:cNvSpPr/>
            <p:nvPr/>
          </p:nvSpPr>
          <p:spPr>
            <a:xfrm>
              <a:off x="7449299" y="205864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90</a:t>
              </a:r>
            </a:p>
          </p:txBody>
        </p:sp>
        <p:sp>
          <p:nvSpPr>
            <p:cNvPr id="98" name="tx98"/>
            <p:cNvSpPr/>
            <p:nvPr/>
          </p:nvSpPr>
          <p:spPr>
            <a:xfrm>
              <a:off x="7714266" y="203478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91</a:t>
              </a:r>
            </a:p>
          </p:txBody>
        </p:sp>
        <p:sp>
          <p:nvSpPr>
            <p:cNvPr id="99" name="tx99"/>
            <p:cNvSpPr/>
            <p:nvPr/>
          </p:nvSpPr>
          <p:spPr>
            <a:xfrm>
              <a:off x="7979234" y="19870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93</a:t>
              </a:r>
            </a:p>
          </p:txBody>
        </p:sp>
        <p:sp>
          <p:nvSpPr>
            <p:cNvPr id="100" name="tx100"/>
            <p:cNvSpPr/>
            <p:nvPr/>
          </p:nvSpPr>
          <p:spPr>
            <a:xfrm>
              <a:off x="1319939" y="365801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13.7</a:t>
              </a:r>
            </a:p>
          </p:txBody>
        </p:sp>
        <p:sp>
          <p:nvSpPr>
            <p:cNvPr id="101" name="tx101"/>
            <p:cNvSpPr/>
            <p:nvPr/>
          </p:nvSpPr>
          <p:spPr>
            <a:xfrm>
              <a:off x="2674905" y="379696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9.4</a:t>
              </a:r>
            </a:p>
          </p:txBody>
        </p:sp>
        <p:sp>
          <p:nvSpPr>
            <p:cNvPr id="102" name="tx102"/>
            <p:cNvSpPr/>
            <p:nvPr/>
          </p:nvSpPr>
          <p:spPr>
            <a:xfrm>
              <a:off x="3999741" y="39318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03" name="tx103"/>
            <p:cNvSpPr/>
            <p:nvPr/>
          </p:nvSpPr>
          <p:spPr>
            <a:xfrm>
              <a:off x="5324577" y="398888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04" name="tx104"/>
            <p:cNvSpPr/>
            <p:nvPr/>
          </p:nvSpPr>
          <p:spPr>
            <a:xfrm>
              <a:off x="6384447" y="405500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05" name="tx105"/>
            <p:cNvSpPr/>
            <p:nvPr/>
          </p:nvSpPr>
          <p:spPr>
            <a:xfrm>
              <a:off x="6649414" y="40118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06" name="tx106"/>
            <p:cNvSpPr/>
            <p:nvPr/>
          </p:nvSpPr>
          <p:spPr>
            <a:xfrm>
              <a:off x="6914381" y="39987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107" name="tx107"/>
            <p:cNvSpPr/>
            <p:nvPr/>
          </p:nvSpPr>
          <p:spPr>
            <a:xfrm>
              <a:off x="7179348" y="405153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08" name="tx108"/>
            <p:cNvSpPr/>
            <p:nvPr/>
          </p:nvSpPr>
          <p:spPr>
            <a:xfrm>
              <a:off x="7444316" y="403681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09" name="tx109"/>
            <p:cNvSpPr/>
            <p:nvPr/>
          </p:nvSpPr>
          <p:spPr>
            <a:xfrm>
              <a:off x="7709283" y="406682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10" name="tx110"/>
            <p:cNvSpPr/>
            <p:nvPr/>
          </p:nvSpPr>
          <p:spPr>
            <a:xfrm>
              <a:off x="7974250" y="40673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11" name="tx111"/>
            <p:cNvSpPr/>
            <p:nvPr/>
          </p:nvSpPr>
          <p:spPr>
            <a:xfrm>
              <a:off x="1319939" y="260704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18.5</a:t>
              </a:r>
            </a:p>
          </p:txBody>
        </p:sp>
        <p:sp>
          <p:nvSpPr>
            <p:cNvPr id="112" name="tx112"/>
            <p:cNvSpPr/>
            <p:nvPr/>
          </p:nvSpPr>
          <p:spPr>
            <a:xfrm>
              <a:off x="2644775" y="273262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23.2</a:t>
              </a:r>
            </a:p>
          </p:txBody>
        </p:sp>
        <p:sp>
          <p:nvSpPr>
            <p:cNvPr id="113" name="tx113"/>
            <p:cNvSpPr/>
            <p:nvPr/>
          </p:nvSpPr>
          <p:spPr>
            <a:xfrm>
              <a:off x="3969612" y="295100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24.8</a:t>
              </a:r>
            </a:p>
          </p:txBody>
        </p:sp>
        <p:sp>
          <p:nvSpPr>
            <p:cNvPr id="114" name="tx114"/>
            <p:cNvSpPr/>
            <p:nvPr/>
          </p:nvSpPr>
          <p:spPr>
            <a:xfrm>
              <a:off x="5324577" y="369587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15" name="tx115"/>
            <p:cNvSpPr/>
            <p:nvPr/>
          </p:nvSpPr>
          <p:spPr>
            <a:xfrm>
              <a:off x="6429618" y="39085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116" name="tx116"/>
            <p:cNvSpPr/>
            <p:nvPr/>
          </p:nvSpPr>
          <p:spPr>
            <a:xfrm>
              <a:off x="6649414" y="384603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17" name="tx117"/>
            <p:cNvSpPr/>
            <p:nvPr/>
          </p:nvSpPr>
          <p:spPr>
            <a:xfrm>
              <a:off x="6914381" y="382996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18" name="tx118"/>
            <p:cNvSpPr/>
            <p:nvPr/>
          </p:nvSpPr>
          <p:spPr>
            <a:xfrm>
              <a:off x="7179348" y="395265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19" name="tx119"/>
            <p:cNvSpPr/>
            <p:nvPr/>
          </p:nvSpPr>
          <p:spPr>
            <a:xfrm>
              <a:off x="7444316" y="394018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0.9</a:t>
              </a:r>
            </a:p>
          </p:txBody>
        </p:sp>
        <p:sp>
          <p:nvSpPr>
            <p:cNvPr id="120" name="tx120"/>
            <p:cNvSpPr/>
            <p:nvPr/>
          </p:nvSpPr>
          <p:spPr>
            <a:xfrm>
              <a:off x="7709283" y="39864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21" name="tx121"/>
            <p:cNvSpPr/>
            <p:nvPr/>
          </p:nvSpPr>
          <p:spPr>
            <a:xfrm>
              <a:off x="7974250" y="400083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0.9</a:t>
              </a:r>
            </a:p>
          </p:txBody>
        </p:sp>
        <p:sp>
          <p:nvSpPr>
            <p:cNvPr id="122" name="tx122"/>
            <p:cNvSpPr/>
            <p:nvPr/>
          </p:nvSpPr>
          <p:spPr>
            <a:xfrm>
              <a:off x="1319939" y="192457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32.2</a:t>
              </a:r>
            </a:p>
          </p:txBody>
        </p:sp>
        <p:sp>
          <p:nvSpPr>
            <p:cNvPr id="123" name="tx123"/>
            <p:cNvSpPr/>
            <p:nvPr/>
          </p:nvSpPr>
          <p:spPr>
            <a:xfrm>
              <a:off x="2644775" y="189783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32.6</a:t>
              </a:r>
            </a:p>
          </p:txBody>
        </p:sp>
        <p:sp>
          <p:nvSpPr>
            <p:cNvPr id="124" name="tx124"/>
            <p:cNvSpPr/>
            <p:nvPr/>
          </p:nvSpPr>
          <p:spPr>
            <a:xfrm>
              <a:off x="4014783" y="20648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125" name="tx125"/>
            <p:cNvSpPr/>
            <p:nvPr/>
          </p:nvSpPr>
          <p:spPr>
            <a:xfrm>
              <a:off x="5369749" y="34404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26" name="tx126"/>
            <p:cNvSpPr/>
            <p:nvPr/>
          </p:nvSpPr>
          <p:spPr>
            <a:xfrm>
              <a:off x="6384447" y="3733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a:t>
              </a:r>
            </a:p>
          </p:txBody>
        </p:sp>
        <p:sp>
          <p:nvSpPr>
            <p:cNvPr id="127" name="tx127"/>
            <p:cNvSpPr/>
            <p:nvPr/>
          </p:nvSpPr>
          <p:spPr>
            <a:xfrm>
              <a:off x="6649414" y="369490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128" name="tx128"/>
            <p:cNvSpPr/>
            <p:nvPr/>
          </p:nvSpPr>
          <p:spPr>
            <a:xfrm>
              <a:off x="6914381" y="368902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129" name="tx129"/>
            <p:cNvSpPr/>
            <p:nvPr/>
          </p:nvSpPr>
          <p:spPr>
            <a:xfrm>
              <a:off x="7224520" y="38287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30" name="tx130"/>
            <p:cNvSpPr/>
            <p:nvPr/>
          </p:nvSpPr>
          <p:spPr>
            <a:xfrm>
              <a:off x="7489487" y="38332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31" name="tx131"/>
            <p:cNvSpPr/>
            <p:nvPr/>
          </p:nvSpPr>
          <p:spPr>
            <a:xfrm>
              <a:off x="7709283" y="386575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132" name="tx132"/>
            <p:cNvSpPr/>
            <p:nvPr/>
          </p:nvSpPr>
          <p:spPr>
            <a:xfrm>
              <a:off x="8019421" y="38935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33" name="tx133"/>
            <p:cNvSpPr/>
            <p:nvPr/>
          </p:nvSpPr>
          <p:spPr>
            <a:xfrm>
              <a:off x="688596" y="4088376"/>
              <a:ext cx="21177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0M</a:t>
              </a:r>
            </a:p>
          </p:txBody>
        </p:sp>
        <p:sp>
          <p:nvSpPr>
            <p:cNvPr id="134" name="tx134"/>
            <p:cNvSpPr/>
            <p:nvPr/>
          </p:nvSpPr>
          <p:spPr>
            <a:xfrm>
              <a:off x="603832" y="3435340"/>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10M</a:t>
              </a:r>
            </a:p>
          </p:txBody>
        </p:sp>
        <p:sp>
          <p:nvSpPr>
            <p:cNvPr id="135" name="tx135"/>
            <p:cNvSpPr/>
            <p:nvPr/>
          </p:nvSpPr>
          <p:spPr>
            <a:xfrm>
              <a:off x="603832" y="2782304"/>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20M</a:t>
              </a:r>
            </a:p>
          </p:txBody>
        </p:sp>
        <p:sp>
          <p:nvSpPr>
            <p:cNvPr id="136" name="tx136"/>
            <p:cNvSpPr/>
            <p:nvPr/>
          </p:nvSpPr>
          <p:spPr>
            <a:xfrm>
              <a:off x="603832" y="2129267"/>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30M</a:t>
              </a:r>
            </a:p>
          </p:txBody>
        </p:sp>
        <p:sp>
          <p:nvSpPr>
            <p:cNvPr id="137" name="tx137"/>
            <p:cNvSpPr/>
            <p:nvPr/>
          </p:nvSpPr>
          <p:spPr>
            <a:xfrm>
              <a:off x="8574549" y="4088376"/>
              <a:ext cx="847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a:t>
              </a:r>
            </a:p>
          </p:txBody>
        </p:sp>
        <p:sp>
          <p:nvSpPr>
            <p:cNvPr id="138" name="tx138"/>
            <p:cNvSpPr/>
            <p:nvPr/>
          </p:nvSpPr>
          <p:spPr>
            <a:xfrm>
              <a:off x="8574549" y="349179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25</a:t>
              </a:r>
            </a:p>
          </p:txBody>
        </p:sp>
        <p:sp>
          <p:nvSpPr>
            <p:cNvPr id="139" name="tx139"/>
            <p:cNvSpPr/>
            <p:nvPr/>
          </p:nvSpPr>
          <p:spPr>
            <a:xfrm>
              <a:off x="8574549" y="289521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50</a:t>
              </a:r>
            </a:p>
          </p:txBody>
        </p:sp>
        <p:sp>
          <p:nvSpPr>
            <p:cNvPr id="140" name="tx140"/>
            <p:cNvSpPr/>
            <p:nvPr/>
          </p:nvSpPr>
          <p:spPr>
            <a:xfrm>
              <a:off x="8574549" y="2298638"/>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75</a:t>
              </a:r>
            </a:p>
          </p:txBody>
        </p:sp>
        <p:sp>
          <p:nvSpPr>
            <p:cNvPr id="141" name="tx141"/>
            <p:cNvSpPr/>
            <p:nvPr/>
          </p:nvSpPr>
          <p:spPr>
            <a:xfrm>
              <a:off x="8574549" y="1702058"/>
              <a:ext cx="25429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100</a:t>
              </a:r>
            </a:p>
          </p:txBody>
        </p:sp>
        <p:sp>
          <p:nvSpPr>
            <p:cNvPr id="142" name="tx142"/>
            <p:cNvSpPr/>
            <p:nvPr/>
          </p:nvSpPr>
          <p:spPr>
            <a:xfrm rot="-5400000">
              <a:off x="1255840"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2000</a:t>
              </a:r>
            </a:p>
          </p:txBody>
        </p:sp>
        <p:sp>
          <p:nvSpPr>
            <p:cNvPr id="143" name="tx143"/>
            <p:cNvSpPr/>
            <p:nvPr/>
          </p:nvSpPr>
          <p:spPr>
            <a:xfrm rot="-5400000">
              <a:off x="2580676"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2005</a:t>
              </a:r>
            </a:p>
          </p:txBody>
        </p:sp>
        <p:sp>
          <p:nvSpPr>
            <p:cNvPr id="144" name="tx144"/>
            <p:cNvSpPr/>
            <p:nvPr/>
          </p:nvSpPr>
          <p:spPr>
            <a:xfrm rot="-5400000">
              <a:off x="3905512"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2010</a:t>
              </a:r>
            </a:p>
          </p:txBody>
        </p:sp>
        <p:sp>
          <p:nvSpPr>
            <p:cNvPr id="145" name="tx145"/>
            <p:cNvSpPr/>
            <p:nvPr/>
          </p:nvSpPr>
          <p:spPr>
            <a:xfrm rot="-5400000">
              <a:off x="5230349"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2015</a:t>
              </a:r>
            </a:p>
          </p:txBody>
        </p:sp>
        <p:sp>
          <p:nvSpPr>
            <p:cNvPr id="146" name="tx146"/>
            <p:cNvSpPr/>
            <p:nvPr/>
          </p:nvSpPr>
          <p:spPr>
            <a:xfrm rot="-5400000">
              <a:off x="6290218"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2019</a:t>
              </a:r>
            </a:p>
          </p:txBody>
        </p:sp>
        <p:sp>
          <p:nvSpPr>
            <p:cNvPr id="147" name="tx147"/>
            <p:cNvSpPr/>
            <p:nvPr/>
          </p:nvSpPr>
          <p:spPr>
            <a:xfrm rot="-5400000">
              <a:off x="6555185"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2020</a:t>
              </a:r>
            </a:p>
          </p:txBody>
        </p:sp>
        <p:sp>
          <p:nvSpPr>
            <p:cNvPr id="148" name="tx148"/>
            <p:cNvSpPr/>
            <p:nvPr/>
          </p:nvSpPr>
          <p:spPr>
            <a:xfrm rot="-5400000">
              <a:off x="6820152"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2021</a:t>
              </a:r>
            </a:p>
          </p:txBody>
        </p:sp>
        <p:sp>
          <p:nvSpPr>
            <p:cNvPr id="149" name="tx149"/>
            <p:cNvSpPr/>
            <p:nvPr/>
          </p:nvSpPr>
          <p:spPr>
            <a:xfrm rot="-5400000">
              <a:off x="7085119"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2022</a:t>
              </a:r>
            </a:p>
          </p:txBody>
        </p:sp>
        <p:sp>
          <p:nvSpPr>
            <p:cNvPr id="150" name="tx150"/>
            <p:cNvSpPr/>
            <p:nvPr/>
          </p:nvSpPr>
          <p:spPr>
            <a:xfrm rot="-5400000">
              <a:off x="7350087"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2023</a:t>
              </a:r>
            </a:p>
          </p:txBody>
        </p:sp>
        <p:sp>
          <p:nvSpPr>
            <p:cNvPr id="151" name="tx151"/>
            <p:cNvSpPr/>
            <p:nvPr/>
          </p:nvSpPr>
          <p:spPr>
            <a:xfrm rot="-5400000">
              <a:off x="7615054"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2024</a:t>
              </a:r>
            </a:p>
          </p:txBody>
        </p:sp>
        <p:sp>
          <p:nvSpPr>
            <p:cNvPr id="152" name="tx152"/>
            <p:cNvSpPr/>
            <p:nvPr/>
          </p:nvSpPr>
          <p:spPr>
            <a:xfrm rot="-5400000">
              <a:off x="7880021"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2025</a:t>
              </a:r>
            </a:p>
          </p:txBody>
        </p:sp>
        <p:sp>
          <p:nvSpPr>
            <p:cNvPr id="153" name="tx153"/>
            <p:cNvSpPr/>
            <p:nvPr/>
          </p:nvSpPr>
          <p:spPr>
            <a:xfrm rot="-5400000">
              <a:off x="-734851" y="2907149"/>
              <a:ext cx="240587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Un- and under-vaccinated (millions)</a:t>
              </a:r>
            </a:p>
          </p:txBody>
        </p:sp>
        <p:sp>
          <p:nvSpPr>
            <p:cNvPr id="154" name="tx154"/>
            <p:cNvSpPr/>
            <p:nvPr/>
          </p:nvSpPr>
          <p:spPr>
            <a:xfrm rot="5400000">
              <a:off x="8289532" y="2907149"/>
              <a:ext cx="132139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 Coverage (%)</a:t>
              </a:r>
            </a:p>
          </p:txBody>
        </p:sp>
        <p:sp>
          <p:nvSpPr>
            <p:cNvPr id="155" name="pl155"/>
            <p:cNvSpPr/>
            <p:nvPr/>
          </p:nvSpPr>
          <p:spPr>
            <a:xfrm>
              <a:off x="2888253" y="5157252"/>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56" name="pl156"/>
            <p:cNvSpPr/>
            <p:nvPr/>
          </p:nvSpPr>
          <p:spPr>
            <a:xfrm>
              <a:off x="3670437" y="5157252"/>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57" name="tx157"/>
            <p:cNvSpPr/>
            <p:nvPr/>
          </p:nvSpPr>
          <p:spPr>
            <a:xfrm>
              <a:off x="3155352"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a:t>
              </a:r>
            </a:p>
          </p:txBody>
        </p:sp>
        <p:sp>
          <p:nvSpPr>
            <p:cNvPr id="158" name="tx158"/>
            <p:cNvSpPr/>
            <p:nvPr/>
          </p:nvSpPr>
          <p:spPr>
            <a:xfrm>
              <a:off x="3937537"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MCV2</a:t>
              </a:r>
            </a:p>
          </p:txBody>
        </p:sp>
        <p:sp>
          <p:nvSpPr>
            <p:cNvPr id="159" name="rc159"/>
            <p:cNvSpPr/>
            <p:nvPr/>
          </p:nvSpPr>
          <p:spPr>
            <a:xfrm>
              <a:off x="4648443" y="5056524"/>
              <a:ext cx="201456" cy="201456"/>
            </a:xfrm>
            <a:prstGeom prst="rect">
              <a:avLst/>
            </a:prstGeom>
            <a:solidFill>
              <a:srgbClr val="E2231A">
                <a:alpha val="100000"/>
              </a:srgbClr>
            </a:solidFill>
          </p:spPr>
          <p:txBody>
            <a:bodyPr/>
            <a:lstStyle/>
            <a:p/>
          </p:txBody>
        </p:sp>
        <p:sp>
          <p:nvSpPr>
            <p:cNvPr id="160" name="rc160"/>
            <p:cNvSpPr/>
            <p:nvPr/>
          </p:nvSpPr>
          <p:spPr>
            <a:xfrm>
              <a:off x="5667822" y="5056524"/>
              <a:ext cx="201456" cy="201456"/>
            </a:xfrm>
            <a:prstGeom prst="rect">
              <a:avLst/>
            </a:prstGeom>
            <a:solidFill>
              <a:srgbClr val="B3B3B3">
                <a:alpha val="100000"/>
              </a:srgbClr>
            </a:solidFill>
          </p:spPr>
          <p:txBody>
            <a:bodyPr/>
            <a:lstStyle/>
            <a:p/>
          </p:txBody>
        </p:sp>
        <p:sp>
          <p:nvSpPr>
            <p:cNvPr id="161" name="tx161"/>
            <p:cNvSpPr/>
            <p:nvPr/>
          </p:nvSpPr>
          <p:spPr>
            <a:xfrm>
              <a:off x="4928488"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MCV1</a:t>
              </a:r>
            </a:p>
          </p:txBody>
        </p:sp>
        <p:sp>
          <p:nvSpPr>
            <p:cNvPr id="162" name="tx162"/>
            <p:cNvSpPr/>
            <p:nvPr/>
          </p:nvSpPr>
          <p:spPr>
            <a:xfrm>
              <a:off x="5947867"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MCV2</a:t>
              </a:r>
            </a:p>
          </p:txBody>
        </p:sp>
        <p:sp>
          <p:nvSpPr>
            <p:cNvPr id="163" name="tx163"/>
            <p:cNvSpPr/>
            <p:nvPr/>
          </p:nvSpPr>
          <p:spPr>
            <a:xfrm>
              <a:off x="963002" y="1437626"/>
              <a:ext cx="727624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MCV, SEAR, 2000-2025</a:t>
              </a:r>
            </a:p>
          </p:txBody>
        </p:sp>
        <p:sp>
          <p:nvSpPr>
            <p:cNvPr id="164" name="pl164"/>
            <p:cNvSpPr/>
            <p:nvPr/>
          </p:nvSpPr>
          <p:spPr>
            <a:xfrm>
              <a:off x="2071115"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601076"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131037"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660999"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8190960"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63002" y="5898035"/>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70" name="pl170"/>
            <p:cNvSpPr/>
            <p:nvPr/>
          </p:nvSpPr>
          <p:spPr>
            <a:xfrm>
              <a:off x="963002" y="5735617"/>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71" name="pl171"/>
            <p:cNvSpPr/>
            <p:nvPr/>
          </p:nvSpPr>
          <p:spPr>
            <a:xfrm>
              <a:off x="963002" y="5573198"/>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72" name="pl172"/>
            <p:cNvSpPr/>
            <p:nvPr/>
          </p:nvSpPr>
          <p:spPr>
            <a:xfrm>
              <a:off x="1306134"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836095"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366057"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896018"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425979"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306134" y="5824947"/>
              <a:ext cx="2302807" cy="146176"/>
            </a:xfrm>
            <a:prstGeom prst="rect">
              <a:avLst/>
            </a:prstGeom>
            <a:solidFill>
              <a:srgbClr val="E2231A">
                <a:alpha val="100000"/>
              </a:srgbClr>
            </a:solidFill>
          </p:spPr>
          <p:txBody>
            <a:bodyPr/>
            <a:lstStyle/>
            <a:p/>
          </p:txBody>
        </p:sp>
        <p:sp>
          <p:nvSpPr>
            <p:cNvPr id="178" name="rc178"/>
            <p:cNvSpPr/>
            <p:nvPr/>
          </p:nvSpPr>
          <p:spPr>
            <a:xfrm>
              <a:off x="1306134" y="5662528"/>
              <a:ext cx="1748910" cy="146176"/>
            </a:xfrm>
            <a:prstGeom prst="rect">
              <a:avLst/>
            </a:prstGeom>
            <a:solidFill>
              <a:srgbClr val="E2231A">
                <a:alpha val="100000"/>
              </a:srgbClr>
            </a:solidFill>
          </p:spPr>
          <p:txBody>
            <a:bodyPr/>
            <a:lstStyle/>
            <a:p/>
          </p:txBody>
        </p:sp>
        <p:sp>
          <p:nvSpPr>
            <p:cNvPr id="179" name="rc179"/>
            <p:cNvSpPr/>
            <p:nvPr/>
          </p:nvSpPr>
          <p:spPr>
            <a:xfrm>
              <a:off x="1306134" y="5500109"/>
              <a:ext cx="1726200" cy="146176"/>
            </a:xfrm>
            <a:prstGeom prst="rect">
              <a:avLst/>
            </a:prstGeom>
            <a:solidFill>
              <a:srgbClr val="E2231A">
                <a:alpha val="100000"/>
              </a:srgbClr>
            </a:solidFill>
          </p:spPr>
          <p:txBody>
            <a:bodyPr/>
            <a:lstStyle/>
            <a:p/>
          </p:txBody>
        </p:sp>
        <p:sp>
          <p:nvSpPr>
            <p:cNvPr id="180" name="rc180"/>
            <p:cNvSpPr/>
            <p:nvPr/>
          </p:nvSpPr>
          <p:spPr>
            <a:xfrm>
              <a:off x="3608942" y="5824947"/>
              <a:ext cx="4559844" cy="146176"/>
            </a:xfrm>
            <a:prstGeom prst="rect">
              <a:avLst/>
            </a:prstGeom>
            <a:solidFill>
              <a:srgbClr val="B3B3B3">
                <a:alpha val="100000"/>
              </a:srgbClr>
            </a:solidFill>
          </p:spPr>
          <p:txBody>
            <a:bodyPr/>
            <a:lstStyle/>
            <a:p/>
          </p:txBody>
        </p:sp>
        <p:sp>
          <p:nvSpPr>
            <p:cNvPr id="181" name="rc181"/>
            <p:cNvSpPr/>
            <p:nvPr/>
          </p:nvSpPr>
          <p:spPr>
            <a:xfrm>
              <a:off x="3055045" y="5662528"/>
              <a:ext cx="2017562" cy="146176"/>
            </a:xfrm>
            <a:prstGeom prst="rect">
              <a:avLst/>
            </a:prstGeom>
            <a:solidFill>
              <a:srgbClr val="B3B3B3">
                <a:alpha val="100000"/>
              </a:srgbClr>
            </a:solidFill>
          </p:spPr>
          <p:txBody>
            <a:bodyPr/>
            <a:lstStyle/>
            <a:p/>
          </p:txBody>
        </p:sp>
        <p:sp>
          <p:nvSpPr>
            <p:cNvPr id="182" name="rc182"/>
            <p:cNvSpPr/>
            <p:nvPr/>
          </p:nvSpPr>
          <p:spPr>
            <a:xfrm>
              <a:off x="3032334" y="5500109"/>
              <a:ext cx="1388475" cy="146176"/>
            </a:xfrm>
            <a:prstGeom prst="rect">
              <a:avLst/>
            </a:prstGeom>
            <a:solidFill>
              <a:srgbClr val="B3B3B3">
                <a:alpha val="100000"/>
              </a:srgbClr>
            </a:solidFill>
          </p:spPr>
          <p:txBody>
            <a:bodyPr/>
            <a:lstStyle/>
            <a:p/>
          </p:txBody>
        </p:sp>
        <p:sp>
          <p:nvSpPr>
            <p:cNvPr id="183" name="tx183"/>
            <p:cNvSpPr/>
            <p:nvPr/>
          </p:nvSpPr>
          <p:spPr>
            <a:xfrm>
              <a:off x="2078199" y="5852773"/>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1.5</a:t>
              </a:r>
            </a:p>
          </p:txBody>
        </p:sp>
        <p:sp>
          <p:nvSpPr>
            <p:cNvPr id="184" name="tx184"/>
            <p:cNvSpPr/>
            <p:nvPr/>
          </p:nvSpPr>
          <p:spPr>
            <a:xfrm>
              <a:off x="1801251" y="5690354"/>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1.1</a:t>
              </a:r>
            </a:p>
          </p:txBody>
        </p:sp>
        <p:sp>
          <p:nvSpPr>
            <p:cNvPr id="185" name="tx185"/>
            <p:cNvSpPr/>
            <p:nvPr/>
          </p:nvSpPr>
          <p:spPr>
            <a:xfrm>
              <a:off x="1789895" y="5527935"/>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1.1</a:t>
              </a:r>
            </a:p>
          </p:txBody>
        </p:sp>
        <p:sp>
          <p:nvSpPr>
            <p:cNvPr id="186" name="tx186"/>
            <p:cNvSpPr/>
            <p:nvPr/>
          </p:nvSpPr>
          <p:spPr>
            <a:xfrm>
              <a:off x="5562240" y="5852773"/>
              <a:ext cx="6532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3</a:t>
              </a:r>
            </a:p>
          </p:txBody>
        </p:sp>
        <p:sp>
          <p:nvSpPr>
            <p:cNvPr id="187" name="tx187"/>
            <p:cNvSpPr/>
            <p:nvPr/>
          </p:nvSpPr>
          <p:spPr>
            <a:xfrm>
              <a:off x="3684488" y="5690354"/>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1.3</a:t>
              </a:r>
            </a:p>
          </p:txBody>
        </p:sp>
        <p:sp>
          <p:nvSpPr>
            <p:cNvPr id="188" name="tx188"/>
            <p:cNvSpPr/>
            <p:nvPr/>
          </p:nvSpPr>
          <p:spPr>
            <a:xfrm>
              <a:off x="3347233" y="5527935"/>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0.9</a:t>
              </a:r>
            </a:p>
          </p:txBody>
        </p:sp>
        <p:sp>
          <p:nvSpPr>
            <p:cNvPr id="189" name="tx189"/>
            <p:cNvSpPr/>
            <p:nvPr/>
          </p:nvSpPr>
          <p:spPr>
            <a:xfrm>
              <a:off x="8229054" y="5846326"/>
              <a:ext cx="200893"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4.5</a:t>
              </a:r>
            </a:p>
          </p:txBody>
        </p:sp>
        <p:sp>
          <p:nvSpPr>
            <p:cNvPr id="190" name="tx190"/>
            <p:cNvSpPr/>
            <p:nvPr/>
          </p:nvSpPr>
          <p:spPr>
            <a:xfrm>
              <a:off x="5132876" y="5683907"/>
              <a:ext cx="200893"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2.5</a:t>
              </a:r>
            </a:p>
          </p:txBody>
        </p:sp>
        <p:sp>
          <p:nvSpPr>
            <p:cNvPr id="191" name="tx191"/>
            <p:cNvSpPr/>
            <p:nvPr/>
          </p:nvSpPr>
          <p:spPr>
            <a:xfrm>
              <a:off x="4444922" y="5521489"/>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2</a:t>
              </a:r>
            </a:p>
          </p:txBody>
        </p:sp>
        <p:sp>
          <p:nvSpPr>
            <p:cNvPr id="192" name="tx192"/>
            <p:cNvSpPr/>
            <p:nvPr/>
          </p:nvSpPr>
          <p:spPr>
            <a:xfrm>
              <a:off x="589475" y="58480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3" name="tx193"/>
            <p:cNvSpPr/>
            <p:nvPr/>
          </p:nvSpPr>
          <p:spPr>
            <a:xfrm>
              <a:off x="589475" y="56855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4" name="tx194"/>
            <p:cNvSpPr/>
            <p:nvPr/>
          </p:nvSpPr>
          <p:spPr>
            <a:xfrm>
              <a:off x="589475" y="552318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5" name="tx195"/>
            <p:cNvSpPr/>
            <p:nvPr/>
          </p:nvSpPr>
          <p:spPr>
            <a:xfrm>
              <a:off x="1189640"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96" name="tx196"/>
            <p:cNvSpPr/>
            <p:nvPr/>
          </p:nvSpPr>
          <p:spPr>
            <a:xfrm>
              <a:off x="2719601"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 M</a:t>
              </a:r>
            </a:p>
          </p:txBody>
        </p:sp>
        <p:sp>
          <p:nvSpPr>
            <p:cNvPr id="197" name="tx197"/>
            <p:cNvSpPr/>
            <p:nvPr/>
          </p:nvSpPr>
          <p:spPr>
            <a:xfrm>
              <a:off x="4249562"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 M</a:t>
              </a:r>
            </a:p>
          </p:txBody>
        </p:sp>
        <p:sp>
          <p:nvSpPr>
            <p:cNvPr id="198" name="tx198"/>
            <p:cNvSpPr/>
            <p:nvPr/>
          </p:nvSpPr>
          <p:spPr>
            <a:xfrm>
              <a:off x="5779523"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 M</a:t>
              </a:r>
            </a:p>
          </p:txBody>
        </p:sp>
        <p:sp>
          <p:nvSpPr>
            <p:cNvPr id="199" name="tx199"/>
            <p:cNvSpPr/>
            <p:nvPr/>
          </p:nvSpPr>
          <p:spPr>
            <a:xfrm>
              <a:off x="7309485"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 M</a:t>
              </a:r>
            </a:p>
          </p:txBody>
        </p:sp>
        <p:sp>
          <p:nvSpPr>
            <p:cNvPr id="200" name="tx200"/>
            <p:cNvSpPr/>
            <p:nvPr/>
          </p:nvSpPr>
          <p:spPr>
            <a:xfrm>
              <a:off x="3634602"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201" name="tx201"/>
            <p:cNvSpPr/>
            <p:nvPr/>
          </p:nvSpPr>
          <p:spPr>
            <a:xfrm>
              <a:off x="4349936"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2" name="tx202"/>
            <p:cNvSpPr/>
            <p:nvPr/>
          </p:nvSpPr>
          <p:spPr>
            <a:xfrm>
              <a:off x="5972356"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2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 remained constant at 96%. This is similar to in 2019, where coverage was 95%.
1.1 million children missed their routine first dose of measles vaccine.
MCV2 is typically administered to children between 18 months and five years old. MCV2 coverage increased at 93% in 2025.</a:t>
            </a:r>
          </a:p>
        </p:txBody>
      </p:sp>
      <p:sp>
        <p:nvSpPr>
          <p:cNvPr id="2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remained constant 96% in 2025, leaving 1.1 million children without any protection against measles. MCV2 coverage increased to 93% in 2025.</a:t>
            </a:r>
          </a:p>
        </p:txBody>
      </p:sp>
      <p:grpSp xmlns:pic="http://schemas.openxmlformats.org/drawingml/2006/picture">
        <p:nvGrpSpPr>
          <p:cNvPr id="205" name=""/>
          <p:cNvGrpSpPr/>
          <p:nvPr/>
        </p:nvGrpSpPr>
        <p:grpSpPr>
          <a:xfrm>
            <a:off x="292608" y="1005840"/>
            <a:ext cx="8595360" cy="28575"/>
            <a:chOff x="292608" y="1005840"/>
            <a:chExt cx="8595360" cy="28575"/>
          </a:xfrm>
        </p:grpSpPr>
        <p:sp>
          <p:nvSpPr>
            <p:cNvPr id="20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905524"/>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293146"/>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680768"/>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2068391"/>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21171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59933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98695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37458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14163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904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9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46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699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5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05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59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12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65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454" y="3563298"/>
              <a:ext cx="239877" cy="648414"/>
            </a:xfrm>
            <a:prstGeom prst="rect">
              <a:avLst/>
            </a:prstGeom>
            <a:solidFill>
              <a:srgbClr val="80BD41">
                <a:alpha val="100000"/>
              </a:srgbClr>
            </a:solidFill>
          </p:spPr>
          <p:txBody>
            <a:bodyPr/>
            <a:lstStyle/>
            <a:p/>
          </p:txBody>
        </p:sp>
        <p:sp>
          <p:nvSpPr>
            <p:cNvPr id="25" name="rc25"/>
            <p:cNvSpPr/>
            <p:nvPr/>
          </p:nvSpPr>
          <p:spPr>
            <a:xfrm>
              <a:off x="1296454" y="3144937"/>
              <a:ext cx="239877" cy="418361"/>
            </a:xfrm>
            <a:prstGeom prst="rect">
              <a:avLst/>
            </a:prstGeom>
            <a:solidFill>
              <a:srgbClr val="E2231A">
                <a:alpha val="100000"/>
              </a:srgbClr>
            </a:solidFill>
          </p:spPr>
          <p:txBody>
            <a:bodyPr/>
            <a:lstStyle/>
            <a:p/>
          </p:txBody>
        </p:sp>
        <p:sp>
          <p:nvSpPr>
            <p:cNvPr id="26" name="rc26"/>
            <p:cNvSpPr/>
            <p:nvPr/>
          </p:nvSpPr>
          <p:spPr>
            <a:xfrm>
              <a:off x="1562984" y="3548856"/>
              <a:ext cx="239877" cy="662855"/>
            </a:xfrm>
            <a:prstGeom prst="rect">
              <a:avLst/>
            </a:prstGeom>
            <a:solidFill>
              <a:srgbClr val="80BD41">
                <a:alpha val="100000"/>
              </a:srgbClr>
            </a:solidFill>
          </p:spPr>
          <p:txBody>
            <a:bodyPr/>
            <a:lstStyle/>
            <a:p/>
          </p:txBody>
        </p:sp>
        <p:sp>
          <p:nvSpPr>
            <p:cNvPr id="27" name="rc27"/>
            <p:cNvSpPr/>
            <p:nvPr/>
          </p:nvSpPr>
          <p:spPr>
            <a:xfrm>
              <a:off x="1562984" y="3137666"/>
              <a:ext cx="239877" cy="411190"/>
            </a:xfrm>
            <a:prstGeom prst="rect">
              <a:avLst/>
            </a:prstGeom>
            <a:solidFill>
              <a:srgbClr val="E2231A">
                <a:alpha val="100000"/>
              </a:srgbClr>
            </a:solidFill>
          </p:spPr>
          <p:txBody>
            <a:bodyPr/>
            <a:lstStyle/>
            <a:p/>
          </p:txBody>
        </p:sp>
        <p:sp>
          <p:nvSpPr>
            <p:cNvPr id="28" name="rc28"/>
            <p:cNvSpPr/>
            <p:nvPr/>
          </p:nvSpPr>
          <p:spPr>
            <a:xfrm>
              <a:off x="1829515" y="3561119"/>
              <a:ext cx="239877" cy="650593"/>
            </a:xfrm>
            <a:prstGeom prst="rect">
              <a:avLst/>
            </a:prstGeom>
            <a:solidFill>
              <a:srgbClr val="80BD41">
                <a:alpha val="100000"/>
              </a:srgbClr>
            </a:solidFill>
          </p:spPr>
          <p:txBody>
            <a:bodyPr/>
            <a:lstStyle/>
            <a:p/>
          </p:txBody>
        </p:sp>
        <p:sp>
          <p:nvSpPr>
            <p:cNvPr id="29" name="rc29"/>
            <p:cNvSpPr/>
            <p:nvPr/>
          </p:nvSpPr>
          <p:spPr>
            <a:xfrm>
              <a:off x="1829515" y="3142891"/>
              <a:ext cx="239877" cy="418228"/>
            </a:xfrm>
            <a:prstGeom prst="rect">
              <a:avLst/>
            </a:prstGeom>
            <a:solidFill>
              <a:srgbClr val="E2231A">
                <a:alpha val="100000"/>
              </a:srgbClr>
            </a:solidFill>
          </p:spPr>
          <p:txBody>
            <a:bodyPr/>
            <a:lstStyle/>
            <a:p/>
          </p:txBody>
        </p:sp>
        <p:sp>
          <p:nvSpPr>
            <p:cNvPr id="30" name="rc30"/>
            <p:cNvSpPr/>
            <p:nvPr/>
          </p:nvSpPr>
          <p:spPr>
            <a:xfrm>
              <a:off x="2096045" y="3531250"/>
              <a:ext cx="239877" cy="680462"/>
            </a:xfrm>
            <a:prstGeom prst="rect">
              <a:avLst/>
            </a:prstGeom>
            <a:solidFill>
              <a:srgbClr val="80BD41">
                <a:alpha val="100000"/>
              </a:srgbClr>
            </a:solidFill>
          </p:spPr>
          <p:txBody>
            <a:bodyPr/>
            <a:lstStyle/>
            <a:p/>
          </p:txBody>
        </p:sp>
        <p:sp>
          <p:nvSpPr>
            <p:cNvPr id="31" name="rc31"/>
            <p:cNvSpPr/>
            <p:nvPr/>
          </p:nvSpPr>
          <p:spPr>
            <a:xfrm>
              <a:off x="2096045" y="3154114"/>
              <a:ext cx="239877" cy="377135"/>
            </a:xfrm>
            <a:prstGeom prst="rect">
              <a:avLst/>
            </a:prstGeom>
            <a:solidFill>
              <a:srgbClr val="E2231A">
                <a:alpha val="100000"/>
              </a:srgbClr>
            </a:solidFill>
          </p:spPr>
          <p:txBody>
            <a:bodyPr/>
            <a:lstStyle/>
            <a:p/>
          </p:txBody>
        </p:sp>
        <p:sp>
          <p:nvSpPr>
            <p:cNvPr id="32" name="rc32"/>
            <p:cNvSpPr/>
            <p:nvPr/>
          </p:nvSpPr>
          <p:spPr>
            <a:xfrm>
              <a:off x="2362575" y="3497686"/>
              <a:ext cx="239877" cy="714026"/>
            </a:xfrm>
            <a:prstGeom prst="rect">
              <a:avLst/>
            </a:prstGeom>
            <a:solidFill>
              <a:srgbClr val="80BD41">
                <a:alpha val="100000"/>
              </a:srgbClr>
            </a:solidFill>
          </p:spPr>
          <p:txBody>
            <a:bodyPr/>
            <a:lstStyle/>
            <a:p/>
          </p:txBody>
        </p:sp>
        <p:sp>
          <p:nvSpPr>
            <p:cNvPr id="33" name="rc33"/>
            <p:cNvSpPr/>
            <p:nvPr/>
          </p:nvSpPr>
          <p:spPr>
            <a:xfrm>
              <a:off x="2362575" y="3163731"/>
              <a:ext cx="239877" cy="333955"/>
            </a:xfrm>
            <a:prstGeom prst="rect">
              <a:avLst/>
            </a:prstGeom>
            <a:solidFill>
              <a:srgbClr val="E2231A">
                <a:alpha val="100000"/>
              </a:srgbClr>
            </a:solidFill>
          </p:spPr>
          <p:txBody>
            <a:bodyPr/>
            <a:lstStyle/>
            <a:p/>
          </p:txBody>
        </p:sp>
        <p:sp>
          <p:nvSpPr>
            <p:cNvPr id="34" name="rc34"/>
            <p:cNvSpPr/>
            <p:nvPr/>
          </p:nvSpPr>
          <p:spPr>
            <a:xfrm>
              <a:off x="2629106" y="3468681"/>
              <a:ext cx="239877" cy="743031"/>
            </a:xfrm>
            <a:prstGeom prst="rect">
              <a:avLst/>
            </a:prstGeom>
            <a:solidFill>
              <a:srgbClr val="80BD41">
                <a:alpha val="100000"/>
              </a:srgbClr>
            </a:solidFill>
          </p:spPr>
          <p:txBody>
            <a:bodyPr/>
            <a:lstStyle/>
            <a:p/>
          </p:txBody>
        </p:sp>
        <p:sp>
          <p:nvSpPr>
            <p:cNvPr id="35" name="rc35"/>
            <p:cNvSpPr/>
            <p:nvPr/>
          </p:nvSpPr>
          <p:spPr>
            <a:xfrm>
              <a:off x="2629106" y="3180623"/>
              <a:ext cx="239877" cy="288058"/>
            </a:xfrm>
            <a:prstGeom prst="rect">
              <a:avLst/>
            </a:prstGeom>
            <a:solidFill>
              <a:srgbClr val="E2231A">
                <a:alpha val="100000"/>
              </a:srgbClr>
            </a:solidFill>
          </p:spPr>
          <p:txBody>
            <a:bodyPr/>
            <a:lstStyle/>
            <a:p/>
          </p:txBody>
        </p:sp>
        <p:sp>
          <p:nvSpPr>
            <p:cNvPr id="36" name="rc36"/>
            <p:cNvSpPr/>
            <p:nvPr/>
          </p:nvSpPr>
          <p:spPr>
            <a:xfrm>
              <a:off x="2895636" y="3475488"/>
              <a:ext cx="239877" cy="736224"/>
            </a:xfrm>
            <a:prstGeom prst="rect">
              <a:avLst/>
            </a:prstGeom>
            <a:solidFill>
              <a:srgbClr val="80BD41">
                <a:alpha val="100000"/>
              </a:srgbClr>
            </a:solidFill>
          </p:spPr>
          <p:txBody>
            <a:bodyPr/>
            <a:lstStyle/>
            <a:p/>
          </p:txBody>
        </p:sp>
        <p:sp>
          <p:nvSpPr>
            <p:cNvPr id="37" name="rc37"/>
            <p:cNvSpPr/>
            <p:nvPr/>
          </p:nvSpPr>
          <p:spPr>
            <a:xfrm>
              <a:off x="2895636" y="3194657"/>
              <a:ext cx="239877" cy="280831"/>
            </a:xfrm>
            <a:prstGeom prst="rect">
              <a:avLst/>
            </a:prstGeom>
            <a:solidFill>
              <a:srgbClr val="E2231A">
                <a:alpha val="100000"/>
              </a:srgbClr>
            </a:solidFill>
          </p:spPr>
          <p:txBody>
            <a:bodyPr/>
            <a:lstStyle/>
            <a:p/>
          </p:txBody>
        </p:sp>
        <p:sp>
          <p:nvSpPr>
            <p:cNvPr id="38" name="rc38"/>
            <p:cNvSpPr/>
            <p:nvPr/>
          </p:nvSpPr>
          <p:spPr>
            <a:xfrm>
              <a:off x="3162166" y="3468800"/>
              <a:ext cx="239877" cy="742912"/>
            </a:xfrm>
            <a:prstGeom prst="rect">
              <a:avLst/>
            </a:prstGeom>
            <a:solidFill>
              <a:srgbClr val="80BD41">
                <a:alpha val="100000"/>
              </a:srgbClr>
            </a:solidFill>
          </p:spPr>
          <p:txBody>
            <a:bodyPr/>
            <a:lstStyle/>
            <a:p/>
          </p:txBody>
        </p:sp>
        <p:sp>
          <p:nvSpPr>
            <p:cNvPr id="39" name="rc39"/>
            <p:cNvSpPr/>
            <p:nvPr/>
          </p:nvSpPr>
          <p:spPr>
            <a:xfrm>
              <a:off x="3162166" y="3205767"/>
              <a:ext cx="239877" cy="263033"/>
            </a:xfrm>
            <a:prstGeom prst="rect">
              <a:avLst/>
            </a:prstGeom>
            <a:solidFill>
              <a:srgbClr val="E2231A">
                <a:alpha val="100000"/>
              </a:srgbClr>
            </a:solidFill>
          </p:spPr>
          <p:txBody>
            <a:bodyPr/>
            <a:lstStyle/>
            <a:p/>
          </p:txBody>
        </p:sp>
        <p:sp>
          <p:nvSpPr>
            <p:cNvPr id="40" name="rc40"/>
            <p:cNvSpPr/>
            <p:nvPr/>
          </p:nvSpPr>
          <p:spPr>
            <a:xfrm>
              <a:off x="3428696" y="3454507"/>
              <a:ext cx="239877" cy="757205"/>
            </a:xfrm>
            <a:prstGeom prst="rect">
              <a:avLst/>
            </a:prstGeom>
            <a:solidFill>
              <a:srgbClr val="80BD41">
                <a:alpha val="100000"/>
              </a:srgbClr>
            </a:solidFill>
          </p:spPr>
          <p:txBody>
            <a:bodyPr/>
            <a:lstStyle/>
            <a:p/>
          </p:txBody>
        </p:sp>
        <p:sp>
          <p:nvSpPr>
            <p:cNvPr id="41" name="rc41"/>
            <p:cNvSpPr/>
            <p:nvPr/>
          </p:nvSpPr>
          <p:spPr>
            <a:xfrm>
              <a:off x="3428696" y="3212168"/>
              <a:ext cx="239877" cy="242338"/>
            </a:xfrm>
            <a:prstGeom prst="rect">
              <a:avLst/>
            </a:prstGeom>
            <a:solidFill>
              <a:srgbClr val="E2231A">
                <a:alpha val="100000"/>
              </a:srgbClr>
            </a:solidFill>
          </p:spPr>
          <p:txBody>
            <a:bodyPr/>
            <a:lstStyle/>
            <a:p/>
          </p:txBody>
        </p:sp>
        <p:sp>
          <p:nvSpPr>
            <p:cNvPr id="42" name="rc42"/>
            <p:cNvSpPr/>
            <p:nvPr/>
          </p:nvSpPr>
          <p:spPr>
            <a:xfrm>
              <a:off x="3695227" y="3404355"/>
              <a:ext cx="239877" cy="807357"/>
            </a:xfrm>
            <a:prstGeom prst="rect">
              <a:avLst/>
            </a:prstGeom>
            <a:solidFill>
              <a:srgbClr val="80BD41">
                <a:alpha val="100000"/>
              </a:srgbClr>
            </a:solidFill>
          </p:spPr>
          <p:txBody>
            <a:bodyPr/>
            <a:lstStyle/>
            <a:p/>
          </p:txBody>
        </p:sp>
        <p:sp>
          <p:nvSpPr>
            <p:cNvPr id="43" name="rc43"/>
            <p:cNvSpPr/>
            <p:nvPr/>
          </p:nvSpPr>
          <p:spPr>
            <a:xfrm>
              <a:off x="3695227" y="3214086"/>
              <a:ext cx="239877" cy="190268"/>
            </a:xfrm>
            <a:prstGeom prst="rect">
              <a:avLst/>
            </a:prstGeom>
            <a:solidFill>
              <a:srgbClr val="E2231A">
                <a:alpha val="100000"/>
              </a:srgbClr>
            </a:solidFill>
          </p:spPr>
          <p:txBody>
            <a:bodyPr/>
            <a:lstStyle/>
            <a:p/>
          </p:txBody>
        </p:sp>
        <p:sp>
          <p:nvSpPr>
            <p:cNvPr id="44" name="rc44"/>
            <p:cNvSpPr/>
            <p:nvPr/>
          </p:nvSpPr>
          <p:spPr>
            <a:xfrm>
              <a:off x="3961757" y="3387892"/>
              <a:ext cx="239877" cy="823820"/>
            </a:xfrm>
            <a:prstGeom prst="rect">
              <a:avLst/>
            </a:prstGeom>
            <a:solidFill>
              <a:srgbClr val="80BD41">
                <a:alpha val="100000"/>
              </a:srgbClr>
            </a:solidFill>
          </p:spPr>
          <p:txBody>
            <a:bodyPr/>
            <a:lstStyle/>
            <a:p/>
          </p:txBody>
        </p:sp>
        <p:sp>
          <p:nvSpPr>
            <p:cNvPr id="45" name="rc45"/>
            <p:cNvSpPr/>
            <p:nvPr/>
          </p:nvSpPr>
          <p:spPr>
            <a:xfrm>
              <a:off x="3961757" y="3226314"/>
              <a:ext cx="239877" cy="161578"/>
            </a:xfrm>
            <a:prstGeom prst="rect">
              <a:avLst/>
            </a:prstGeom>
            <a:solidFill>
              <a:srgbClr val="E2231A">
                <a:alpha val="100000"/>
              </a:srgbClr>
            </a:solidFill>
          </p:spPr>
          <p:txBody>
            <a:bodyPr/>
            <a:lstStyle/>
            <a:p/>
          </p:txBody>
        </p:sp>
        <p:sp>
          <p:nvSpPr>
            <p:cNvPr id="46" name="rc46"/>
            <p:cNvSpPr/>
            <p:nvPr/>
          </p:nvSpPr>
          <p:spPr>
            <a:xfrm>
              <a:off x="4228287" y="3373506"/>
              <a:ext cx="239877" cy="838205"/>
            </a:xfrm>
            <a:prstGeom prst="rect">
              <a:avLst/>
            </a:prstGeom>
            <a:solidFill>
              <a:srgbClr val="80BD41">
                <a:alpha val="100000"/>
              </a:srgbClr>
            </a:solidFill>
          </p:spPr>
          <p:txBody>
            <a:bodyPr/>
            <a:lstStyle/>
            <a:p/>
          </p:txBody>
        </p:sp>
        <p:sp>
          <p:nvSpPr>
            <p:cNvPr id="47" name="rc47"/>
            <p:cNvSpPr/>
            <p:nvPr/>
          </p:nvSpPr>
          <p:spPr>
            <a:xfrm>
              <a:off x="4228287" y="3234072"/>
              <a:ext cx="239877" cy="139434"/>
            </a:xfrm>
            <a:prstGeom prst="rect">
              <a:avLst/>
            </a:prstGeom>
            <a:solidFill>
              <a:srgbClr val="E2231A">
                <a:alpha val="100000"/>
              </a:srgbClr>
            </a:solidFill>
          </p:spPr>
          <p:txBody>
            <a:bodyPr/>
            <a:lstStyle/>
            <a:p/>
          </p:txBody>
        </p:sp>
        <p:sp>
          <p:nvSpPr>
            <p:cNvPr id="48" name="rc48"/>
            <p:cNvSpPr/>
            <p:nvPr/>
          </p:nvSpPr>
          <p:spPr>
            <a:xfrm>
              <a:off x="4494818" y="3393442"/>
              <a:ext cx="239877" cy="818270"/>
            </a:xfrm>
            <a:prstGeom prst="rect">
              <a:avLst/>
            </a:prstGeom>
            <a:solidFill>
              <a:srgbClr val="80BD41">
                <a:alpha val="100000"/>
              </a:srgbClr>
            </a:solidFill>
          </p:spPr>
          <p:txBody>
            <a:bodyPr/>
            <a:lstStyle/>
            <a:p/>
          </p:txBody>
        </p:sp>
        <p:sp>
          <p:nvSpPr>
            <p:cNvPr id="49" name="rc49"/>
            <p:cNvSpPr/>
            <p:nvPr/>
          </p:nvSpPr>
          <p:spPr>
            <a:xfrm>
              <a:off x="4494818" y="3241118"/>
              <a:ext cx="239877" cy="152323"/>
            </a:xfrm>
            <a:prstGeom prst="rect">
              <a:avLst/>
            </a:prstGeom>
            <a:solidFill>
              <a:srgbClr val="E2231A">
                <a:alpha val="100000"/>
              </a:srgbClr>
            </a:solidFill>
          </p:spPr>
          <p:txBody>
            <a:bodyPr/>
            <a:lstStyle/>
            <a:p/>
          </p:txBody>
        </p:sp>
        <p:sp>
          <p:nvSpPr>
            <p:cNvPr id="50" name="rc50"/>
            <p:cNvSpPr/>
            <p:nvPr/>
          </p:nvSpPr>
          <p:spPr>
            <a:xfrm>
              <a:off x="4761348" y="3399538"/>
              <a:ext cx="239877" cy="812174"/>
            </a:xfrm>
            <a:prstGeom prst="rect">
              <a:avLst/>
            </a:prstGeom>
            <a:solidFill>
              <a:srgbClr val="80BD41">
                <a:alpha val="100000"/>
              </a:srgbClr>
            </a:solidFill>
          </p:spPr>
          <p:txBody>
            <a:bodyPr/>
            <a:lstStyle/>
            <a:p/>
          </p:txBody>
        </p:sp>
        <p:sp>
          <p:nvSpPr>
            <p:cNvPr id="51" name="rc51"/>
            <p:cNvSpPr/>
            <p:nvPr/>
          </p:nvSpPr>
          <p:spPr>
            <a:xfrm>
              <a:off x="4761348" y="3253195"/>
              <a:ext cx="239877" cy="146343"/>
            </a:xfrm>
            <a:prstGeom prst="rect">
              <a:avLst/>
            </a:prstGeom>
            <a:solidFill>
              <a:srgbClr val="E2231A">
                <a:alpha val="100000"/>
              </a:srgbClr>
            </a:solidFill>
          </p:spPr>
          <p:txBody>
            <a:bodyPr/>
            <a:lstStyle/>
            <a:p/>
          </p:txBody>
        </p:sp>
        <p:sp>
          <p:nvSpPr>
            <p:cNvPr id="52" name="rc52"/>
            <p:cNvSpPr/>
            <p:nvPr/>
          </p:nvSpPr>
          <p:spPr>
            <a:xfrm>
              <a:off x="5027878" y="3404488"/>
              <a:ext cx="239877" cy="807223"/>
            </a:xfrm>
            <a:prstGeom prst="rect">
              <a:avLst/>
            </a:prstGeom>
            <a:solidFill>
              <a:srgbClr val="80BD41">
                <a:alpha val="100000"/>
              </a:srgbClr>
            </a:solidFill>
          </p:spPr>
          <p:txBody>
            <a:bodyPr/>
            <a:lstStyle/>
            <a:p/>
          </p:txBody>
        </p:sp>
        <p:sp>
          <p:nvSpPr>
            <p:cNvPr id="53" name="rc53"/>
            <p:cNvSpPr/>
            <p:nvPr/>
          </p:nvSpPr>
          <p:spPr>
            <a:xfrm>
              <a:off x="5027878" y="3281055"/>
              <a:ext cx="239877" cy="123433"/>
            </a:xfrm>
            <a:prstGeom prst="rect">
              <a:avLst/>
            </a:prstGeom>
            <a:solidFill>
              <a:srgbClr val="E2231A">
                <a:alpha val="100000"/>
              </a:srgbClr>
            </a:solidFill>
          </p:spPr>
          <p:txBody>
            <a:bodyPr/>
            <a:lstStyle/>
            <a:p/>
          </p:txBody>
        </p:sp>
        <p:sp>
          <p:nvSpPr>
            <p:cNvPr id="54" name="rc54"/>
            <p:cNvSpPr/>
            <p:nvPr/>
          </p:nvSpPr>
          <p:spPr>
            <a:xfrm>
              <a:off x="5294409" y="3385009"/>
              <a:ext cx="239877" cy="826703"/>
            </a:xfrm>
            <a:prstGeom prst="rect">
              <a:avLst/>
            </a:prstGeom>
            <a:solidFill>
              <a:srgbClr val="80BD41">
                <a:alpha val="100000"/>
              </a:srgbClr>
            </a:solidFill>
          </p:spPr>
          <p:txBody>
            <a:bodyPr/>
            <a:lstStyle/>
            <a:p/>
          </p:txBody>
        </p:sp>
        <p:sp>
          <p:nvSpPr>
            <p:cNvPr id="55" name="rc55"/>
            <p:cNvSpPr/>
            <p:nvPr/>
          </p:nvSpPr>
          <p:spPr>
            <a:xfrm>
              <a:off x="5294409" y="3276924"/>
              <a:ext cx="239877" cy="108084"/>
            </a:xfrm>
            <a:prstGeom prst="rect">
              <a:avLst/>
            </a:prstGeom>
            <a:solidFill>
              <a:srgbClr val="E2231A">
                <a:alpha val="100000"/>
              </a:srgbClr>
            </a:solidFill>
          </p:spPr>
          <p:txBody>
            <a:bodyPr/>
            <a:lstStyle/>
            <a:p/>
          </p:txBody>
        </p:sp>
        <p:sp>
          <p:nvSpPr>
            <p:cNvPr id="56" name="rc56"/>
            <p:cNvSpPr/>
            <p:nvPr/>
          </p:nvSpPr>
          <p:spPr>
            <a:xfrm>
              <a:off x="5560939" y="3373379"/>
              <a:ext cx="239877" cy="838333"/>
            </a:xfrm>
            <a:prstGeom prst="rect">
              <a:avLst/>
            </a:prstGeom>
            <a:solidFill>
              <a:srgbClr val="80BD41">
                <a:alpha val="100000"/>
              </a:srgbClr>
            </a:solidFill>
          </p:spPr>
          <p:txBody>
            <a:bodyPr/>
            <a:lstStyle/>
            <a:p/>
          </p:txBody>
        </p:sp>
        <p:sp>
          <p:nvSpPr>
            <p:cNvPr id="57" name="rc57"/>
            <p:cNvSpPr/>
            <p:nvPr/>
          </p:nvSpPr>
          <p:spPr>
            <a:xfrm>
              <a:off x="5560939" y="3274134"/>
              <a:ext cx="239877" cy="99244"/>
            </a:xfrm>
            <a:prstGeom prst="rect">
              <a:avLst/>
            </a:prstGeom>
            <a:solidFill>
              <a:srgbClr val="E2231A">
                <a:alpha val="100000"/>
              </a:srgbClr>
            </a:solidFill>
          </p:spPr>
          <p:txBody>
            <a:bodyPr/>
            <a:lstStyle/>
            <a:p/>
          </p:txBody>
        </p:sp>
        <p:sp>
          <p:nvSpPr>
            <p:cNvPr id="58" name="rc58"/>
            <p:cNvSpPr/>
            <p:nvPr/>
          </p:nvSpPr>
          <p:spPr>
            <a:xfrm>
              <a:off x="5827469" y="3379470"/>
              <a:ext cx="239877" cy="832242"/>
            </a:xfrm>
            <a:prstGeom prst="rect">
              <a:avLst/>
            </a:prstGeom>
            <a:solidFill>
              <a:srgbClr val="80BD41">
                <a:alpha val="100000"/>
              </a:srgbClr>
            </a:solidFill>
          </p:spPr>
          <p:txBody>
            <a:bodyPr/>
            <a:lstStyle/>
            <a:p/>
          </p:txBody>
        </p:sp>
        <p:sp>
          <p:nvSpPr>
            <p:cNvPr id="59" name="rc59"/>
            <p:cNvSpPr/>
            <p:nvPr/>
          </p:nvSpPr>
          <p:spPr>
            <a:xfrm>
              <a:off x="5827469" y="3296439"/>
              <a:ext cx="239877" cy="83030"/>
            </a:xfrm>
            <a:prstGeom prst="rect">
              <a:avLst/>
            </a:prstGeom>
            <a:solidFill>
              <a:srgbClr val="E2231A">
                <a:alpha val="100000"/>
              </a:srgbClr>
            </a:solidFill>
          </p:spPr>
          <p:txBody>
            <a:bodyPr/>
            <a:lstStyle/>
            <a:p/>
          </p:txBody>
        </p:sp>
        <p:sp>
          <p:nvSpPr>
            <p:cNvPr id="60" name="rc60"/>
            <p:cNvSpPr/>
            <p:nvPr/>
          </p:nvSpPr>
          <p:spPr>
            <a:xfrm>
              <a:off x="6094000" y="3350218"/>
              <a:ext cx="239877" cy="861494"/>
            </a:xfrm>
            <a:prstGeom prst="rect">
              <a:avLst/>
            </a:prstGeom>
            <a:solidFill>
              <a:srgbClr val="80BD41">
                <a:alpha val="100000"/>
              </a:srgbClr>
            </a:solidFill>
          </p:spPr>
          <p:txBody>
            <a:bodyPr/>
            <a:lstStyle/>
            <a:p/>
          </p:txBody>
        </p:sp>
        <p:sp>
          <p:nvSpPr>
            <p:cNvPr id="61" name="rc61"/>
            <p:cNvSpPr/>
            <p:nvPr/>
          </p:nvSpPr>
          <p:spPr>
            <a:xfrm>
              <a:off x="6094000" y="3290963"/>
              <a:ext cx="239877" cy="59255"/>
            </a:xfrm>
            <a:prstGeom prst="rect">
              <a:avLst/>
            </a:prstGeom>
            <a:solidFill>
              <a:srgbClr val="E2231A">
                <a:alpha val="100000"/>
              </a:srgbClr>
            </a:solidFill>
          </p:spPr>
          <p:txBody>
            <a:bodyPr/>
            <a:lstStyle/>
            <a:p/>
          </p:txBody>
        </p:sp>
        <p:sp>
          <p:nvSpPr>
            <p:cNvPr id="62" name="rc62"/>
            <p:cNvSpPr/>
            <p:nvPr/>
          </p:nvSpPr>
          <p:spPr>
            <a:xfrm>
              <a:off x="6360530" y="3350867"/>
              <a:ext cx="239877" cy="860845"/>
            </a:xfrm>
            <a:prstGeom prst="rect">
              <a:avLst/>
            </a:prstGeom>
            <a:solidFill>
              <a:srgbClr val="80BD41">
                <a:alpha val="100000"/>
              </a:srgbClr>
            </a:solidFill>
          </p:spPr>
          <p:txBody>
            <a:bodyPr/>
            <a:lstStyle/>
            <a:p/>
          </p:txBody>
        </p:sp>
        <p:sp>
          <p:nvSpPr>
            <p:cNvPr id="63" name="rc63"/>
            <p:cNvSpPr/>
            <p:nvPr/>
          </p:nvSpPr>
          <p:spPr>
            <a:xfrm>
              <a:off x="6360530" y="3304781"/>
              <a:ext cx="239877" cy="46085"/>
            </a:xfrm>
            <a:prstGeom prst="rect">
              <a:avLst/>
            </a:prstGeom>
            <a:solidFill>
              <a:srgbClr val="E2231A">
                <a:alpha val="100000"/>
              </a:srgbClr>
            </a:solidFill>
          </p:spPr>
          <p:txBody>
            <a:bodyPr/>
            <a:lstStyle/>
            <a:p/>
          </p:txBody>
        </p:sp>
        <p:sp>
          <p:nvSpPr>
            <p:cNvPr id="64" name="rc64"/>
            <p:cNvSpPr/>
            <p:nvPr/>
          </p:nvSpPr>
          <p:spPr>
            <a:xfrm>
              <a:off x="6627060" y="3408838"/>
              <a:ext cx="239877" cy="802874"/>
            </a:xfrm>
            <a:prstGeom prst="rect">
              <a:avLst/>
            </a:prstGeom>
            <a:solidFill>
              <a:srgbClr val="80BD41">
                <a:alpha val="100000"/>
              </a:srgbClr>
            </a:solidFill>
          </p:spPr>
          <p:txBody>
            <a:bodyPr/>
            <a:lstStyle/>
            <a:p/>
          </p:txBody>
        </p:sp>
        <p:sp>
          <p:nvSpPr>
            <p:cNvPr id="65" name="rc65"/>
            <p:cNvSpPr/>
            <p:nvPr/>
          </p:nvSpPr>
          <p:spPr>
            <a:xfrm>
              <a:off x="6627060" y="3322276"/>
              <a:ext cx="239877" cy="86562"/>
            </a:xfrm>
            <a:prstGeom prst="rect">
              <a:avLst/>
            </a:prstGeom>
            <a:solidFill>
              <a:srgbClr val="E2231A">
                <a:alpha val="100000"/>
              </a:srgbClr>
            </a:solidFill>
          </p:spPr>
          <p:txBody>
            <a:bodyPr/>
            <a:lstStyle/>
            <a:p/>
          </p:txBody>
        </p:sp>
        <p:sp>
          <p:nvSpPr>
            <p:cNvPr id="66" name="rc66"/>
            <p:cNvSpPr/>
            <p:nvPr/>
          </p:nvSpPr>
          <p:spPr>
            <a:xfrm>
              <a:off x="6893590" y="3424683"/>
              <a:ext cx="239877" cy="787029"/>
            </a:xfrm>
            <a:prstGeom prst="rect">
              <a:avLst/>
            </a:prstGeom>
            <a:solidFill>
              <a:srgbClr val="80BD41">
                <a:alpha val="100000"/>
              </a:srgbClr>
            </a:solidFill>
          </p:spPr>
          <p:txBody>
            <a:bodyPr/>
            <a:lstStyle/>
            <a:p/>
          </p:txBody>
        </p:sp>
        <p:sp>
          <p:nvSpPr>
            <p:cNvPr id="67" name="rc67"/>
            <p:cNvSpPr/>
            <p:nvPr/>
          </p:nvSpPr>
          <p:spPr>
            <a:xfrm>
              <a:off x="6893590" y="3325808"/>
              <a:ext cx="239877" cy="98875"/>
            </a:xfrm>
            <a:prstGeom prst="rect">
              <a:avLst/>
            </a:prstGeom>
            <a:solidFill>
              <a:srgbClr val="E2231A">
                <a:alpha val="100000"/>
              </a:srgbClr>
            </a:solidFill>
          </p:spPr>
          <p:txBody>
            <a:bodyPr/>
            <a:lstStyle/>
            <a:p/>
          </p:txBody>
        </p:sp>
        <p:sp>
          <p:nvSpPr>
            <p:cNvPr id="68" name="rc68"/>
            <p:cNvSpPr/>
            <p:nvPr/>
          </p:nvSpPr>
          <p:spPr>
            <a:xfrm>
              <a:off x="7160121" y="3374085"/>
              <a:ext cx="239877" cy="837627"/>
            </a:xfrm>
            <a:prstGeom prst="rect">
              <a:avLst/>
            </a:prstGeom>
            <a:solidFill>
              <a:srgbClr val="80BD41">
                <a:alpha val="100000"/>
              </a:srgbClr>
            </a:solidFill>
          </p:spPr>
          <p:txBody>
            <a:bodyPr/>
            <a:lstStyle/>
            <a:p/>
          </p:txBody>
        </p:sp>
        <p:sp>
          <p:nvSpPr>
            <p:cNvPr id="69" name="rc69"/>
            <p:cNvSpPr/>
            <p:nvPr/>
          </p:nvSpPr>
          <p:spPr>
            <a:xfrm>
              <a:off x="7160121" y="3324750"/>
              <a:ext cx="239877" cy="49335"/>
            </a:xfrm>
            <a:prstGeom prst="rect">
              <a:avLst/>
            </a:prstGeom>
            <a:solidFill>
              <a:srgbClr val="E2231A">
                <a:alpha val="100000"/>
              </a:srgbClr>
            </a:solidFill>
          </p:spPr>
          <p:txBody>
            <a:bodyPr/>
            <a:lstStyle/>
            <a:p/>
          </p:txBody>
        </p:sp>
        <p:sp>
          <p:nvSpPr>
            <p:cNvPr id="70" name="rc70"/>
            <p:cNvSpPr/>
            <p:nvPr/>
          </p:nvSpPr>
          <p:spPr>
            <a:xfrm>
              <a:off x="7426651" y="3389877"/>
              <a:ext cx="239877" cy="821834"/>
            </a:xfrm>
            <a:prstGeom prst="rect">
              <a:avLst/>
            </a:prstGeom>
            <a:solidFill>
              <a:srgbClr val="80BD41">
                <a:alpha val="100000"/>
              </a:srgbClr>
            </a:solidFill>
          </p:spPr>
          <p:txBody>
            <a:bodyPr/>
            <a:lstStyle/>
            <a:p/>
          </p:txBody>
        </p:sp>
        <p:sp>
          <p:nvSpPr>
            <p:cNvPr id="71" name="rc71"/>
            <p:cNvSpPr/>
            <p:nvPr/>
          </p:nvSpPr>
          <p:spPr>
            <a:xfrm>
              <a:off x="7426651" y="3326739"/>
              <a:ext cx="239877" cy="63138"/>
            </a:xfrm>
            <a:prstGeom prst="rect">
              <a:avLst/>
            </a:prstGeom>
            <a:solidFill>
              <a:srgbClr val="E2231A">
                <a:alpha val="100000"/>
              </a:srgbClr>
            </a:solidFill>
          </p:spPr>
          <p:txBody>
            <a:bodyPr/>
            <a:lstStyle/>
            <a:p/>
          </p:txBody>
        </p:sp>
        <p:sp>
          <p:nvSpPr>
            <p:cNvPr id="72" name="rc72"/>
            <p:cNvSpPr/>
            <p:nvPr/>
          </p:nvSpPr>
          <p:spPr>
            <a:xfrm>
              <a:off x="7693181" y="3363796"/>
              <a:ext cx="239877" cy="847916"/>
            </a:xfrm>
            <a:prstGeom prst="rect">
              <a:avLst/>
            </a:prstGeom>
            <a:solidFill>
              <a:srgbClr val="80BD41">
                <a:alpha val="100000"/>
              </a:srgbClr>
            </a:solidFill>
          </p:spPr>
          <p:txBody>
            <a:bodyPr/>
            <a:lstStyle/>
            <a:p/>
          </p:txBody>
        </p:sp>
        <p:sp>
          <p:nvSpPr>
            <p:cNvPr id="73" name="rc73"/>
            <p:cNvSpPr/>
            <p:nvPr/>
          </p:nvSpPr>
          <p:spPr>
            <a:xfrm>
              <a:off x="7693181" y="3328795"/>
              <a:ext cx="239877" cy="35000"/>
            </a:xfrm>
            <a:prstGeom prst="rect">
              <a:avLst/>
            </a:prstGeom>
            <a:solidFill>
              <a:srgbClr val="E2231A">
                <a:alpha val="100000"/>
              </a:srgbClr>
            </a:solidFill>
          </p:spPr>
          <p:txBody>
            <a:bodyPr/>
            <a:lstStyle/>
            <a:p/>
          </p:txBody>
        </p:sp>
        <p:sp>
          <p:nvSpPr>
            <p:cNvPr id="74" name="rc74"/>
            <p:cNvSpPr/>
            <p:nvPr/>
          </p:nvSpPr>
          <p:spPr>
            <a:xfrm>
              <a:off x="7959712" y="3367975"/>
              <a:ext cx="239877" cy="843737"/>
            </a:xfrm>
            <a:prstGeom prst="rect">
              <a:avLst/>
            </a:prstGeom>
            <a:solidFill>
              <a:srgbClr val="80BD41">
                <a:alpha val="100000"/>
              </a:srgbClr>
            </a:solidFill>
          </p:spPr>
          <p:txBody>
            <a:bodyPr/>
            <a:lstStyle/>
            <a:p/>
          </p:txBody>
        </p:sp>
        <p:sp>
          <p:nvSpPr>
            <p:cNvPr id="75" name="rc75"/>
            <p:cNvSpPr/>
            <p:nvPr/>
          </p:nvSpPr>
          <p:spPr>
            <a:xfrm>
              <a:off x="7959712" y="3333429"/>
              <a:ext cx="239877" cy="34546"/>
            </a:xfrm>
            <a:prstGeom prst="rect">
              <a:avLst/>
            </a:prstGeom>
            <a:solidFill>
              <a:srgbClr val="E2231A">
                <a:alpha val="100000"/>
              </a:srgbClr>
            </a:solidFill>
          </p:spPr>
          <p:txBody>
            <a:bodyPr/>
            <a:lstStyle/>
            <a:p/>
          </p:txBody>
        </p:sp>
        <p:sp>
          <p:nvSpPr>
            <p:cNvPr id="76" name="pl76"/>
            <p:cNvSpPr/>
            <p:nvPr/>
          </p:nvSpPr>
          <p:spPr>
            <a:xfrm>
              <a:off x="1416393" y="2149543"/>
              <a:ext cx="6663257" cy="751832"/>
            </a:xfrm>
            <a:custGeom>
              <a:avLst/>
              <a:pathLst>
                <a:path w="6663257" h="751832">
                  <a:moveTo>
                    <a:pt x="0" y="751832"/>
                  </a:moveTo>
                  <a:lnTo>
                    <a:pt x="266530" y="730351"/>
                  </a:lnTo>
                  <a:lnTo>
                    <a:pt x="533060" y="751832"/>
                  </a:lnTo>
                  <a:lnTo>
                    <a:pt x="799590" y="687389"/>
                  </a:lnTo>
                  <a:lnTo>
                    <a:pt x="1066121" y="601466"/>
                  </a:lnTo>
                  <a:lnTo>
                    <a:pt x="1332651" y="515542"/>
                  </a:lnTo>
                  <a:lnTo>
                    <a:pt x="1599181" y="515542"/>
                  </a:lnTo>
                  <a:lnTo>
                    <a:pt x="1865712" y="472580"/>
                  </a:lnTo>
                  <a:lnTo>
                    <a:pt x="2132242" y="429618"/>
                  </a:lnTo>
                  <a:lnTo>
                    <a:pt x="2398772" y="322213"/>
                  </a:lnTo>
                  <a:lnTo>
                    <a:pt x="2665303" y="257771"/>
                  </a:lnTo>
                  <a:lnTo>
                    <a:pt x="2931833" y="214809"/>
                  </a:lnTo>
                  <a:lnTo>
                    <a:pt x="3198363" y="257771"/>
                  </a:lnTo>
                  <a:lnTo>
                    <a:pt x="3464893" y="236290"/>
                  </a:lnTo>
                  <a:lnTo>
                    <a:pt x="3731424" y="193328"/>
                  </a:lnTo>
                  <a:lnTo>
                    <a:pt x="3997954" y="171847"/>
                  </a:lnTo>
                  <a:lnTo>
                    <a:pt x="4264484" y="150366"/>
                  </a:lnTo>
                  <a:lnTo>
                    <a:pt x="4531015" y="107404"/>
                  </a:lnTo>
                  <a:lnTo>
                    <a:pt x="4797545" y="42961"/>
                  </a:lnTo>
                  <a:lnTo>
                    <a:pt x="5064075" y="21480"/>
                  </a:lnTo>
                  <a:lnTo>
                    <a:pt x="5330606" y="128885"/>
                  </a:lnTo>
                  <a:lnTo>
                    <a:pt x="5597136" y="150366"/>
                  </a:lnTo>
                  <a:lnTo>
                    <a:pt x="5863666" y="42961"/>
                  </a:lnTo>
                  <a:lnTo>
                    <a:pt x="6130197" y="64442"/>
                  </a:lnTo>
                  <a:lnTo>
                    <a:pt x="6396727" y="0"/>
                  </a:lnTo>
                  <a:lnTo>
                    <a:pt x="6663257" y="0"/>
                  </a:lnTo>
                </a:path>
              </a:pathLst>
            </a:custGeom>
            <a:ln w="27101" cap="flat">
              <a:solidFill>
                <a:srgbClr val="0058AB">
                  <a:alpha val="100000"/>
                </a:srgbClr>
              </a:solidFill>
              <a:prstDash val="solid"/>
              <a:round/>
            </a:ln>
          </p:spPr>
          <p:txBody>
            <a:bodyPr/>
            <a:lstStyle/>
            <a:p/>
          </p:txBody>
        </p:sp>
        <p:sp>
          <p:nvSpPr>
            <p:cNvPr id="77" name="tx77"/>
            <p:cNvSpPr/>
            <p:nvPr/>
          </p:nvSpPr>
          <p:spPr>
            <a:xfrm>
              <a:off x="1346075" y="272032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61</a:t>
              </a:r>
            </a:p>
          </p:txBody>
        </p:sp>
        <p:sp>
          <p:nvSpPr>
            <p:cNvPr id="78" name="tx78"/>
            <p:cNvSpPr/>
            <p:nvPr/>
          </p:nvSpPr>
          <p:spPr>
            <a:xfrm>
              <a:off x="2678727" y="24840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72</a:t>
              </a:r>
            </a:p>
          </p:txBody>
        </p:sp>
        <p:sp>
          <p:nvSpPr>
            <p:cNvPr id="79" name="tx79"/>
            <p:cNvSpPr/>
            <p:nvPr/>
          </p:nvSpPr>
          <p:spPr>
            <a:xfrm>
              <a:off x="4011378" y="22262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0" name="tx80"/>
            <p:cNvSpPr/>
            <p:nvPr/>
          </p:nvSpPr>
          <p:spPr>
            <a:xfrm>
              <a:off x="5344030" y="21403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88</a:t>
              </a:r>
            </a:p>
          </p:txBody>
        </p:sp>
        <p:sp>
          <p:nvSpPr>
            <p:cNvPr id="81" name="tx81"/>
            <p:cNvSpPr/>
            <p:nvPr/>
          </p:nvSpPr>
          <p:spPr>
            <a:xfrm>
              <a:off x="6410151" y="198997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95</a:t>
              </a:r>
            </a:p>
          </p:txBody>
        </p:sp>
        <p:sp>
          <p:nvSpPr>
            <p:cNvPr id="82" name="tx82"/>
            <p:cNvSpPr/>
            <p:nvPr/>
          </p:nvSpPr>
          <p:spPr>
            <a:xfrm>
              <a:off x="6676681" y="209737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90</a:t>
              </a:r>
            </a:p>
          </p:txBody>
        </p:sp>
        <p:sp>
          <p:nvSpPr>
            <p:cNvPr id="83" name="tx83"/>
            <p:cNvSpPr/>
            <p:nvPr/>
          </p:nvSpPr>
          <p:spPr>
            <a:xfrm>
              <a:off x="6943212" y="21188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4" name="tx84"/>
            <p:cNvSpPr/>
            <p:nvPr/>
          </p:nvSpPr>
          <p:spPr>
            <a:xfrm>
              <a:off x="7209742" y="20114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94</a:t>
              </a:r>
            </a:p>
          </p:txBody>
        </p:sp>
        <p:sp>
          <p:nvSpPr>
            <p:cNvPr id="85" name="tx85"/>
            <p:cNvSpPr/>
            <p:nvPr/>
          </p:nvSpPr>
          <p:spPr>
            <a:xfrm>
              <a:off x="7476272" y="20329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93</a:t>
              </a:r>
            </a:p>
          </p:txBody>
        </p:sp>
        <p:sp>
          <p:nvSpPr>
            <p:cNvPr id="86" name="tx86"/>
            <p:cNvSpPr/>
            <p:nvPr/>
          </p:nvSpPr>
          <p:spPr>
            <a:xfrm>
              <a:off x="7742803" y="196849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96</a:t>
              </a:r>
            </a:p>
          </p:txBody>
        </p:sp>
        <p:sp>
          <p:nvSpPr>
            <p:cNvPr id="87" name="tx87"/>
            <p:cNvSpPr/>
            <p:nvPr/>
          </p:nvSpPr>
          <p:spPr>
            <a:xfrm>
              <a:off x="8009333" y="196849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96</a:t>
              </a:r>
            </a:p>
          </p:txBody>
        </p:sp>
        <p:sp>
          <p:nvSpPr>
            <p:cNvPr id="88" name="tx88"/>
            <p:cNvSpPr/>
            <p:nvPr/>
          </p:nvSpPr>
          <p:spPr>
            <a:xfrm>
              <a:off x="1310962" y="384868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21.2</a:t>
              </a:r>
            </a:p>
          </p:txBody>
        </p:sp>
        <p:sp>
          <p:nvSpPr>
            <p:cNvPr id="89" name="tx89"/>
            <p:cNvSpPr/>
            <p:nvPr/>
          </p:nvSpPr>
          <p:spPr>
            <a:xfrm>
              <a:off x="1310962" y="331530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13.7</a:t>
              </a:r>
            </a:p>
          </p:txBody>
        </p:sp>
        <p:sp>
          <p:nvSpPr>
            <p:cNvPr id="90" name="tx90"/>
            <p:cNvSpPr/>
            <p:nvPr/>
          </p:nvSpPr>
          <p:spPr>
            <a:xfrm>
              <a:off x="2643614" y="380138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24.3</a:t>
              </a:r>
            </a:p>
          </p:txBody>
        </p:sp>
        <p:sp>
          <p:nvSpPr>
            <p:cNvPr id="91" name="tx91"/>
            <p:cNvSpPr/>
            <p:nvPr/>
          </p:nvSpPr>
          <p:spPr>
            <a:xfrm>
              <a:off x="2673743" y="328583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9.4</a:t>
              </a:r>
            </a:p>
          </p:txBody>
        </p:sp>
        <p:sp>
          <p:nvSpPr>
            <p:cNvPr id="92" name="tx92"/>
            <p:cNvSpPr/>
            <p:nvPr/>
          </p:nvSpPr>
          <p:spPr>
            <a:xfrm>
              <a:off x="3976265" y="376098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26.9</a:t>
              </a:r>
            </a:p>
          </p:txBody>
        </p:sp>
        <p:sp>
          <p:nvSpPr>
            <p:cNvPr id="93" name="tx93"/>
            <p:cNvSpPr/>
            <p:nvPr/>
          </p:nvSpPr>
          <p:spPr>
            <a:xfrm>
              <a:off x="4006395" y="326828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94" name="tx94"/>
            <p:cNvSpPr/>
            <p:nvPr/>
          </p:nvSpPr>
          <p:spPr>
            <a:xfrm>
              <a:off x="5354088" y="3759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95" name="tx95"/>
            <p:cNvSpPr/>
            <p:nvPr/>
          </p:nvSpPr>
          <p:spPr>
            <a:xfrm>
              <a:off x="5339046" y="329215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96" name="tx96"/>
            <p:cNvSpPr/>
            <p:nvPr/>
          </p:nvSpPr>
          <p:spPr>
            <a:xfrm>
              <a:off x="6375038" y="374247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28.1</a:t>
              </a:r>
            </a:p>
          </p:txBody>
        </p:sp>
        <p:sp>
          <p:nvSpPr>
            <p:cNvPr id="97" name="tx97"/>
            <p:cNvSpPr/>
            <p:nvPr/>
          </p:nvSpPr>
          <p:spPr>
            <a:xfrm>
              <a:off x="6405168" y="328900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98" name="tx98"/>
            <p:cNvSpPr/>
            <p:nvPr/>
          </p:nvSpPr>
          <p:spPr>
            <a:xfrm>
              <a:off x="6641568" y="377145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26.2</a:t>
              </a:r>
            </a:p>
          </p:txBody>
        </p:sp>
        <p:sp>
          <p:nvSpPr>
            <p:cNvPr id="99" name="tx99"/>
            <p:cNvSpPr/>
            <p:nvPr/>
          </p:nvSpPr>
          <p:spPr>
            <a:xfrm>
              <a:off x="6671698" y="33267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00" name="tx100"/>
            <p:cNvSpPr/>
            <p:nvPr/>
          </p:nvSpPr>
          <p:spPr>
            <a:xfrm>
              <a:off x="6908099" y="377938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25.7</a:t>
              </a:r>
            </a:p>
          </p:txBody>
        </p:sp>
        <p:sp>
          <p:nvSpPr>
            <p:cNvPr id="101" name="tx101"/>
            <p:cNvSpPr/>
            <p:nvPr/>
          </p:nvSpPr>
          <p:spPr>
            <a:xfrm>
              <a:off x="6938228" y="333642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102" name="tx102"/>
            <p:cNvSpPr/>
            <p:nvPr/>
          </p:nvSpPr>
          <p:spPr>
            <a:xfrm>
              <a:off x="7174629" y="375408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27.4</a:t>
              </a:r>
            </a:p>
          </p:txBody>
        </p:sp>
        <p:sp>
          <p:nvSpPr>
            <p:cNvPr id="103" name="tx103"/>
            <p:cNvSpPr/>
            <p:nvPr/>
          </p:nvSpPr>
          <p:spPr>
            <a:xfrm>
              <a:off x="7204759" y="331060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04" name="tx104"/>
            <p:cNvSpPr/>
            <p:nvPr/>
          </p:nvSpPr>
          <p:spPr>
            <a:xfrm>
              <a:off x="7441159" y="376197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26.8</a:t>
              </a:r>
            </a:p>
          </p:txBody>
        </p:sp>
        <p:sp>
          <p:nvSpPr>
            <p:cNvPr id="105" name="tx105"/>
            <p:cNvSpPr/>
            <p:nvPr/>
          </p:nvSpPr>
          <p:spPr>
            <a:xfrm>
              <a:off x="7471289" y="331949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06" name="tx106"/>
            <p:cNvSpPr/>
            <p:nvPr/>
          </p:nvSpPr>
          <p:spPr>
            <a:xfrm>
              <a:off x="7707690" y="374893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27.7</a:t>
              </a:r>
            </a:p>
          </p:txBody>
        </p:sp>
        <p:sp>
          <p:nvSpPr>
            <p:cNvPr id="107" name="tx107"/>
            <p:cNvSpPr/>
            <p:nvPr/>
          </p:nvSpPr>
          <p:spPr>
            <a:xfrm>
              <a:off x="7737819" y="330747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08" name="tx108"/>
            <p:cNvSpPr/>
            <p:nvPr/>
          </p:nvSpPr>
          <p:spPr>
            <a:xfrm>
              <a:off x="7974220" y="375102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27.6</a:t>
              </a:r>
            </a:p>
          </p:txBody>
        </p:sp>
        <p:sp>
          <p:nvSpPr>
            <p:cNvPr id="109" name="tx109"/>
            <p:cNvSpPr/>
            <p:nvPr/>
          </p:nvSpPr>
          <p:spPr>
            <a:xfrm>
              <a:off x="8004349" y="331188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10" name="tx110"/>
            <p:cNvSpPr/>
            <p:nvPr/>
          </p:nvSpPr>
          <p:spPr>
            <a:xfrm>
              <a:off x="1310962" y="298967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34.8</a:t>
              </a:r>
            </a:p>
          </p:txBody>
        </p:sp>
        <p:sp>
          <p:nvSpPr>
            <p:cNvPr id="111" name="tx111"/>
            <p:cNvSpPr/>
            <p:nvPr/>
          </p:nvSpPr>
          <p:spPr>
            <a:xfrm>
              <a:off x="2643614" y="302535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33.7</a:t>
              </a:r>
            </a:p>
          </p:txBody>
        </p:sp>
        <p:sp>
          <p:nvSpPr>
            <p:cNvPr id="112" name="tx112"/>
            <p:cNvSpPr/>
            <p:nvPr/>
          </p:nvSpPr>
          <p:spPr>
            <a:xfrm>
              <a:off x="3976265" y="307104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32.2</a:t>
              </a:r>
            </a:p>
          </p:txBody>
        </p:sp>
        <p:sp>
          <p:nvSpPr>
            <p:cNvPr id="113" name="tx113"/>
            <p:cNvSpPr/>
            <p:nvPr/>
          </p:nvSpPr>
          <p:spPr>
            <a:xfrm>
              <a:off x="5308917" y="312165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30.5</a:t>
              </a:r>
            </a:p>
          </p:txBody>
        </p:sp>
        <p:sp>
          <p:nvSpPr>
            <p:cNvPr id="114" name="tx114"/>
            <p:cNvSpPr/>
            <p:nvPr/>
          </p:nvSpPr>
          <p:spPr>
            <a:xfrm>
              <a:off x="6375038" y="314951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29.6</a:t>
              </a:r>
            </a:p>
          </p:txBody>
        </p:sp>
        <p:sp>
          <p:nvSpPr>
            <p:cNvPr id="115" name="tx115"/>
            <p:cNvSpPr/>
            <p:nvPr/>
          </p:nvSpPr>
          <p:spPr>
            <a:xfrm>
              <a:off x="6686740" y="31670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116" name="tx116"/>
            <p:cNvSpPr/>
            <p:nvPr/>
          </p:nvSpPr>
          <p:spPr>
            <a:xfrm>
              <a:off x="6908099" y="317054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28.9</a:t>
              </a:r>
            </a:p>
          </p:txBody>
        </p:sp>
        <p:sp>
          <p:nvSpPr>
            <p:cNvPr id="117" name="tx117"/>
            <p:cNvSpPr/>
            <p:nvPr/>
          </p:nvSpPr>
          <p:spPr>
            <a:xfrm>
              <a:off x="7219800" y="31694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118" name="tx118"/>
            <p:cNvSpPr/>
            <p:nvPr/>
          </p:nvSpPr>
          <p:spPr>
            <a:xfrm>
              <a:off x="7441159" y="317147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28.9</a:t>
              </a:r>
            </a:p>
          </p:txBody>
        </p:sp>
        <p:sp>
          <p:nvSpPr>
            <p:cNvPr id="119" name="tx119"/>
            <p:cNvSpPr/>
            <p:nvPr/>
          </p:nvSpPr>
          <p:spPr>
            <a:xfrm>
              <a:off x="7707690" y="317353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28.8</a:t>
              </a:r>
            </a:p>
          </p:txBody>
        </p:sp>
        <p:sp>
          <p:nvSpPr>
            <p:cNvPr id="120" name="tx120"/>
            <p:cNvSpPr/>
            <p:nvPr/>
          </p:nvSpPr>
          <p:spPr>
            <a:xfrm>
              <a:off x="7974220" y="317816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28.7</a:t>
              </a:r>
            </a:p>
          </p:txBody>
        </p:sp>
        <p:sp>
          <p:nvSpPr>
            <p:cNvPr id="121" name="tx121"/>
            <p:cNvSpPr/>
            <p:nvPr/>
          </p:nvSpPr>
          <p:spPr>
            <a:xfrm>
              <a:off x="694540"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2" name="tx122"/>
            <p:cNvSpPr/>
            <p:nvPr/>
          </p:nvSpPr>
          <p:spPr>
            <a:xfrm>
              <a:off x="616816" y="3549317"/>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23" name="tx123"/>
            <p:cNvSpPr/>
            <p:nvPr/>
          </p:nvSpPr>
          <p:spPr>
            <a:xfrm>
              <a:off x="616816" y="2936939"/>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40M</a:t>
              </a:r>
            </a:p>
          </p:txBody>
        </p:sp>
        <p:sp>
          <p:nvSpPr>
            <p:cNvPr id="124" name="tx124"/>
            <p:cNvSpPr/>
            <p:nvPr/>
          </p:nvSpPr>
          <p:spPr>
            <a:xfrm>
              <a:off x="616816" y="2324562"/>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60M</a:t>
              </a:r>
            </a:p>
          </p:txBody>
        </p:sp>
        <p:sp>
          <p:nvSpPr>
            <p:cNvPr id="125" name="tx125"/>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6" name="tx126"/>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7" name="tx127"/>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28" name="tx128"/>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29" name="tx129"/>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0" name="tx130"/>
            <p:cNvSpPr/>
            <p:nvPr/>
          </p:nvSpPr>
          <p:spPr>
            <a:xfrm rot="-5400000">
              <a:off x="12609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1" name="tx131"/>
            <p:cNvSpPr/>
            <p:nvPr/>
          </p:nvSpPr>
          <p:spPr>
            <a:xfrm rot="-5400000">
              <a:off x="259359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2" name="tx132"/>
            <p:cNvSpPr/>
            <p:nvPr/>
          </p:nvSpPr>
          <p:spPr>
            <a:xfrm rot="-5400000">
              <a:off x="392624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3" name="tx133"/>
            <p:cNvSpPr/>
            <p:nvPr/>
          </p:nvSpPr>
          <p:spPr>
            <a:xfrm rot="-5400000">
              <a:off x="52588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4" name="tx134"/>
            <p:cNvSpPr/>
            <p:nvPr/>
          </p:nvSpPr>
          <p:spPr>
            <a:xfrm rot="-5400000">
              <a:off x="632502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5" name="tx135"/>
            <p:cNvSpPr/>
            <p:nvPr/>
          </p:nvSpPr>
          <p:spPr>
            <a:xfrm rot="-5400000">
              <a:off x="659155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6" name="tx136"/>
            <p:cNvSpPr/>
            <p:nvPr/>
          </p:nvSpPr>
          <p:spPr>
            <a:xfrm rot="-5400000">
              <a:off x="68580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7" name="tx137"/>
            <p:cNvSpPr/>
            <p:nvPr/>
          </p:nvSpPr>
          <p:spPr>
            <a:xfrm rot="-5400000">
              <a:off x="712461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38" name="tx138"/>
            <p:cNvSpPr/>
            <p:nvPr/>
          </p:nvSpPr>
          <p:spPr>
            <a:xfrm rot="-5400000">
              <a:off x="739114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39" name="tx139"/>
            <p:cNvSpPr/>
            <p:nvPr/>
          </p:nvSpPr>
          <p:spPr>
            <a:xfrm rot="-5400000">
              <a:off x="765767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0" name="tx140"/>
            <p:cNvSpPr/>
            <p:nvPr/>
          </p:nvSpPr>
          <p:spPr>
            <a:xfrm rot="-5400000">
              <a:off x="792420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1" name="tx141"/>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2" name="tx142"/>
            <p:cNvSpPr/>
            <p:nvPr/>
          </p:nvSpPr>
          <p:spPr>
            <a:xfrm rot="5400000">
              <a:off x="8310243" y="3033946"/>
              <a:ext cx="12891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 (%)</a:t>
              </a:r>
            </a:p>
          </p:txBody>
        </p:sp>
        <p:sp>
          <p:nvSpPr>
            <p:cNvPr id="143" name="pl143"/>
            <p:cNvSpPr/>
            <p:nvPr/>
          </p:nvSpPr>
          <p:spPr>
            <a:xfrm>
              <a:off x="2897629"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4" name="tx144"/>
            <p:cNvSpPr/>
            <p:nvPr/>
          </p:nvSpPr>
          <p:spPr>
            <a:xfrm>
              <a:off x="3164728" y="5130764"/>
              <a:ext cx="10019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a:t>
              </a:r>
            </a:p>
          </p:txBody>
        </p:sp>
        <p:sp>
          <p:nvSpPr>
            <p:cNvPr id="145" name="rc145"/>
            <p:cNvSpPr/>
            <p:nvPr/>
          </p:nvSpPr>
          <p:spPr>
            <a:xfrm>
              <a:off x="4453993" y="5080054"/>
              <a:ext cx="201456" cy="201456"/>
            </a:xfrm>
            <a:prstGeom prst="rect">
              <a:avLst/>
            </a:prstGeom>
            <a:solidFill>
              <a:srgbClr val="E2231A">
                <a:alpha val="100000"/>
              </a:srgbClr>
            </a:solidFill>
          </p:spPr>
          <p:txBody>
            <a:bodyPr/>
            <a:lstStyle/>
            <a:p/>
          </p:txBody>
        </p:sp>
        <p:sp>
          <p:nvSpPr>
            <p:cNvPr id="146" name="rc146"/>
            <p:cNvSpPr/>
            <p:nvPr/>
          </p:nvSpPr>
          <p:spPr>
            <a:xfrm>
              <a:off x="5659270" y="5080054"/>
              <a:ext cx="201456" cy="201456"/>
            </a:xfrm>
            <a:prstGeom prst="rect">
              <a:avLst/>
            </a:prstGeom>
            <a:solidFill>
              <a:srgbClr val="80BD41">
                <a:alpha val="100000"/>
              </a:srgbClr>
            </a:solidFill>
          </p:spPr>
          <p:txBody>
            <a:bodyPr/>
            <a:lstStyle/>
            <a:p/>
          </p:txBody>
        </p:sp>
        <p:sp>
          <p:nvSpPr>
            <p:cNvPr id="147" name="tx147"/>
            <p:cNvSpPr/>
            <p:nvPr/>
          </p:nvSpPr>
          <p:spPr>
            <a:xfrm>
              <a:off x="4734038" y="5130764"/>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48" name="tx148"/>
            <p:cNvSpPr/>
            <p:nvPr/>
          </p:nvSpPr>
          <p:spPr>
            <a:xfrm>
              <a:off x="5939315"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49" name="tx149"/>
            <p:cNvSpPr/>
            <p:nvPr/>
          </p:nvSpPr>
          <p:spPr>
            <a:xfrm>
              <a:off x="951297" y="1437626"/>
              <a:ext cx="60531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MCV1 coverage, and number of vaccinated and unvaccinated children,</a:t>
              </a:r>
            </a:p>
          </p:txBody>
        </p:sp>
        <p:sp>
          <p:nvSpPr>
            <p:cNvPr id="150" name="tx150"/>
            <p:cNvSpPr/>
            <p:nvPr/>
          </p:nvSpPr>
          <p:spPr>
            <a:xfrm>
              <a:off x="951297" y="1618677"/>
              <a:ext cx="135047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SEAR, 2000-2025</a:t>
              </a:r>
            </a:p>
          </p:txBody>
        </p:sp>
        <p:sp>
          <p:nvSpPr>
            <p:cNvPr id="151" name="pl151"/>
            <p:cNvSpPr/>
            <p:nvPr/>
          </p:nvSpPr>
          <p:spPr>
            <a:xfrm>
              <a:off x="2406247"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4625833"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6845419"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297" y="590244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5" name="pl155"/>
            <p:cNvSpPr/>
            <p:nvPr/>
          </p:nvSpPr>
          <p:spPr>
            <a:xfrm>
              <a:off x="951297" y="574738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6" name="pl156"/>
            <p:cNvSpPr/>
            <p:nvPr/>
          </p:nvSpPr>
          <p:spPr>
            <a:xfrm>
              <a:off x="951297" y="559231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7" name="pl157"/>
            <p:cNvSpPr/>
            <p:nvPr/>
          </p:nvSpPr>
          <p:spPr>
            <a:xfrm>
              <a:off x="129645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516040"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735626"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955212"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296454" y="5840421"/>
              <a:ext cx="6240335" cy="124052"/>
            </a:xfrm>
            <a:prstGeom prst="rect">
              <a:avLst/>
            </a:prstGeom>
            <a:solidFill>
              <a:srgbClr val="80BD41">
                <a:alpha val="100000"/>
              </a:srgbClr>
            </a:solidFill>
          </p:spPr>
          <p:txBody>
            <a:bodyPr/>
            <a:lstStyle/>
            <a:p/>
          </p:txBody>
        </p:sp>
        <p:sp>
          <p:nvSpPr>
            <p:cNvPr id="162" name="rc162"/>
            <p:cNvSpPr/>
            <p:nvPr/>
          </p:nvSpPr>
          <p:spPr>
            <a:xfrm>
              <a:off x="7536789" y="5840421"/>
              <a:ext cx="334078" cy="124052"/>
            </a:xfrm>
            <a:prstGeom prst="rect">
              <a:avLst/>
            </a:prstGeom>
            <a:solidFill>
              <a:srgbClr val="E2231A">
                <a:alpha val="100000"/>
              </a:srgbClr>
            </a:solidFill>
          </p:spPr>
          <p:txBody>
            <a:bodyPr/>
            <a:lstStyle/>
            <a:p/>
          </p:txBody>
        </p:sp>
        <p:sp>
          <p:nvSpPr>
            <p:cNvPr id="163" name="rc163"/>
            <p:cNvSpPr/>
            <p:nvPr/>
          </p:nvSpPr>
          <p:spPr>
            <a:xfrm>
              <a:off x="1296454" y="5685356"/>
              <a:ext cx="6146610" cy="124052"/>
            </a:xfrm>
            <a:prstGeom prst="rect">
              <a:avLst/>
            </a:prstGeom>
            <a:solidFill>
              <a:srgbClr val="80BD41">
                <a:alpha val="100000"/>
              </a:srgbClr>
            </a:solidFill>
          </p:spPr>
          <p:txBody>
            <a:bodyPr/>
            <a:lstStyle/>
            <a:p/>
          </p:txBody>
        </p:sp>
        <p:sp>
          <p:nvSpPr>
            <p:cNvPr id="164" name="rc164"/>
            <p:cNvSpPr/>
            <p:nvPr/>
          </p:nvSpPr>
          <p:spPr>
            <a:xfrm>
              <a:off x="7443065" y="5685356"/>
              <a:ext cx="253722" cy="124052"/>
            </a:xfrm>
            <a:prstGeom prst="rect">
              <a:avLst/>
            </a:prstGeom>
            <a:solidFill>
              <a:srgbClr val="E2231A">
                <a:alpha val="100000"/>
              </a:srgbClr>
            </a:solidFill>
          </p:spPr>
          <p:txBody>
            <a:bodyPr/>
            <a:lstStyle/>
            <a:p/>
          </p:txBody>
        </p:sp>
        <p:sp>
          <p:nvSpPr>
            <p:cNvPr id="165" name="rc165"/>
            <p:cNvSpPr/>
            <p:nvPr/>
          </p:nvSpPr>
          <p:spPr>
            <a:xfrm>
              <a:off x="1296454" y="5530290"/>
              <a:ext cx="6116314" cy="124052"/>
            </a:xfrm>
            <a:prstGeom prst="rect">
              <a:avLst/>
            </a:prstGeom>
            <a:solidFill>
              <a:srgbClr val="80BD41">
                <a:alpha val="100000"/>
              </a:srgbClr>
            </a:solidFill>
          </p:spPr>
          <p:txBody>
            <a:bodyPr/>
            <a:lstStyle/>
            <a:p/>
          </p:txBody>
        </p:sp>
        <p:sp>
          <p:nvSpPr>
            <p:cNvPr id="166" name="rc166"/>
            <p:cNvSpPr/>
            <p:nvPr/>
          </p:nvSpPr>
          <p:spPr>
            <a:xfrm>
              <a:off x="7412769" y="5530290"/>
              <a:ext cx="250427" cy="124052"/>
            </a:xfrm>
            <a:prstGeom prst="rect">
              <a:avLst/>
            </a:prstGeom>
            <a:solidFill>
              <a:srgbClr val="E2231A">
                <a:alpha val="100000"/>
              </a:srgbClr>
            </a:solidFill>
          </p:spPr>
          <p:txBody>
            <a:bodyPr/>
            <a:lstStyle/>
            <a:p/>
          </p:txBody>
        </p:sp>
        <p:sp>
          <p:nvSpPr>
            <p:cNvPr id="167" name="tx167"/>
            <p:cNvSpPr/>
            <p:nvPr/>
          </p:nvSpPr>
          <p:spPr>
            <a:xfrm>
              <a:off x="4293589"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28.1</a:t>
              </a:r>
            </a:p>
          </p:txBody>
        </p:sp>
        <p:sp>
          <p:nvSpPr>
            <p:cNvPr id="168" name="tx168"/>
            <p:cNvSpPr/>
            <p:nvPr/>
          </p:nvSpPr>
          <p:spPr>
            <a:xfrm>
              <a:off x="7615955"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1.5</a:t>
              </a:r>
            </a:p>
          </p:txBody>
        </p:sp>
        <p:sp>
          <p:nvSpPr>
            <p:cNvPr id="169" name="tx169"/>
            <p:cNvSpPr/>
            <p:nvPr/>
          </p:nvSpPr>
          <p:spPr>
            <a:xfrm>
              <a:off x="4246727"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27.7</a:t>
              </a:r>
            </a:p>
          </p:txBody>
        </p:sp>
        <p:sp>
          <p:nvSpPr>
            <p:cNvPr id="170" name="tx170"/>
            <p:cNvSpPr/>
            <p:nvPr/>
          </p:nvSpPr>
          <p:spPr>
            <a:xfrm>
              <a:off x="7482052"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1.1</a:t>
              </a:r>
            </a:p>
          </p:txBody>
        </p:sp>
        <p:sp>
          <p:nvSpPr>
            <p:cNvPr id="171" name="tx171"/>
            <p:cNvSpPr/>
            <p:nvPr/>
          </p:nvSpPr>
          <p:spPr>
            <a:xfrm>
              <a:off x="4231579"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27.6</a:t>
              </a:r>
            </a:p>
          </p:txBody>
        </p:sp>
        <p:sp>
          <p:nvSpPr>
            <p:cNvPr id="172" name="tx172"/>
            <p:cNvSpPr/>
            <p:nvPr/>
          </p:nvSpPr>
          <p:spPr>
            <a:xfrm>
              <a:off x="7450109"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1.1</a:t>
              </a:r>
            </a:p>
          </p:txBody>
        </p:sp>
        <p:sp>
          <p:nvSpPr>
            <p:cNvPr id="173" name="tx173"/>
            <p:cNvSpPr/>
            <p:nvPr/>
          </p:nvSpPr>
          <p:spPr>
            <a:xfrm>
              <a:off x="8076556"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29.6</a:t>
              </a:r>
            </a:p>
          </p:txBody>
        </p:sp>
        <p:sp>
          <p:nvSpPr>
            <p:cNvPr id="174" name="tx174"/>
            <p:cNvSpPr/>
            <p:nvPr/>
          </p:nvSpPr>
          <p:spPr>
            <a:xfrm>
              <a:off x="7893771"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28.8</a:t>
              </a:r>
            </a:p>
          </p:txBody>
        </p:sp>
        <p:sp>
          <p:nvSpPr>
            <p:cNvPr id="175" name="tx175"/>
            <p:cNvSpPr/>
            <p:nvPr/>
          </p:nvSpPr>
          <p:spPr>
            <a:xfrm>
              <a:off x="7858501"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28.7</a:t>
              </a:r>
            </a:p>
          </p:txBody>
        </p:sp>
        <p:sp>
          <p:nvSpPr>
            <p:cNvPr id="176" name="tx176"/>
            <p:cNvSpPr/>
            <p:nvPr/>
          </p:nvSpPr>
          <p:spPr>
            <a:xfrm>
              <a:off x="577771"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7" name="tx177"/>
            <p:cNvSpPr/>
            <p:nvPr/>
          </p:nvSpPr>
          <p:spPr>
            <a:xfrm>
              <a:off x="577771"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8" name="tx178"/>
            <p:cNvSpPr/>
            <p:nvPr/>
          </p:nvSpPr>
          <p:spPr>
            <a:xfrm>
              <a:off x="577771"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9" name="tx179"/>
            <p:cNvSpPr/>
            <p:nvPr/>
          </p:nvSpPr>
          <p:spPr>
            <a:xfrm>
              <a:off x="117995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80" name="tx180"/>
            <p:cNvSpPr/>
            <p:nvPr/>
          </p:nvSpPr>
          <p:spPr>
            <a:xfrm>
              <a:off x="3360683"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81" name="tx181"/>
            <p:cNvSpPr/>
            <p:nvPr/>
          </p:nvSpPr>
          <p:spPr>
            <a:xfrm>
              <a:off x="5580269"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182" name="tx182"/>
            <p:cNvSpPr/>
            <p:nvPr/>
          </p:nvSpPr>
          <p:spPr>
            <a:xfrm>
              <a:off x="7799855"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 M</a:t>
              </a:r>
            </a:p>
          </p:txBody>
        </p:sp>
        <p:sp>
          <p:nvSpPr>
            <p:cNvPr id="183" name="tx183"/>
            <p:cNvSpPr/>
            <p:nvPr/>
          </p:nvSpPr>
          <p:spPr>
            <a:xfrm>
              <a:off x="3858905"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4" name="tx184"/>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5" name="tx185"/>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MCV1 coverage in 2025 (96%) was within 1% of coverage in 2019 (95%).
The number of children vaccinated with MCV1 decreased 2% from 28.1 million in 2019 to 27.6 million in 2025.
The number of surviving infants decreased approximately 3% from 29.6 million in 2019 to 28.7 million in 2025.
In 2025, 559,000 fewer children were vaccinated than in 2019.
In 2025, there were 936,000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8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MCV1 coverage was 96%: 27.6 million children received the measles vaccine, but 1.1 million remain unvaccinated against the highly contagious disease.</a:t>
            </a:r>
          </a:p>
        </p:txBody>
      </p:sp>
      <p:grpSp xmlns:pic="http://schemas.openxmlformats.org/drawingml/2006/picture">
        <p:nvGrpSpPr>
          <p:cNvPr id="188" name=""/>
          <p:cNvGrpSpPr/>
          <p:nvPr/>
        </p:nvGrpSpPr>
        <p:grpSpPr>
          <a:xfrm>
            <a:off x="292608" y="1005840"/>
            <a:ext cx="8595360" cy="28575"/>
            <a:chOff x="292608" y="1005840"/>
            <a:chExt cx="8595360" cy="28575"/>
          </a:xfrm>
        </p:grpSpPr>
        <p:sp>
          <p:nvSpPr>
            <p:cNvPr id="18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663900" y="4477354"/>
              <a:ext cx="271447" cy="40480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 name="rc5"/>
            <p:cNvSpPr/>
            <p:nvPr/>
          </p:nvSpPr>
          <p:spPr>
            <a:xfrm>
              <a:off x="1935348" y="4477354"/>
              <a:ext cx="271447" cy="40480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 name="rc6"/>
            <p:cNvSpPr/>
            <p:nvPr/>
          </p:nvSpPr>
          <p:spPr>
            <a:xfrm>
              <a:off x="2206795" y="4477354"/>
              <a:ext cx="271447" cy="40480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7" name="rc7"/>
            <p:cNvSpPr/>
            <p:nvPr/>
          </p:nvSpPr>
          <p:spPr>
            <a:xfrm>
              <a:off x="2478242" y="4477354"/>
              <a:ext cx="271447" cy="40480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 name="rc8"/>
            <p:cNvSpPr/>
            <p:nvPr/>
          </p:nvSpPr>
          <p:spPr>
            <a:xfrm>
              <a:off x="2749689" y="4477354"/>
              <a:ext cx="271447" cy="40480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 name="rc9"/>
            <p:cNvSpPr/>
            <p:nvPr/>
          </p:nvSpPr>
          <p:spPr>
            <a:xfrm>
              <a:off x="3021137" y="4477354"/>
              <a:ext cx="271447"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 name="rc10"/>
            <p:cNvSpPr/>
            <p:nvPr/>
          </p:nvSpPr>
          <p:spPr>
            <a:xfrm>
              <a:off x="3292584" y="4477354"/>
              <a:ext cx="271447"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 name="rc11"/>
            <p:cNvSpPr/>
            <p:nvPr/>
          </p:nvSpPr>
          <p:spPr>
            <a:xfrm>
              <a:off x="3564031" y="4477354"/>
              <a:ext cx="271447"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 name="rc12"/>
            <p:cNvSpPr/>
            <p:nvPr/>
          </p:nvSpPr>
          <p:spPr>
            <a:xfrm>
              <a:off x="3835478" y="4477354"/>
              <a:ext cx="271447"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 name="rc13"/>
            <p:cNvSpPr/>
            <p:nvPr/>
          </p:nvSpPr>
          <p:spPr>
            <a:xfrm>
              <a:off x="4106926" y="4477354"/>
              <a:ext cx="271447"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 name="rc14"/>
            <p:cNvSpPr/>
            <p:nvPr/>
          </p:nvSpPr>
          <p:spPr>
            <a:xfrm>
              <a:off x="4378373" y="4477354"/>
              <a:ext cx="271447"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 name="rc15"/>
            <p:cNvSpPr/>
            <p:nvPr/>
          </p:nvSpPr>
          <p:spPr>
            <a:xfrm>
              <a:off x="4649820" y="4477354"/>
              <a:ext cx="271447"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 name="rc16"/>
            <p:cNvSpPr/>
            <p:nvPr/>
          </p:nvSpPr>
          <p:spPr>
            <a:xfrm>
              <a:off x="4921267" y="4477354"/>
              <a:ext cx="271447"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 name="rc17"/>
            <p:cNvSpPr/>
            <p:nvPr/>
          </p:nvSpPr>
          <p:spPr>
            <a:xfrm>
              <a:off x="5192715" y="4477354"/>
              <a:ext cx="271447" cy="40480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 name="rc18"/>
            <p:cNvSpPr/>
            <p:nvPr/>
          </p:nvSpPr>
          <p:spPr>
            <a:xfrm>
              <a:off x="5464162" y="4477354"/>
              <a:ext cx="271447"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 name="rc19"/>
            <p:cNvSpPr/>
            <p:nvPr/>
          </p:nvSpPr>
          <p:spPr>
            <a:xfrm>
              <a:off x="5735609" y="4477354"/>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 name="rc20"/>
            <p:cNvSpPr/>
            <p:nvPr/>
          </p:nvSpPr>
          <p:spPr>
            <a:xfrm>
              <a:off x="6007057" y="4477354"/>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 name="rc21"/>
            <p:cNvSpPr/>
            <p:nvPr/>
          </p:nvSpPr>
          <p:spPr>
            <a:xfrm>
              <a:off x="6278504" y="4477354"/>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 name="rc22"/>
            <p:cNvSpPr/>
            <p:nvPr/>
          </p:nvSpPr>
          <p:spPr>
            <a:xfrm>
              <a:off x="6549951" y="4477354"/>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 name="rc23"/>
            <p:cNvSpPr/>
            <p:nvPr/>
          </p:nvSpPr>
          <p:spPr>
            <a:xfrm>
              <a:off x="6821398" y="4477354"/>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 name="rc24"/>
            <p:cNvSpPr/>
            <p:nvPr/>
          </p:nvSpPr>
          <p:spPr>
            <a:xfrm>
              <a:off x="7092846" y="4477354"/>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 name="rc25"/>
            <p:cNvSpPr/>
            <p:nvPr/>
          </p:nvSpPr>
          <p:spPr>
            <a:xfrm>
              <a:off x="7364293" y="4477354"/>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 name="rc26"/>
            <p:cNvSpPr/>
            <p:nvPr/>
          </p:nvSpPr>
          <p:spPr>
            <a:xfrm>
              <a:off x="7635740" y="4477354"/>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 name="rc27"/>
            <p:cNvSpPr/>
            <p:nvPr/>
          </p:nvSpPr>
          <p:spPr>
            <a:xfrm>
              <a:off x="7907187" y="4477354"/>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8" name="rc28"/>
            <p:cNvSpPr/>
            <p:nvPr/>
          </p:nvSpPr>
          <p:spPr>
            <a:xfrm>
              <a:off x="8178635" y="4477354"/>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9" name="rc29"/>
            <p:cNvSpPr/>
            <p:nvPr/>
          </p:nvSpPr>
          <p:spPr>
            <a:xfrm>
              <a:off x="8450082" y="4477354"/>
              <a:ext cx="271447"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0" name="rc30"/>
            <p:cNvSpPr/>
            <p:nvPr/>
          </p:nvSpPr>
          <p:spPr>
            <a:xfrm>
              <a:off x="1663900" y="2048504"/>
              <a:ext cx="271447" cy="40480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1" name="rc31"/>
            <p:cNvSpPr/>
            <p:nvPr/>
          </p:nvSpPr>
          <p:spPr>
            <a:xfrm>
              <a:off x="1935348" y="2048504"/>
              <a:ext cx="271447" cy="40480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2" name="rc32"/>
            <p:cNvSpPr/>
            <p:nvPr/>
          </p:nvSpPr>
          <p:spPr>
            <a:xfrm>
              <a:off x="2206795" y="2048504"/>
              <a:ext cx="271447" cy="40480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3" name="rc33"/>
            <p:cNvSpPr/>
            <p:nvPr/>
          </p:nvSpPr>
          <p:spPr>
            <a:xfrm>
              <a:off x="2478242" y="2048504"/>
              <a:ext cx="271447"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4" name="rc34"/>
            <p:cNvSpPr/>
            <p:nvPr/>
          </p:nvSpPr>
          <p:spPr>
            <a:xfrm>
              <a:off x="2749689" y="2048504"/>
              <a:ext cx="271447"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5" name="rc35"/>
            <p:cNvSpPr/>
            <p:nvPr/>
          </p:nvSpPr>
          <p:spPr>
            <a:xfrm>
              <a:off x="3021137" y="2048504"/>
              <a:ext cx="271447"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6" name="rc36"/>
            <p:cNvSpPr/>
            <p:nvPr/>
          </p:nvSpPr>
          <p:spPr>
            <a:xfrm>
              <a:off x="3292584" y="2048504"/>
              <a:ext cx="271447"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7" name="rc37"/>
            <p:cNvSpPr/>
            <p:nvPr/>
          </p:nvSpPr>
          <p:spPr>
            <a:xfrm>
              <a:off x="3564031" y="2048504"/>
              <a:ext cx="271447"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 name="rc38"/>
            <p:cNvSpPr/>
            <p:nvPr/>
          </p:nvSpPr>
          <p:spPr>
            <a:xfrm>
              <a:off x="3835478" y="2048504"/>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4106926" y="2048504"/>
              <a:ext cx="271447"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0" name="rc40"/>
            <p:cNvSpPr/>
            <p:nvPr/>
          </p:nvSpPr>
          <p:spPr>
            <a:xfrm>
              <a:off x="4378373" y="2048504"/>
              <a:ext cx="271447"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1" name="rc41"/>
            <p:cNvSpPr/>
            <p:nvPr/>
          </p:nvSpPr>
          <p:spPr>
            <a:xfrm>
              <a:off x="4649820" y="2048504"/>
              <a:ext cx="271447"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 name="rc42"/>
            <p:cNvSpPr/>
            <p:nvPr/>
          </p:nvSpPr>
          <p:spPr>
            <a:xfrm>
              <a:off x="4921267" y="2048504"/>
              <a:ext cx="271447"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3" name="rc43"/>
            <p:cNvSpPr/>
            <p:nvPr/>
          </p:nvSpPr>
          <p:spPr>
            <a:xfrm>
              <a:off x="5192715" y="2048504"/>
              <a:ext cx="271447"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4" name="rc44"/>
            <p:cNvSpPr/>
            <p:nvPr/>
          </p:nvSpPr>
          <p:spPr>
            <a:xfrm>
              <a:off x="5464162" y="2048504"/>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 name="rc45"/>
            <p:cNvSpPr/>
            <p:nvPr/>
          </p:nvSpPr>
          <p:spPr>
            <a:xfrm>
              <a:off x="5735609" y="2048504"/>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 name="rc46"/>
            <p:cNvSpPr/>
            <p:nvPr/>
          </p:nvSpPr>
          <p:spPr>
            <a:xfrm>
              <a:off x="6007057" y="2048504"/>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 name="rc47"/>
            <p:cNvSpPr/>
            <p:nvPr/>
          </p:nvSpPr>
          <p:spPr>
            <a:xfrm>
              <a:off x="6278504" y="2048504"/>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8" name="rc48"/>
            <p:cNvSpPr/>
            <p:nvPr/>
          </p:nvSpPr>
          <p:spPr>
            <a:xfrm>
              <a:off x="6549951" y="2048504"/>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9" name="rc49"/>
            <p:cNvSpPr/>
            <p:nvPr/>
          </p:nvSpPr>
          <p:spPr>
            <a:xfrm>
              <a:off x="6821398" y="2048504"/>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 name="rc50"/>
            <p:cNvSpPr/>
            <p:nvPr/>
          </p:nvSpPr>
          <p:spPr>
            <a:xfrm>
              <a:off x="7092846" y="2048504"/>
              <a:ext cx="271447"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1" name="rc51"/>
            <p:cNvSpPr/>
            <p:nvPr/>
          </p:nvSpPr>
          <p:spPr>
            <a:xfrm>
              <a:off x="7364293" y="2048504"/>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2" name="rc52"/>
            <p:cNvSpPr/>
            <p:nvPr/>
          </p:nvSpPr>
          <p:spPr>
            <a:xfrm>
              <a:off x="7635740" y="2048504"/>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3" name="rc53"/>
            <p:cNvSpPr/>
            <p:nvPr/>
          </p:nvSpPr>
          <p:spPr>
            <a:xfrm>
              <a:off x="7907187" y="2048504"/>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8178635" y="2048504"/>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5" name="rc55"/>
            <p:cNvSpPr/>
            <p:nvPr/>
          </p:nvSpPr>
          <p:spPr>
            <a:xfrm>
              <a:off x="8450082" y="2048504"/>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6" name="rc56"/>
            <p:cNvSpPr/>
            <p:nvPr/>
          </p:nvSpPr>
          <p:spPr>
            <a:xfrm>
              <a:off x="1663900" y="1238888"/>
              <a:ext cx="271447" cy="40480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7" name="rc57"/>
            <p:cNvSpPr/>
            <p:nvPr/>
          </p:nvSpPr>
          <p:spPr>
            <a:xfrm>
              <a:off x="1935348" y="1238888"/>
              <a:ext cx="271447"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8" name="rc58"/>
            <p:cNvSpPr/>
            <p:nvPr/>
          </p:nvSpPr>
          <p:spPr>
            <a:xfrm>
              <a:off x="2206795" y="1238888"/>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9" name="rc59"/>
            <p:cNvSpPr/>
            <p:nvPr/>
          </p:nvSpPr>
          <p:spPr>
            <a:xfrm>
              <a:off x="2478242" y="1238888"/>
              <a:ext cx="271447"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0" name="rc60"/>
            <p:cNvSpPr/>
            <p:nvPr/>
          </p:nvSpPr>
          <p:spPr>
            <a:xfrm>
              <a:off x="2749689" y="1238888"/>
              <a:ext cx="271447"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1" name="rc61"/>
            <p:cNvSpPr/>
            <p:nvPr/>
          </p:nvSpPr>
          <p:spPr>
            <a:xfrm>
              <a:off x="3021137" y="1238888"/>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2" name="rc62"/>
            <p:cNvSpPr/>
            <p:nvPr/>
          </p:nvSpPr>
          <p:spPr>
            <a:xfrm>
              <a:off x="3292584" y="1238888"/>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3" name="rc63"/>
            <p:cNvSpPr/>
            <p:nvPr/>
          </p:nvSpPr>
          <p:spPr>
            <a:xfrm>
              <a:off x="3564031" y="1238888"/>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 name="rc64"/>
            <p:cNvSpPr/>
            <p:nvPr/>
          </p:nvSpPr>
          <p:spPr>
            <a:xfrm>
              <a:off x="3835478" y="1238888"/>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5" name="rc65"/>
            <p:cNvSpPr/>
            <p:nvPr/>
          </p:nvSpPr>
          <p:spPr>
            <a:xfrm>
              <a:off x="4106926" y="1238888"/>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6" name="rc66"/>
            <p:cNvSpPr/>
            <p:nvPr/>
          </p:nvSpPr>
          <p:spPr>
            <a:xfrm>
              <a:off x="4378373" y="1238888"/>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 name="rc67"/>
            <p:cNvSpPr/>
            <p:nvPr/>
          </p:nvSpPr>
          <p:spPr>
            <a:xfrm>
              <a:off x="4649820" y="1238888"/>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 name="rc68"/>
            <p:cNvSpPr/>
            <p:nvPr/>
          </p:nvSpPr>
          <p:spPr>
            <a:xfrm>
              <a:off x="4921267" y="1238888"/>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9" name="rc69"/>
            <p:cNvSpPr/>
            <p:nvPr/>
          </p:nvSpPr>
          <p:spPr>
            <a:xfrm>
              <a:off x="5192715" y="1238888"/>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0" name="rc70"/>
            <p:cNvSpPr/>
            <p:nvPr/>
          </p:nvSpPr>
          <p:spPr>
            <a:xfrm>
              <a:off x="5464162" y="1238888"/>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1" name="rc71"/>
            <p:cNvSpPr/>
            <p:nvPr/>
          </p:nvSpPr>
          <p:spPr>
            <a:xfrm>
              <a:off x="5735609" y="1238888"/>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2" name="rc72"/>
            <p:cNvSpPr/>
            <p:nvPr/>
          </p:nvSpPr>
          <p:spPr>
            <a:xfrm>
              <a:off x="6007057" y="1238888"/>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3" name="rc73"/>
            <p:cNvSpPr/>
            <p:nvPr/>
          </p:nvSpPr>
          <p:spPr>
            <a:xfrm>
              <a:off x="6278504" y="1238888"/>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4" name="rc74"/>
            <p:cNvSpPr/>
            <p:nvPr/>
          </p:nvSpPr>
          <p:spPr>
            <a:xfrm>
              <a:off x="6549951" y="1238888"/>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5" name="rc75"/>
            <p:cNvSpPr/>
            <p:nvPr/>
          </p:nvSpPr>
          <p:spPr>
            <a:xfrm>
              <a:off x="6821398" y="1238888"/>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6" name="rc76"/>
            <p:cNvSpPr/>
            <p:nvPr/>
          </p:nvSpPr>
          <p:spPr>
            <a:xfrm>
              <a:off x="7092846" y="1238888"/>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7" name="rc77"/>
            <p:cNvSpPr/>
            <p:nvPr/>
          </p:nvSpPr>
          <p:spPr>
            <a:xfrm>
              <a:off x="7364293" y="1238888"/>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8" name="rc78"/>
            <p:cNvSpPr/>
            <p:nvPr/>
          </p:nvSpPr>
          <p:spPr>
            <a:xfrm>
              <a:off x="7635740" y="1238888"/>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9" name="rc79"/>
            <p:cNvSpPr/>
            <p:nvPr/>
          </p:nvSpPr>
          <p:spPr>
            <a:xfrm>
              <a:off x="7907187" y="1238888"/>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0" name="rc80"/>
            <p:cNvSpPr/>
            <p:nvPr/>
          </p:nvSpPr>
          <p:spPr>
            <a:xfrm>
              <a:off x="8178635" y="1238888"/>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1" name="rc81"/>
            <p:cNvSpPr/>
            <p:nvPr/>
          </p:nvSpPr>
          <p:spPr>
            <a:xfrm>
              <a:off x="8450082" y="1238888"/>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2" name="rc82"/>
            <p:cNvSpPr/>
            <p:nvPr/>
          </p:nvSpPr>
          <p:spPr>
            <a:xfrm>
              <a:off x="1663900" y="2453313"/>
              <a:ext cx="271447" cy="404808"/>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83" name="rc83"/>
            <p:cNvSpPr/>
            <p:nvPr/>
          </p:nvSpPr>
          <p:spPr>
            <a:xfrm>
              <a:off x="1935348" y="2453313"/>
              <a:ext cx="271447" cy="404808"/>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84" name="rc84"/>
            <p:cNvSpPr/>
            <p:nvPr/>
          </p:nvSpPr>
          <p:spPr>
            <a:xfrm>
              <a:off x="2206795" y="2453313"/>
              <a:ext cx="271447" cy="404808"/>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85" name="rc85"/>
            <p:cNvSpPr/>
            <p:nvPr/>
          </p:nvSpPr>
          <p:spPr>
            <a:xfrm>
              <a:off x="2478242" y="2453313"/>
              <a:ext cx="271447" cy="404808"/>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86" name="rc86"/>
            <p:cNvSpPr/>
            <p:nvPr/>
          </p:nvSpPr>
          <p:spPr>
            <a:xfrm>
              <a:off x="2749689" y="2453313"/>
              <a:ext cx="271447" cy="40480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87" name="rc87"/>
            <p:cNvSpPr/>
            <p:nvPr/>
          </p:nvSpPr>
          <p:spPr>
            <a:xfrm>
              <a:off x="3021137" y="2453313"/>
              <a:ext cx="271447" cy="40480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8" name="rc88"/>
            <p:cNvSpPr/>
            <p:nvPr/>
          </p:nvSpPr>
          <p:spPr>
            <a:xfrm>
              <a:off x="3292584" y="2453313"/>
              <a:ext cx="271447" cy="40480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89" name="rc89"/>
            <p:cNvSpPr/>
            <p:nvPr/>
          </p:nvSpPr>
          <p:spPr>
            <a:xfrm>
              <a:off x="3564031" y="2453313"/>
              <a:ext cx="271447" cy="40480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0" name="rc90"/>
            <p:cNvSpPr/>
            <p:nvPr/>
          </p:nvSpPr>
          <p:spPr>
            <a:xfrm>
              <a:off x="3835478" y="2453313"/>
              <a:ext cx="271447" cy="40480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91" name="rc91"/>
            <p:cNvSpPr/>
            <p:nvPr/>
          </p:nvSpPr>
          <p:spPr>
            <a:xfrm>
              <a:off x="4106926" y="2453313"/>
              <a:ext cx="271447" cy="40480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2" name="rc92"/>
            <p:cNvSpPr/>
            <p:nvPr/>
          </p:nvSpPr>
          <p:spPr>
            <a:xfrm>
              <a:off x="4378373" y="2453313"/>
              <a:ext cx="271447" cy="40480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3" name="rc93"/>
            <p:cNvSpPr/>
            <p:nvPr/>
          </p:nvSpPr>
          <p:spPr>
            <a:xfrm>
              <a:off x="4649820" y="2453313"/>
              <a:ext cx="271447"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4" name="rc94"/>
            <p:cNvSpPr/>
            <p:nvPr/>
          </p:nvSpPr>
          <p:spPr>
            <a:xfrm>
              <a:off x="4921267" y="2453313"/>
              <a:ext cx="271447"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5" name="rc95"/>
            <p:cNvSpPr/>
            <p:nvPr/>
          </p:nvSpPr>
          <p:spPr>
            <a:xfrm>
              <a:off x="5192715" y="2453313"/>
              <a:ext cx="271447"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6" name="rc96"/>
            <p:cNvSpPr/>
            <p:nvPr/>
          </p:nvSpPr>
          <p:spPr>
            <a:xfrm>
              <a:off x="5464162" y="2453313"/>
              <a:ext cx="271447"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7" name="rc97"/>
            <p:cNvSpPr/>
            <p:nvPr/>
          </p:nvSpPr>
          <p:spPr>
            <a:xfrm>
              <a:off x="5735609" y="2453313"/>
              <a:ext cx="271447"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8" name="rc98"/>
            <p:cNvSpPr/>
            <p:nvPr/>
          </p:nvSpPr>
          <p:spPr>
            <a:xfrm>
              <a:off x="6007057" y="2453313"/>
              <a:ext cx="271447"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9" name="rc99"/>
            <p:cNvSpPr/>
            <p:nvPr/>
          </p:nvSpPr>
          <p:spPr>
            <a:xfrm>
              <a:off x="6278504" y="2453313"/>
              <a:ext cx="271447"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0" name="rc100"/>
            <p:cNvSpPr/>
            <p:nvPr/>
          </p:nvSpPr>
          <p:spPr>
            <a:xfrm>
              <a:off x="6549951" y="2453313"/>
              <a:ext cx="271447"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1" name="rc101"/>
            <p:cNvSpPr/>
            <p:nvPr/>
          </p:nvSpPr>
          <p:spPr>
            <a:xfrm>
              <a:off x="6821398" y="2453313"/>
              <a:ext cx="271447"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2" name="rc102"/>
            <p:cNvSpPr/>
            <p:nvPr/>
          </p:nvSpPr>
          <p:spPr>
            <a:xfrm>
              <a:off x="7092846" y="2453313"/>
              <a:ext cx="271447"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3" name="rc103"/>
            <p:cNvSpPr/>
            <p:nvPr/>
          </p:nvSpPr>
          <p:spPr>
            <a:xfrm>
              <a:off x="7364293" y="2453313"/>
              <a:ext cx="271447"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4" name="rc104"/>
            <p:cNvSpPr/>
            <p:nvPr/>
          </p:nvSpPr>
          <p:spPr>
            <a:xfrm>
              <a:off x="7635740" y="2453313"/>
              <a:ext cx="271447"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5" name="rc105"/>
            <p:cNvSpPr/>
            <p:nvPr/>
          </p:nvSpPr>
          <p:spPr>
            <a:xfrm>
              <a:off x="7907187" y="2453313"/>
              <a:ext cx="271447"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6" name="rc106"/>
            <p:cNvSpPr/>
            <p:nvPr/>
          </p:nvSpPr>
          <p:spPr>
            <a:xfrm>
              <a:off x="8178635" y="2453313"/>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7" name="rc107"/>
            <p:cNvSpPr/>
            <p:nvPr/>
          </p:nvSpPr>
          <p:spPr>
            <a:xfrm>
              <a:off x="8450082" y="2453313"/>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8" name="rc108"/>
            <p:cNvSpPr/>
            <p:nvPr/>
          </p:nvSpPr>
          <p:spPr>
            <a:xfrm>
              <a:off x="1663900" y="1643696"/>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9" name="rc109"/>
            <p:cNvSpPr/>
            <p:nvPr/>
          </p:nvSpPr>
          <p:spPr>
            <a:xfrm>
              <a:off x="1935348" y="1643696"/>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0" name="rc110"/>
            <p:cNvSpPr/>
            <p:nvPr/>
          </p:nvSpPr>
          <p:spPr>
            <a:xfrm>
              <a:off x="2206795" y="1643696"/>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1" name="rc111"/>
            <p:cNvSpPr/>
            <p:nvPr/>
          </p:nvSpPr>
          <p:spPr>
            <a:xfrm>
              <a:off x="2478242" y="1643696"/>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2" name="rc112"/>
            <p:cNvSpPr/>
            <p:nvPr/>
          </p:nvSpPr>
          <p:spPr>
            <a:xfrm>
              <a:off x="2749689" y="1643696"/>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3" name="rc113"/>
            <p:cNvSpPr/>
            <p:nvPr/>
          </p:nvSpPr>
          <p:spPr>
            <a:xfrm>
              <a:off x="3021137" y="1643696"/>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4" name="rc114"/>
            <p:cNvSpPr/>
            <p:nvPr/>
          </p:nvSpPr>
          <p:spPr>
            <a:xfrm>
              <a:off x="3292584" y="1643696"/>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5" name="rc115"/>
            <p:cNvSpPr/>
            <p:nvPr/>
          </p:nvSpPr>
          <p:spPr>
            <a:xfrm>
              <a:off x="3564031" y="1643696"/>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6" name="rc116"/>
            <p:cNvSpPr/>
            <p:nvPr/>
          </p:nvSpPr>
          <p:spPr>
            <a:xfrm>
              <a:off x="3835478" y="1643696"/>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7" name="rc117"/>
            <p:cNvSpPr/>
            <p:nvPr/>
          </p:nvSpPr>
          <p:spPr>
            <a:xfrm>
              <a:off x="4106926" y="1643696"/>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8" name="rc118"/>
            <p:cNvSpPr/>
            <p:nvPr/>
          </p:nvSpPr>
          <p:spPr>
            <a:xfrm>
              <a:off x="4378373" y="1643696"/>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9" name="rc119"/>
            <p:cNvSpPr/>
            <p:nvPr/>
          </p:nvSpPr>
          <p:spPr>
            <a:xfrm>
              <a:off x="4649820" y="1643696"/>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0" name="rc120"/>
            <p:cNvSpPr/>
            <p:nvPr/>
          </p:nvSpPr>
          <p:spPr>
            <a:xfrm>
              <a:off x="4921267" y="1643696"/>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1" name="rc121"/>
            <p:cNvSpPr/>
            <p:nvPr/>
          </p:nvSpPr>
          <p:spPr>
            <a:xfrm>
              <a:off x="5192715" y="1643696"/>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2" name="rc122"/>
            <p:cNvSpPr/>
            <p:nvPr/>
          </p:nvSpPr>
          <p:spPr>
            <a:xfrm>
              <a:off x="5464162" y="1643696"/>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3" name="rc123"/>
            <p:cNvSpPr/>
            <p:nvPr/>
          </p:nvSpPr>
          <p:spPr>
            <a:xfrm>
              <a:off x="5735609" y="1643696"/>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4" name="rc124"/>
            <p:cNvSpPr/>
            <p:nvPr/>
          </p:nvSpPr>
          <p:spPr>
            <a:xfrm>
              <a:off x="6007057" y="1643696"/>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5" name="rc125"/>
            <p:cNvSpPr/>
            <p:nvPr/>
          </p:nvSpPr>
          <p:spPr>
            <a:xfrm>
              <a:off x="6278504" y="1643696"/>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6" name="rc126"/>
            <p:cNvSpPr/>
            <p:nvPr/>
          </p:nvSpPr>
          <p:spPr>
            <a:xfrm>
              <a:off x="6549951" y="1643696"/>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7" name="rc127"/>
            <p:cNvSpPr/>
            <p:nvPr/>
          </p:nvSpPr>
          <p:spPr>
            <a:xfrm>
              <a:off x="6821398" y="1643696"/>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8" name="rc128"/>
            <p:cNvSpPr/>
            <p:nvPr/>
          </p:nvSpPr>
          <p:spPr>
            <a:xfrm>
              <a:off x="7092846" y="1643696"/>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9" name="rc129"/>
            <p:cNvSpPr/>
            <p:nvPr/>
          </p:nvSpPr>
          <p:spPr>
            <a:xfrm>
              <a:off x="7364293" y="1643696"/>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0" name="rc130"/>
            <p:cNvSpPr/>
            <p:nvPr/>
          </p:nvSpPr>
          <p:spPr>
            <a:xfrm>
              <a:off x="7635740" y="1643696"/>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1" name="rc131"/>
            <p:cNvSpPr/>
            <p:nvPr/>
          </p:nvSpPr>
          <p:spPr>
            <a:xfrm>
              <a:off x="7907187" y="1643696"/>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2" name="rc132"/>
            <p:cNvSpPr/>
            <p:nvPr/>
          </p:nvSpPr>
          <p:spPr>
            <a:xfrm>
              <a:off x="8178635" y="1643696"/>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3" name="rc133"/>
            <p:cNvSpPr/>
            <p:nvPr/>
          </p:nvSpPr>
          <p:spPr>
            <a:xfrm>
              <a:off x="8450082" y="1643696"/>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4" name="rc134"/>
            <p:cNvSpPr/>
            <p:nvPr/>
          </p:nvSpPr>
          <p:spPr>
            <a:xfrm>
              <a:off x="1663900" y="4882162"/>
              <a:ext cx="271447"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5" name="rc135"/>
            <p:cNvSpPr/>
            <p:nvPr/>
          </p:nvSpPr>
          <p:spPr>
            <a:xfrm>
              <a:off x="1935348" y="4882162"/>
              <a:ext cx="271447" cy="40480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6" name="rc136"/>
            <p:cNvSpPr/>
            <p:nvPr/>
          </p:nvSpPr>
          <p:spPr>
            <a:xfrm>
              <a:off x="2206795" y="4882162"/>
              <a:ext cx="271447" cy="40480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37" name="rc137"/>
            <p:cNvSpPr/>
            <p:nvPr/>
          </p:nvSpPr>
          <p:spPr>
            <a:xfrm>
              <a:off x="2478242" y="4882162"/>
              <a:ext cx="271447" cy="40480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38" name="rc138"/>
            <p:cNvSpPr/>
            <p:nvPr/>
          </p:nvSpPr>
          <p:spPr>
            <a:xfrm>
              <a:off x="2749689" y="4882162"/>
              <a:ext cx="271447" cy="40480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9" name="rc139"/>
            <p:cNvSpPr/>
            <p:nvPr/>
          </p:nvSpPr>
          <p:spPr>
            <a:xfrm>
              <a:off x="3021137" y="4882162"/>
              <a:ext cx="271447"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0" name="rc140"/>
            <p:cNvSpPr/>
            <p:nvPr/>
          </p:nvSpPr>
          <p:spPr>
            <a:xfrm>
              <a:off x="3292584" y="4882162"/>
              <a:ext cx="271447" cy="40480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1" name="rc141"/>
            <p:cNvSpPr/>
            <p:nvPr/>
          </p:nvSpPr>
          <p:spPr>
            <a:xfrm>
              <a:off x="3564031" y="4882162"/>
              <a:ext cx="271447" cy="40480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2" name="rc142"/>
            <p:cNvSpPr/>
            <p:nvPr/>
          </p:nvSpPr>
          <p:spPr>
            <a:xfrm>
              <a:off x="3835478" y="4882162"/>
              <a:ext cx="271447" cy="40480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3" name="rc143"/>
            <p:cNvSpPr/>
            <p:nvPr/>
          </p:nvSpPr>
          <p:spPr>
            <a:xfrm>
              <a:off x="4106926" y="4882162"/>
              <a:ext cx="271447"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4" name="rc144"/>
            <p:cNvSpPr/>
            <p:nvPr/>
          </p:nvSpPr>
          <p:spPr>
            <a:xfrm>
              <a:off x="4378373" y="4882162"/>
              <a:ext cx="271447"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5" name="rc145"/>
            <p:cNvSpPr/>
            <p:nvPr/>
          </p:nvSpPr>
          <p:spPr>
            <a:xfrm>
              <a:off x="4649820" y="4882162"/>
              <a:ext cx="271447"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6" name="rc146"/>
            <p:cNvSpPr/>
            <p:nvPr/>
          </p:nvSpPr>
          <p:spPr>
            <a:xfrm>
              <a:off x="4921267" y="4882162"/>
              <a:ext cx="271447"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7" name="rc147"/>
            <p:cNvSpPr/>
            <p:nvPr/>
          </p:nvSpPr>
          <p:spPr>
            <a:xfrm>
              <a:off x="5192715" y="4882162"/>
              <a:ext cx="271447" cy="40480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8" name="rc148"/>
            <p:cNvSpPr/>
            <p:nvPr/>
          </p:nvSpPr>
          <p:spPr>
            <a:xfrm>
              <a:off x="5464162" y="4882162"/>
              <a:ext cx="271447"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9" name="rc149"/>
            <p:cNvSpPr/>
            <p:nvPr/>
          </p:nvSpPr>
          <p:spPr>
            <a:xfrm>
              <a:off x="5735609" y="4882162"/>
              <a:ext cx="271447"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0" name="rc150"/>
            <p:cNvSpPr/>
            <p:nvPr/>
          </p:nvSpPr>
          <p:spPr>
            <a:xfrm>
              <a:off x="6007057" y="4882162"/>
              <a:ext cx="271447" cy="40480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1" name="rc151"/>
            <p:cNvSpPr/>
            <p:nvPr/>
          </p:nvSpPr>
          <p:spPr>
            <a:xfrm>
              <a:off x="6278504" y="4882162"/>
              <a:ext cx="271447"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2" name="rc152"/>
            <p:cNvSpPr/>
            <p:nvPr/>
          </p:nvSpPr>
          <p:spPr>
            <a:xfrm>
              <a:off x="6549951" y="4882162"/>
              <a:ext cx="271447"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3" name="rc153"/>
            <p:cNvSpPr/>
            <p:nvPr/>
          </p:nvSpPr>
          <p:spPr>
            <a:xfrm>
              <a:off x="6821398" y="4882162"/>
              <a:ext cx="271447"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4" name="rc154"/>
            <p:cNvSpPr/>
            <p:nvPr/>
          </p:nvSpPr>
          <p:spPr>
            <a:xfrm>
              <a:off x="7092846" y="4882162"/>
              <a:ext cx="271447" cy="40480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5" name="rc155"/>
            <p:cNvSpPr/>
            <p:nvPr/>
          </p:nvSpPr>
          <p:spPr>
            <a:xfrm>
              <a:off x="7364293" y="4882162"/>
              <a:ext cx="271447" cy="404808"/>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56" name="rc156"/>
            <p:cNvSpPr/>
            <p:nvPr/>
          </p:nvSpPr>
          <p:spPr>
            <a:xfrm>
              <a:off x="7635740" y="4882162"/>
              <a:ext cx="271447" cy="40480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57" name="rc157"/>
            <p:cNvSpPr/>
            <p:nvPr/>
          </p:nvSpPr>
          <p:spPr>
            <a:xfrm>
              <a:off x="7907187" y="4882162"/>
              <a:ext cx="271447" cy="40480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58" name="rc158"/>
            <p:cNvSpPr/>
            <p:nvPr/>
          </p:nvSpPr>
          <p:spPr>
            <a:xfrm>
              <a:off x="8178635" y="4882162"/>
              <a:ext cx="271447" cy="40480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9" name="rc159"/>
            <p:cNvSpPr/>
            <p:nvPr/>
          </p:nvSpPr>
          <p:spPr>
            <a:xfrm>
              <a:off x="8450082" y="4882162"/>
              <a:ext cx="271447" cy="40480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0" name="rc160"/>
            <p:cNvSpPr/>
            <p:nvPr/>
          </p:nvSpPr>
          <p:spPr>
            <a:xfrm>
              <a:off x="1663900" y="3667737"/>
              <a:ext cx="271447" cy="40480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1" name="rc161"/>
            <p:cNvSpPr/>
            <p:nvPr/>
          </p:nvSpPr>
          <p:spPr>
            <a:xfrm>
              <a:off x="1935348" y="3667737"/>
              <a:ext cx="271447" cy="40480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2" name="rc162"/>
            <p:cNvSpPr/>
            <p:nvPr/>
          </p:nvSpPr>
          <p:spPr>
            <a:xfrm>
              <a:off x="2206795" y="3667737"/>
              <a:ext cx="271447" cy="40480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3" name="rc163"/>
            <p:cNvSpPr/>
            <p:nvPr/>
          </p:nvSpPr>
          <p:spPr>
            <a:xfrm>
              <a:off x="2478242" y="3667737"/>
              <a:ext cx="271447" cy="40480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4" name="rc164"/>
            <p:cNvSpPr/>
            <p:nvPr/>
          </p:nvSpPr>
          <p:spPr>
            <a:xfrm>
              <a:off x="2749689" y="3667737"/>
              <a:ext cx="271447" cy="40480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5" name="rc165"/>
            <p:cNvSpPr/>
            <p:nvPr/>
          </p:nvSpPr>
          <p:spPr>
            <a:xfrm>
              <a:off x="3021137" y="3667737"/>
              <a:ext cx="271447" cy="40480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66" name="rc166"/>
            <p:cNvSpPr/>
            <p:nvPr/>
          </p:nvSpPr>
          <p:spPr>
            <a:xfrm>
              <a:off x="3292584" y="3667737"/>
              <a:ext cx="271447"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7" name="rc167"/>
            <p:cNvSpPr/>
            <p:nvPr/>
          </p:nvSpPr>
          <p:spPr>
            <a:xfrm>
              <a:off x="3564031" y="3667737"/>
              <a:ext cx="271447" cy="40480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8" name="rc168"/>
            <p:cNvSpPr/>
            <p:nvPr/>
          </p:nvSpPr>
          <p:spPr>
            <a:xfrm>
              <a:off x="3835478" y="3667737"/>
              <a:ext cx="271447" cy="40480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9" name="rc169"/>
            <p:cNvSpPr/>
            <p:nvPr/>
          </p:nvSpPr>
          <p:spPr>
            <a:xfrm>
              <a:off x="4106926" y="3667737"/>
              <a:ext cx="271447"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0" name="rc170"/>
            <p:cNvSpPr/>
            <p:nvPr/>
          </p:nvSpPr>
          <p:spPr>
            <a:xfrm>
              <a:off x="4378373" y="3667737"/>
              <a:ext cx="271447" cy="40480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1" name="rc171"/>
            <p:cNvSpPr/>
            <p:nvPr/>
          </p:nvSpPr>
          <p:spPr>
            <a:xfrm>
              <a:off x="4649820" y="3667737"/>
              <a:ext cx="271447"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2" name="rc172"/>
            <p:cNvSpPr/>
            <p:nvPr/>
          </p:nvSpPr>
          <p:spPr>
            <a:xfrm>
              <a:off x="4921267" y="3667737"/>
              <a:ext cx="271447" cy="40480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3" name="rc173"/>
            <p:cNvSpPr/>
            <p:nvPr/>
          </p:nvSpPr>
          <p:spPr>
            <a:xfrm>
              <a:off x="5192715" y="3667737"/>
              <a:ext cx="271447"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4" name="rc174"/>
            <p:cNvSpPr/>
            <p:nvPr/>
          </p:nvSpPr>
          <p:spPr>
            <a:xfrm>
              <a:off x="5464162" y="3667737"/>
              <a:ext cx="271447"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5" name="rc175"/>
            <p:cNvSpPr/>
            <p:nvPr/>
          </p:nvSpPr>
          <p:spPr>
            <a:xfrm>
              <a:off x="5735609" y="3667737"/>
              <a:ext cx="271447"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6" name="rc176"/>
            <p:cNvSpPr/>
            <p:nvPr/>
          </p:nvSpPr>
          <p:spPr>
            <a:xfrm>
              <a:off x="6007057" y="3667737"/>
              <a:ext cx="271447"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77" name="rc177"/>
            <p:cNvSpPr/>
            <p:nvPr/>
          </p:nvSpPr>
          <p:spPr>
            <a:xfrm>
              <a:off x="6278504" y="3667737"/>
              <a:ext cx="271447"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8" name="rc178"/>
            <p:cNvSpPr/>
            <p:nvPr/>
          </p:nvSpPr>
          <p:spPr>
            <a:xfrm>
              <a:off x="6549951" y="3667737"/>
              <a:ext cx="271447" cy="40480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9" name="rc179"/>
            <p:cNvSpPr/>
            <p:nvPr/>
          </p:nvSpPr>
          <p:spPr>
            <a:xfrm>
              <a:off x="6821398" y="3667737"/>
              <a:ext cx="271447"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0" name="rc180"/>
            <p:cNvSpPr/>
            <p:nvPr/>
          </p:nvSpPr>
          <p:spPr>
            <a:xfrm>
              <a:off x="7092846" y="3667737"/>
              <a:ext cx="271447"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1" name="rc181"/>
            <p:cNvSpPr/>
            <p:nvPr/>
          </p:nvSpPr>
          <p:spPr>
            <a:xfrm>
              <a:off x="7364293" y="3667737"/>
              <a:ext cx="271447"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2" name="rc182"/>
            <p:cNvSpPr/>
            <p:nvPr/>
          </p:nvSpPr>
          <p:spPr>
            <a:xfrm>
              <a:off x="7635740" y="3667737"/>
              <a:ext cx="271447"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3" name="rc183"/>
            <p:cNvSpPr/>
            <p:nvPr/>
          </p:nvSpPr>
          <p:spPr>
            <a:xfrm>
              <a:off x="7907187" y="3667737"/>
              <a:ext cx="271447"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4" name="rc184"/>
            <p:cNvSpPr/>
            <p:nvPr/>
          </p:nvSpPr>
          <p:spPr>
            <a:xfrm>
              <a:off x="8178635" y="3667737"/>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5" name="rc185"/>
            <p:cNvSpPr/>
            <p:nvPr/>
          </p:nvSpPr>
          <p:spPr>
            <a:xfrm>
              <a:off x="8450082" y="3667737"/>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6" name="rc186"/>
            <p:cNvSpPr/>
            <p:nvPr/>
          </p:nvSpPr>
          <p:spPr>
            <a:xfrm>
              <a:off x="1663900" y="2858121"/>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7" name="rc187"/>
            <p:cNvSpPr/>
            <p:nvPr/>
          </p:nvSpPr>
          <p:spPr>
            <a:xfrm>
              <a:off x="1935348" y="2858121"/>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8" name="rc188"/>
            <p:cNvSpPr/>
            <p:nvPr/>
          </p:nvSpPr>
          <p:spPr>
            <a:xfrm>
              <a:off x="2206795" y="2858121"/>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9" name="rc189"/>
            <p:cNvSpPr/>
            <p:nvPr/>
          </p:nvSpPr>
          <p:spPr>
            <a:xfrm>
              <a:off x="2478242" y="2858121"/>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0" name="rc190"/>
            <p:cNvSpPr/>
            <p:nvPr/>
          </p:nvSpPr>
          <p:spPr>
            <a:xfrm>
              <a:off x="2749689" y="2858121"/>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1" name="rc191"/>
            <p:cNvSpPr/>
            <p:nvPr/>
          </p:nvSpPr>
          <p:spPr>
            <a:xfrm>
              <a:off x="3021137" y="2858121"/>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2" name="rc192"/>
            <p:cNvSpPr/>
            <p:nvPr/>
          </p:nvSpPr>
          <p:spPr>
            <a:xfrm>
              <a:off x="3292584" y="2858121"/>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3" name="rc193"/>
            <p:cNvSpPr/>
            <p:nvPr/>
          </p:nvSpPr>
          <p:spPr>
            <a:xfrm>
              <a:off x="3564031" y="2858121"/>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4" name="rc194"/>
            <p:cNvSpPr/>
            <p:nvPr/>
          </p:nvSpPr>
          <p:spPr>
            <a:xfrm>
              <a:off x="3835478" y="2858121"/>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5" name="rc195"/>
            <p:cNvSpPr/>
            <p:nvPr/>
          </p:nvSpPr>
          <p:spPr>
            <a:xfrm>
              <a:off x="4106926" y="2858121"/>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6" name="rc196"/>
            <p:cNvSpPr/>
            <p:nvPr/>
          </p:nvSpPr>
          <p:spPr>
            <a:xfrm>
              <a:off x="4378373" y="2858121"/>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7" name="rc197"/>
            <p:cNvSpPr/>
            <p:nvPr/>
          </p:nvSpPr>
          <p:spPr>
            <a:xfrm>
              <a:off x="4649820" y="2858121"/>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8" name="rc198"/>
            <p:cNvSpPr/>
            <p:nvPr/>
          </p:nvSpPr>
          <p:spPr>
            <a:xfrm>
              <a:off x="4921267" y="2858121"/>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9" name="rc199"/>
            <p:cNvSpPr/>
            <p:nvPr/>
          </p:nvSpPr>
          <p:spPr>
            <a:xfrm>
              <a:off x="5192715" y="2858121"/>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0" name="rc200"/>
            <p:cNvSpPr/>
            <p:nvPr/>
          </p:nvSpPr>
          <p:spPr>
            <a:xfrm>
              <a:off x="5464162" y="2858121"/>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1" name="rc201"/>
            <p:cNvSpPr/>
            <p:nvPr/>
          </p:nvSpPr>
          <p:spPr>
            <a:xfrm>
              <a:off x="5735609" y="2858121"/>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2" name="rc202"/>
            <p:cNvSpPr/>
            <p:nvPr/>
          </p:nvSpPr>
          <p:spPr>
            <a:xfrm>
              <a:off x="6007057" y="2858121"/>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3" name="rc203"/>
            <p:cNvSpPr/>
            <p:nvPr/>
          </p:nvSpPr>
          <p:spPr>
            <a:xfrm>
              <a:off x="6278504" y="2858121"/>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4" name="rc204"/>
            <p:cNvSpPr/>
            <p:nvPr/>
          </p:nvSpPr>
          <p:spPr>
            <a:xfrm>
              <a:off x="6549951" y="2858121"/>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5" name="rc205"/>
            <p:cNvSpPr/>
            <p:nvPr/>
          </p:nvSpPr>
          <p:spPr>
            <a:xfrm>
              <a:off x="6821398" y="2858121"/>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6" name="rc206"/>
            <p:cNvSpPr/>
            <p:nvPr/>
          </p:nvSpPr>
          <p:spPr>
            <a:xfrm>
              <a:off x="7092846" y="2858121"/>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7" name="rc207"/>
            <p:cNvSpPr/>
            <p:nvPr/>
          </p:nvSpPr>
          <p:spPr>
            <a:xfrm>
              <a:off x="7364293" y="2858121"/>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8" name="rc208"/>
            <p:cNvSpPr/>
            <p:nvPr/>
          </p:nvSpPr>
          <p:spPr>
            <a:xfrm>
              <a:off x="7635740" y="2858121"/>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9" name="rc209"/>
            <p:cNvSpPr/>
            <p:nvPr/>
          </p:nvSpPr>
          <p:spPr>
            <a:xfrm>
              <a:off x="7907187" y="2858121"/>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0" name="rc210"/>
            <p:cNvSpPr/>
            <p:nvPr/>
          </p:nvSpPr>
          <p:spPr>
            <a:xfrm>
              <a:off x="8178635" y="2858121"/>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1" name="rc211"/>
            <p:cNvSpPr/>
            <p:nvPr/>
          </p:nvSpPr>
          <p:spPr>
            <a:xfrm>
              <a:off x="8450082" y="2858121"/>
              <a:ext cx="271447"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2" name="rc212"/>
            <p:cNvSpPr/>
            <p:nvPr/>
          </p:nvSpPr>
          <p:spPr>
            <a:xfrm>
              <a:off x="1663900" y="4072546"/>
              <a:ext cx="271447"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3" name="rc213"/>
            <p:cNvSpPr/>
            <p:nvPr/>
          </p:nvSpPr>
          <p:spPr>
            <a:xfrm>
              <a:off x="1935348" y="4072546"/>
              <a:ext cx="271447"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4" name="rc214"/>
            <p:cNvSpPr/>
            <p:nvPr/>
          </p:nvSpPr>
          <p:spPr>
            <a:xfrm>
              <a:off x="2206795" y="4072546"/>
              <a:ext cx="271447"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5" name="rc215"/>
            <p:cNvSpPr/>
            <p:nvPr/>
          </p:nvSpPr>
          <p:spPr>
            <a:xfrm>
              <a:off x="2478242" y="4072546"/>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6" name="rc216"/>
            <p:cNvSpPr/>
            <p:nvPr/>
          </p:nvSpPr>
          <p:spPr>
            <a:xfrm>
              <a:off x="2749689" y="4072546"/>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7" name="rc217"/>
            <p:cNvSpPr/>
            <p:nvPr/>
          </p:nvSpPr>
          <p:spPr>
            <a:xfrm>
              <a:off x="3021137" y="4072546"/>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8" name="rc218"/>
            <p:cNvSpPr/>
            <p:nvPr/>
          </p:nvSpPr>
          <p:spPr>
            <a:xfrm>
              <a:off x="3292584" y="4072546"/>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9" name="rc219"/>
            <p:cNvSpPr/>
            <p:nvPr/>
          </p:nvSpPr>
          <p:spPr>
            <a:xfrm>
              <a:off x="3564031" y="4072546"/>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0" name="rc220"/>
            <p:cNvSpPr/>
            <p:nvPr/>
          </p:nvSpPr>
          <p:spPr>
            <a:xfrm>
              <a:off x="3835478" y="4072546"/>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1" name="rc221"/>
            <p:cNvSpPr/>
            <p:nvPr/>
          </p:nvSpPr>
          <p:spPr>
            <a:xfrm>
              <a:off x="4106926" y="4072546"/>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2" name="rc222"/>
            <p:cNvSpPr/>
            <p:nvPr/>
          </p:nvSpPr>
          <p:spPr>
            <a:xfrm>
              <a:off x="4378373" y="4072546"/>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3" name="rc223"/>
            <p:cNvSpPr/>
            <p:nvPr/>
          </p:nvSpPr>
          <p:spPr>
            <a:xfrm>
              <a:off x="4649820" y="4072546"/>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4" name="rc224"/>
            <p:cNvSpPr/>
            <p:nvPr/>
          </p:nvSpPr>
          <p:spPr>
            <a:xfrm>
              <a:off x="4921267" y="4072546"/>
              <a:ext cx="271447"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5" name="rc225"/>
            <p:cNvSpPr/>
            <p:nvPr/>
          </p:nvSpPr>
          <p:spPr>
            <a:xfrm>
              <a:off x="5192715" y="4072546"/>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6" name="rc226"/>
            <p:cNvSpPr/>
            <p:nvPr/>
          </p:nvSpPr>
          <p:spPr>
            <a:xfrm>
              <a:off x="5464162" y="4072546"/>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7" name="rc227"/>
            <p:cNvSpPr/>
            <p:nvPr/>
          </p:nvSpPr>
          <p:spPr>
            <a:xfrm>
              <a:off x="5735609" y="4072546"/>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8" name="rc228"/>
            <p:cNvSpPr/>
            <p:nvPr/>
          </p:nvSpPr>
          <p:spPr>
            <a:xfrm>
              <a:off x="6007057" y="4072546"/>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9" name="rc229"/>
            <p:cNvSpPr/>
            <p:nvPr/>
          </p:nvSpPr>
          <p:spPr>
            <a:xfrm>
              <a:off x="6278504" y="4072546"/>
              <a:ext cx="271447"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0" name="rc230"/>
            <p:cNvSpPr/>
            <p:nvPr/>
          </p:nvSpPr>
          <p:spPr>
            <a:xfrm>
              <a:off x="6549951" y="4072546"/>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1" name="rc231"/>
            <p:cNvSpPr/>
            <p:nvPr/>
          </p:nvSpPr>
          <p:spPr>
            <a:xfrm>
              <a:off x="6821398" y="4072546"/>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2" name="rc232"/>
            <p:cNvSpPr/>
            <p:nvPr/>
          </p:nvSpPr>
          <p:spPr>
            <a:xfrm>
              <a:off x="7092846" y="4072546"/>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3" name="rc233"/>
            <p:cNvSpPr/>
            <p:nvPr/>
          </p:nvSpPr>
          <p:spPr>
            <a:xfrm>
              <a:off x="7364293" y="4072546"/>
              <a:ext cx="271447"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4" name="rc234"/>
            <p:cNvSpPr/>
            <p:nvPr/>
          </p:nvSpPr>
          <p:spPr>
            <a:xfrm>
              <a:off x="7635740" y="4072546"/>
              <a:ext cx="271447"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5" name="rc235"/>
            <p:cNvSpPr/>
            <p:nvPr/>
          </p:nvSpPr>
          <p:spPr>
            <a:xfrm>
              <a:off x="7907187" y="4072546"/>
              <a:ext cx="271447"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6" name="rc236"/>
            <p:cNvSpPr/>
            <p:nvPr/>
          </p:nvSpPr>
          <p:spPr>
            <a:xfrm>
              <a:off x="8178635" y="4072546"/>
              <a:ext cx="271447"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7" name="rc237"/>
            <p:cNvSpPr/>
            <p:nvPr/>
          </p:nvSpPr>
          <p:spPr>
            <a:xfrm>
              <a:off x="8450082" y="4072546"/>
              <a:ext cx="271447"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8" name="rc238"/>
            <p:cNvSpPr/>
            <p:nvPr/>
          </p:nvSpPr>
          <p:spPr>
            <a:xfrm>
              <a:off x="2206795" y="5286970"/>
              <a:ext cx="271447" cy="404808"/>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39" name="rc239"/>
            <p:cNvSpPr/>
            <p:nvPr/>
          </p:nvSpPr>
          <p:spPr>
            <a:xfrm>
              <a:off x="2478242" y="5286970"/>
              <a:ext cx="271447" cy="404808"/>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40" name="rc240"/>
            <p:cNvSpPr/>
            <p:nvPr/>
          </p:nvSpPr>
          <p:spPr>
            <a:xfrm>
              <a:off x="2749689" y="5286970"/>
              <a:ext cx="271447" cy="404808"/>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41" name="rc241"/>
            <p:cNvSpPr/>
            <p:nvPr/>
          </p:nvSpPr>
          <p:spPr>
            <a:xfrm>
              <a:off x="3021137" y="5286970"/>
              <a:ext cx="271447" cy="404808"/>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42" name="rc242"/>
            <p:cNvSpPr/>
            <p:nvPr/>
          </p:nvSpPr>
          <p:spPr>
            <a:xfrm>
              <a:off x="3292584" y="5286970"/>
              <a:ext cx="271447" cy="40480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43" name="rc243"/>
            <p:cNvSpPr/>
            <p:nvPr/>
          </p:nvSpPr>
          <p:spPr>
            <a:xfrm>
              <a:off x="3564031" y="5286970"/>
              <a:ext cx="271447" cy="40480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44" name="rc244"/>
            <p:cNvSpPr/>
            <p:nvPr/>
          </p:nvSpPr>
          <p:spPr>
            <a:xfrm>
              <a:off x="3835478" y="5286970"/>
              <a:ext cx="271447" cy="40480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45" name="rc245"/>
            <p:cNvSpPr/>
            <p:nvPr/>
          </p:nvSpPr>
          <p:spPr>
            <a:xfrm>
              <a:off x="4106926" y="5286970"/>
              <a:ext cx="271447" cy="40480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46" name="rc246"/>
            <p:cNvSpPr/>
            <p:nvPr/>
          </p:nvSpPr>
          <p:spPr>
            <a:xfrm>
              <a:off x="4378373" y="5286970"/>
              <a:ext cx="271447" cy="40480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47" name="rc247"/>
            <p:cNvSpPr/>
            <p:nvPr/>
          </p:nvSpPr>
          <p:spPr>
            <a:xfrm>
              <a:off x="4649820" y="5286970"/>
              <a:ext cx="271447" cy="40480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48" name="rc248"/>
            <p:cNvSpPr/>
            <p:nvPr/>
          </p:nvSpPr>
          <p:spPr>
            <a:xfrm>
              <a:off x="4921267" y="5286970"/>
              <a:ext cx="271447" cy="40480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49" name="rc249"/>
            <p:cNvSpPr/>
            <p:nvPr/>
          </p:nvSpPr>
          <p:spPr>
            <a:xfrm>
              <a:off x="5192715" y="5286970"/>
              <a:ext cx="271447" cy="40480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50" name="rc250"/>
            <p:cNvSpPr/>
            <p:nvPr/>
          </p:nvSpPr>
          <p:spPr>
            <a:xfrm>
              <a:off x="5464162" y="5286970"/>
              <a:ext cx="271447" cy="40480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1" name="rc251"/>
            <p:cNvSpPr/>
            <p:nvPr/>
          </p:nvSpPr>
          <p:spPr>
            <a:xfrm>
              <a:off x="5735609" y="5286970"/>
              <a:ext cx="271447" cy="40480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52" name="rc252"/>
            <p:cNvSpPr/>
            <p:nvPr/>
          </p:nvSpPr>
          <p:spPr>
            <a:xfrm>
              <a:off x="6007057" y="5286970"/>
              <a:ext cx="271447" cy="40480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53" name="rc253"/>
            <p:cNvSpPr/>
            <p:nvPr/>
          </p:nvSpPr>
          <p:spPr>
            <a:xfrm>
              <a:off x="6278504" y="5286970"/>
              <a:ext cx="271447" cy="40480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54" name="rc254"/>
            <p:cNvSpPr/>
            <p:nvPr/>
          </p:nvSpPr>
          <p:spPr>
            <a:xfrm>
              <a:off x="6549951" y="5286970"/>
              <a:ext cx="271447" cy="40480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55" name="rc255"/>
            <p:cNvSpPr/>
            <p:nvPr/>
          </p:nvSpPr>
          <p:spPr>
            <a:xfrm>
              <a:off x="6821398" y="5286970"/>
              <a:ext cx="271447" cy="40480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56" name="rc256"/>
            <p:cNvSpPr/>
            <p:nvPr/>
          </p:nvSpPr>
          <p:spPr>
            <a:xfrm>
              <a:off x="7092846" y="5286970"/>
              <a:ext cx="271447" cy="40480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7" name="rc257"/>
            <p:cNvSpPr/>
            <p:nvPr/>
          </p:nvSpPr>
          <p:spPr>
            <a:xfrm>
              <a:off x="7364293" y="5286970"/>
              <a:ext cx="271447" cy="40480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58" name="rc258"/>
            <p:cNvSpPr/>
            <p:nvPr/>
          </p:nvSpPr>
          <p:spPr>
            <a:xfrm>
              <a:off x="7635740" y="5286970"/>
              <a:ext cx="271447" cy="40480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59" name="rc259"/>
            <p:cNvSpPr/>
            <p:nvPr/>
          </p:nvSpPr>
          <p:spPr>
            <a:xfrm>
              <a:off x="7907187" y="5286970"/>
              <a:ext cx="271447" cy="40480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60" name="rc260"/>
            <p:cNvSpPr/>
            <p:nvPr/>
          </p:nvSpPr>
          <p:spPr>
            <a:xfrm>
              <a:off x="8178635" y="5286970"/>
              <a:ext cx="271447" cy="40480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61" name="rc261"/>
            <p:cNvSpPr/>
            <p:nvPr/>
          </p:nvSpPr>
          <p:spPr>
            <a:xfrm>
              <a:off x="8450082" y="5286970"/>
              <a:ext cx="271447" cy="40480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62" name="rc262"/>
            <p:cNvSpPr/>
            <p:nvPr/>
          </p:nvSpPr>
          <p:spPr>
            <a:xfrm>
              <a:off x="1663900" y="3262929"/>
              <a:ext cx="271447" cy="40480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63" name="rc263"/>
            <p:cNvSpPr/>
            <p:nvPr/>
          </p:nvSpPr>
          <p:spPr>
            <a:xfrm>
              <a:off x="1935348" y="3262929"/>
              <a:ext cx="271447" cy="40480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64" name="rc264"/>
            <p:cNvSpPr/>
            <p:nvPr/>
          </p:nvSpPr>
          <p:spPr>
            <a:xfrm>
              <a:off x="2206795" y="3262929"/>
              <a:ext cx="271447" cy="40480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65" name="rc265"/>
            <p:cNvSpPr/>
            <p:nvPr/>
          </p:nvSpPr>
          <p:spPr>
            <a:xfrm>
              <a:off x="2478242" y="3262929"/>
              <a:ext cx="271447" cy="40480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66" name="rc266"/>
            <p:cNvSpPr/>
            <p:nvPr/>
          </p:nvSpPr>
          <p:spPr>
            <a:xfrm>
              <a:off x="2749689" y="3262929"/>
              <a:ext cx="271447" cy="40480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67" name="rc267"/>
            <p:cNvSpPr/>
            <p:nvPr/>
          </p:nvSpPr>
          <p:spPr>
            <a:xfrm>
              <a:off x="3021137" y="3262929"/>
              <a:ext cx="271447" cy="40480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68" name="rc268"/>
            <p:cNvSpPr/>
            <p:nvPr/>
          </p:nvSpPr>
          <p:spPr>
            <a:xfrm>
              <a:off x="3292584" y="3262929"/>
              <a:ext cx="271447" cy="40480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69" name="rc269"/>
            <p:cNvSpPr/>
            <p:nvPr/>
          </p:nvSpPr>
          <p:spPr>
            <a:xfrm>
              <a:off x="3564031" y="3262929"/>
              <a:ext cx="271447" cy="40480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70" name="rc270"/>
            <p:cNvSpPr/>
            <p:nvPr/>
          </p:nvSpPr>
          <p:spPr>
            <a:xfrm>
              <a:off x="3835478" y="3262929"/>
              <a:ext cx="271447" cy="40480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71" name="rc271"/>
            <p:cNvSpPr/>
            <p:nvPr/>
          </p:nvSpPr>
          <p:spPr>
            <a:xfrm>
              <a:off x="4106926" y="3262929"/>
              <a:ext cx="271447" cy="40480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72" name="rc272"/>
            <p:cNvSpPr/>
            <p:nvPr/>
          </p:nvSpPr>
          <p:spPr>
            <a:xfrm>
              <a:off x="4378373" y="3262929"/>
              <a:ext cx="271447"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73" name="rc273"/>
            <p:cNvSpPr/>
            <p:nvPr/>
          </p:nvSpPr>
          <p:spPr>
            <a:xfrm>
              <a:off x="4649820" y="3262929"/>
              <a:ext cx="271447" cy="40480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74" name="rc274"/>
            <p:cNvSpPr/>
            <p:nvPr/>
          </p:nvSpPr>
          <p:spPr>
            <a:xfrm>
              <a:off x="4921267" y="3262929"/>
              <a:ext cx="271447"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75" name="rc275"/>
            <p:cNvSpPr/>
            <p:nvPr/>
          </p:nvSpPr>
          <p:spPr>
            <a:xfrm>
              <a:off x="5192715" y="3262929"/>
              <a:ext cx="271447"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76" name="rc276"/>
            <p:cNvSpPr/>
            <p:nvPr/>
          </p:nvSpPr>
          <p:spPr>
            <a:xfrm>
              <a:off x="5464162" y="3262929"/>
              <a:ext cx="271447"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77" name="rc277"/>
            <p:cNvSpPr/>
            <p:nvPr/>
          </p:nvSpPr>
          <p:spPr>
            <a:xfrm>
              <a:off x="5735609" y="3262929"/>
              <a:ext cx="271447"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78" name="rc278"/>
            <p:cNvSpPr/>
            <p:nvPr/>
          </p:nvSpPr>
          <p:spPr>
            <a:xfrm>
              <a:off x="6007057" y="3262929"/>
              <a:ext cx="271447"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79" name="rc279"/>
            <p:cNvSpPr/>
            <p:nvPr/>
          </p:nvSpPr>
          <p:spPr>
            <a:xfrm>
              <a:off x="6278504" y="3262929"/>
              <a:ext cx="271447" cy="40480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80" name="rc280"/>
            <p:cNvSpPr/>
            <p:nvPr/>
          </p:nvSpPr>
          <p:spPr>
            <a:xfrm>
              <a:off x="6549951" y="3262929"/>
              <a:ext cx="271447"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81" name="rc281"/>
            <p:cNvSpPr/>
            <p:nvPr/>
          </p:nvSpPr>
          <p:spPr>
            <a:xfrm>
              <a:off x="6821398" y="3262929"/>
              <a:ext cx="271447"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2" name="rc282"/>
            <p:cNvSpPr/>
            <p:nvPr/>
          </p:nvSpPr>
          <p:spPr>
            <a:xfrm>
              <a:off x="7092846" y="3262929"/>
              <a:ext cx="271447"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83" name="rc283"/>
            <p:cNvSpPr/>
            <p:nvPr/>
          </p:nvSpPr>
          <p:spPr>
            <a:xfrm>
              <a:off x="7364293" y="3262929"/>
              <a:ext cx="271447"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84" name="rc284"/>
            <p:cNvSpPr/>
            <p:nvPr/>
          </p:nvSpPr>
          <p:spPr>
            <a:xfrm>
              <a:off x="7635740" y="3262929"/>
              <a:ext cx="271447"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85" name="rc285"/>
            <p:cNvSpPr/>
            <p:nvPr/>
          </p:nvSpPr>
          <p:spPr>
            <a:xfrm>
              <a:off x="7907187" y="3262929"/>
              <a:ext cx="271447"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86" name="rc286"/>
            <p:cNvSpPr/>
            <p:nvPr/>
          </p:nvSpPr>
          <p:spPr>
            <a:xfrm>
              <a:off x="8178635" y="3262929"/>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87" name="rc287"/>
            <p:cNvSpPr/>
            <p:nvPr/>
          </p:nvSpPr>
          <p:spPr>
            <a:xfrm>
              <a:off x="8450082" y="3262929"/>
              <a:ext cx="271447"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88" name="tx288"/>
            <p:cNvSpPr/>
            <p:nvPr/>
          </p:nvSpPr>
          <p:spPr>
            <a:xfrm>
              <a:off x="1739365"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89" name="tx289"/>
            <p:cNvSpPr/>
            <p:nvPr/>
          </p:nvSpPr>
          <p:spPr>
            <a:xfrm>
              <a:off x="2010812"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90" name="tx290"/>
            <p:cNvSpPr/>
            <p:nvPr/>
          </p:nvSpPr>
          <p:spPr>
            <a:xfrm>
              <a:off x="2282260"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91" name="tx291"/>
            <p:cNvSpPr/>
            <p:nvPr/>
          </p:nvSpPr>
          <p:spPr>
            <a:xfrm>
              <a:off x="2553707"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92" name="tx292"/>
            <p:cNvSpPr/>
            <p:nvPr/>
          </p:nvSpPr>
          <p:spPr>
            <a:xfrm>
              <a:off x="2825154"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93" name="tx293"/>
            <p:cNvSpPr/>
            <p:nvPr/>
          </p:nvSpPr>
          <p:spPr>
            <a:xfrm>
              <a:off x="3096601"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94" name="tx294"/>
            <p:cNvSpPr/>
            <p:nvPr/>
          </p:nvSpPr>
          <p:spPr>
            <a:xfrm>
              <a:off x="3368049"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95" name="tx295"/>
            <p:cNvSpPr/>
            <p:nvPr/>
          </p:nvSpPr>
          <p:spPr>
            <a:xfrm>
              <a:off x="3639496"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96" name="tx296"/>
            <p:cNvSpPr/>
            <p:nvPr/>
          </p:nvSpPr>
          <p:spPr>
            <a:xfrm>
              <a:off x="3910943"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97" name="tx297"/>
            <p:cNvSpPr/>
            <p:nvPr/>
          </p:nvSpPr>
          <p:spPr>
            <a:xfrm>
              <a:off x="4182390"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98" name="tx298"/>
            <p:cNvSpPr/>
            <p:nvPr/>
          </p:nvSpPr>
          <p:spPr>
            <a:xfrm>
              <a:off x="4453838"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99" name="tx299"/>
            <p:cNvSpPr/>
            <p:nvPr/>
          </p:nvSpPr>
          <p:spPr>
            <a:xfrm>
              <a:off x="4725285"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00" name="tx300"/>
            <p:cNvSpPr/>
            <p:nvPr/>
          </p:nvSpPr>
          <p:spPr>
            <a:xfrm>
              <a:off x="4996732"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01" name="tx301"/>
            <p:cNvSpPr/>
            <p:nvPr/>
          </p:nvSpPr>
          <p:spPr>
            <a:xfrm>
              <a:off x="5268179"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02" name="tx302"/>
            <p:cNvSpPr/>
            <p:nvPr/>
          </p:nvSpPr>
          <p:spPr>
            <a:xfrm>
              <a:off x="5539627"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03" name="tx303"/>
            <p:cNvSpPr/>
            <p:nvPr/>
          </p:nvSpPr>
          <p:spPr>
            <a:xfrm>
              <a:off x="5811074"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04" name="tx304"/>
            <p:cNvSpPr/>
            <p:nvPr/>
          </p:nvSpPr>
          <p:spPr>
            <a:xfrm>
              <a:off x="6082521"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05" name="tx305"/>
            <p:cNvSpPr/>
            <p:nvPr/>
          </p:nvSpPr>
          <p:spPr>
            <a:xfrm>
              <a:off x="6353968"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06" name="tx306"/>
            <p:cNvSpPr/>
            <p:nvPr/>
          </p:nvSpPr>
          <p:spPr>
            <a:xfrm>
              <a:off x="6625416"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07" name="tx307"/>
            <p:cNvSpPr/>
            <p:nvPr/>
          </p:nvSpPr>
          <p:spPr>
            <a:xfrm>
              <a:off x="6896863"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08" name="tx308"/>
            <p:cNvSpPr/>
            <p:nvPr/>
          </p:nvSpPr>
          <p:spPr>
            <a:xfrm>
              <a:off x="7168310"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09" name="tx309"/>
            <p:cNvSpPr/>
            <p:nvPr/>
          </p:nvSpPr>
          <p:spPr>
            <a:xfrm>
              <a:off x="7439757"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10" name="tx310"/>
            <p:cNvSpPr/>
            <p:nvPr/>
          </p:nvSpPr>
          <p:spPr>
            <a:xfrm>
              <a:off x="7711205"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11" name="tx311"/>
            <p:cNvSpPr/>
            <p:nvPr/>
          </p:nvSpPr>
          <p:spPr>
            <a:xfrm>
              <a:off x="7982652"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12" name="tx312"/>
            <p:cNvSpPr/>
            <p:nvPr/>
          </p:nvSpPr>
          <p:spPr>
            <a:xfrm>
              <a:off x="8254099"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13" name="tx313"/>
            <p:cNvSpPr/>
            <p:nvPr/>
          </p:nvSpPr>
          <p:spPr>
            <a:xfrm>
              <a:off x="8525546"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14" name="tx314"/>
            <p:cNvSpPr/>
            <p:nvPr/>
          </p:nvSpPr>
          <p:spPr>
            <a:xfrm>
              <a:off x="1739365"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15" name="tx315"/>
            <p:cNvSpPr/>
            <p:nvPr/>
          </p:nvSpPr>
          <p:spPr>
            <a:xfrm>
              <a:off x="2010812"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16" name="tx316"/>
            <p:cNvSpPr/>
            <p:nvPr/>
          </p:nvSpPr>
          <p:spPr>
            <a:xfrm>
              <a:off x="2282260"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17" name="tx317"/>
            <p:cNvSpPr/>
            <p:nvPr/>
          </p:nvSpPr>
          <p:spPr>
            <a:xfrm>
              <a:off x="2553707"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18" name="tx318"/>
            <p:cNvSpPr/>
            <p:nvPr/>
          </p:nvSpPr>
          <p:spPr>
            <a:xfrm>
              <a:off x="2825154"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19" name="tx319"/>
            <p:cNvSpPr/>
            <p:nvPr/>
          </p:nvSpPr>
          <p:spPr>
            <a:xfrm>
              <a:off x="3096601"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20" name="tx320"/>
            <p:cNvSpPr/>
            <p:nvPr/>
          </p:nvSpPr>
          <p:spPr>
            <a:xfrm>
              <a:off x="3368049"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21" name="tx321"/>
            <p:cNvSpPr/>
            <p:nvPr/>
          </p:nvSpPr>
          <p:spPr>
            <a:xfrm>
              <a:off x="3639496"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22" name="tx322"/>
            <p:cNvSpPr/>
            <p:nvPr/>
          </p:nvSpPr>
          <p:spPr>
            <a:xfrm>
              <a:off x="3910943"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23" name="tx323"/>
            <p:cNvSpPr/>
            <p:nvPr/>
          </p:nvSpPr>
          <p:spPr>
            <a:xfrm>
              <a:off x="4182390"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24" name="tx324"/>
            <p:cNvSpPr/>
            <p:nvPr/>
          </p:nvSpPr>
          <p:spPr>
            <a:xfrm>
              <a:off x="4453838"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25" name="tx325"/>
            <p:cNvSpPr/>
            <p:nvPr/>
          </p:nvSpPr>
          <p:spPr>
            <a:xfrm>
              <a:off x="4725285"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26" name="tx326"/>
            <p:cNvSpPr/>
            <p:nvPr/>
          </p:nvSpPr>
          <p:spPr>
            <a:xfrm>
              <a:off x="4996732"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27" name="tx327"/>
            <p:cNvSpPr/>
            <p:nvPr/>
          </p:nvSpPr>
          <p:spPr>
            <a:xfrm>
              <a:off x="5268179"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28" name="tx328"/>
            <p:cNvSpPr/>
            <p:nvPr/>
          </p:nvSpPr>
          <p:spPr>
            <a:xfrm>
              <a:off x="5539627"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29" name="tx329"/>
            <p:cNvSpPr/>
            <p:nvPr/>
          </p:nvSpPr>
          <p:spPr>
            <a:xfrm>
              <a:off x="5811074"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30" name="tx330"/>
            <p:cNvSpPr/>
            <p:nvPr/>
          </p:nvSpPr>
          <p:spPr>
            <a:xfrm>
              <a:off x="6082521"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31" name="tx331"/>
            <p:cNvSpPr/>
            <p:nvPr/>
          </p:nvSpPr>
          <p:spPr>
            <a:xfrm>
              <a:off x="6353968"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32" name="tx332"/>
            <p:cNvSpPr/>
            <p:nvPr/>
          </p:nvSpPr>
          <p:spPr>
            <a:xfrm>
              <a:off x="6625416"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33" name="tx333"/>
            <p:cNvSpPr/>
            <p:nvPr/>
          </p:nvSpPr>
          <p:spPr>
            <a:xfrm>
              <a:off x="6896863"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34" name="tx334"/>
            <p:cNvSpPr/>
            <p:nvPr/>
          </p:nvSpPr>
          <p:spPr>
            <a:xfrm>
              <a:off x="7168310"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35" name="tx335"/>
            <p:cNvSpPr/>
            <p:nvPr/>
          </p:nvSpPr>
          <p:spPr>
            <a:xfrm>
              <a:off x="7439757"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36" name="tx336"/>
            <p:cNvSpPr/>
            <p:nvPr/>
          </p:nvSpPr>
          <p:spPr>
            <a:xfrm>
              <a:off x="7711205"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37" name="tx337"/>
            <p:cNvSpPr/>
            <p:nvPr/>
          </p:nvSpPr>
          <p:spPr>
            <a:xfrm>
              <a:off x="7982652"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38" name="tx338"/>
            <p:cNvSpPr/>
            <p:nvPr/>
          </p:nvSpPr>
          <p:spPr>
            <a:xfrm>
              <a:off x="8254099"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39" name="tx339"/>
            <p:cNvSpPr/>
            <p:nvPr/>
          </p:nvSpPr>
          <p:spPr>
            <a:xfrm>
              <a:off x="8525546"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40" name="tx340"/>
            <p:cNvSpPr/>
            <p:nvPr/>
          </p:nvSpPr>
          <p:spPr>
            <a:xfrm>
              <a:off x="1739365"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41" name="tx341"/>
            <p:cNvSpPr/>
            <p:nvPr/>
          </p:nvSpPr>
          <p:spPr>
            <a:xfrm>
              <a:off x="2010812"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42" name="tx342"/>
            <p:cNvSpPr/>
            <p:nvPr/>
          </p:nvSpPr>
          <p:spPr>
            <a:xfrm>
              <a:off x="2282260"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43" name="tx343"/>
            <p:cNvSpPr/>
            <p:nvPr/>
          </p:nvSpPr>
          <p:spPr>
            <a:xfrm>
              <a:off x="2553707"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44" name="tx344"/>
            <p:cNvSpPr/>
            <p:nvPr/>
          </p:nvSpPr>
          <p:spPr>
            <a:xfrm>
              <a:off x="2825154"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45" name="tx345"/>
            <p:cNvSpPr/>
            <p:nvPr/>
          </p:nvSpPr>
          <p:spPr>
            <a:xfrm>
              <a:off x="3096601"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46" name="tx346"/>
            <p:cNvSpPr/>
            <p:nvPr/>
          </p:nvSpPr>
          <p:spPr>
            <a:xfrm>
              <a:off x="3368049"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47" name="tx347"/>
            <p:cNvSpPr/>
            <p:nvPr/>
          </p:nvSpPr>
          <p:spPr>
            <a:xfrm>
              <a:off x="3639496"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48" name="tx348"/>
            <p:cNvSpPr/>
            <p:nvPr/>
          </p:nvSpPr>
          <p:spPr>
            <a:xfrm>
              <a:off x="3910943"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49" name="tx349"/>
            <p:cNvSpPr/>
            <p:nvPr/>
          </p:nvSpPr>
          <p:spPr>
            <a:xfrm>
              <a:off x="4182390"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50" name="tx350"/>
            <p:cNvSpPr/>
            <p:nvPr/>
          </p:nvSpPr>
          <p:spPr>
            <a:xfrm>
              <a:off x="4453838"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51" name="tx351"/>
            <p:cNvSpPr/>
            <p:nvPr/>
          </p:nvSpPr>
          <p:spPr>
            <a:xfrm>
              <a:off x="4725285"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52" name="tx352"/>
            <p:cNvSpPr/>
            <p:nvPr/>
          </p:nvSpPr>
          <p:spPr>
            <a:xfrm>
              <a:off x="4996732"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53" name="tx353"/>
            <p:cNvSpPr/>
            <p:nvPr/>
          </p:nvSpPr>
          <p:spPr>
            <a:xfrm>
              <a:off x="5268179"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54" name="tx354"/>
            <p:cNvSpPr/>
            <p:nvPr/>
          </p:nvSpPr>
          <p:spPr>
            <a:xfrm>
              <a:off x="5539627"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55" name="tx355"/>
            <p:cNvSpPr/>
            <p:nvPr/>
          </p:nvSpPr>
          <p:spPr>
            <a:xfrm>
              <a:off x="5811074"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56" name="tx356"/>
            <p:cNvSpPr/>
            <p:nvPr/>
          </p:nvSpPr>
          <p:spPr>
            <a:xfrm>
              <a:off x="6082521"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57" name="tx357"/>
            <p:cNvSpPr/>
            <p:nvPr/>
          </p:nvSpPr>
          <p:spPr>
            <a:xfrm>
              <a:off x="6353968"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58" name="tx358"/>
            <p:cNvSpPr/>
            <p:nvPr/>
          </p:nvSpPr>
          <p:spPr>
            <a:xfrm>
              <a:off x="6625416"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59" name="tx359"/>
            <p:cNvSpPr/>
            <p:nvPr/>
          </p:nvSpPr>
          <p:spPr>
            <a:xfrm>
              <a:off x="6896863"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60" name="tx360"/>
            <p:cNvSpPr/>
            <p:nvPr/>
          </p:nvSpPr>
          <p:spPr>
            <a:xfrm>
              <a:off x="7168310"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61" name="tx361"/>
            <p:cNvSpPr/>
            <p:nvPr/>
          </p:nvSpPr>
          <p:spPr>
            <a:xfrm>
              <a:off x="7439757"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62" name="tx362"/>
            <p:cNvSpPr/>
            <p:nvPr/>
          </p:nvSpPr>
          <p:spPr>
            <a:xfrm>
              <a:off x="7711205"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63" name="tx363"/>
            <p:cNvSpPr/>
            <p:nvPr/>
          </p:nvSpPr>
          <p:spPr>
            <a:xfrm>
              <a:off x="7982652"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64" name="tx364"/>
            <p:cNvSpPr/>
            <p:nvPr/>
          </p:nvSpPr>
          <p:spPr>
            <a:xfrm>
              <a:off x="8254099"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65" name="tx365"/>
            <p:cNvSpPr/>
            <p:nvPr/>
          </p:nvSpPr>
          <p:spPr>
            <a:xfrm>
              <a:off x="8525546"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66" name="tx366"/>
            <p:cNvSpPr/>
            <p:nvPr/>
          </p:nvSpPr>
          <p:spPr>
            <a:xfrm>
              <a:off x="2553707"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67" name="tx367"/>
            <p:cNvSpPr/>
            <p:nvPr/>
          </p:nvSpPr>
          <p:spPr>
            <a:xfrm>
              <a:off x="2825154"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68" name="tx368"/>
            <p:cNvSpPr/>
            <p:nvPr/>
          </p:nvSpPr>
          <p:spPr>
            <a:xfrm>
              <a:off x="3096601"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69" name="tx369"/>
            <p:cNvSpPr/>
            <p:nvPr/>
          </p:nvSpPr>
          <p:spPr>
            <a:xfrm>
              <a:off x="3368049"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70" name="tx370"/>
            <p:cNvSpPr/>
            <p:nvPr/>
          </p:nvSpPr>
          <p:spPr>
            <a:xfrm>
              <a:off x="3639496"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71" name="tx371"/>
            <p:cNvSpPr/>
            <p:nvPr/>
          </p:nvSpPr>
          <p:spPr>
            <a:xfrm>
              <a:off x="3910943"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72" name="tx372"/>
            <p:cNvSpPr/>
            <p:nvPr/>
          </p:nvSpPr>
          <p:spPr>
            <a:xfrm>
              <a:off x="4182390"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73" name="tx373"/>
            <p:cNvSpPr/>
            <p:nvPr/>
          </p:nvSpPr>
          <p:spPr>
            <a:xfrm>
              <a:off x="4453838"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74" name="tx374"/>
            <p:cNvSpPr/>
            <p:nvPr/>
          </p:nvSpPr>
          <p:spPr>
            <a:xfrm>
              <a:off x="4725285"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75" name="tx375"/>
            <p:cNvSpPr/>
            <p:nvPr/>
          </p:nvSpPr>
          <p:spPr>
            <a:xfrm>
              <a:off x="4996732"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76" name="tx376"/>
            <p:cNvSpPr/>
            <p:nvPr/>
          </p:nvSpPr>
          <p:spPr>
            <a:xfrm>
              <a:off x="5268179"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77" name="tx377"/>
            <p:cNvSpPr/>
            <p:nvPr/>
          </p:nvSpPr>
          <p:spPr>
            <a:xfrm>
              <a:off x="5539627"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78" name="tx378"/>
            <p:cNvSpPr/>
            <p:nvPr/>
          </p:nvSpPr>
          <p:spPr>
            <a:xfrm>
              <a:off x="5811074"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79" name="tx379"/>
            <p:cNvSpPr/>
            <p:nvPr/>
          </p:nvSpPr>
          <p:spPr>
            <a:xfrm>
              <a:off x="6082521"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80" name="tx380"/>
            <p:cNvSpPr/>
            <p:nvPr/>
          </p:nvSpPr>
          <p:spPr>
            <a:xfrm>
              <a:off x="6353968"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81" name="tx381"/>
            <p:cNvSpPr/>
            <p:nvPr/>
          </p:nvSpPr>
          <p:spPr>
            <a:xfrm>
              <a:off x="6625416"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82" name="tx382"/>
            <p:cNvSpPr/>
            <p:nvPr/>
          </p:nvSpPr>
          <p:spPr>
            <a:xfrm>
              <a:off x="6896863"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83" name="tx383"/>
            <p:cNvSpPr/>
            <p:nvPr/>
          </p:nvSpPr>
          <p:spPr>
            <a:xfrm>
              <a:off x="7168310"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84" name="tx384"/>
            <p:cNvSpPr/>
            <p:nvPr/>
          </p:nvSpPr>
          <p:spPr>
            <a:xfrm>
              <a:off x="7439757"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85" name="tx385"/>
            <p:cNvSpPr/>
            <p:nvPr/>
          </p:nvSpPr>
          <p:spPr>
            <a:xfrm>
              <a:off x="7711205"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86" name="tx386"/>
            <p:cNvSpPr/>
            <p:nvPr/>
          </p:nvSpPr>
          <p:spPr>
            <a:xfrm>
              <a:off x="7982652"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87" name="tx387"/>
            <p:cNvSpPr/>
            <p:nvPr/>
          </p:nvSpPr>
          <p:spPr>
            <a:xfrm>
              <a:off x="8254099"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88" name="tx388"/>
            <p:cNvSpPr/>
            <p:nvPr/>
          </p:nvSpPr>
          <p:spPr>
            <a:xfrm>
              <a:off x="8525546"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89" name="tx389"/>
            <p:cNvSpPr/>
            <p:nvPr/>
          </p:nvSpPr>
          <p:spPr>
            <a:xfrm>
              <a:off x="1739365"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90" name="tx390"/>
            <p:cNvSpPr/>
            <p:nvPr/>
          </p:nvSpPr>
          <p:spPr>
            <a:xfrm>
              <a:off x="2010812"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91" name="tx391"/>
            <p:cNvSpPr/>
            <p:nvPr/>
          </p:nvSpPr>
          <p:spPr>
            <a:xfrm>
              <a:off x="228226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92" name="tx392"/>
            <p:cNvSpPr/>
            <p:nvPr/>
          </p:nvSpPr>
          <p:spPr>
            <a:xfrm>
              <a:off x="2553707"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93" name="tx393"/>
            <p:cNvSpPr/>
            <p:nvPr/>
          </p:nvSpPr>
          <p:spPr>
            <a:xfrm>
              <a:off x="282515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94" name="tx394"/>
            <p:cNvSpPr/>
            <p:nvPr/>
          </p:nvSpPr>
          <p:spPr>
            <a:xfrm>
              <a:off x="3096601"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95" name="tx395"/>
            <p:cNvSpPr/>
            <p:nvPr/>
          </p:nvSpPr>
          <p:spPr>
            <a:xfrm>
              <a:off x="336804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96" name="tx396"/>
            <p:cNvSpPr/>
            <p:nvPr/>
          </p:nvSpPr>
          <p:spPr>
            <a:xfrm>
              <a:off x="3639496"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97" name="tx397"/>
            <p:cNvSpPr/>
            <p:nvPr/>
          </p:nvSpPr>
          <p:spPr>
            <a:xfrm>
              <a:off x="391094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98" name="tx398"/>
            <p:cNvSpPr/>
            <p:nvPr/>
          </p:nvSpPr>
          <p:spPr>
            <a:xfrm>
              <a:off x="418239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99" name="tx399"/>
            <p:cNvSpPr/>
            <p:nvPr/>
          </p:nvSpPr>
          <p:spPr>
            <a:xfrm>
              <a:off x="445383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00" name="tx400"/>
            <p:cNvSpPr/>
            <p:nvPr/>
          </p:nvSpPr>
          <p:spPr>
            <a:xfrm>
              <a:off x="4725285"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01" name="tx401"/>
            <p:cNvSpPr/>
            <p:nvPr/>
          </p:nvSpPr>
          <p:spPr>
            <a:xfrm>
              <a:off x="4996732"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02" name="tx402"/>
            <p:cNvSpPr/>
            <p:nvPr/>
          </p:nvSpPr>
          <p:spPr>
            <a:xfrm>
              <a:off x="526817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03" name="tx403"/>
            <p:cNvSpPr/>
            <p:nvPr/>
          </p:nvSpPr>
          <p:spPr>
            <a:xfrm>
              <a:off x="5539627"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04" name="tx404"/>
            <p:cNvSpPr/>
            <p:nvPr/>
          </p:nvSpPr>
          <p:spPr>
            <a:xfrm>
              <a:off x="581107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05" name="tx405"/>
            <p:cNvSpPr/>
            <p:nvPr/>
          </p:nvSpPr>
          <p:spPr>
            <a:xfrm>
              <a:off x="6082521"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06" name="tx406"/>
            <p:cNvSpPr/>
            <p:nvPr/>
          </p:nvSpPr>
          <p:spPr>
            <a:xfrm>
              <a:off x="635396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07" name="tx407"/>
            <p:cNvSpPr/>
            <p:nvPr/>
          </p:nvSpPr>
          <p:spPr>
            <a:xfrm>
              <a:off x="6625416"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08" name="tx408"/>
            <p:cNvSpPr/>
            <p:nvPr/>
          </p:nvSpPr>
          <p:spPr>
            <a:xfrm>
              <a:off x="689686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09" name="tx409"/>
            <p:cNvSpPr/>
            <p:nvPr/>
          </p:nvSpPr>
          <p:spPr>
            <a:xfrm>
              <a:off x="716831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10" name="tx410"/>
            <p:cNvSpPr/>
            <p:nvPr/>
          </p:nvSpPr>
          <p:spPr>
            <a:xfrm>
              <a:off x="7439757"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11" name="tx411"/>
            <p:cNvSpPr/>
            <p:nvPr/>
          </p:nvSpPr>
          <p:spPr>
            <a:xfrm>
              <a:off x="7711205"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12" name="tx412"/>
            <p:cNvSpPr/>
            <p:nvPr/>
          </p:nvSpPr>
          <p:spPr>
            <a:xfrm>
              <a:off x="7982652"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13" name="tx413"/>
            <p:cNvSpPr/>
            <p:nvPr/>
          </p:nvSpPr>
          <p:spPr>
            <a:xfrm>
              <a:off x="825409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14" name="tx414"/>
            <p:cNvSpPr/>
            <p:nvPr/>
          </p:nvSpPr>
          <p:spPr>
            <a:xfrm>
              <a:off x="8525546"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15" name="tx415"/>
            <p:cNvSpPr/>
            <p:nvPr/>
          </p:nvSpPr>
          <p:spPr>
            <a:xfrm>
              <a:off x="1739365"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16" name="tx416"/>
            <p:cNvSpPr/>
            <p:nvPr/>
          </p:nvSpPr>
          <p:spPr>
            <a:xfrm>
              <a:off x="2010812"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17" name="tx417"/>
            <p:cNvSpPr/>
            <p:nvPr/>
          </p:nvSpPr>
          <p:spPr>
            <a:xfrm>
              <a:off x="228226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18" name="tx418"/>
            <p:cNvSpPr/>
            <p:nvPr/>
          </p:nvSpPr>
          <p:spPr>
            <a:xfrm>
              <a:off x="2553707"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19" name="tx419"/>
            <p:cNvSpPr/>
            <p:nvPr/>
          </p:nvSpPr>
          <p:spPr>
            <a:xfrm>
              <a:off x="282515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20" name="tx420"/>
            <p:cNvSpPr/>
            <p:nvPr/>
          </p:nvSpPr>
          <p:spPr>
            <a:xfrm>
              <a:off x="3096601"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21" name="tx421"/>
            <p:cNvSpPr/>
            <p:nvPr/>
          </p:nvSpPr>
          <p:spPr>
            <a:xfrm>
              <a:off x="336804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22" name="tx422"/>
            <p:cNvSpPr/>
            <p:nvPr/>
          </p:nvSpPr>
          <p:spPr>
            <a:xfrm>
              <a:off x="3639496"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23" name="tx423"/>
            <p:cNvSpPr/>
            <p:nvPr/>
          </p:nvSpPr>
          <p:spPr>
            <a:xfrm>
              <a:off x="391094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24" name="tx424"/>
            <p:cNvSpPr/>
            <p:nvPr/>
          </p:nvSpPr>
          <p:spPr>
            <a:xfrm>
              <a:off x="418239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25" name="tx425"/>
            <p:cNvSpPr/>
            <p:nvPr/>
          </p:nvSpPr>
          <p:spPr>
            <a:xfrm>
              <a:off x="445383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26" name="tx426"/>
            <p:cNvSpPr/>
            <p:nvPr/>
          </p:nvSpPr>
          <p:spPr>
            <a:xfrm>
              <a:off x="4725285"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27" name="tx427"/>
            <p:cNvSpPr/>
            <p:nvPr/>
          </p:nvSpPr>
          <p:spPr>
            <a:xfrm>
              <a:off x="4996732"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28" name="tx428"/>
            <p:cNvSpPr/>
            <p:nvPr/>
          </p:nvSpPr>
          <p:spPr>
            <a:xfrm>
              <a:off x="526817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29" name="tx429"/>
            <p:cNvSpPr/>
            <p:nvPr/>
          </p:nvSpPr>
          <p:spPr>
            <a:xfrm>
              <a:off x="5539627"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30" name="tx430"/>
            <p:cNvSpPr/>
            <p:nvPr/>
          </p:nvSpPr>
          <p:spPr>
            <a:xfrm>
              <a:off x="581107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31" name="tx431"/>
            <p:cNvSpPr/>
            <p:nvPr/>
          </p:nvSpPr>
          <p:spPr>
            <a:xfrm>
              <a:off x="6082521"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32" name="tx432"/>
            <p:cNvSpPr/>
            <p:nvPr/>
          </p:nvSpPr>
          <p:spPr>
            <a:xfrm>
              <a:off x="635396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33" name="tx433"/>
            <p:cNvSpPr/>
            <p:nvPr/>
          </p:nvSpPr>
          <p:spPr>
            <a:xfrm>
              <a:off x="6625416"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34" name="tx434"/>
            <p:cNvSpPr/>
            <p:nvPr/>
          </p:nvSpPr>
          <p:spPr>
            <a:xfrm>
              <a:off x="689686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35" name="tx435"/>
            <p:cNvSpPr/>
            <p:nvPr/>
          </p:nvSpPr>
          <p:spPr>
            <a:xfrm>
              <a:off x="716831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36" name="tx436"/>
            <p:cNvSpPr/>
            <p:nvPr/>
          </p:nvSpPr>
          <p:spPr>
            <a:xfrm>
              <a:off x="7711205"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37" name="tx437"/>
            <p:cNvSpPr/>
            <p:nvPr/>
          </p:nvSpPr>
          <p:spPr>
            <a:xfrm>
              <a:off x="7982652"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38" name="tx438"/>
            <p:cNvSpPr/>
            <p:nvPr/>
          </p:nvSpPr>
          <p:spPr>
            <a:xfrm>
              <a:off x="825409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39" name="tx439"/>
            <p:cNvSpPr/>
            <p:nvPr/>
          </p:nvSpPr>
          <p:spPr>
            <a:xfrm>
              <a:off x="8525546"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40" name="tx440"/>
            <p:cNvSpPr/>
            <p:nvPr/>
          </p:nvSpPr>
          <p:spPr>
            <a:xfrm>
              <a:off x="1739365"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41" name="tx441"/>
            <p:cNvSpPr/>
            <p:nvPr/>
          </p:nvSpPr>
          <p:spPr>
            <a:xfrm>
              <a:off x="2010812"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42" name="tx442"/>
            <p:cNvSpPr/>
            <p:nvPr/>
          </p:nvSpPr>
          <p:spPr>
            <a:xfrm>
              <a:off x="2282260"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43" name="tx443"/>
            <p:cNvSpPr/>
            <p:nvPr/>
          </p:nvSpPr>
          <p:spPr>
            <a:xfrm>
              <a:off x="2553707"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44" name="tx444"/>
            <p:cNvSpPr/>
            <p:nvPr/>
          </p:nvSpPr>
          <p:spPr>
            <a:xfrm>
              <a:off x="2825154"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45" name="tx445"/>
            <p:cNvSpPr/>
            <p:nvPr/>
          </p:nvSpPr>
          <p:spPr>
            <a:xfrm>
              <a:off x="3096601"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46" name="tx446"/>
            <p:cNvSpPr/>
            <p:nvPr/>
          </p:nvSpPr>
          <p:spPr>
            <a:xfrm>
              <a:off x="3368049"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47" name="tx447"/>
            <p:cNvSpPr/>
            <p:nvPr/>
          </p:nvSpPr>
          <p:spPr>
            <a:xfrm>
              <a:off x="3639496"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48" name="tx448"/>
            <p:cNvSpPr/>
            <p:nvPr/>
          </p:nvSpPr>
          <p:spPr>
            <a:xfrm>
              <a:off x="3910943"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49" name="tx449"/>
            <p:cNvSpPr/>
            <p:nvPr/>
          </p:nvSpPr>
          <p:spPr>
            <a:xfrm>
              <a:off x="4182390"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50" name="tx450"/>
            <p:cNvSpPr/>
            <p:nvPr/>
          </p:nvSpPr>
          <p:spPr>
            <a:xfrm>
              <a:off x="4453838"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51" name="tx451"/>
            <p:cNvSpPr/>
            <p:nvPr/>
          </p:nvSpPr>
          <p:spPr>
            <a:xfrm>
              <a:off x="4725285"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52" name="tx452"/>
            <p:cNvSpPr/>
            <p:nvPr/>
          </p:nvSpPr>
          <p:spPr>
            <a:xfrm>
              <a:off x="4996732"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53" name="tx453"/>
            <p:cNvSpPr/>
            <p:nvPr/>
          </p:nvSpPr>
          <p:spPr>
            <a:xfrm>
              <a:off x="5268179"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54" name="tx454"/>
            <p:cNvSpPr/>
            <p:nvPr/>
          </p:nvSpPr>
          <p:spPr>
            <a:xfrm>
              <a:off x="5539627"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55" name="tx455"/>
            <p:cNvSpPr/>
            <p:nvPr/>
          </p:nvSpPr>
          <p:spPr>
            <a:xfrm>
              <a:off x="5811074"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56" name="tx456"/>
            <p:cNvSpPr/>
            <p:nvPr/>
          </p:nvSpPr>
          <p:spPr>
            <a:xfrm>
              <a:off x="6082521"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57" name="tx457"/>
            <p:cNvSpPr/>
            <p:nvPr/>
          </p:nvSpPr>
          <p:spPr>
            <a:xfrm>
              <a:off x="6353968"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58" name="tx458"/>
            <p:cNvSpPr/>
            <p:nvPr/>
          </p:nvSpPr>
          <p:spPr>
            <a:xfrm>
              <a:off x="6625416"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59" name="tx459"/>
            <p:cNvSpPr/>
            <p:nvPr/>
          </p:nvSpPr>
          <p:spPr>
            <a:xfrm>
              <a:off x="6896863"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60" name="tx460"/>
            <p:cNvSpPr/>
            <p:nvPr/>
          </p:nvSpPr>
          <p:spPr>
            <a:xfrm>
              <a:off x="7168310"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61" name="tx461"/>
            <p:cNvSpPr/>
            <p:nvPr/>
          </p:nvSpPr>
          <p:spPr>
            <a:xfrm>
              <a:off x="7439757"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62" name="tx462"/>
            <p:cNvSpPr/>
            <p:nvPr/>
          </p:nvSpPr>
          <p:spPr>
            <a:xfrm>
              <a:off x="7711205"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63" name="tx463"/>
            <p:cNvSpPr/>
            <p:nvPr/>
          </p:nvSpPr>
          <p:spPr>
            <a:xfrm>
              <a:off x="7982652"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64" name="tx464"/>
            <p:cNvSpPr/>
            <p:nvPr/>
          </p:nvSpPr>
          <p:spPr>
            <a:xfrm>
              <a:off x="8254099"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65" name="tx465"/>
            <p:cNvSpPr/>
            <p:nvPr/>
          </p:nvSpPr>
          <p:spPr>
            <a:xfrm>
              <a:off x="8525546"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66" name="tx466"/>
            <p:cNvSpPr/>
            <p:nvPr/>
          </p:nvSpPr>
          <p:spPr>
            <a:xfrm>
              <a:off x="1739365"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67" name="tx467"/>
            <p:cNvSpPr/>
            <p:nvPr/>
          </p:nvSpPr>
          <p:spPr>
            <a:xfrm>
              <a:off x="2010812"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68" name="tx468"/>
            <p:cNvSpPr/>
            <p:nvPr/>
          </p:nvSpPr>
          <p:spPr>
            <a:xfrm>
              <a:off x="2282260"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69" name="tx469"/>
            <p:cNvSpPr/>
            <p:nvPr/>
          </p:nvSpPr>
          <p:spPr>
            <a:xfrm>
              <a:off x="2553707"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70" name="tx470"/>
            <p:cNvSpPr/>
            <p:nvPr/>
          </p:nvSpPr>
          <p:spPr>
            <a:xfrm>
              <a:off x="2825154"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71" name="tx471"/>
            <p:cNvSpPr/>
            <p:nvPr/>
          </p:nvSpPr>
          <p:spPr>
            <a:xfrm>
              <a:off x="3096601"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72" name="tx472"/>
            <p:cNvSpPr/>
            <p:nvPr/>
          </p:nvSpPr>
          <p:spPr>
            <a:xfrm>
              <a:off x="3368049"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73" name="tx473"/>
            <p:cNvSpPr/>
            <p:nvPr/>
          </p:nvSpPr>
          <p:spPr>
            <a:xfrm>
              <a:off x="3639496"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74" name="tx474"/>
            <p:cNvSpPr/>
            <p:nvPr/>
          </p:nvSpPr>
          <p:spPr>
            <a:xfrm>
              <a:off x="3910943"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75" name="tx475"/>
            <p:cNvSpPr/>
            <p:nvPr/>
          </p:nvSpPr>
          <p:spPr>
            <a:xfrm>
              <a:off x="4182390"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76" name="tx476"/>
            <p:cNvSpPr/>
            <p:nvPr/>
          </p:nvSpPr>
          <p:spPr>
            <a:xfrm>
              <a:off x="4453838"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77" name="tx477"/>
            <p:cNvSpPr/>
            <p:nvPr/>
          </p:nvSpPr>
          <p:spPr>
            <a:xfrm>
              <a:off x="4725285"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78" name="tx478"/>
            <p:cNvSpPr/>
            <p:nvPr/>
          </p:nvSpPr>
          <p:spPr>
            <a:xfrm>
              <a:off x="4996732"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79" name="tx479"/>
            <p:cNvSpPr/>
            <p:nvPr/>
          </p:nvSpPr>
          <p:spPr>
            <a:xfrm>
              <a:off x="5268179"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80" name="tx480"/>
            <p:cNvSpPr/>
            <p:nvPr/>
          </p:nvSpPr>
          <p:spPr>
            <a:xfrm>
              <a:off x="5539627"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81" name="tx481"/>
            <p:cNvSpPr/>
            <p:nvPr/>
          </p:nvSpPr>
          <p:spPr>
            <a:xfrm>
              <a:off x="5811074"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82" name="tx482"/>
            <p:cNvSpPr/>
            <p:nvPr/>
          </p:nvSpPr>
          <p:spPr>
            <a:xfrm>
              <a:off x="6082521"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83" name="tx483"/>
            <p:cNvSpPr/>
            <p:nvPr/>
          </p:nvSpPr>
          <p:spPr>
            <a:xfrm>
              <a:off x="6353968"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84" name="tx484"/>
            <p:cNvSpPr/>
            <p:nvPr/>
          </p:nvSpPr>
          <p:spPr>
            <a:xfrm>
              <a:off x="6625416"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85" name="tx485"/>
            <p:cNvSpPr/>
            <p:nvPr/>
          </p:nvSpPr>
          <p:spPr>
            <a:xfrm>
              <a:off x="6896863"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86" name="tx486"/>
            <p:cNvSpPr/>
            <p:nvPr/>
          </p:nvSpPr>
          <p:spPr>
            <a:xfrm>
              <a:off x="7168310"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87" name="tx487"/>
            <p:cNvSpPr/>
            <p:nvPr/>
          </p:nvSpPr>
          <p:spPr>
            <a:xfrm>
              <a:off x="7439757"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88" name="tx488"/>
            <p:cNvSpPr/>
            <p:nvPr/>
          </p:nvSpPr>
          <p:spPr>
            <a:xfrm>
              <a:off x="7711205"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89" name="tx489"/>
            <p:cNvSpPr/>
            <p:nvPr/>
          </p:nvSpPr>
          <p:spPr>
            <a:xfrm>
              <a:off x="7982652"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90" name="tx490"/>
            <p:cNvSpPr/>
            <p:nvPr/>
          </p:nvSpPr>
          <p:spPr>
            <a:xfrm>
              <a:off x="8254099"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91" name="tx491"/>
            <p:cNvSpPr/>
            <p:nvPr/>
          </p:nvSpPr>
          <p:spPr>
            <a:xfrm>
              <a:off x="8525546"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92" name="tx492"/>
            <p:cNvSpPr/>
            <p:nvPr/>
          </p:nvSpPr>
          <p:spPr>
            <a:xfrm>
              <a:off x="1739365"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93" name="tx493"/>
            <p:cNvSpPr/>
            <p:nvPr/>
          </p:nvSpPr>
          <p:spPr>
            <a:xfrm>
              <a:off x="2010812"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94" name="tx494"/>
            <p:cNvSpPr/>
            <p:nvPr/>
          </p:nvSpPr>
          <p:spPr>
            <a:xfrm>
              <a:off x="2282260"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95" name="tx495"/>
            <p:cNvSpPr/>
            <p:nvPr/>
          </p:nvSpPr>
          <p:spPr>
            <a:xfrm>
              <a:off x="2553707"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96" name="tx496"/>
            <p:cNvSpPr/>
            <p:nvPr/>
          </p:nvSpPr>
          <p:spPr>
            <a:xfrm>
              <a:off x="2825154"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97" name="tx497"/>
            <p:cNvSpPr/>
            <p:nvPr/>
          </p:nvSpPr>
          <p:spPr>
            <a:xfrm>
              <a:off x="3096601"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98" name="tx498"/>
            <p:cNvSpPr/>
            <p:nvPr/>
          </p:nvSpPr>
          <p:spPr>
            <a:xfrm>
              <a:off x="3368049"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99" name="tx499"/>
            <p:cNvSpPr/>
            <p:nvPr/>
          </p:nvSpPr>
          <p:spPr>
            <a:xfrm>
              <a:off x="3639496"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00" name="tx500"/>
            <p:cNvSpPr/>
            <p:nvPr/>
          </p:nvSpPr>
          <p:spPr>
            <a:xfrm>
              <a:off x="3910943"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01" name="tx501"/>
            <p:cNvSpPr/>
            <p:nvPr/>
          </p:nvSpPr>
          <p:spPr>
            <a:xfrm>
              <a:off x="4182390"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02" name="tx502"/>
            <p:cNvSpPr/>
            <p:nvPr/>
          </p:nvSpPr>
          <p:spPr>
            <a:xfrm>
              <a:off x="4453838"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03" name="tx503"/>
            <p:cNvSpPr/>
            <p:nvPr/>
          </p:nvSpPr>
          <p:spPr>
            <a:xfrm>
              <a:off x="4725285"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04" name="tx504"/>
            <p:cNvSpPr/>
            <p:nvPr/>
          </p:nvSpPr>
          <p:spPr>
            <a:xfrm>
              <a:off x="4996732"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05" name="tx505"/>
            <p:cNvSpPr/>
            <p:nvPr/>
          </p:nvSpPr>
          <p:spPr>
            <a:xfrm>
              <a:off x="5268179"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06" name="tx506"/>
            <p:cNvSpPr/>
            <p:nvPr/>
          </p:nvSpPr>
          <p:spPr>
            <a:xfrm>
              <a:off x="5539627"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07" name="tx507"/>
            <p:cNvSpPr/>
            <p:nvPr/>
          </p:nvSpPr>
          <p:spPr>
            <a:xfrm>
              <a:off x="5811074"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08" name="tx508"/>
            <p:cNvSpPr/>
            <p:nvPr/>
          </p:nvSpPr>
          <p:spPr>
            <a:xfrm>
              <a:off x="6082521"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09" name="tx509"/>
            <p:cNvSpPr/>
            <p:nvPr/>
          </p:nvSpPr>
          <p:spPr>
            <a:xfrm>
              <a:off x="6353968"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10" name="tx510"/>
            <p:cNvSpPr/>
            <p:nvPr/>
          </p:nvSpPr>
          <p:spPr>
            <a:xfrm>
              <a:off x="6625416"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11" name="tx511"/>
            <p:cNvSpPr/>
            <p:nvPr/>
          </p:nvSpPr>
          <p:spPr>
            <a:xfrm>
              <a:off x="6896863"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12" name="tx512"/>
            <p:cNvSpPr/>
            <p:nvPr/>
          </p:nvSpPr>
          <p:spPr>
            <a:xfrm>
              <a:off x="7168310"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13" name="tx513"/>
            <p:cNvSpPr/>
            <p:nvPr/>
          </p:nvSpPr>
          <p:spPr>
            <a:xfrm>
              <a:off x="7439757"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14" name="tx514"/>
            <p:cNvSpPr/>
            <p:nvPr/>
          </p:nvSpPr>
          <p:spPr>
            <a:xfrm>
              <a:off x="7711205"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15" name="tx515"/>
            <p:cNvSpPr/>
            <p:nvPr/>
          </p:nvSpPr>
          <p:spPr>
            <a:xfrm>
              <a:off x="7982652"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16" name="tx516"/>
            <p:cNvSpPr/>
            <p:nvPr/>
          </p:nvSpPr>
          <p:spPr>
            <a:xfrm>
              <a:off x="8254099"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17" name="tx517"/>
            <p:cNvSpPr/>
            <p:nvPr/>
          </p:nvSpPr>
          <p:spPr>
            <a:xfrm>
              <a:off x="8525546"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18" name="tx518"/>
            <p:cNvSpPr/>
            <p:nvPr/>
          </p:nvSpPr>
          <p:spPr>
            <a:xfrm>
              <a:off x="3368049"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519" name="tx519"/>
            <p:cNvSpPr/>
            <p:nvPr/>
          </p:nvSpPr>
          <p:spPr>
            <a:xfrm>
              <a:off x="3639496"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520" name="tx520"/>
            <p:cNvSpPr/>
            <p:nvPr/>
          </p:nvSpPr>
          <p:spPr>
            <a:xfrm>
              <a:off x="3910943"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21" name="tx521"/>
            <p:cNvSpPr/>
            <p:nvPr/>
          </p:nvSpPr>
          <p:spPr>
            <a:xfrm>
              <a:off x="4182390"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22" name="tx522"/>
            <p:cNvSpPr/>
            <p:nvPr/>
          </p:nvSpPr>
          <p:spPr>
            <a:xfrm>
              <a:off x="4453838"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523" name="tx523"/>
            <p:cNvSpPr/>
            <p:nvPr/>
          </p:nvSpPr>
          <p:spPr>
            <a:xfrm>
              <a:off x="4725285"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524" name="tx524"/>
            <p:cNvSpPr/>
            <p:nvPr/>
          </p:nvSpPr>
          <p:spPr>
            <a:xfrm>
              <a:off x="4996732"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25" name="tx525"/>
            <p:cNvSpPr/>
            <p:nvPr/>
          </p:nvSpPr>
          <p:spPr>
            <a:xfrm>
              <a:off x="5268179"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26" name="tx526"/>
            <p:cNvSpPr/>
            <p:nvPr/>
          </p:nvSpPr>
          <p:spPr>
            <a:xfrm>
              <a:off x="5539627"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27" name="tx527"/>
            <p:cNvSpPr/>
            <p:nvPr/>
          </p:nvSpPr>
          <p:spPr>
            <a:xfrm>
              <a:off x="5811074"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28" name="tx528"/>
            <p:cNvSpPr/>
            <p:nvPr/>
          </p:nvSpPr>
          <p:spPr>
            <a:xfrm>
              <a:off x="6082521"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29" name="tx529"/>
            <p:cNvSpPr/>
            <p:nvPr/>
          </p:nvSpPr>
          <p:spPr>
            <a:xfrm>
              <a:off x="6353968"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30" name="tx530"/>
            <p:cNvSpPr/>
            <p:nvPr/>
          </p:nvSpPr>
          <p:spPr>
            <a:xfrm>
              <a:off x="6625416"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31" name="tx531"/>
            <p:cNvSpPr/>
            <p:nvPr/>
          </p:nvSpPr>
          <p:spPr>
            <a:xfrm>
              <a:off x="6896863"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32" name="tx532"/>
            <p:cNvSpPr/>
            <p:nvPr/>
          </p:nvSpPr>
          <p:spPr>
            <a:xfrm>
              <a:off x="7168310"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33" name="tx533"/>
            <p:cNvSpPr/>
            <p:nvPr/>
          </p:nvSpPr>
          <p:spPr>
            <a:xfrm>
              <a:off x="7439757"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534" name="tx534"/>
            <p:cNvSpPr/>
            <p:nvPr/>
          </p:nvSpPr>
          <p:spPr>
            <a:xfrm>
              <a:off x="7711205"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535" name="tx535"/>
            <p:cNvSpPr/>
            <p:nvPr/>
          </p:nvSpPr>
          <p:spPr>
            <a:xfrm>
              <a:off x="7982652"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536" name="tx536"/>
            <p:cNvSpPr/>
            <p:nvPr/>
          </p:nvSpPr>
          <p:spPr>
            <a:xfrm>
              <a:off x="8254099"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537" name="tx537"/>
            <p:cNvSpPr/>
            <p:nvPr/>
          </p:nvSpPr>
          <p:spPr>
            <a:xfrm>
              <a:off x="8525546"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538" name="tx538"/>
            <p:cNvSpPr/>
            <p:nvPr/>
          </p:nvSpPr>
          <p:spPr>
            <a:xfrm>
              <a:off x="173936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539" name="tx539"/>
            <p:cNvSpPr/>
            <p:nvPr/>
          </p:nvSpPr>
          <p:spPr>
            <a:xfrm>
              <a:off x="201081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540" name="tx540"/>
            <p:cNvSpPr/>
            <p:nvPr/>
          </p:nvSpPr>
          <p:spPr>
            <a:xfrm>
              <a:off x="228226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541" name="tx541"/>
            <p:cNvSpPr/>
            <p:nvPr/>
          </p:nvSpPr>
          <p:spPr>
            <a:xfrm>
              <a:off x="255370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542" name="tx542"/>
            <p:cNvSpPr/>
            <p:nvPr/>
          </p:nvSpPr>
          <p:spPr>
            <a:xfrm>
              <a:off x="282515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43" name="tx543"/>
            <p:cNvSpPr/>
            <p:nvPr/>
          </p:nvSpPr>
          <p:spPr>
            <a:xfrm>
              <a:off x="309660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544" name="tx544"/>
            <p:cNvSpPr/>
            <p:nvPr/>
          </p:nvSpPr>
          <p:spPr>
            <a:xfrm>
              <a:off x="336804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545" name="tx545"/>
            <p:cNvSpPr/>
            <p:nvPr/>
          </p:nvSpPr>
          <p:spPr>
            <a:xfrm>
              <a:off x="363949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46" name="tx546"/>
            <p:cNvSpPr/>
            <p:nvPr/>
          </p:nvSpPr>
          <p:spPr>
            <a:xfrm>
              <a:off x="391094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47" name="tx547"/>
            <p:cNvSpPr/>
            <p:nvPr/>
          </p:nvSpPr>
          <p:spPr>
            <a:xfrm>
              <a:off x="418239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48" name="tx548"/>
            <p:cNvSpPr/>
            <p:nvPr/>
          </p:nvSpPr>
          <p:spPr>
            <a:xfrm>
              <a:off x="445383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49" name="tx549"/>
            <p:cNvSpPr/>
            <p:nvPr/>
          </p:nvSpPr>
          <p:spPr>
            <a:xfrm>
              <a:off x="472528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50" name="tx550"/>
            <p:cNvSpPr/>
            <p:nvPr/>
          </p:nvSpPr>
          <p:spPr>
            <a:xfrm>
              <a:off x="499673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51" name="tx551"/>
            <p:cNvSpPr/>
            <p:nvPr/>
          </p:nvSpPr>
          <p:spPr>
            <a:xfrm>
              <a:off x="526817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52" name="tx552"/>
            <p:cNvSpPr/>
            <p:nvPr/>
          </p:nvSpPr>
          <p:spPr>
            <a:xfrm>
              <a:off x="553962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53" name="tx553"/>
            <p:cNvSpPr/>
            <p:nvPr/>
          </p:nvSpPr>
          <p:spPr>
            <a:xfrm>
              <a:off x="581107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54" name="tx554"/>
            <p:cNvSpPr/>
            <p:nvPr/>
          </p:nvSpPr>
          <p:spPr>
            <a:xfrm>
              <a:off x="608252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55" name="tx555"/>
            <p:cNvSpPr/>
            <p:nvPr/>
          </p:nvSpPr>
          <p:spPr>
            <a:xfrm>
              <a:off x="635396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56" name="tx556"/>
            <p:cNvSpPr/>
            <p:nvPr/>
          </p:nvSpPr>
          <p:spPr>
            <a:xfrm>
              <a:off x="662541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57" name="tx557"/>
            <p:cNvSpPr/>
            <p:nvPr/>
          </p:nvSpPr>
          <p:spPr>
            <a:xfrm>
              <a:off x="689686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58" name="tx558"/>
            <p:cNvSpPr/>
            <p:nvPr/>
          </p:nvSpPr>
          <p:spPr>
            <a:xfrm>
              <a:off x="716831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59" name="tx559"/>
            <p:cNvSpPr/>
            <p:nvPr/>
          </p:nvSpPr>
          <p:spPr>
            <a:xfrm>
              <a:off x="743975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60" name="tx560"/>
            <p:cNvSpPr/>
            <p:nvPr/>
          </p:nvSpPr>
          <p:spPr>
            <a:xfrm>
              <a:off x="771120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61" name="tx561"/>
            <p:cNvSpPr/>
            <p:nvPr/>
          </p:nvSpPr>
          <p:spPr>
            <a:xfrm>
              <a:off x="798265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62" name="tx562"/>
            <p:cNvSpPr/>
            <p:nvPr/>
          </p:nvSpPr>
          <p:spPr>
            <a:xfrm>
              <a:off x="825409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63" name="tx563"/>
            <p:cNvSpPr/>
            <p:nvPr/>
          </p:nvSpPr>
          <p:spPr>
            <a:xfrm>
              <a:off x="852554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64" name="tx564"/>
            <p:cNvSpPr/>
            <p:nvPr/>
          </p:nvSpPr>
          <p:spPr>
            <a:xfrm>
              <a:off x="1739365"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565" name="tx565"/>
            <p:cNvSpPr/>
            <p:nvPr/>
          </p:nvSpPr>
          <p:spPr>
            <a:xfrm>
              <a:off x="2010812"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566" name="tx566"/>
            <p:cNvSpPr/>
            <p:nvPr/>
          </p:nvSpPr>
          <p:spPr>
            <a:xfrm>
              <a:off x="2282260"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567" name="tx567"/>
            <p:cNvSpPr/>
            <p:nvPr/>
          </p:nvSpPr>
          <p:spPr>
            <a:xfrm>
              <a:off x="7439757"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568" name="tx568"/>
            <p:cNvSpPr/>
            <p:nvPr/>
          </p:nvSpPr>
          <p:spPr>
            <a:xfrm>
              <a:off x="2282260"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569" name="tx569"/>
            <p:cNvSpPr/>
            <p:nvPr/>
          </p:nvSpPr>
          <p:spPr>
            <a:xfrm>
              <a:off x="2553707"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70" name="tx570"/>
            <p:cNvSpPr/>
            <p:nvPr/>
          </p:nvSpPr>
          <p:spPr>
            <a:xfrm>
              <a:off x="2825154"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71" name="tx571"/>
            <p:cNvSpPr/>
            <p:nvPr/>
          </p:nvSpPr>
          <p:spPr>
            <a:xfrm>
              <a:off x="3096601"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572" name="rc57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73" name="rc57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74" name="rc57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75" name="rc57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76" name="rc57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77" name="rc57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78" name="rc57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79" name="rc57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80" name="rc58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81" name="rc58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82" name="rc58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83" name="rc58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84" name="rc58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85" name="rc58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86" name="rc58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87" name="rc58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88" name="rc58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89" name="rc58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90" name="rc59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91" name="rc59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92" name="rc59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93" name="rc59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94" name="rc59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95" name="rc59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96" name="rc59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97" name="rc59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98" name="rc59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599" name="rc59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00" name="rc60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01" name="rc60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02" name="rc60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03" name="rc60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04" name="rc60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05" name="rc60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06" name="rc60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07" name="rc60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08" name="rc60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09" name="rc60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10" name="rc61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11" name="rc61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12" name="rc61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13" name="rc61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14" name="rc61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15" name="rc61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16" name="rc61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17" name="rc61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18" name="rc61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19" name="rc61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20" name="rc62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21" name="rc62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22" name="rc62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23" name="rc62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24" name="rc62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25" name="rc62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26" name="rc62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27" name="rc62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28" name="rc62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29" name="rc62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30" name="rc63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31" name="rc63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32" name="rc63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33" name="rc63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34" name="rc63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35" name="rc63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36" name="rc63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37" name="rc63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38" name="rc63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39" name="rc63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40" name="rc64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41" name="rc64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42" name="rc64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43" name="rc64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44" name="rc64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45" name="rc64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46" name="rc64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47" name="rc64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48" name="rc64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49" name="rc64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50" name="rc65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51" name="rc65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52" name="rc65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53" name="rc65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54" name="rc65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55" name="rc65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56" name="rc65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57" name="rc65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58" name="rc65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59" name="rc65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60" name="rc66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61" name="rc66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62" name="rc66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63" name="rc66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64" name="rc66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65" name="rc66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66" name="rc66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67" name="rc66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68" name="rc66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69" name="rc66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70" name="rc67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71" name="rc67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72" name="rc67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73" name="rc67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74" name="rc67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75" name="rc67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76" name="rc67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77" name="rc67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78" name="rc67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79" name="rc67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80" name="rc68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81" name="rc68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82" name="rc68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83" name="rc68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84" name="rc68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85" name="rc68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86" name="rc68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87" name="rc68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88" name="rc68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89" name="rc68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90" name="rc69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91" name="rc69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92" name="rc69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93" name="rc69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94" name="rc69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95" name="rc69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96" name="rc69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97" name="rc69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98" name="rc69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699" name="rc69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00" name="rc70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01" name="rc70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02" name="rc70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03" name="rc70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04" name="rc70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05" name="rc70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06" name="rc70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07" name="rc70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08" name="rc70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09" name="rc70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10" name="rc71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11" name="rc71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12" name="rc71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13" name="rc71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14" name="rc71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15" name="rc71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16" name="rc71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17" name="rc71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18" name="rc71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19" name="rc71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20" name="rc72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21" name="rc72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22" name="rc72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23" name="rc72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24" name="rc72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25" name="rc72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26" name="rc72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27" name="rc72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28" name="rc72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29" name="rc72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30" name="rc73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31" name="rc73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32" name="rc73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33" name="rc73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34" name="rc73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35" name="rc73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36" name="rc73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37" name="rc73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38" name="rc73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39" name="rc73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40" name="rc74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41" name="rc74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42" name="rc74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43" name="rc74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44" name="rc74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45" name="rc74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46" name="rc74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47" name="rc74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48" name="rc74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49" name="rc74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50" name="rc75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51" name="rc75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52" name="rc75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53" name="rc75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54" name="rc75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55" name="rc75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56" name="rc75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57" name="rc75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58" name="rc75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59" name="rc75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60" name="rc76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61" name="rc76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62" name="rc76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63" name="rc76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64" name="rc76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65" name="rc76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66" name="rc76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67" name="rc76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68" name="rc76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69" name="rc76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70" name="rc77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71" name="rc77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72" name="rc77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73" name="rc77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74" name="rc77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75" name="rc77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76" name="rc77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77" name="rc77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78" name="rc77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79" name="rc77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80" name="rc78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81" name="rc78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82" name="rc78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83" name="rc78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84" name="rc78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85" name="rc78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86" name="rc78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87" name="rc78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88" name="rc78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89" name="rc78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90" name="rc79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91" name="rc79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92" name="rc79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93" name="rc79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94" name="rc79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95" name="rc79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96" name="rc79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97" name="rc79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98" name="rc79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799" name="rc79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00" name="rc80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01" name="rc80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02" name="rc80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03" name="rc80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04" name="rc80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05" name="rc80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06" name="rc80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07" name="rc80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08" name="rc80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09" name="rc80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10" name="rc81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11" name="rc81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12" name="rc81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13" name="rc81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14" name="rc81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15" name="rc81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16" name="rc81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17" name="rc81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18" name="rc81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19" name="rc81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20" name="rc82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21" name="rc82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22" name="rc82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23" name="rc82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24" name="rc82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25" name="rc82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26" name="rc82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27" name="rc82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28" name="rc82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29" name="rc82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30" name="rc83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31" name="rc83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32" name="rc83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33" name="rc83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34" name="rc83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35" name="rc83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36" name="rc83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37" name="rc83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38" name="rc83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39" name="rc83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40" name="rc84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41" name="rc84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42" name="rc84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43" name="rc84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44" name="rc84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45" name="rc84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46" name="rc846"/>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47" name="rc847"/>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48" name="rc848"/>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49" name="rc849"/>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50" name="rc850"/>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51" name="rc851"/>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52" name="rc852"/>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53" name="rc853"/>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54" name="rc854"/>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55" name="rc855"/>
            <p:cNvSpPr/>
            <p:nvPr/>
          </p:nvSpPr>
          <p:spPr>
            <a:xfrm>
              <a:off x="1663900" y="3262929"/>
              <a:ext cx="7057628" cy="404808"/>
            </a:xfrm>
            <a:prstGeom prst="rect">
              <a:avLst/>
            </a:prstGeom>
            <a:noFill/>
            <a:ln w="27101" cap="flat">
              <a:solidFill>
                <a:srgbClr val="000000">
                  <a:alpha val="100000"/>
                </a:srgbClr>
              </a:solidFill>
              <a:prstDash val="solid"/>
              <a:miter/>
            </a:ln>
          </p:spPr>
          <p:txBody>
            <a:bodyPr/>
            <a:lstStyle/>
            <a:p/>
          </p:txBody>
        </p:sp>
        <p:sp>
          <p:nvSpPr>
            <p:cNvPr id="856" name="tx856"/>
            <p:cNvSpPr/>
            <p:nvPr/>
          </p:nvSpPr>
          <p:spPr>
            <a:xfrm rot="-2700000">
              <a:off x="171872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57" name="tx857"/>
            <p:cNvSpPr/>
            <p:nvPr/>
          </p:nvSpPr>
          <p:spPr>
            <a:xfrm rot="-2700000">
              <a:off x="199017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858" name="tx858"/>
            <p:cNvSpPr/>
            <p:nvPr/>
          </p:nvSpPr>
          <p:spPr>
            <a:xfrm rot="-2700000">
              <a:off x="226162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859" name="tx859"/>
            <p:cNvSpPr/>
            <p:nvPr/>
          </p:nvSpPr>
          <p:spPr>
            <a:xfrm rot="-2700000">
              <a:off x="253306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860" name="tx860"/>
            <p:cNvSpPr/>
            <p:nvPr/>
          </p:nvSpPr>
          <p:spPr>
            <a:xfrm rot="-2700000">
              <a:off x="280451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861" name="tx861"/>
            <p:cNvSpPr/>
            <p:nvPr/>
          </p:nvSpPr>
          <p:spPr>
            <a:xfrm rot="-2700000">
              <a:off x="307596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62" name="tx862"/>
            <p:cNvSpPr/>
            <p:nvPr/>
          </p:nvSpPr>
          <p:spPr>
            <a:xfrm rot="-2700000">
              <a:off x="334741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863" name="tx863"/>
            <p:cNvSpPr/>
            <p:nvPr/>
          </p:nvSpPr>
          <p:spPr>
            <a:xfrm rot="-2700000">
              <a:off x="361885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864" name="tx864"/>
            <p:cNvSpPr/>
            <p:nvPr/>
          </p:nvSpPr>
          <p:spPr>
            <a:xfrm rot="-2700000">
              <a:off x="389030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865" name="tx865"/>
            <p:cNvSpPr/>
            <p:nvPr/>
          </p:nvSpPr>
          <p:spPr>
            <a:xfrm rot="-2700000">
              <a:off x="416175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866" name="tx866"/>
            <p:cNvSpPr/>
            <p:nvPr/>
          </p:nvSpPr>
          <p:spPr>
            <a:xfrm rot="-2700000">
              <a:off x="443319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867" name="tx867"/>
            <p:cNvSpPr/>
            <p:nvPr/>
          </p:nvSpPr>
          <p:spPr>
            <a:xfrm rot="-2700000">
              <a:off x="4706160"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868" name="tx868"/>
            <p:cNvSpPr/>
            <p:nvPr/>
          </p:nvSpPr>
          <p:spPr>
            <a:xfrm rot="-2700000">
              <a:off x="497609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869" name="tx869"/>
            <p:cNvSpPr/>
            <p:nvPr/>
          </p:nvSpPr>
          <p:spPr>
            <a:xfrm rot="-2700000">
              <a:off x="524754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870" name="tx870"/>
            <p:cNvSpPr/>
            <p:nvPr/>
          </p:nvSpPr>
          <p:spPr>
            <a:xfrm rot="-2700000">
              <a:off x="551898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871" name="tx871"/>
            <p:cNvSpPr/>
            <p:nvPr/>
          </p:nvSpPr>
          <p:spPr>
            <a:xfrm rot="-2700000">
              <a:off x="579043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872" name="tx872"/>
            <p:cNvSpPr/>
            <p:nvPr/>
          </p:nvSpPr>
          <p:spPr>
            <a:xfrm rot="-2700000">
              <a:off x="606188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873" name="tx873"/>
            <p:cNvSpPr/>
            <p:nvPr/>
          </p:nvSpPr>
          <p:spPr>
            <a:xfrm rot="-2700000">
              <a:off x="633333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874" name="tx874"/>
            <p:cNvSpPr/>
            <p:nvPr/>
          </p:nvSpPr>
          <p:spPr>
            <a:xfrm rot="-2700000">
              <a:off x="660477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875" name="tx875"/>
            <p:cNvSpPr/>
            <p:nvPr/>
          </p:nvSpPr>
          <p:spPr>
            <a:xfrm rot="-2700000">
              <a:off x="687622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876" name="tx876"/>
            <p:cNvSpPr/>
            <p:nvPr/>
          </p:nvSpPr>
          <p:spPr>
            <a:xfrm rot="-2700000">
              <a:off x="714767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877" name="tx877"/>
            <p:cNvSpPr/>
            <p:nvPr/>
          </p:nvSpPr>
          <p:spPr>
            <a:xfrm rot="-2700000">
              <a:off x="741911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878" name="tx878"/>
            <p:cNvSpPr/>
            <p:nvPr/>
          </p:nvSpPr>
          <p:spPr>
            <a:xfrm rot="-2700000">
              <a:off x="769056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879" name="tx879"/>
            <p:cNvSpPr/>
            <p:nvPr/>
          </p:nvSpPr>
          <p:spPr>
            <a:xfrm rot="-2700000">
              <a:off x="796201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880" name="tx880"/>
            <p:cNvSpPr/>
            <p:nvPr/>
          </p:nvSpPr>
          <p:spPr>
            <a:xfrm rot="-2700000">
              <a:off x="823346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881" name="tx881"/>
            <p:cNvSpPr/>
            <p:nvPr/>
          </p:nvSpPr>
          <p:spPr>
            <a:xfrm rot="-2700000">
              <a:off x="850490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882" name="tx882"/>
            <p:cNvSpPr/>
            <p:nvPr/>
          </p:nvSpPr>
          <p:spPr>
            <a:xfrm>
              <a:off x="508182" y="5424635"/>
              <a:ext cx="7402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Timor-Leste</a:t>
              </a:r>
            </a:p>
          </p:txBody>
        </p:sp>
        <p:sp>
          <p:nvSpPr>
            <p:cNvPr id="883" name="tx883"/>
            <p:cNvSpPr/>
            <p:nvPr/>
          </p:nvSpPr>
          <p:spPr>
            <a:xfrm>
              <a:off x="666008" y="5019827"/>
              <a:ext cx="5823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Myanmar</a:t>
              </a:r>
            </a:p>
          </p:txBody>
        </p:sp>
        <p:sp>
          <p:nvSpPr>
            <p:cNvPr id="884" name="tx884"/>
            <p:cNvSpPr/>
            <p:nvPr/>
          </p:nvSpPr>
          <p:spPr>
            <a:xfrm>
              <a:off x="510285" y="4615018"/>
              <a:ext cx="7381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Bangladesh</a:t>
              </a:r>
            </a:p>
          </p:txBody>
        </p:sp>
        <p:sp>
          <p:nvSpPr>
            <p:cNvPr id="885" name="tx885"/>
            <p:cNvSpPr/>
            <p:nvPr/>
          </p:nvSpPr>
          <p:spPr>
            <a:xfrm>
              <a:off x="712459" y="4210210"/>
              <a:ext cx="5359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Thailand</a:t>
              </a:r>
            </a:p>
          </p:txBody>
        </p:sp>
        <p:sp>
          <p:nvSpPr>
            <p:cNvPr id="886" name="tx886"/>
            <p:cNvSpPr/>
            <p:nvPr/>
          </p:nvSpPr>
          <p:spPr>
            <a:xfrm>
              <a:off x="883360" y="3805402"/>
              <a:ext cx="36502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Nepal</a:t>
              </a:r>
            </a:p>
          </p:txBody>
        </p:sp>
        <p:sp>
          <p:nvSpPr>
            <p:cNvPr id="887" name="tx887"/>
            <p:cNvSpPr/>
            <p:nvPr/>
          </p:nvSpPr>
          <p:spPr>
            <a:xfrm>
              <a:off x="860318" y="3400594"/>
              <a:ext cx="388071"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SEAR</a:t>
              </a:r>
            </a:p>
          </p:txBody>
        </p:sp>
        <p:sp>
          <p:nvSpPr>
            <p:cNvPr id="888" name="tx888"/>
            <p:cNvSpPr/>
            <p:nvPr/>
          </p:nvSpPr>
          <p:spPr>
            <a:xfrm>
              <a:off x="658052" y="2995785"/>
              <a:ext cx="1707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Sri</a:t>
              </a:r>
            </a:p>
          </p:txBody>
        </p:sp>
        <p:sp>
          <p:nvSpPr>
            <p:cNvPr id="889" name="tx889"/>
            <p:cNvSpPr/>
            <p:nvPr/>
          </p:nvSpPr>
          <p:spPr>
            <a:xfrm>
              <a:off x="867633" y="2995785"/>
              <a:ext cx="38075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Lanka</a:t>
              </a:r>
            </a:p>
          </p:txBody>
        </p:sp>
        <p:sp>
          <p:nvSpPr>
            <p:cNvPr id="890" name="tx890"/>
            <p:cNvSpPr/>
            <p:nvPr/>
          </p:nvSpPr>
          <p:spPr>
            <a:xfrm>
              <a:off x="945357" y="2590977"/>
              <a:ext cx="3030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India</a:t>
              </a:r>
            </a:p>
          </p:txBody>
        </p:sp>
        <p:sp>
          <p:nvSpPr>
            <p:cNvPr id="891" name="tx891"/>
            <p:cNvSpPr/>
            <p:nvPr/>
          </p:nvSpPr>
          <p:spPr>
            <a:xfrm>
              <a:off x="805454" y="2186169"/>
              <a:ext cx="4429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Bhutan</a:t>
              </a:r>
            </a:p>
          </p:txBody>
        </p:sp>
        <p:sp>
          <p:nvSpPr>
            <p:cNvPr id="892" name="tx892"/>
            <p:cNvSpPr/>
            <p:nvPr/>
          </p:nvSpPr>
          <p:spPr>
            <a:xfrm>
              <a:off x="697097" y="1781361"/>
              <a:ext cx="55129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Maldives</a:t>
              </a:r>
            </a:p>
          </p:txBody>
        </p:sp>
        <p:sp>
          <p:nvSpPr>
            <p:cNvPr id="893" name="tx893"/>
            <p:cNvSpPr/>
            <p:nvPr/>
          </p:nvSpPr>
          <p:spPr>
            <a:xfrm>
              <a:off x="860318" y="1376553"/>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DPRK</a:t>
              </a:r>
            </a:p>
          </p:txBody>
        </p:sp>
        <p:sp>
          <p:nvSpPr>
            <p:cNvPr id="894" name="tx894"/>
            <p:cNvSpPr/>
            <p:nvPr/>
          </p:nvSpPr>
          <p:spPr>
            <a:xfrm>
              <a:off x="3286919"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895" name="pic895"/>
            <p:cNvPicPr/>
            <p:nvPr/>
          </p:nvPicPr>
          <p:blipFill>
            <a:blip r:embed="rId2" cstate="print"/>
            <a:stretch>
              <a:fillRect/>
            </a:stretch>
          </p:blipFill>
          <p:spPr>
            <a:xfrm>
              <a:off x="4938511" y="5941026"/>
              <a:ext cx="2160000" cy="219455"/>
            </a:xfrm>
            <a:prstGeom prst="rect">
              <a:avLst/>
            </a:prstGeom>
          </p:spPr>
        </p:pic>
        <p:sp>
          <p:nvSpPr>
            <p:cNvPr id="896" name="pl896"/>
            <p:cNvSpPr/>
            <p:nvPr/>
          </p:nvSpPr>
          <p:spPr>
            <a:xfrm>
              <a:off x="494211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897" name="pl897"/>
            <p:cNvSpPr/>
            <p:nvPr/>
          </p:nvSpPr>
          <p:spPr>
            <a:xfrm>
              <a:off x="623379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898" name="pl898"/>
            <p:cNvSpPr/>
            <p:nvPr/>
          </p:nvSpPr>
          <p:spPr>
            <a:xfrm>
              <a:off x="644907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899" name="pl899"/>
            <p:cNvSpPr/>
            <p:nvPr/>
          </p:nvSpPr>
          <p:spPr>
            <a:xfrm>
              <a:off x="666435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900" name="pl900"/>
            <p:cNvSpPr/>
            <p:nvPr/>
          </p:nvSpPr>
          <p:spPr>
            <a:xfrm>
              <a:off x="687963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901" name="pl901"/>
            <p:cNvSpPr/>
            <p:nvPr/>
          </p:nvSpPr>
          <p:spPr>
            <a:xfrm>
              <a:off x="709491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902" name="pl902"/>
            <p:cNvSpPr/>
            <p:nvPr/>
          </p:nvSpPr>
          <p:spPr>
            <a:xfrm>
              <a:off x="494211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03" name="pl903"/>
            <p:cNvSpPr/>
            <p:nvPr/>
          </p:nvSpPr>
          <p:spPr>
            <a:xfrm>
              <a:off x="623379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04" name="pl904"/>
            <p:cNvSpPr/>
            <p:nvPr/>
          </p:nvSpPr>
          <p:spPr>
            <a:xfrm>
              <a:off x="644907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05" name="pl905"/>
            <p:cNvSpPr/>
            <p:nvPr/>
          </p:nvSpPr>
          <p:spPr>
            <a:xfrm>
              <a:off x="666435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06" name="pl906"/>
            <p:cNvSpPr/>
            <p:nvPr/>
          </p:nvSpPr>
          <p:spPr>
            <a:xfrm>
              <a:off x="687963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07" name="pl907"/>
            <p:cNvSpPr/>
            <p:nvPr/>
          </p:nvSpPr>
          <p:spPr>
            <a:xfrm>
              <a:off x="709491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08" name="tx908"/>
            <p:cNvSpPr/>
            <p:nvPr/>
          </p:nvSpPr>
          <p:spPr>
            <a:xfrm>
              <a:off x="4911021"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909" name="tx909"/>
            <p:cNvSpPr/>
            <p:nvPr/>
          </p:nvSpPr>
          <p:spPr>
            <a:xfrm>
              <a:off x="617161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910" name="tx910"/>
            <p:cNvSpPr/>
            <p:nvPr/>
          </p:nvSpPr>
          <p:spPr>
            <a:xfrm>
              <a:off x="638689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911" name="tx911"/>
            <p:cNvSpPr/>
            <p:nvPr/>
          </p:nvSpPr>
          <p:spPr>
            <a:xfrm>
              <a:off x="660217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912" name="tx912"/>
            <p:cNvSpPr/>
            <p:nvPr/>
          </p:nvSpPr>
          <p:spPr>
            <a:xfrm>
              <a:off x="681745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913" name="tx913"/>
            <p:cNvSpPr/>
            <p:nvPr/>
          </p:nvSpPr>
          <p:spPr>
            <a:xfrm>
              <a:off x="7001642"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914" name="tx914"/>
            <p:cNvSpPr/>
            <p:nvPr/>
          </p:nvSpPr>
          <p:spPr>
            <a:xfrm>
              <a:off x="1311019" y="435349"/>
              <a:ext cx="349822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by country, SEAR, 2000-2025</a:t>
              </a:r>
            </a:p>
          </p:txBody>
        </p:sp>
        <p:sp>
          <p:nvSpPr>
            <p:cNvPr id="915" name="tx915"/>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916" name="tx916"/>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9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MCV1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55619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15455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75291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35127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194962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375701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335537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95373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255209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215045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911338" y="174880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6" name="pl16"/>
            <p:cNvSpPr/>
            <p:nvPr/>
          </p:nvSpPr>
          <p:spPr>
            <a:xfrm>
              <a:off x="108305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769917"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5678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4364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9313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51736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1083054" y="2873404"/>
              <a:ext cx="3434315" cy="883610"/>
            </a:xfrm>
            <a:custGeom>
              <a:avLst/>
              <a:pathLst>
                <a:path w="3434315" h="883610">
                  <a:moveTo>
                    <a:pt x="0" y="883610"/>
                  </a:moveTo>
                  <a:lnTo>
                    <a:pt x="137372" y="763118"/>
                  </a:lnTo>
                  <a:lnTo>
                    <a:pt x="274745" y="722954"/>
                  </a:lnTo>
                  <a:lnTo>
                    <a:pt x="412117" y="602461"/>
                  </a:lnTo>
                  <a:lnTo>
                    <a:pt x="549490" y="522133"/>
                  </a:lnTo>
                  <a:lnTo>
                    <a:pt x="686863" y="441805"/>
                  </a:lnTo>
                  <a:lnTo>
                    <a:pt x="824235" y="321312"/>
                  </a:lnTo>
                  <a:lnTo>
                    <a:pt x="961608" y="281148"/>
                  </a:lnTo>
                  <a:lnTo>
                    <a:pt x="1098981" y="160656"/>
                  </a:lnTo>
                  <a:lnTo>
                    <a:pt x="1236353" y="0"/>
                  </a:lnTo>
                  <a:lnTo>
                    <a:pt x="1373726" y="40164"/>
                  </a:lnTo>
                  <a:lnTo>
                    <a:pt x="1511098" y="80328"/>
                  </a:lnTo>
                  <a:lnTo>
                    <a:pt x="1648471" y="80328"/>
                  </a:lnTo>
                  <a:lnTo>
                    <a:pt x="1785844" y="120492"/>
                  </a:lnTo>
                  <a:lnTo>
                    <a:pt x="1923216" y="120492"/>
                  </a:lnTo>
                  <a:lnTo>
                    <a:pt x="2060589" y="160656"/>
                  </a:lnTo>
                  <a:lnTo>
                    <a:pt x="2197962" y="160656"/>
                  </a:lnTo>
                  <a:lnTo>
                    <a:pt x="2335334" y="80328"/>
                  </a:lnTo>
                  <a:lnTo>
                    <a:pt x="2472707" y="40164"/>
                  </a:lnTo>
                  <a:lnTo>
                    <a:pt x="2610079" y="0"/>
                  </a:lnTo>
                  <a:lnTo>
                    <a:pt x="2747452" y="40164"/>
                  </a:lnTo>
                  <a:lnTo>
                    <a:pt x="2884825" y="200820"/>
                  </a:lnTo>
                  <a:lnTo>
                    <a:pt x="3022197" y="200820"/>
                  </a:lnTo>
                  <a:lnTo>
                    <a:pt x="3159570" y="80328"/>
                  </a:lnTo>
                  <a:lnTo>
                    <a:pt x="3296943" y="40164"/>
                  </a:lnTo>
                  <a:lnTo>
                    <a:pt x="3434315" y="40164"/>
                  </a:lnTo>
                </a:path>
              </a:pathLst>
            </a:custGeom>
            <a:ln w="27101" cap="flat">
              <a:solidFill>
                <a:srgbClr val="F4A81D">
                  <a:alpha val="69803"/>
                </a:srgbClr>
              </a:solidFill>
              <a:prstDash val="solid"/>
              <a:round/>
            </a:ln>
          </p:spPr>
          <p:txBody>
            <a:bodyPr/>
            <a:lstStyle/>
            <a:p/>
          </p:txBody>
        </p:sp>
        <p:sp>
          <p:nvSpPr>
            <p:cNvPr id="23" name="pl23"/>
            <p:cNvSpPr/>
            <p:nvPr/>
          </p:nvSpPr>
          <p:spPr>
            <a:xfrm>
              <a:off x="1083054" y="1989793"/>
              <a:ext cx="3434315" cy="361477"/>
            </a:xfrm>
            <a:custGeom>
              <a:avLst/>
              <a:pathLst>
                <a:path w="3434315" h="361477">
                  <a:moveTo>
                    <a:pt x="0" y="40164"/>
                  </a:moveTo>
                  <a:lnTo>
                    <a:pt x="137372" y="0"/>
                  </a:lnTo>
                  <a:lnTo>
                    <a:pt x="274745" y="40164"/>
                  </a:lnTo>
                  <a:lnTo>
                    <a:pt x="412117" y="0"/>
                  </a:lnTo>
                  <a:lnTo>
                    <a:pt x="549490" y="40164"/>
                  </a:lnTo>
                  <a:lnTo>
                    <a:pt x="686863" y="80328"/>
                  </a:lnTo>
                  <a:lnTo>
                    <a:pt x="824235" y="0"/>
                  </a:lnTo>
                  <a:lnTo>
                    <a:pt x="961608" y="40164"/>
                  </a:lnTo>
                  <a:lnTo>
                    <a:pt x="1098981" y="0"/>
                  </a:lnTo>
                  <a:lnTo>
                    <a:pt x="1236353" y="40164"/>
                  </a:lnTo>
                  <a:lnTo>
                    <a:pt x="1373726" y="40164"/>
                  </a:lnTo>
                  <a:lnTo>
                    <a:pt x="1511098" y="0"/>
                  </a:lnTo>
                  <a:lnTo>
                    <a:pt x="1648471" y="0"/>
                  </a:lnTo>
                  <a:lnTo>
                    <a:pt x="1785844" y="80328"/>
                  </a:lnTo>
                  <a:lnTo>
                    <a:pt x="1923216" y="40164"/>
                  </a:lnTo>
                  <a:lnTo>
                    <a:pt x="2060589" y="40164"/>
                  </a:lnTo>
                  <a:lnTo>
                    <a:pt x="2197962" y="80328"/>
                  </a:lnTo>
                  <a:lnTo>
                    <a:pt x="2335334" y="240984"/>
                  </a:lnTo>
                  <a:lnTo>
                    <a:pt x="2472707" y="120492"/>
                  </a:lnTo>
                  <a:lnTo>
                    <a:pt x="2610079" y="281148"/>
                  </a:lnTo>
                  <a:lnTo>
                    <a:pt x="2747452" y="321312"/>
                  </a:lnTo>
                  <a:lnTo>
                    <a:pt x="2884825" y="321312"/>
                  </a:lnTo>
                  <a:lnTo>
                    <a:pt x="3022197" y="361477"/>
                  </a:lnTo>
                  <a:lnTo>
                    <a:pt x="3159570" y="281148"/>
                  </a:lnTo>
                  <a:lnTo>
                    <a:pt x="3296943" y="200820"/>
                  </a:lnTo>
                  <a:lnTo>
                    <a:pt x="3434315" y="240984"/>
                  </a:lnTo>
                </a:path>
              </a:pathLst>
            </a:custGeom>
            <a:ln w="27101" cap="flat">
              <a:solidFill>
                <a:srgbClr val="F26829">
                  <a:alpha val="69803"/>
                </a:srgbClr>
              </a:solidFill>
              <a:prstDash val="solid"/>
              <a:round/>
            </a:ln>
          </p:spPr>
          <p:txBody>
            <a:bodyPr/>
            <a:lstStyle/>
            <a:p/>
          </p:txBody>
        </p:sp>
        <p:sp>
          <p:nvSpPr>
            <p:cNvPr id="24" name="pl24"/>
            <p:cNvSpPr/>
            <p:nvPr/>
          </p:nvSpPr>
          <p:spPr>
            <a:xfrm>
              <a:off x="1083054" y="2471762"/>
              <a:ext cx="3434315" cy="481969"/>
            </a:xfrm>
            <a:custGeom>
              <a:avLst/>
              <a:pathLst>
                <a:path w="3434315" h="481969">
                  <a:moveTo>
                    <a:pt x="0" y="481969"/>
                  </a:moveTo>
                  <a:lnTo>
                    <a:pt x="137372" y="441805"/>
                  </a:lnTo>
                  <a:lnTo>
                    <a:pt x="274745" y="441805"/>
                  </a:lnTo>
                  <a:lnTo>
                    <a:pt x="412117" y="401641"/>
                  </a:lnTo>
                  <a:lnTo>
                    <a:pt x="549490" y="321312"/>
                  </a:lnTo>
                  <a:lnTo>
                    <a:pt x="686863" y="361477"/>
                  </a:lnTo>
                  <a:lnTo>
                    <a:pt x="824235" y="361477"/>
                  </a:lnTo>
                  <a:lnTo>
                    <a:pt x="961608" y="361477"/>
                  </a:lnTo>
                  <a:lnTo>
                    <a:pt x="1098981" y="361477"/>
                  </a:lnTo>
                  <a:lnTo>
                    <a:pt x="1236353" y="321312"/>
                  </a:lnTo>
                  <a:lnTo>
                    <a:pt x="1373726" y="240984"/>
                  </a:lnTo>
                  <a:lnTo>
                    <a:pt x="1511098" y="240984"/>
                  </a:lnTo>
                  <a:lnTo>
                    <a:pt x="1648471" y="240984"/>
                  </a:lnTo>
                  <a:lnTo>
                    <a:pt x="1785844" y="160656"/>
                  </a:lnTo>
                  <a:lnTo>
                    <a:pt x="1923216" y="120492"/>
                  </a:lnTo>
                  <a:lnTo>
                    <a:pt x="2060589" y="80328"/>
                  </a:lnTo>
                  <a:lnTo>
                    <a:pt x="2197962" y="40164"/>
                  </a:lnTo>
                  <a:lnTo>
                    <a:pt x="2335334" y="0"/>
                  </a:lnTo>
                  <a:lnTo>
                    <a:pt x="2472707" y="0"/>
                  </a:lnTo>
                  <a:lnTo>
                    <a:pt x="2610079" y="0"/>
                  </a:lnTo>
                  <a:lnTo>
                    <a:pt x="2747452" y="0"/>
                  </a:lnTo>
                  <a:lnTo>
                    <a:pt x="2884825" y="80328"/>
                  </a:lnTo>
                  <a:lnTo>
                    <a:pt x="3022197" y="0"/>
                  </a:lnTo>
                  <a:lnTo>
                    <a:pt x="3159570" y="80328"/>
                  </a:lnTo>
                  <a:lnTo>
                    <a:pt x="3296943" y="80328"/>
                  </a:lnTo>
                  <a:lnTo>
                    <a:pt x="3434315" y="40164"/>
                  </a:lnTo>
                </a:path>
              </a:pathLst>
            </a:custGeom>
            <a:ln w="27101" cap="flat">
              <a:solidFill>
                <a:srgbClr val="BD53BD">
                  <a:alpha val="69803"/>
                </a:srgbClr>
              </a:solidFill>
              <a:prstDash val="solid"/>
              <a:round/>
            </a:ln>
          </p:spPr>
          <p:txBody>
            <a:bodyPr/>
            <a:lstStyle/>
            <a:p/>
          </p:txBody>
        </p:sp>
        <p:sp>
          <p:nvSpPr>
            <p:cNvPr id="25" name="pl25"/>
            <p:cNvSpPr/>
            <p:nvPr/>
          </p:nvSpPr>
          <p:spPr>
            <a:xfrm>
              <a:off x="1083054" y="1949629"/>
              <a:ext cx="3434315" cy="160656"/>
            </a:xfrm>
            <a:custGeom>
              <a:avLst/>
              <a:pathLst>
                <a:path w="3434315" h="160656">
                  <a:moveTo>
                    <a:pt x="0" y="160656"/>
                  </a:moveTo>
                  <a:lnTo>
                    <a:pt x="137372" y="120492"/>
                  </a:lnTo>
                  <a:lnTo>
                    <a:pt x="274745" y="160656"/>
                  </a:lnTo>
                  <a:lnTo>
                    <a:pt x="412117" y="160656"/>
                  </a:lnTo>
                  <a:lnTo>
                    <a:pt x="549490" y="120492"/>
                  </a:lnTo>
                  <a:lnTo>
                    <a:pt x="686863" y="80328"/>
                  </a:lnTo>
                  <a:lnTo>
                    <a:pt x="824235" y="40164"/>
                  </a:lnTo>
                  <a:lnTo>
                    <a:pt x="961608" y="0"/>
                  </a:lnTo>
                  <a:lnTo>
                    <a:pt x="1098981" y="0"/>
                  </a:lnTo>
                  <a:lnTo>
                    <a:pt x="1236353" y="40164"/>
                  </a:lnTo>
                  <a:lnTo>
                    <a:pt x="1373726" y="80328"/>
                  </a:lnTo>
                  <a:lnTo>
                    <a:pt x="1511098" y="40164"/>
                  </a:lnTo>
                  <a:lnTo>
                    <a:pt x="1648471" y="0"/>
                  </a:lnTo>
                  <a:lnTo>
                    <a:pt x="1785844" y="0"/>
                  </a:lnTo>
                  <a:lnTo>
                    <a:pt x="1923216" y="80328"/>
                  </a:lnTo>
                  <a:lnTo>
                    <a:pt x="2060589" y="40164"/>
                  </a:lnTo>
                  <a:lnTo>
                    <a:pt x="2197962" y="80328"/>
                  </a:lnTo>
                  <a:lnTo>
                    <a:pt x="2335334" y="40164"/>
                  </a:lnTo>
                  <a:lnTo>
                    <a:pt x="2472707" y="40164"/>
                  </a:lnTo>
                  <a:lnTo>
                    <a:pt x="2610079" y="40164"/>
                  </a:lnTo>
                  <a:lnTo>
                    <a:pt x="2747452" y="80328"/>
                  </a:lnTo>
                  <a:lnTo>
                    <a:pt x="2884825" y="80328"/>
                  </a:lnTo>
                  <a:lnTo>
                    <a:pt x="3022197" y="120492"/>
                  </a:lnTo>
                  <a:lnTo>
                    <a:pt x="3159570" y="80328"/>
                  </a:lnTo>
                  <a:lnTo>
                    <a:pt x="3296943" y="120492"/>
                  </a:lnTo>
                  <a:lnTo>
                    <a:pt x="3434315" y="120492"/>
                  </a:lnTo>
                </a:path>
              </a:pathLst>
            </a:custGeom>
            <a:ln w="27101" cap="flat">
              <a:solidFill>
                <a:srgbClr val="6363C0">
                  <a:alpha val="69803"/>
                </a:srgbClr>
              </a:solidFill>
              <a:prstDash val="solid"/>
              <a:round/>
            </a:ln>
          </p:spPr>
          <p:txBody>
            <a:bodyPr/>
            <a:lstStyle/>
            <a:p/>
          </p:txBody>
        </p:sp>
        <p:sp>
          <p:nvSpPr>
            <p:cNvPr id="26" name="pl26"/>
            <p:cNvSpPr/>
            <p:nvPr/>
          </p:nvSpPr>
          <p:spPr>
            <a:xfrm>
              <a:off x="1083054" y="1909465"/>
              <a:ext cx="3434315" cy="1405744"/>
            </a:xfrm>
            <a:custGeom>
              <a:avLst/>
              <a:pathLst>
                <a:path w="3434315" h="1405744">
                  <a:moveTo>
                    <a:pt x="0" y="1405744"/>
                  </a:moveTo>
                  <a:lnTo>
                    <a:pt x="137372" y="1365580"/>
                  </a:lnTo>
                  <a:lnTo>
                    <a:pt x="274745" y="1405744"/>
                  </a:lnTo>
                  <a:lnTo>
                    <a:pt x="412117" y="1285251"/>
                  </a:lnTo>
                  <a:lnTo>
                    <a:pt x="549490" y="1124595"/>
                  </a:lnTo>
                  <a:lnTo>
                    <a:pt x="686863" y="963938"/>
                  </a:lnTo>
                  <a:lnTo>
                    <a:pt x="824235" y="963938"/>
                  </a:lnTo>
                  <a:lnTo>
                    <a:pt x="961608" y="883610"/>
                  </a:lnTo>
                  <a:lnTo>
                    <a:pt x="1098981" y="803282"/>
                  </a:lnTo>
                  <a:lnTo>
                    <a:pt x="1236353" y="602461"/>
                  </a:lnTo>
                  <a:lnTo>
                    <a:pt x="1373726" y="481969"/>
                  </a:lnTo>
                  <a:lnTo>
                    <a:pt x="1511098" y="401641"/>
                  </a:lnTo>
                  <a:lnTo>
                    <a:pt x="1648471" y="481969"/>
                  </a:lnTo>
                  <a:lnTo>
                    <a:pt x="1785844" y="441805"/>
                  </a:lnTo>
                  <a:lnTo>
                    <a:pt x="1923216" y="361477"/>
                  </a:lnTo>
                  <a:lnTo>
                    <a:pt x="2060589" y="321312"/>
                  </a:lnTo>
                  <a:lnTo>
                    <a:pt x="2197962" y="281148"/>
                  </a:lnTo>
                  <a:lnTo>
                    <a:pt x="2335334" y="200820"/>
                  </a:lnTo>
                  <a:lnTo>
                    <a:pt x="2472707" y="80328"/>
                  </a:lnTo>
                  <a:lnTo>
                    <a:pt x="2610079" y="40164"/>
                  </a:lnTo>
                  <a:lnTo>
                    <a:pt x="2747452" y="240984"/>
                  </a:lnTo>
                  <a:lnTo>
                    <a:pt x="2884825" y="281148"/>
                  </a:lnTo>
                  <a:lnTo>
                    <a:pt x="3022197" y="80328"/>
                  </a:lnTo>
                  <a:lnTo>
                    <a:pt x="3159570" y="120492"/>
                  </a:lnTo>
                  <a:lnTo>
                    <a:pt x="3296943" y="0"/>
                  </a:lnTo>
                  <a:lnTo>
                    <a:pt x="3434315" y="0"/>
                  </a:lnTo>
                </a:path>
              </a:pathLst>
            </a:custGeom>
            <a:ln w="27101" cap="flat">
              <a:solidFill>
                <a:srgbClr val="008DC9">
                  <a:alpha val="69803"/>
                </a:srgbClr>
              </a:solidFill>
              <a:prstDash val="solid"/>
              <a:round/>
            </a:ln>
          </p:spPr>
          <p:txBody>
            <a:bodyPr/>
            <a:lstStyle/>
            <a:p/>
          </p:txBody>
        </p:sp>
        <p:sp>
          <p:nvSpPr>
            <p:cNvPr id="27" name="pl27"/>
            <p:cNvSpPr/>
            <p:nvPr/>
          </p:nvSpPr>
          <p:spPr>
            <a:xfrm>
              <a:off x="1083054" y="1949629"/>
              <a:ext cx="3434315" cy="481969"/>
            </a:xfrm>
            <a:custGeom>
              <a:avLst/>
              <a:pathLst>
                <a:path w="3434315" h="481969">
                  <a:moveTo>
                    <a:pt x="0" y="481969"/>
                  </a:moveTo>
                  <a:lnTo>
                    <a:pt x="137372" y="441805"/>
                  </a:lnTo>
                  <a:lnTo>
                    <a:pt x="274745" y="441805"/>
                  </a:lnTo>
                  <a:lnTo>
                    <a:pt x="412117" y="441805"/>
                  </a:lnTo>
                  <a:lnTo>
                    <a:pt x="549490" y="361477"/>
                  </a:lnTo>
                  <a:lnTo>
                    <a:pt x="686863" y="361477"/>
                  </a:lnTo>
                  <a:lnTo>
                    <a:pt x="824235" y="200820"/>
                  </a:lnTo>
                  <a:lnTo>
                    <a:pt x="961608" y="200820"/>
                  </a:lnTo>
                  <a:lnTo>
                    <a:pt x="1098981" y="120492"/>
                  </a:lnTo>
                  <a:lnTo>
                    <a:pt x="1236353" y="80328"/>
                  </a:lnTo>
                  <a:lnTo>
                    <a:pt x="1373726" y="40164"/>
                  </a:lnTo>
                  <a:lnTo>
                    <a:pt x="1511098" y="40164"/>
                  </a:lnTo>
                  <a:lnTo>
                    <a:pt x="1648471" y="40164"/>
                  </a:lnTo>
                  <a:lnTo>
                    <a:pt x="1785844" y="0"/>
                  </a:lnTo>
                  <a:lnTo>
                    <a:pt x="1923216" y="0"/>
                  </a:lnTo>
                  <a:lnTo>
                    <a:pt x="2060589" y="40164"/>
                  </a:lnTo>
                  <a:lnTo>
                    <a:pt x="2197962" y="0"/>
                  </a:lnTo>
                  <a:lnTo>
                    <a:pt x="2335334" y="0"/>
                  </a:lnTo>
                  <a:lnTo>
                    <a:pt x="2472707" y="0"/>
                  </a:lnTo>
                  <a:lnTo>
                    <a:pt x="2610079" y="40164"/>
                  </a:lnTo>
                  <a:lnTo>
                    <a:pt x="2747452" y="160656"/>
                  </a:lnTo>
                  <a:lnTo>
                    <a:pt x="2884825" y="281148"/>
                  </a:lnTo>
                  <a:lnTo>
                    <a:pt x="3022197" y="80328"/>
                  </a:lnTo>
                  <a:lnTo>
                    <a:pt x="3159570" y="240984"/>
                  </a:lnTo>
                  <a:lnTo>
                    <a:pt x="3296943" y="200820"/>
                  </a:lnTo>
                  <a:lnTo>
                    <a:pt x="3434315" y="240984"/>
                  </a:lnTo>
                </a:path>
              </a:pathLst>
            </a:custGeom>
            <a:ln w="27101" cap="flat">
              <a:solidFill>
                <a:srgbClr val="40BF73">
                  <a:alpha val="69803"/>
                </a:srgbClr>
              </a:solidFill>
              <a:prstDash val="solid"/>
              <a:round/>
            </a:ln>
          </p:spPr>
          <p:txBody>
            <a:bodyPr/>
            <a:lstStyle/>
            <a:p/>
          </p:txBody>
        </p:sp>
        <p:sp>
          <p:nvSpPr>
            <p:cNvPr id="28" name="pl28"/>
            <p:cNvSpPr/>
            <p:nvPr/>
          </p:nvSpPr>
          <p:spPr>
            <a:xfrm>
              <a:off x="1083054" y="1909465"/>
              <a:ext cx="3434315" cy="1405744"/>
            </a:xfrm>
            <a:custGeom>
              <a:avLst/>
              <a:pathLst>
                <a:path w="3434315" h="1405744">
                  <a:moveTo>
                    <a:pt x="0" y="1405744"/>
                  </a:moveTo>
                  <a:lnTo>
                    <a:pt x="137372" y="1365580"/>
                  </a:lnTo>
                  <a:lnTo>
                    <a:pt x="274745" y="1405744"/>
                  </a:lnTo>
                  <a:lnTo>
                    <a:pt x="412117" y="1285251"/>
                  </a:lnTo>
                  <a:lnTo>
                    <a:pt x="549490" y="1124595"/>
                  </a:lnTo>
                  <a:lnTo>
                    <a:pt x="686863" y="963938"/>
                  </a:lnTo>
                  <a:lnTo>
                    <a:pt x="824235" y="963938"/>
                  </a:lnTo>
                  <a:lnTo>
                    <a:pt x="961608" y="883610"/>
                  </a:lnTo>
                  <a:lnTo>
                    <a:pt x="1098981" y="803282"/>
                  </a:lnTo>
                  <a:lnTo>
                    <a:pt x="1236353" y="602461"/>
                  </a:lnTo>
                  <a:lnTo>
                    <a:pt x="1373726" y="481969"/>
                  </a:lnTo>
                  <a:lnTo>
                    <a:pt x="1511098" y="401641"/>
                  </a:lnTo>
                  <a:lnTo>
                    <a:pt x="1648471" y="481969"/>
                  </a:lnTo>
                  <a:lnTo>
                    <a:pt x="1785844" y="441805"/>
                  </a:lnTo>
                  <a:lnTo>
                    <a:pt x="1923216" y="361477"/>
                  </a:lnTo>
                  <a:lnTo>
                    <a:pt x="2060589" y="321312"/>
                  </a:lnTo>
                  <a:lnTo>
                    <a:pt x="2197962" y="281148"/>
                  </a:lnTo>
                  <a:lnTo>
                    <a:pt x="2335334" y="200820"/>
                  </a:lnTo>
                  <a:lnTo>
                    <a:pt x="2472707" y="80328"/>
                  </a:lnTo>
                  <a:lnTo>
                    <a:pt x="2610079" y="40164"/>
                  </a:lnTo>
                  <a:lnTo>
                    <a:pt x="2747452" y="240984"/>
                  </a:lnTo>
                  <a:lnTo>
                    <a:pt x="2884825" y="281148"/>
                  </a:lnTo>
                  <a:lnTo>
                    <a:pt x="3022197" y="80328"/>
                  </a:lnTo>
                  <a:lnTo>
                    <a:pt x="3159570" y="120492"/>
                  </a:lnTo>
                  <a:lnTo>
                    <a:pt x="3296943" y="0"/>
                  </a:lnTo>
                  <a:lnTo>
                    <a:pt x="3434315" y="0"/>
                  </a:lnTo>
                </a:path>
              </a:pathLst>
            </a:custGeom>
            <a:ln w="65043" cap="flat">
              <a:solidFill>
                <a:srgbClr val="000000">
                  <a:alpha val="100000"/>
                </a:srgbClr>
              </a:solidFill>
              <a:prstDash val="solid"/>
              <a:round/>
            </a:ln>
          </p:spPr>
          <p:txBody>
            <a:bodyPr/>
            <a:lstStyle/>
            <a:p/>
          </p:txBody>
        </p:sp>
        <p:sp>
          <p:nvSpPr>
            <p:cNvPr id="29" name="pl29"/>
            <p:cNvSpPr/>
            <p:nvPr/>
          </p:nvSpPr>
          <p:spPr>
            <a:xfrm>
              <a:off x="1083054" y="1909465"/>
              <a:ext cx="3434315" cy="1405744"/>
            </a:xfrm>
            <a:custGeom>
              <a:avLst/>
              <a:pathLst>
                <a:path w="3434315" h="1405744">
                  <a:moveTo>
                    <a:pt x="0" y="1405744"/>
                  </a:moveTo>
                  <a:lnTo>
                    <a:pt x="137372" y="1365580"/>
                  </a:lnTo>
                  <a:lnTo>
                    <a:pt x="274745" y="1405744"/>
                  </a:lnTo>
                  <a:lnTo>
                    <a:pt x="412117" y="1285251"/>
                  </a:lnTo>
                  <a:lnTo>
                    <a:pt x="549490" y="1124595"/>
                  </a:lnTo>
                  <a:lnTo>
                    <a:pt x="686863" y="963938"/>
                  </a:lnTo>
                  <a:lnTo>
                    <a:pt x="824235" y="963938"/>
                  </a:lnTo>
                  <a:lnTo>
                    <a:pt x="961608" y="883610"/>
                  </a:lnTo>
                  <a:lnTo>
                    <a:pt x="1098981" y="803282"/>
                  </a:lnTo>
                  <a:lnTo>
                    <a:pt x="1236353" y="602461"/>
                  </a:lnTo>
                  <a:lnTo>
                    <a:pt x="1373726" y="481969"/>
                  </a:lnTo>
                  <a:lnTo>
                    <a:pt x="1511098" y="401641"/>
                  </a:lnTo>
                  <a:lnTo>
                    <a:pt x="1648471" y="481969"/>
                  </a:lnTo>
                  <a:lnTo>
                    <a:pt x="1785844" y="441805"/>
                  </a:lnTo>
                  <a:lnTo>
                    <a:pt x="1923216" y="361477"/>
                  </a:lnTo>
                  <a:lnTo>
                    <a:pt x="2060589" y="321312"/>
                  </a:lnTo>
                  <a:lnTo>
                    <a:pt x="2197962" y="281148"/>
                  </a:lnTo>
                  <a:lnTo>
                    <a:pt x="2335334" y="200820"/>
                  </a:lnTo>
                  <a:lnTo>
                    <a:pt x="2472707" y="80328"/>
                  </a:lnTo>
                  <a:lnTo>
                    <a:pt x="2610079" y="40164"/>
                  </a:lnTo>
                  <a:lnTo>
                    <a:pt x="2747452" y="240984"/>
                  </a:lnTo>
                  <a:lnTo>
                    <a:pt x="2884825" y="281148"/>
                  </a:lnTo>
                  <a:lnTo>
                    <a:pt x="3022197" y="80328"/>
                  </a:lnTo>
                  <a:lnTo>
                    <a:pt x="3159570" y="120492"/>
                  </a:lnTo>
                  <a:lnTo>
                    <a:pt x="3296943" y="0"/>
                  </a:lnTo>
                  <a:lnTo>
                    <a:pt x="3434315" y="0"/>
                  </a:lnTo>
                </a:path>
              </a:pathLst>
            </a:custGeom>
            <a:ln w="40651" cap="flat">
              <a:solidFill>
                <a:srgbClr val="008DC9">
                  <a:alpha val="100000"/>
                </a:srgbClr>
              </a:solidFill>
              <a:prstDash val="solid"/>
              <a:round/>
            </a:ln>
          </p:spPr>
          <p:txBody>
            <a:bodyPr/>
            <a:lstStyle/>
            <a:p/>
          </p:txBody>
        </p:sp>
        <p:sp>
          <p:nvSpPr>
            <p:cNvPr id="30" name="tx30"/>
            <p:cNvSpPr/>
            <p:nvPr/>
          </p:nvSpPr>
          <p:spPr>
            <a:xfrm>
              <a:off x="1022795" y="31444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1" name="tx31"/>
            <p:cNvSpPr/>
            <p:nvPr/>
          </p:nvSpPr>
          <p:spPr>
            <a:xfrm>
              <a:off x="1709658" y="27026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2" name="tx32"/>
            <p:cNvSpPr/>
            <p:nvPr/>
          </p:nvSpPr>
          <p:spPr>
            <a:xfrm>
              <a:off x="2396521" y="22206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3" name="tx33"/>
            <p:cNvSpPr/>
            <p:nvPr/>
          </p:nvSpPr>
          <p:spPr>
            <a:xfrm>
              <a:off x="3083384" y="20599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4" name="tx34"/>
            <p:cNvSpPr/>
            <p:nvPr/>
          </p:nvSpPr>
          <p:spPr>
            <a:xfrm>
              <a:off x="3632875" y="17788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5" name="tx35"/>
            <p:cNvSpPr/>
            <p:nvPr/>
          </p:nvSpPr>
          <p:spPr>
            <a:xfrm>
              <a:off x="4457110" y="17386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6" name="tx36"/>
            <p:cNvSpPr/>
            <p:nvPr/>
          </p:nvSpPr>
          <p:spPr>
            <a:xfrm>
              <a:off x="707342" y="371152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37" name="tx37"/>
            <p:cNvSpPr/>
            <p:nvPr/>
          </p:nvSpPr>
          <p:spPr>
            <a:xfrm>
              <a:off x="707342" y="330988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8" name="tx38"/>
            <p:cNvSpPr/>
            <p:nvPr/>
          </p:nvSpPr>
          <p:spPr>
            <a:xfrm>
              <a:off x="707342" y="290824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9" name="tx39"/>
            <p:cNvSpPr/>
            <p:nvPr/>
          </p:nvSpPr>
          <p:spPr>
            <a:xfrm>
              <a:off x="707342" y="250659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40" name="tx40"/>
            <p:cNvSpPr/>
            <p:nvPr/>
          </p:nvSpPr>
          <p:spPr>
            <a:xfrm>
              <a:off x="707342" y="210495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41" name="tx41"/>
            <p:cNvSpPr/>
            <p:nvPr/>
          </p:nvSpPr>
          <p:spPr>
            <a:xfrm>
              <a:off x="636659" y="17033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2" name="tx42"/>
            <p:cNvSpPr/>
            <p:nvPr/>
          </p:nvSpPr>
          <p:spPr>
            <a:xfrm rot="-5400000">
              <a:off x="941688"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43" name="tx43"/>
            <p:cNvSpPr/>
            <p:nvPr/>
          </p:nvSpPr>
          <p:spPr>
            <a:xfrm rot="-5400000">
              <a:off x="1628551"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44" name="tx44"/>
            <p:cNvSpPr/>
            <p:nvPr/>
          </p:nvSpPr>
          <p:spPr>
            <a:xfrm rot="-5400000">
              <a:off x="2315414"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5" name="tx45"/>
            <p:cNvSpPr/>
            <p:nvPr/>
          </p:nvSpPr>
          <p:spPr>
            <a:xfrm rot="-5400000">
              <a:off x="300227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46" name="tx46"/>
            <p:cNvSpPr/>
            <p:nvPr/>
          </p:nvSpPr>
          <p:spPr>
            <a:xfrm rot="-5400000">
              <a:off x="355176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7" name="tx47"/>
            <p:cNvSpPr/>
            <p:nvPr/>
          </p:nvSpPr>
          <p:spPr>
            <a:xfrm rot="-5400000">
              <a:off x="4376003"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8" name="tx48"/>
            <p:cNvSpPr/>
            <p:nvPr/>
          </p:nvSpPr>
          <p:spPr>
            <a:xfrm rot="-5400000">
              <a:off x="67031" y="2707420"/>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9" name="pl49"/>
            <p:cNvSpPr/>
            <p:nvPr/>
          </p:nvSpPr>
          <p:spPr>
            <a:xfrm>
              <a:off x="1863949" y="4701924"/>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50" name="pl50"/>
            <p:cNvSpPr/>
            <p:nvPr/>
          </p:nvSpPr>
          <p:spPr>
            <a:xfrm>
              <a:off x="1863949" y="4990969"/>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51" name="pl51"/>
            <p:cNvSpPr/>
            <p:nvPr/>
          </p:nvSpPr>
          <p:spPr>
            <a:xfrm>
              <a:off x="2504767" y="4701924"/>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52" name="pl52"/>
            <p:cNvSpPr/>
            <p:nvPr/>
          </p:nvSpPr>
          <p:spPr>
            <a:xfrm>
              <a:off x="2504767" y="4990969"/>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53" name="pl53"/>
            <p:cNvSpPr/>
            <p:nvPr/>
          </p:nvSpPr>
          <p:spPr>
            <a:xfrm>
              <a:off x="3145585" y="4701924"/>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54" name="pl54"/>
            <p:cNvSpPr/>
            <p:nvPr/>
          </p:nvSpPr>
          <p:spPr>
            <a:xfrm>
              <a:off x="3145585" y="4701924"/>
              <a:ext cx="175564" cy="0"/>
            </a:xfrm>
            <a:custGeom>
              <a:avLst/>
              <a:pathLst>
                <a:path w="175564" h="0">
                  <a:moveTo>
                    <a:pt x="0" y="0"/>
                  </a:moveTo>
                  <a:lnTo>
                    <a:pt x="175564" y="0"/>
                  </a:lnTo>
                </a:path>
              </a:pathLst>
            </a:custGeom>
            <a:ln w="40651" cap="flat">
              <a:solidFill>
                <a:srgbClr val="008DC9">
                  <a:alpha val="100000"/>
                </a:srgbClr>
              </a:solidFill>
              <a:prstDash val="solid"/>
              <a:round/>
            </a:ln>
          </p:spPr>
          <p:txBody>
            <a:bodyPr/>
            <a:lstStyle/>
            <a:p/>
          </p:txBody>
        </p:sp>
        <p:sp>
          <p:nvSpPr>
            <p:cNvPr id="55" name="pl55"/>
            <p:cNvSpPr/>
            <p:nvPr/>
          </p:nvSpPr>
          <p:spPr>
            <a:xfrm>
              <a:off x="3145585" y="4990969"/>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56" name="tx56"/>
            <p:cNvSpPr/>
            <p:nvPr/>
          </p:nvSpPr>
          <p:spPr>
            <a:xfrm>
              <a:off x="2131049" y="4656432"/>
              <a:ext cx="25392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a:t>
              </a:r>
            </a:p>
          </p:txBody>
        </p:sp>
        <p:sp>
          <p:nvSpPr>
            <p:cNvPr id="57" name="tx57"/>
            <p:cNvSpPr/>
            <p:nvPr/>
          </p:nvSpPr>
          <p:spPr>
            <a:xfrm>
              <a:off x="2131049" y="4945477"/>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AMR</a:t>
              </a:r>
            </a:p>
          </p:txBody>
        </p:sp>
        <p:sp>
          <p:nvSpPr>
            <p:cNvPr id="58" name="tx58"/>
            <p:cNvSpPr/>
            <p:nvPr/>
          </p:nvSpPr>
          <p:spPr>
            <a:xfrm>
              <a:off x="2771867" y="4656432"/>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EMR</a:t>
              </a:r>
            </a:p>
          </p:txBody>
        </p:sp>
        <p:sp>
          <p:nvSpPr>
            <p:cNvPr id="59" name="tx59"/>
            <p:cNvSpPr/>
            <p:nvPr/>
          </p:nvSpPr>
          <p:spPr>
            <a:xfrm>
              <a:off x="2771867" y="4945477"/>
              <a:ext cx="2681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a:t>
              </a:r>
            </a:p>
          </p:txBody>
        </p:sp>
        <p:sp>
          <p:nvSpPr>
            <p:cNvPr id="60" name="tx60"/>
            <p:cNvSpPr/>
            <p:nvPr/>
          </p:nvSpPr>
          <p:spPr>
            <a:xfrm>
              <a:off x="3412685"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SEAR</a:t>
              </a:r>
            </a:p>
          </p:txBody>
        </p:sp>
        <p:sp>
          <p:nvSpPr>
            <p:cNvPr id="61" name="tx61"/>
            <p:cNvSpPr/>
            <p:nvPr/>
          </p:nvSpPr>
          <p:spPr>
            <a:xfrm>
              <a:off x="3412685" y="4945477"/>
              <a:ext cx="2962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WPR</a:t>
              </a:r>
            </a:p>
          </p:txBody>
        </p:sp>
        <p:sp>
          <p:nvSpPr>
            <p:cNvPr id="62" name="tx62"/>
            <p:cNvSpPr/>
            <p:nvPr/>
          </p:nvSpPr>
          <p:spPr>
            <a:xfrm>
              <a:off x="1597044" y="1437626"/>
              <a:ext cx="240633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SEAR, 2000-2025</a:t>
              </a:r>
            </a:p>
          </p:txBody>
        </p:sp>
        <p:sp>
          <p:nvSpPr>
            <p:cNvPr id="63" name="pl63"/>
            <p:cNvSpPr/>
            <p:nvPr/>
          </p:nvSpPr>
          <p:spPr>
            <a:xfrm>
              <a:off x="5227074" y="380599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4" name="pl64"/>
            <p:cNvSpPr/>
            <p:nvPr/>
          </p:nvSpPr>
          <p:spPr>
            <a:xfrm>
              <a:off x="5227074" y="331618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5" name="pl65"/>
            <p:cNvSpPr/>
            <p:nvPr/>
          </p:nvSpPr>
          <p:spPr>
            <a:xfrm>
              <a:off x="5227074" y="282638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6" name="pl66"/>
            <p:cNvSpPr/>
            <p:nvPr/>
          </p:nvSpPr>
          <p:spPr>
            <a:xfrm>
              <a:off x="5227074" y="233657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7" name="pl67"/>
            <p:cNvSpPr/>
            <p:nvPr/>
          </p:nvSpPr>
          <p:spPr>
            <a:xfrm>
              <a:off x="5227074" y="184677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8" name="pl68"/>
            <p:cNvSpPr/>
            <p:nvPr/>
          </p:nvSpPr>
          <p:spPr>
            <a:xfrm>
              <a:off x="5227074" y="356109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9" name="pl69"/>
            <p:cNvSpPr/>
            <p:nvPr/>
          </p:nvSpPr>
          <p:spPr>
            <a:xfrm>
              <a:off x="5227074" y="307128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0" name="pl70"/>
            <p:cNvSpPr/>
            <p:nvPr/>
          </p:nvSpPr>
          <p:spPr>
            <a:xfrm>
              <a:off x="5227074" y="258147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1" name="pl71"/>
            <p:cNvSpPr/>
            <p:nvPr/>
          </p:nvSpPr>
          <p:spPr>
            <a:xfrm>
              <a:off x="5227074" y="209167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2" name="pl72"/>
            <p:cNvSpPr/>
            <p:nvPr/>
          </p:nvSpPr>
          <p:spPr>
            <a:xfrm>
              <a:off x="539879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8565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7251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5937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0887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310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398790" y="2091673"/>
              <a:ext cx="3434315" cy="1077574"/>
            </a:xfrm>
            <a:custGeom>
              <a:avLst/>
              <a:pathLst>
                <a:path w="3434315" h="1077574">
                  <a:moveTo>
                    <a:pt x="0" y="1077574"/>
                  </a:moveTo>
                  <a:lnTo>
                    <a:pt x="137372" y="930632"/>
                  </a:lnTo>
                  <a:lnTo>
                    <a:pt x="274745" y="881651"/>
                  </a:lnTo>
                  <a:lnTo>
                    <a:pt x="412117" y="734709"/>
                  </a:lnTo>
                  <a:lnTo>
                    <a:pt x="549490" y="636748"/>
                  </a:lnTo>
                  <a:lnTo>
                    <a:pt x="686863" y="538787"/>
                  </a:lnTo>
                  <a:lnTo>
                    <a:pt x="824235" y="391845"/>
                  </a:lnTo>
                  <a:lnTo>
                    <a:pt x="961608" y="342864"/>
                  </a:lnTo>
                  <a:lnTo>
                    <a:pt x="1098981" y="195922"/>
                  </a:lnTo>
                  <a:lnTo>
                    <a:pt x="1236353" y="0"/>
                  </a:lnTo>
                  <a:lnTo>
                    <a:pt x="1373726" y="48980"/>
                  </a:lnTo>
                  <a:lnTo>
                    <a:pt x="1511098" y="97961"/>
                  </a:lnTo>
                  <a:lnTo>
                    <a:pt x="1648471" y="97961"/>
                  </a:lnTo>
                  <a:lnTo>
                    <a:pt x="1785844" y="146941"/>
                  </a:lnTo>
                  <a:lnTo>
                    <a:pt x="1923216" y="146941"/>
                  </a:lnTo>
                  <a:lnTo>
                    <a:pt x="2060589" y="195922"/>
                  </a:lnTo>
                  <a:lnTo>
                    <a:pt x="2197962" y="195922"/>
                  </a:lnTo>
                  <a:lnTo>
                    <a:pt x="2335334" y="97961"/>
                  </a:lnTo>
                  <a:lnTo>
                    <a:pt x="2472707" y="48980"/>
                  </a:lnTo>
                  <a:lnTo>
                    <a:pt x="2610079" y="0"/>
                  </a:lnTo>
                  <a:lnTo>
                    <a:pt x="2747452" y="48980"/>
                  </a:lnTo>
                  <a:lnTo>
                    <a:pt x="2884825" y="244903"/>
                  </a:lnTo>
                  <a:lnTo>
                    <a:pt x="3022197" y="244903"/>
                  </a:lnTo>
                  <a:lnTo>
                    <a:pt x="3159570" y="97961"/>
                  </a:lnTo>
                  <a:lnTo>
                    <a:pt x="3296943" y="48980"/>
                  </a:lnTo>
                  <a:lnTo>
                    <a:pt x="3434315" y="48980"/>
                  </a:lnTo>
                </a:path>
              </a:pathLst>
            </a:custGeom>
            <a:ln w="27101" cap="flat">
              <a:solidFill>
                <a:srgbClr val="F4A81D">
                  <a:alpha val="69803"/>
                </a:srgbClr>
              </a:solidFill>
              <a:prstDash val="solid"/>
              <a:round/>
            </a:ln>
          </p:spPr>
          <p:txBody>
            <a:bodyPr/>
            <a:lstStyle/>
            <a:p/>
          </p:txBody>
        </p:sp>
        <p:sp>
          <p:nvSpPr>
            <p:cNvPr id="79" name="pl79"/>
            <p:cNvSpPr/>
            <p:nvPr/>
          </p:nvSpPr>
          <p:spPr>
            <a:xfrm>
              <a:off x="5398790" y="1748808"/>
              <a:ext cx="3434315" cy="440825"/>
            </a:xfrm>
            <a:custGeom>
              <a:avLst/>
              <a:pathLst>
                <a:path w="3434315" h="440825">
                  <a:moveTo>
                    <a:pt x="0" y="48980"/>
                  </a:moveTo>
                  <a:lnTo>
                    <a:pt x="137372" y="0"/>
                  </a:lnTo>
                  <a:lnTo>
                    <a:pt x="274745" y="48980"/>
                  </a:lnTo>
                  <a:lnTo>
                    <a:pt x="412117" y="0"/>
                  </a:lnTo>
                  <a:lnTo>
                    <a:pt x="549490" y="48980"/>
                  </a:lnTo>
                  <a:lnTo>
                    <a:pt x="686863" y="97961"/>
                  </a:lnTo>
                  <a:lnTo>
                    <a:pt x="824235" y="0"/>
                  </a:lnTo>
                  <a:lnTo>
                    <a:pt x="961608" y="48980"/>
                  </a:lnTo>
                  <a:lnTo>
                    <a:pt x="1098981" y="0"/>
                  </a:lnTo>
                  <a:lnTo>
                    <a:pt x="1236353" y="48980"/>
                  </a:lnTo>
                  <a:lnTo>
                    <a:pt x="1373726" y="48980"/>
                  </a:lnTo>
                  <a:lnTo>
                    <a:pt x="1511098" y="0"/>
                  </a:lnTo>
                  <a:lnTo>
                    <a:pt x="1648471" y="0"/>
                  </a:lnTo>
                  <a:lnTo>
                    <a:pt x="1785844" y="97961"/>
                  </a:lnTo>
                  <a:lnTo>
                    <a:pt x="1923216" y="48980"/>
                  </a:lnTo>
                  <a:lnTo>
                    <a:pt x="2060589" y="48980"/>
                  </a:lnTo>
                  <a:lnTo>
                    <a:pt x="2197962" y="97961"/>
                  </a:lnTo>
                  <a:lnTo>
                    <a:pt x="2335334" y="293883"/>
                  </a:lnTo>
                  <a:lnTo>
                    <a:pt x="2472707" y="146941"/>
                  </a:lnTo>
                  <a:lnTo>
                    <a:pt x="2610079" y="342864"/>
                  </a:lnTo>
                  <a:lnTo>
                    <a:pt x="2747452" y="391845"/>
                  </a:lnTo>
                  <a:lnTo>
                    <a:pt x="2884825" y="391845"/>
                  </a:lnTo>
                  <a:lnTo>
                    <a:pt x="3022197" y="440825"/>
                  </a:lnTo>
                  <a:lnTo>
                    <a:pt x="3159570" y="342864"/>
                  </a:lnTo>
                  <a:lnTo>
                    <a:pt x="3296943" y="244903"/>
                  </a:lnTo>
                  <a:lnTo>
                    <a:pt x="3434315" y="293883"/>
                  </a:lnTo>
                </a:path>
              </a:pathLst>
            </a:custGeom>
            <a:ln w="27101" cap="flat">
              <a:solidFill>
                <a:srgbClr val="F26829">
                  <a:alpha val="69803"/>
                </a:srgbClr>
              </a:solidFill>
              <a:prstDash val="solid"/>
              <a:round/>
            </a:ln>
          </p:spPr>
          <p:txBody>
            <a:bodyPr/>
            <a:lstStyle/>
            <a:p/>
          </p:txBody>
        </p:sp>
        <p:sp>
          <p:nvSpPr>
            <p:cNvPr id="80" name="pl80"/>
            <p:cNvSpPr/>
            <p:nvPr/>
          </p:nvSpPr>
          <p:spPr>
            <a:xfrm>
              <a:off x="5398790" y="2091673"/>
              <a:ext cx="3434315" cy="587767"/>
            </a:xfrm>
            <a:custGeom>
              <a:avLst/>
              <a:pathLst>
                <a:path w="3434315" h="587767">
                  <a:moveTo>
                    <a:pt x="0" y="587767"/>
                  </a:moveTo>
                  <a:lnTo>
                    <a:pt x="137372" y="538787"/>
                  </a:lnTo>
                  <a:lnTo>
                    <a:pt x="274745" y="538787"/>
                  </a:lnTo>
                  <a:lnTo>
                    <a:pt x="412117" y="489806"/>
                  </a:lnTo>
                  <a:lnTo>
                    <a:pt x="549490" y="391845"/>
                  </a:lnTo>
                  <a:lnTo>
                    <a:pt x="686863" y="440825"/>
                  </a:lnTo>
                  <a:lnTo>
                    <a:pt x="824235" y="440825"/>
                  </a:lnTo>
                  <a:lnTo>
                    <a:pt x="961608" y="440825"/>
                  </a:lnTo>
                  <a:lnTo>
                    <a:pt x="1098981" y="440825"/>
                  </a:lnTo>
                  <a:lnTo>
                    <a:pt x="1236353" y="391845"/>
                  </a:lnTo>
                  <a:lnTo>
                    <a:pt x="1373726" y="293883"/>
                  </a:lnTo>
                  <a:lnTo>
                    <a:pt x="1511098" y="293883"/>
                  </a:lnTo>
                  <a:lnTo>
                    <a:pt x="1648471" y="293883"/>
                  </a:lnTo>
                  <a:lnTo>
                    <a:pt x="1785844" y="195922"/>
                  </a:lnTo>
                  <a:lnTo>
                    <a:pt x="1923216" y="146941"/>
                  </a:lnTo>
                  <a:lnTo>
                    <a:pt x="2060589" y="97961"/>
                  </a:lnTo>
                  <a:lnTo>
                    <a:pt x="2197962" y="48980"/>
                  </a:lnTo>
                  <a:lnTo>
                    <a:pt x="2335334" y="0"/>
                  </a:lnTo>
                  <a:lnTo>
                    <a:pt x="2472707" y="0"/>
                  </a:lnTo>
                  <a:lnTo>
                    <a:pt x="2610079" y="0"/>
                  </a:lnTo>
                  <a:lnTo>
                    <a:pt x="2747452" y="0"/>
                  </a:lnTo>
                  <a:lnTo>
                    <a:pt x="2884825" y="97961"/>
                  </a:lnTo>
                  <a:lnTo>
                    <a:pt x="3022197" y="0"/>
                  </a:lnTo>
                  <a:lnTo>
                    <a:pt x="3159570" y="97961"/>
                  </a:lnTo>
                  <a:lnTo>
                    <a:pt x="3296943" y="97961"/>
                  </a:lnTo>
                  <a:lnTo>
                    <a:pt x="3434315" y="48980"/>
                  </a:lnTo>
                </a:path>
              </a:pathLst>
            </a:custGeom>
            <a:ln w="27101" cap="flat">
              <a:solidFill>
                <a:srgbClr val="BD53BD">
                  <a:alpha val="69803"/>
                </a:srgbClr>
              </a:solidFill>
              <a:prstDash val="solid"/>
              <a:round/>
            </a:ln>
          </p:spPr>
          <p:txBody>
            <a:bodyPr/>
            <a:lstStyle/>
            <a:p/>
          </p:txBody>
        </p:sp>
        <p:sp>
          <p:nvSpPr>
            <p:cNvPr id="81" name="pl81"/>
            <p:cNvSpPr/>
            <p:nvPr/>
          </p:nvSpPr>
          <p:spPr>
            <a:xfrm>
              <a:off x="5398790" y="2042692"/>
              <a:ext cx="3434315" cy="195922"/>
            </a:xfrm>
            <a:custGeom>
              <a:avLst/>
              <a:pathLst>
                <a:path w="3434315" h="195922">
                  <a:moveTo>
                    <a:pt x="0" y="195922"/>
                  </a:moveTo>
                  <a:lnTo>
                    <a:pt x="137372" y="146941"/>
                  </a:lnTo>
                  <a:lnTo>
                    <a:pt x="274745" y="195922"/>
                  </a:lnTo>
                  <a:lnTo>
                    <a:pt x="412117" y="195922"/>
                  </a:lnTo>
                  <a:lnTo>
                    <a:pt x="549490" y="146941"/>
                  </a:lnTo>
                  <a:lnTo>
                    <a:pt x="686863" y="97961"/>
                  </a:lnTo>
                  <a:lnTo>
                    <a:pt x="824235" y="48980"/>
                  </a:lnTo>
                  <a:lnTo>
                    <a:pt x="961608" y="0"/>
                  </a:lnTo>
                  <a:lnTo>
                    <a:pt x="1098981" y="0"/>
                  </a:lnTo>
                  <a:lnTo>
                    <a:pt x="1236353" y="48980"/>
                  </a:lnTo>
                  <a:lnTo>
                    <a:pt x="1373726" y="97961"/>
                  </a:lnTo>
                  <a:lnTo>
                    <a:pt x="1511098" y="48980"/>
                  </a:lnTo>
                  <a:lnTo>
                    <a:pt x="1648471" y="0"/>
                  </a:lnTo>
                  <a:lnTo>
                    <a:pt x="1785844" y="0"/>
                  </a:lnTo>
                  <a:lnTo>
                    <a:pt x="1923216" y="97961"/>
                  </a:lnTo>
                  <a:lnTo>
                    <a:pt x="2060589" y="48980"/>
                  </a:lnTo>
                  <a:lnTo>
                    <a:pt x="2197962" y="97961"/>
                  </a:lnTo>
                  <a:lnTo>
                    <a:pt x="2335334" y="48980"/>
                  </a:lnTo>
                  <a:lnTo>
                    <a:pt x="2472707" y="48980"/>
                  </a:lnTo>
                  <a:lnTo>
                    <a:pt x="2610079" y="48980"/>
                  </a:lnTo>
                  <a:lnTo>
                    <a:pt x="2747452" y="97961"/>
                  </a:lnTo>
                  <a:lnTo>
                    <a:pt x="2884825" y="97961"/>
                  </a:lnTo>
                  <a:lnTo>
                    <a:pt x="3022197" y="146941"/>
                  </a:lnTo>
                  <a:lnTo>
                    <a:pt x="3159570" y="97961"/>
                  </a:lnTo>
                  <a:lnTo>
                    <a:pt x="3296943" y="146941"/>
                  </a:lnTo>
                  <a:lnTo>
                    <a:pt x="3434315" y="146941"/>
                  </a:lnTo>
                </a:path>
              </a:pathLst>
            </a:custGeom>
            <a:ln w="27101" cap="flat">
              <a:solidFill>
                <a:srgbClr val="6363C0">
                  <a:alpha val="69803"/>
                </a:srgbClr>
              </a:solidFill>
              <a:prstDash val="solid"/>
              <a:round/>
            </a:ln>
          </p:spPr>
          <p:txBody>
            <a:bodyPr/>
            <a:lstStyle/>
            <a:p/>
          </p:txBody>
        </p:sp>
        <p:sp>
          <p:nvSpPr>
            <p:cNvPr id="82" name="pl82"/>
            <p:cNvSpPr/>
            <p:nvPr/>
          </p:nvSpPr>
          <p:spPr>
            <a:xfrm>
              <a:off x="5398790" y="2042692"/>
              <a:ext cx="3434315" cy="1714322"/>
            </a:xfrm>
            <a:custGeom>
              <a:avLst/>
              <a:pathLst>
                <a:path w="3434315" h="1714322">
                  <a:moveTo>
                    <a:pt x="0" y="1714322"/>
                  </a:moveTo>
                  <a:lnTo>
                    <a:pt x="137372" y="1665341"/>
                  </a:lnTo>
                  <a:lnTo>
                    <a:pt x="274745" y="1714322"/>
                  </a:lnTo>
                  <a:lnTo>
                    <a:pt x="412117" y="1567380"/>
                  </a:lnTo>
                  <a:lnTo>
                    <a:pt x="549490" y="1371457"/>
                  </a:lnTo>
                  <a:lnTo>
                    <a:pt x="686863" y="1175535"/>
                  </a:lnTo>
                  <a:lnTo>
                    <a:pt x="824235" y="1175535"/>
                  </a:lnTo>
                  <a:lnTo>
                    <a:pt x="961608" y="1077574"/>
                  </a:lnTo>
                  <a:lnTo>
                    <a:pt x="1098981" y="979612"/>
                  </a:lnTo>
                  <a:lnTo>
                    <a:pt x="1236353" y="734709"/>
                  </a:lnTo>
                  <a:lnTo>
                    <a:pt x="1373726" y="587767"/>
                  </a:lnTo>
                  <a:lnTo>
                    <a:pt x="1511098" y="489806"/>
                  </a:lnTo>
                  <a:lnTo>
                    <a:pt x="1648471" y="587767"/>
                  </a:lnTo>
                  <a:lnTo>
                    <a:pt x="1785844" y="538787"/>
                  </a:lnTo>
                  <a:lnTo>
                    <a:pt x="1923216" y="440825"/>
                  </a:lnTo>
                  <a:lnTo>
                    <a:pt x="2060589" y="391845"/>
                  </a:lnTo>
                  <a:lnTo>
                    <a:pt x="2197962" y="342864"/>
                  </a:lnTo>
                  <a:lnTo>
                    <a:pt x="2335334" y="244903"/>
                  </a:lnTo>
                  <a:lnTo>
                    <a:pt x="2472707" y="97961"/>
                  </a:lnTo>
                  <a:lnTo>
                    <a:pt x="2610079" y="48980"/>
                  </a:lnTo>
                  <a:lnTo>
                    <a:pt x="2747452" y="293883"/>
                  </a:lnTo>
                  <a:lnTo>
                    <a:pt x="2884825" y="342864"/>
                  </a:lnTo>
                  <a:lnTo>
                    <a:pt x="3022197" y="97961"/>
                  </a:lnTo>
                  <a:lnTo>
                    <a:pt x="3159570" y="146941"/>
                  </a:lnTo>
                  <a:lnTo>
                    <a:pt x="3296943" y="0"/>
                  </a:lnTo>
                  <a:lnTo>
                    <a:pt x="3434315" y="0"/>
                  </a:lnTo>
                </a:path>
              </a:pathLst>
            </a:custGeom>
            <a:ln w="27101" cap="flat">
              <a:solidFill>
                <a:srgbClr val="008DC9">
                  <a:alpha val="69803"/>
                </a:srgbClr>
              </a:solidFill>
              <a:prstDash val="solid"/>
              <a:round/>
            </a:ln>
          </p:spPr>
          <p:txBody>
            <a:bodyPr/>
            <a:lstStyle/>
            <a:p/>
          </p:txBody>
        </p:sp>
        <p:sp>
          <p:nvSpPr>
            <p:cNvPr id="83" name="pl83"/>
            <p:cNvSpPr/>
            <p:nvPr/>
          </p:nvSpPr>
          <p:spPr>
            <a:xfrm>
              <a:off x="5398790" y="2042692"/>
              <a:ext cx="3434315" cy="587767"/>
            </a:xfrm>
            <a:custGeom>
              <a:avLst/>
              <a:pathLst>
                <a:path w="3434315" h="587767">
                  <a:moveTo>
                    <a:pt x="0" y="587767"/>
                  </a:moveTo>
                  <a:lnTo>
                    <a:pt x="137372" y="538787"/>
                  </a:lnTo>
                  <a:lnTo>
                    <a:pt x="274745" y="538787"/>
                  </a:lnTo>
                  <a:lnTo>
                    <a:pt x="412117" y="538787"/>
                  </a:lnTo>
                  <a:lnTo>
                    <a:pt x="549490" y="440825"/>
                  </a:lnTo>
                  <a:lnTo>
                    <a:pt x="686863" y="440825"/>
                  </a:lnTo>
                  <a:lnTo>
                    <a:pt x="824235" y="244903"/>
                  </a:lnTo>
                  <a:lnTo>
                    <a:pt x="961608" y="244903"/>
                  </a:lnTo>
                  <a:lnTo>
                    <a:pt x="1098981" y="146941"/>
                  </a:lnTo>
                  <a:lnTo>
                    <a:pt x="1236353" y="97961"/>
                  </a:lnTo>
                  <a:lnTo>
                    <a:pt x="1373726" y="48980"/>
                  </a:lnTo>
                  <a:lnTo>
                    <a:pt x="1511098" y="48980"/>
                  </a:lnTo>
                  <a:lnTo>
                    <a:pt x="1648471" y="48980"/>
                  </a:lnTo>
                  <a:lnTo>
                    <a:pt x="1785844" y="0"/>
                  </a:lnTo>
                  <a:lnTo>
                    <a:pt x="1923216" y="0"/>
                  </a:lnTo>
                  <a:lnTo>
                    <a:pt x="2060589" y="48980"/>
                  </a:lnTo>
                  <a:lnTo>
                    <a:pt x="2197962" y="0"/>
                  </a:lnTo>
                  <a:lnTo>
                    <a:pt x="2335334" y="0"/>
                  </a:lnTo>
                  <a:lnTo>
                    <a:pt x="2472707" y="0"/>
                  </a:lnTo>
                  <a:lnTo>
                    <a:pt x="2610079" y="48980"/>
                  </a:lnTo>
                  <a:lnTo>
                    <a:pt x="2747452" y="195922"/>
                  </a:lnTo>
                  <a:lnTo>
                    <a:pt x="2884825" y="342864"/>
                  </a:lnTo>
                  <a:lnTo>
                    <a:pt x="3022197" y="97961"/>
                  </a:lnTo>
                  <a:lnTo>
                    <a:pt x="3159570" y="293883"/>
                  </a:lnTo>
                  <a:lnTo>
                    <a:pt x="3296943" y="244903"/>
                  </a:lnTo>
                  <a:lnTo>
                    <a:pt x="3434315" y="293883"/>
                  </a:lnTo>
                </a:path>
              </a:pathLst>
            </a:custGeom>
            <a:ln w="27101" cap="flat">
              <a:solidFill>
                <a:srgbClr val="40BF73">
                  <a:alpha val="69803"/>
                </a:srgbClr>
              </a:solidFill>
              <a:prstDash val="solid"/>
              <a:round/>
            </a:ln>
          </p:spPr>
          <p:txBody>
            <a:bodyPr/>
            <a:lstStyle/>
            <a:p/>
          </p:txBody>
        </p:sp>
        <p:sp>
          <p:nvSpPr>
            <p:cNvPr id="84" name="pl84"/>
            <p:cNvSpPr/>
            <p:nvPr/>
          </p:nvSpPr>
          <p:spPr>
            <a:xfrm>
              <a:off x="5398790" y="2091673"/>
              <a:ext cx="3434315" cy="0"/>
            </a:xfrm>
            <a:custGeom>
              <a:avLst/>
              <a:pathLst>
                <a:path w="3434315" h="0">
                  <a:moveTo>
                    <a:pt x="0" y="0"/>
                  </a:moveTo>
                  <a:lnTo>
                    <a:pt x="0" y="0"/>
                  </a:lnTo>
                  <a:lnTo>
                    <a:pt x="0" y="0"/>
                  </a:lnTo>
                  <a:lnTo>
                    <a:pt x="0" y="0"/>
                  </a:lnTo>
                  <a:lnTo>
                    <a:pt x="0" y="0"/>
                  </a:lnTo>
                  <a:lnTo>
                    <a:pt x="0" y="0"/>
                  </a:lnTo>
                  <a:lnTo>
                    <a:pt x="137372" y="0"/>
                  </a:lnTo>
                  <a:lnTo>
                    <a:pt x="137372" y="0"/>
                  </a:lnTo>
                  <a:lnTo>
                    <a:pt x="137372" y="0"/>
                  </a:lnTo>
                  <a:lnTo>
                    <a:pt x="137372" y="0"/>
                  </a:lnTo>
                  <a:lnTo>
                    <a:pt x="137372" y="0"/>
                  </a:lnTo>
                  <a:lnTo>
                    <a:pt x="137372" y="0"/>
                  </a:lnTo>
                  <a:lnTo>
                    <a:pt x="274745" y="0"/>
                  </a:lnTo>
                  <a:lnTo>
                    <a:pt x="274745" y="0"/>
                  </a:lnTo>
                  <a:lnTo>
                    <a:pt x="274745" y="0"/>
                  </a:lnTo>
                  <a:lnTo>
                    <a:pt x="274745" y="0"/>
                  </a:lnTo>
                  <a:lnTo>
                    <a:pt x="274745" y="0"/>
                  </a:lnTo>
                  <a:lnTo>
                    <a:pt x="274745" y="0"/>
                  </a:lnTo>
                  <a:lnTo>
                    <a:pt x="412117" y="0"/>
                  </a:lnTo>
                  <a:lnTo>
                    <a:pt x="412117" y="0"/>
                  </a:lnTo>
                  <a:lnTo>
                    <a:pt x="412117" y="0"/>
                  </a:lnTo>
                  <a:lnTo>
                    <a:pt x="412117" y="0"/>
                  </a:lnTo>
                  <a:lnTo>
                    <a:pt x="412117" y="0"/>
                  </a:lnTo>
                  <a:lnTo>
                    <a:pt x="412117" y="0"/>
                  </a:lnTo>
                  <a:lnTo>
                    <a:pt x="549490" y="0"/>
                  </a:lnTo>
                  <a:lnTo>
                    <a:pt x="549490" y="0"/>
                  </a:lnTo>
                  <a:lnTo>
                    <a:pt x="549490" y="0"/>
                  </a:lnTo>
                  <a:lnTo>
                    <a:pt x="549490" y="0"/>
                  </a:lnTo>
                  <a:lnTo>
                    <a:pt x="549490" y="0"/>
                  </a:lnTo>
                  <a:lnTo>
                    <a:pt x="549490" y="0"/>
                  </a:lnTo>
                  <a:lnTo>
                    <a:pt x="686863" y="0"/>
                  </a:lnTo>
                  <a:lnTo>
                    <a:pt x="686863" y="0"/>
                  </a:lnTo>
                  <a:lnTo>
                    <a:pt x="686863" y="0"/>
                  </a:lnTo>
                  <a:lnTo>
                    <a:pt x="686863" y="0"/>
                  </a:lnTo>
                  <a:lnTo>
                    <a:pt x="686863" y="0"/>
                  </a:lnTo>
                  <a:lnTo>
                    <a:pt x="686863" y="0"/>
                  </a:lnTo>
                  <a:lnTo>
                    <a:pt x="824235" y="0"/>
                  </a:lnTo>
                  <a:lnTo>
                    <a:pt x="824235" y="0"/>
                  </a:lnTo>
                  <a:lnTo>
                    <a:pt x="824235" y="0"/>
                  </a:lnTo>
                  <a:lnTo>
                    <a:pt x="824235" y="0"/>
                  </a:lnTo>
                  <a:lnTo>
                    <a:pt x="824235" y="0"/>
                  </a:lnTo>
                  <a:lnTo>
                    <a:pt x="824235" y="0"/>
                  </a:lnTo>
                  <a:lnTo>
                    <a:pt x="961608" y="0"/>
                  </a:lnTo>
                  <a:lnTo>
                    <a:pt x="961608" y="0"/>
                  </a:lnTo>
                  <a:lnTo>
                    <a:pt x="961608" y="0"/>
                  </a:lnTo>
                  <a:lnTo>
                    <a:pt x="961608" y="0"/>
                  </a:lnTo>
                  <a:lnTo>
                    <a:pt x="961608" y="0"/>
                  </a:lnTo>
                  <a:lnTo>
                    <a:pt x="961608" y="0"/>
                  </a:lnTo>
                  <a:lnTo>
                    <a:pt x="1098981" y="0"/>
                  </a:lnTo>
                  <a:lnTo>
                    <a:pt x="1098981" y="0"/>
                  </a:lnTo>
                  <a:lnTo>
                    <a:pt x="1098981" y="0"/>
                  </a:lnTo>
                  <a:lnTo>
                    <a:pt x="1098981" y="0"/>
                  </a:lnTo>
                  <a:lnTo>
                    <a:pt x="1098981" y="0"/>
                  </a:lnTo>
                  <a:lnTo>
                    <a:pt x="1098981" y="0"/>
                  </a:lnTo>
                  <a:lnTo>
                    <a:pt x="1236353" y="0"/>
                  </a:lnTo>
                  <a:lnTo>
                    <a:pt x="1236353" y="0"/>
                  </a:lnTo>
                  <a:lnTo>
                    <a:pt x="1236353" y="0"/>
                  </a:lnTo>
                  <a:lnTo>
                    <a:pt x="1236353" y="0"/>
                  </a:lnTo>
                  <a:lnTo>
                    <a:pt x="1236353" y="0"/>
                  </a:lnTo>
                  <a:lnTo>
                    <a:pt x="1236353" y="0"/>
                  </a:lnTo>
                  <a:lnTo>
                    <a:pt x="1373726" y="0"/>
                  </a:lnTo>
                  <a:lnTo>
                    <a:pt x="1373726" y="0"/>
                  </a:lnTo>
                  <a:lnTo>
                    <a:pt x="1373726" y="0"/>
                  </a:lnTo>
                  <a:lnTo>
                    <a:pt x="1373726" y="0"/>
                  </a:lnTo>
                  <a:lnTo>
                    <a:pt x="1373726" y="0"/>
                  </a:lnTo>
                  <a:lnTo>
                    <a:pt x="1373726" y="0"/>
                  </a:lnTo>
                  <a:lnTo>
                    <a:pt x="1511098" y="0"/>
                  </a:lnTo>
                  <a:lnTo>
                    <a:pt x="1511098" y="0"/>
                  </a:lnTo>
                  <a:lnTo>
                    <a:pt x="1511098" y="0"/>
                  </a:lnTo>
                  <a:lnTo>
                    <a:pt x="1511098" y="0"/>
                  </a:lnTo>
                  <a:lnTo>
                    <a:pt x="1511098" y="0"/>
                  </a:lnTo>
                  <a:lnTo>
                    <a:pt x="1511098" y="0"/>
                  </a:lnTo>
                  <a:lnTo>
                    <a:pt x="1648471" y="0"/>
                  </a:lnTo>
                  <a:lnTo>
                    <a:pt x="1648471" y="0"/>
                  </a:lnTo>
                  <a:lnTo>
                    <a:pt x="1648471" y="0"/>
                  </a:lnTo>
                  <a:lnTo>
                    <a:pt x="1648471" y="0"/>
                  </a:lnTo>
                  <a:lnTo>
                    <a:pt x="1648471" y="0"/>
                  </a:lnTo>
                  <a:lnTo>
                    <a:pt x="1648471" y="0"/>
                  </a:lnTo>
                  <a:lnTo>
                    <a:pt x="1785844" y="0"/>
                  </a:lnTo>
                  <a:lnTo>
                    <a:pt x="1785844" y="0"/>
                  </a:lnTo>
                  <a:lnTo>
                    <a:pt x="1785844" y="0"/>
                  </a:lnTo>
                  <a:lnTo>
                    <a:pt x="1785844" y="0"/>
                  </a:lnTo>
                  <a:lnTo>
                    <a:pt x="1785844" y="0"/>
                  </a:lnTo>
                  <a:lnTo>
                    <a:pt x="1785844" y="0"/>
                  </a:lnTo>
                  <a:lnTo>
                    <a:pt x="1923216" y="0"/>
                  </a:lnTo>
                  <a:lnTo>
                    <a:pt x="1923216" y="0"/>
                  </a:lnTo>
                  <a:lnTo>
                    <a:pt x="1923216" y="0"/>
                  </a:lnTo>
                  <a:lnTo>
                    <a:pt x="1923216" y="0"/>
                  </a:lnTo>
                  <a:lnTo>
                    <a:pt x="1923216" y="0"/>
                  </a:lnTo>
                  <a:lnTo>
                    <a:pt x="1923216" y="0"/>
                  </a:lnTo>
                  <a:lnTo>
                    <a:pt x="2060589" y="0"/>
                  </a:lnTo>
                  <a:lnTo>
                    <a:pt x="2060589" y="0"/>
                  </a:lnTo>
                  <a:lnTo>
                    <a:pt x="2060589" y="0"/>
                  </a:lnTo>
                  <a:lnTo>
                    <a:pt x="2060589" y="0"/>
                  </a:lnTo>
                  <a:lnTo>
                    <a:pt x="2060589" y="0"/>
                  </a:lnTo>
                  <a:lnTo>
                    <a:pt x="2060589" y="0"/>
                  </a:lnTo>
                  <a:lnTo>
                    <a:pt x="2197962" y="0"/>
                  </a:lnTo>
                  <a:lnTo>
                    <a:pt x="2197962" y="0"/>
                  </a:lnTo>
                  <a:lnTo>
                    <a:pt x="2197962" y="0"/>
                  </a:lnTo>
                  <a:lnTo>
                    <a:pt x="2197962" y="0"/>
                  </a:lnTo>
                  <a:lnTo>
                    <a:pt x="2197962" y="0"/>
                  </a:lnTo>
                  <a:lnTo>
                    <a:pt x="2197962" y="0"/>
                  </a:lnTo>
                  <a:lnTo>
                    <a:pt x="2335334" y="0"/>
                  </a:lnTo>
                  <a:lnTo>
                    <a:pt x="2335334" y="0"/>
                  </a:lnTo>
                  <a:lnTo>
                    <a:pt x="2335334" y="0"/>
                  </a:lnTo>
                  <a:lnTo>
                    <a:pt x="2335334" y="0"/>
                  </a:lnTo>
                  <a:lnTo>
                    <a:pt x="2335334" y="0"/>
                  </a:lnTo>
                  <a:lnTo>
                    <a:pt x="2335334" y="0"/>
                  </a:lnTo>
                  <a:lnTo>
                    <a:pt x="2472707" y="0"/>
                  </a:lnTo>
                  <a:lnTo>
                    <a:pt x="2472707" y="0"/>
                  </a:lnTo>
                  <a:lnTo>
                    <a:pt x="2472707" y="0"/>
                  </a:lnTo>
                  <a:lnTo>
                    <a:pt x="2472707" y="0"/>
                  </a:lnTo>
                  <a:lnTo>
                    <a:pt x="2472707" y="0"/>
                  </a:lnTo>
                  <a:lnTo>
                    <a:pt x="2472707" y="0"/>
                  </a:lnTo>
                  <a:lnTo>
                    <a:pt x="2610079" y="0"/>
                  </a:lnTo>
                  <a:lnTo>
                    <a:pt x="2610079" y="0"/>
                  </a:lnTo>
                  <a:lnTo>
                    <a:pt x="2610079" y="0"/>
                  </a:lnTo>
                  <a:lnTo>
                    <a:pt x="2610079" y="0"/>
                  </a:lnTo>
                  <a:lnTo>
                    <a:pt x="2610079" y="0"/>
                  </a:lnTo>
                  <a:lnTo>
                    <a:pt x="2610079" y="0"/>
                  </a:lnTo>
                  <a:lnTo>
                    <a:pt x="2747452" y="0"/>
                  </a:lnTo>
                  <a:lnTo>
                    <a:pt x="2747452" y="0"/>
                  </a:lnTo>
                  <a:lnTo>
                    <a:pt x="2747452" y="0"/>
                  </a:lnTo>
                  <a:lnTo>
                    <a:pt x="2747452" y="0"/>
                  </a:lnTo>
                  <a:lnTo>
                    <a:pt x="2747452" y="0"/>
                  </a:lnTo>
                  <a:lnTo>
                    <a:pt x="2747452" y="0"/>
                  </a:lnTo>
                  <a:lnTo>
                    <a:pt x="2884825" y="0"/>
                  </a:lnTo>
                  <a:lnTo>
                    <a:pt x="2884825" y="0"/>
                  </a:lnTo>
                  <a:lnTo>
                    <a:pt x="2884825" y="0"/>
                  </a:lnTo>
                  <a:lnTo>
                    <a:pt x="2884825" y="0"/>
                  </a:lnTo>
                  <a:lnTo>
                    <a:pt x="2884825" y="0"/>
                  </a:lnTo>
                  <a:lnTo>
                    <a:pt x="2884825" y="0"/>
                  </a:lnTo>
                  <a:lnTo>
                    <a:pt x="3022197" y="0"/>
                  </a:lnTo>
                  <a:lnTo>
                    <a:pt x="3022197" y="0"/>
                  </a:lnTo>
                  <a:lnTo>
                    <a:pt x="3022197" y="0"/>
                  </a:lnTo>
                  <a:lnTo>
                    <a:pt x="3022197" y="0"/>
                  </a:lnTo>
                  <a:lnTo>
                    <a:pt x="3022197" y="0"/>
                  </a:lnTo>
                  <a:lnTo>
                    <a:pt x="3022197" y="0"/>
                  </a:lnTo>
                  <a:lnTo>
                    <a:pt x="3159570" y="0"/>
                  </a:lnTo>
                  <a:lnTo>
                    <a:pt x="3159570" y="0"/>
                  </a:lnTo>
                  <a:lnTo>
                    <a:pt x="3159570" y="0"/>
                  </a:lnTo>
                  <a:lnTo>
                    <a:pt x="3159570" y="0"/>
                  </a:lnTo>
                  <a:lnTo>
                    <a:pt x="3159570" y="0"/>
                  </a:lnTo>
                  <a:lnTo>
                    <a:pt x="3159570" y="0"/>
                  </a:lnTo>
                  <a:lnTo>
                    <a:pt x="3296943" y="0"/>
                  </a:lnTo>
                  <a:lnTo>
                    <a:pt x="3296943" y="0"/>
                  </a:lnTo>
                  <a:lnTo>
                    <a:pt x="3296943" y="0"/>
                  </a:lnTo>
                  <a:lnTo>
                    <a:pt x="3296943" y="0"/>
                  </a:lnTo>
                  <a:lnTo>
                    <a:pt x="3296943" y="0"/>
                  </a:lnTo>
                  <a:lnTo>
                    <a:pt x="3296943" y="0"/>
                  </a:lnTo>
                  <a:lnTo>
                    <a:pt x="3434315"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85" name="pl85"/>
            <p:cNvSpPr/>
            <p:nvPr/>
          </p:nvSpPr>
          <p:spPr>
            <a:xfrm>
              <a:off x="5398790" y="2042692"/>
              <a:ext cx="3434315" cy="1714322"/>
            </a:xfrm>
            <a:custGeom>
              <a:avLst/>
              <a:pathLst>
                <a:path w="3434315" h="1714322">
                  <a:moveTo>
                    <a:pt x="0" y="1714322"/>
                  </a:moveTo>
                  <a:lnTo>
                    <a:pt x="137372" y="1665341"/>
                  </a:lnTo>
                  <a:lnTo>
                    <a:pt x="274745" y="1714322"/>
                  </a:lnTo>
                  <a:lnTo>
                    <a:pt x="412117" y="1567380"/>
                  </a:lnTo>
                  <a:lnTo>
                    <a:pt x="549490" y="1371457"/>
                  </a:lnTo>
                  <a:lnTo>
                    <a:pt x="686863" y="1175535"/>
                  </a:lnTo>
                  <a:lnTo>
                    <a:pt x="824235" y="1175535"/>
                  </a:lnTo>
                  <a:lnTo>
                    <a:pt x="961608" y="1077574"/>
                  </a:lnTo>
                  <a:lnTo>
                    <a:pt x="1098981" y="979612"/>
                  </a:lnTo>
                  <a:lnTo>
                    <a:pt x="1236353" y="734709"/>
                  </a:lnTo>
                  <a:lnTo>
                    <a:pt x="1373726" y="587767"/>
                  </a:lnTo>
                  <a:lnTo>
                    <a:pt x="1511098" y="489806"/>
                  </a:lnTo>
                  <a:lnTo>
                    <a:pt x="1648471" y="587767"/>
                  </a:lnTo>
                  <a:lnTo>
                    <a:pt x="1785844" y="538787"/>
                  </a:lnTo>
                  <a:lnTo>
                    <a:pt x="1923216" y="440825"/>
                  </a:lnTo>
                  <a:lnTo>
                    <a:pt x="2060589" y="391845"/>
                  </a:lnTo>
                  <a:lnTo>
                    <a:pt x="2197962" y="342864"/>
                  </a:lnTo>
                  <a:lnTo>
                    <a:pt x="2335334" y="244903"/>
                  </a:lnTo>
                  <a:lnTo>
                    <a:pt x="2472707" y="97961"/>
                  </a:lnTo>
                  <a:lnTo>
                    <a:pt x="2610079" y="48980"/>
                  </a:lnTo>
                  <a:lnTo>
                    <a:pt x="2747452" y="293883"/>
                  </a:lnTo>
                  <a:lnTo>
                    <a:pt x="2884825" y="342864"/>
                  </a:lnTo>
                  <a:lnTo>
                    <a:pt x="3022197" y="97961"/>
                  </a:lnTo>
                  <a:lnTo>
                    <a:pt x="3159570" y="146941"/>
                  </a:lnTo>
                  <a:lnTo>
                    <a:pt x="3296943" y="0"/>
                  </a:lnTo>
                  <a:lnTo>
                    <a:pt x="3434315" y="0"/>
                  </a:lnTo>
                </a:path>
              </a:pathLst>
            </a:custGeom>
            <a:ln w="65043" cap="flat">
              <a:solidFill>
                <a:srgbClr val="000000">
                  <a:alpha val="100000"/>
                </a:srgbClr>
              </a:solidFill>
              <a:prstDash val="solid"/>
              <a:round/>
            </a:ln>
          </p:spPr>
          <p:txBody>
            <a:bodyPr/>
            <a:lstStyle/>
            <a:p/>
          </p:txBody>
        </p:sp>
        <p:sp>
          <p:nvSpPr>
            <p:cNvPr id="86" name="pl86"/>
            <p:cNvSpPr/>
            <p:nvPr/>
          </p:nvSpPr>
          <p:spPr>
            <a:xfrm>
              <a:off x="5398790" y="2042692"/>
              <a:ext cx="3434315" cy="1714322"/>
            </a:xfrm>
            <a:custGeom>
              <a:avLst/>
              <a:pathLst>
                <a:path w="3434315" h="1714322">
                  <a:moveTo>
                    <a:pt x="0" y="1714322"/>
                  </a:moveTo>
                  <a:lnTo>
                    <a:pt x="137372" y="1665341"/>
                  </a:lnTo>
                  <a:lnTo>
                    <a:pt x="274745" y="1714322"/>
                  </a:lnTo>
                  <a:lnTo>
                    <a:pt x="412117" y="1567380"/>
                  </a:lnTo>
                  <a:lnTo>
                    <a:pt x="549490" y="1371457"/>
                  </a:lnTo>
                  <a:lnTo>
                    <a:pt x="686863" y="1175535"/>
                  </a:lnTo>
                  <a:lnTo>
                    <a:pt x="824235" y="1175535"/>
                  </a:lnTo>
                  <a:lnTo>
                    <a:pt x="961608" y="1077574"/>
                  </a:lnTo>
                  <a:lnTo>
                    <a:pt x="1098981" y="979612"/>
                  </a:lnTo>
                  <a:lnTo>
                    <a:pt x="1236353" y="734709"/>
                  </a:lnTo>
                  <a:lnTo>
                    <a:pt x="1373726" y="587767"/>
                  </a:lnTo>
                  <a:lnTo>
                    <a:pt x="1511098" y="489806"/>
                  </a:lnTo>
                  <a:lnTo>
                    <a:pt x="1648471" y="587767"/>
                  </a:lnTo>
                  <a:lnTo>
                    <a:pt x="1785844" y="538787"/>
                  </a:lnTo>
                  <a:lnTo>
                    <a:pt x="1923216" y="440825"/>
                  </a:lnTo>
                  <a:lnTo>
                    <a:pt x="2060589" y="391845"/>
                  </a:lnTo>
                  <a:lnTo>
                    <a:pt x="2197962" y="342864"/>
                  </a:lnTo>
                  <a:lnTo>
                    <a:pt x="2335334" y="244903"/>
                  </a:lnTo>
                  <a:lnTo>
                    <a:pt x="2472707" y="97961"/>
                  </a:lnTo>
                  <a:lnTo>
                    <a:pt x="2610079" y="48980"/>
                  </a:lnTo>
                  <a:lnTo>
                    <a:pt x="2747452" y="293883"/>
                  </a:lnTo>
                  <a:lnTo>
                    <a:pt x="2884825" y="342864"/>
                  </a:lnTo>
                  <a:lnTo>
                    <a:pt x="3022197" y="97961"/>
                  </a:lnTo>
                  <a:lnTo>
                    <a:pt x="3159570" y="146941"/>
                  </a:lnTo>
                  <a:lnTo>
                    <a:pt x="3296943" y="0"/>
                  </a:lnTo>
                  <a:lnTo>
                    <a:pt x="3434315" y="0"/>
                  </a:lnTo>
                </a:path>
              </a:pathLst>
            </a:custGeom>
            <a:ln w="40651" cap="flat">
              <a:solidFill>
                <a:srgbClr val="008DC9">
                  <a:alpha val="100000"/>
                </a:srgbClr>
              </a:solidFill>
              <a:prstDash val="solid"/>
              <a:round/>
            </a:ln>
          </p:spPr>
          <p:txBody>
            <a:bodyPr/>
            <a:lstStyle/>
            <a:p/>
          </p:txBody>
        </p:sp>
        <p:sp>
          <p:nvSpPr>
            <p:cNvPr id="87" name="tx87"/>
            <p:cNvSpPr/>
            <p:nvPr/>
          </p:nvSpPr>
          <p:spPr>
            <a:xfrm>
              <a:off x="5320472" y="357846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88" name="tx88"/>
            <p:cNvSpPr/>
            <p:nvPr/>
          </p:nvSpPr>
          <p:spPr>
            <a:xfrm>
              <a:off x="6007335" y="303967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89" name="tx89"/>
            <p:cNvSpPr/>
            <p:nvPr/>
          </p:nvSpPr>
          <p:spPr>
            <a:xfrm>
              <a:off x="6698221" y="2451905"/>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90" name="tx90"/>
            <p:cNvSpPr/>
            <p:nvPr/>
          </p:nvSpPr>
          <p:spPr>
            <a:xfrm>
              <a:off x="7411190" y="225598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91" name="tx91"/>
            <p:cNvSpPr/>
            <p:nvPr/>
          </p:nvSpPr>
          <p:spPr>
            <a:xfrm>
              <a:off x="7978740" y="19131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2" name="tx92"/>
            <p:cNvSpPr/>
            <p:nvPr/>
          </p:nvSpPr>
          <p:spPr>
            <a:xfrm>
              <a:off x="8802976" y="18641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3" name="tx93"/>
            <p:cNvSpPr/>
            <p:nvPr/>
          </p:nvSpPr>
          <p:spPr>
            <a:xfrm>
              <a:off x="4980741" y="3515600"/>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a:t>
              </a:r>
            </a:p>
          </p:txBody>
        </p:sp>
        <p:sp>
          <p:nvSpPr>
            <p:cNvPr id="94" name="tx94"/>
            <p:cNvSpPr/>
            <p:nvPr/>
          </p:nvSpPr>
          <p:spPr>
            <a:xfrm>
              <a:off x="4980741" y="3025794"/>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95" name="tx95"/>
            <p:cNvSpPr/>
            <p:nvPr/>
          </p:nvSpPr>
          <p:spPr>
            <a:xfrm>
              <a:off x="4980741" y="2535988"/>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96" name="tx96"/>
            <p:cNvSpPr/>
            <p:nvPr/>
          </p:nvSpPr>
          <p:spPr>
            <a:xfrm>
              <a:off x="5093761" y="204618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7" name="tx97"/>
            <p:cNvSpPr/>
            <p:nvPr/>
          </p:nvSpPr>
          <p:spPr>
            <a:xfrm rot="-5400000">
              <a:off x="524334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98" name="tx98"/>
            <p:cNvSpPr/>
            <p:nvPr/>
          </p:nvSpPr>
          <p:spPr>
            <a:xfrm rot="-5400000">
              <a:off x="5930205"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99" name="tx99"/>
            <p:cNvSpPr/>
            <p:nvPr/>
          </p:nvSpPr>
          <p:spPr>
            <a:xfrm rot="-5400000">
              <a:off x="661706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00" name="tx100"/>
            <p:cNvSpPr/>
            <p:nvPr/>
          </p:nvSpPr>
          <p:spPr>
            <a:xfrm rot="-5400000">
              <a:off x="7303931"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01" name="tx101"/>
            <p:cNvSpPr/>
            <p:nvPr/>
          </p:nvSpPr>
          <p:spPr>
            <a:xfrm rot="-5400000">
              <a:off x="785342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02" name="tx102"/>
            <p:cNvSpPr/>
            <p:nvPr/>
          </p:nvSpPr>
          <p:spPr>
            <a:xfrm rot="-5400000">
              <a:off x="867765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3" name="tx103"/>
            <p:cNvSpPr/>
            <p:nvPr/>
          </p:nvSpPr>
          <p:spPr>
            <a:xfrm rot="-5400000">
              <a:off x="4281635" y="2707420"/>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104" name="pl104"/>
            <p:cNvSpPr/>
            <p:nvPr/>
          </p:nvSpPr>
          <p:spPr>
            <a:xfrm>
              <a:off x="6179686" y="4701924"/>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105" name="pl105"/>
            <p:cNvSpPr/>
            <p:nvPr/>
          </p:nvSpPr>
          <p:spPr>
            <a:xfrm>
              <a:off x="6179686" y="4990969"/>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106" name="pl106"/>
            <p:cNvSpPr/>
            <p:nvPr/>
          </p:nvSpPr>
          <p:spPr>
            <a:xfrm>
              <a:off x="6820504" y="4701924"/>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107" name="pl107"/>
            <p:cNvSpPr/>
            <p:nvPr/>
          </p:nvSpPr>
          <p:spPr>
            <a:xfrm>
              <a:off x="6820504" y="4990969"/>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108" name="pl108"/>
            <p:cNvSpPr/>
            <p:nvPr/>
          </p:nvSpPr>
          <p:spPr>
            <a:xfrm>
              <a:off x="7461321" y="4701924"/>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109" name="pl109"/>
            <p:cNvSpPr/>
            <p:nvPr/>
          </p:nvSpPr>
          <p:spPr>
            <a:xfrm>
              <a:off x="7461321" y="4701924"/>
              <a:ext cx="175564" cy="0"/>
            </a:xfrm>
            <a:custGeom>
              <a:avLst/>
              <a:pathLst>
                <a:path w="175564" h="0">
                  <a:moveTo>
                    <a:pt x="0" y="0"/>
                  </a:moveTo>
                  <a:lnTo>
                    <a:pt x="175564" y="0"/>
                  </a:lnTo>
                </a:path>
              </a:pathLst>
            </a:custGeom>
            <a:ln w="40651" cap="flat">
              <a:solidFill>
                <a:srgbClr val="008DC9">
                  <a:alpha val="100000"/>
                </a:srgbClr>
              </a:solidFill>
              <a:prstDash val="solid"/>
              <a:round/>
            </a:ln>
          </p:spPr>
          <p:txBody>
            <a:bodyPr/>
            <a:lstStyle/>
            <a:p/>
          </p:txBody>
        </p:sp>
        <p:sp>
          <p:nvSpPr>
            <p:cNvPr id="110" name="pl110"/>
            <p:cNvSpPr/>
            <p:nvPr/>
          </p:nvSpPr>
          <p:spPr>
            <a:xfrm>
              <a:off x="7461321" y="4990969"/>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111" name="tx111"/>
            <p:cNvSpPr/>
            <p:nvPr/>
          </p:nvSpPr>
          <p:spPr>
            <a:xfrm>
              <a:off x="6446785" y="4656432"/>
              <a:ext cx="25392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a:t>
              </a:r>
            </a:p>
          </p:txBody>
        </p:sp>
        <p:sp>
          <p:nvSpPr>
            <p:cNvPr id="112" name="tx112"/>
            <p:cNvSpPr/>
            <p:nvPr/>
          </p:nvSpPr>
          <p:spPr>
            <a:xfrm>
              <a:off x="6446785" y="4945477"/>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AMR</a:t>
              </a:r>
            </a:p>
          </p:txBody>
        </p:sp>
        <p:sp>
          <p:nvSpPr>
            <p:cNvPr id="113" name="tx113"/>
            <p:cNvSpPr/>
            <p:nvPr/>
          </p:nvSpPr>
          <p:spPr>
            <a:xfrm>
              <a:off x="7087603" y="4656432"/>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EMR</a:t>
              </a:r>
            </a:p>
          </p:txBody>
        </p:sp>
        <p:sp>
          <p:nvSpPr>
            <p:cNvPr id="114" name="tx114"/>
            <p:cNvSpPr/>
            <p:nvPr/>
          </p:nvSpPr>
          <p:spPr>
            <a:xfrm>
              <a:off x="7087603" y="4945477"/>
              <a:ext cx="2681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a:t>
              </a:r>
            </a:p>
          </p:txBody>
        </p:sp>
        <p:sp>
          <p:nvSpPr>
            <p:cNvPr id="115" name="tx115"/>
            <p:cNvSpPr/>
            <p:nvPr/>
          </p:nvSpPr>
          <p:spPr>
            <a:xfrm>
              <a:off x="7728421"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SEAR</a:t>
              </a:r>
            </a:p>
          </p:txBody>
        </p:sp>
        <p:sp>
          <p:nvSpPr>
            <p:cNvPr id="116" name="tx116"/>
            <p:cNvSpPr/>
            <p:nvPr/>
          </p:nvSpPr>
          <p:spPr>
            <a:xfrm>
              <a:off x="7728421" y="4945477"/>
              <a:ext cx="2962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WPR</a:t>
              </a:r>
            </a:p>
          </p:txBody>
        </p:sp>
        <p:sp>
          <p:nvSpPr>
            <p:cNvPr id="117" name="tx117"/>
            <p:cNvSpPr/>
            <p:nvPr/>
          </p:nvSpPr>
          <p:spPr>
            <a:xfrm>
              <a:off x="557948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118" name="pl118"/>
            <p:cNvSpPr/>
            <p:nvPr/>
          </p:nvSpPr>
          <p:spPr>
            <a:xfrm>
              <a:off x="2505509"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958080"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410650"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11338" y="584657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2" name="pl122"/>
            <p:cNvSpPr/>
            <p:nvPr/>
          </p:nvSpPr>
          <p:spPr>
            <a:xfrm>
              <a:off x="911338" y="57210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3" name="pl123"/>
            <p:cNvSpPr/>
            <p:nvPr/>
          </p:nvSpPr>
          <p:spPr>
            <a:xfrm>
              <a:off x="911338" y="559554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4" name="pl124"/>
            <p:cNvSpPr/>
            <p:nvPr/>
          </p:nvSpPr>
          <p:spPr>
            <a:xfrm>
              <a:off x="1279224"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731794"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6184365"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8636936"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279224" y="5796365"/>
              <a:ext cx="7357712" cy="100410"/>
            </a:xfrm>
            <a:prstGeom prst="rect">
              <a:avLst/>
            </a:prstGeom>
            <a:solidFill>
              <a:srgbClr val="008DC9">
                <a:alpha val="80000"/>
              </a:srgbClr>
            </a:solidFill>
          </p:spPr>
          <p:txBody>
            <a:bodyPr/>
            <a:lstStyle/>
            <a:p/>
          </p:txBody>
        </p:sp>
        <p:sp>
          <p:nvSpPr>
            <p:cNvPr id="129" name="rc129"/>
            <p:cNvSpPr/>
            <p:nvPr/>
          </p:nvSpPr>
          <p:spPr>
            <a:xfrm>
              <a:off x="1279224" y="5670852"/>
              <a:ext cx="5395655" cy="100410"/>
            </a:xfrm>
            <a:prstGeom prst="rect">
              <a:avLst/>
            </a:prstGeom>
            <a:solidFill>
              <a:srgbClr val="008DC9">
                <a:alpha val="80000"/>
              </a:srgbClr>
            </a:solidFill>
          </p:spPr>
          <p:txBody>
            <a:bodyPr/>
            <a:lstStyle/>
            <a:p/>
          </p:txBody>
        </p:sp>
        <p:sp>
          <p:nvSpPr>
            <p:cNvPr id="130" name="rc130"/>
            <p:cNvSpPr/>
            <p:nvPr/>
          </p:nvSpPr>
          <p:spPr>
            <a:xfrm>
              <a:off x="1279224" y="5545339"/>
              <a:ext cx="5395655" cy="100410"/>
            </a:xfrm>
            <a:prstGeom prst="rect">
              <a:avLst/>
            </a:prstGeom>
            <a:solidFill>
              <a:srgbClr val="008DC9">
                <a:alpha val="80000"/>
              </a:srgbClr>
            </a:solidFill>
          </p:spPr>
          <p:txBody>
            <a:bodyPr/>
            <a:lstStyle/>
            <a:p/>
          </p:txBody>
        </p:sp>
        <p:sp>
          <p:nvSpPr>
            <p:cNvPr id="131" name="tx131"/>
            <p:cNvSpPr/>
            <p:nvPr/>
          </p:nvSpPr>
          <p:spPr>
            <a:xfrm>
              <a:off x="8712237" y="580775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32" name="tx132"/>
            <p:cNvSpPr/>
            <p:nvPr/>
          </p:nvSpPr>
          <p:spPr>
            <a:xfrm>
              <a:off x="6750180" y="56822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33" name="tx133"/>
            <p:cNvSpPr/>
            <p:nvPr/>
          </p:nvSpPr>
          <p:spPr>
            <a:xfrm>
              <a:off x="6750180" y="555672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34" name="tx134"/>
            <p:cNvSpPr/>
            <p:nvPr/>
          </p:nvSpPr>
          <p:spPr>
            <a:xfrm>
              <a:off x="565975" y="580107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35" name="tx135"/>
            <p:cNvSpPr/>
            <p:nvPr/>
          </p:nvSpPr>
          <p:spPr>
            <a:xfrm>
              <a:off x="565975" y="56755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6" name="tx136"/>
            <p:cNvSpPr/>
            <p:nvPr/>
          </p:nvSpPr>
          <p:spPr>
            <a:xfrm>
              <a:off x="565975" y="555005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7" name="tx137"/>
            <p:cNvSpPr/>
            <p:nvPr/>
          </p:nvSpPr>
          <p:spPr>
            <a:xfrm>
              <a:off x="110256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138" name="tx138"/>
            <p:cNvSpPr/>
            <p:nvPr/>
          </p:nvSpPr>
          <p:spPr>
            <a:xfrm>
              <a:off x="355513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0.5</a:t>
              </a:r>
            </a:p>
          </p:txBody>
        </p:sp>
        <p:sp>
          <p:nvSpPr>
            <p:cNvPr id="139" name="tx139"/>
            <p:cNvSpPr/>
            <p:nvPr/>
          </p:nvSpPr>
          <p:spPr>
            <a:xfrm>
              <a:off x="6007703"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40" name="tx140"/>
            <p:cNvSpPr/>
            <p:nvPr/>
          </p:nvSpPr>
          <p:spPr>
            <a:xfrm>
              <a:off x="8460274"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41" name="tx141"/>
            <p:cNvSpPr/>
            <p:nvPr/>
          </p:nvSpPr>
          <p:spPr>
            <a:xfrm>
              <a:off x="4240779" y="6136985"/>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142" name="tx142"/>
            <p:cNvSpPr/>
            <p:nvPr/>
          </p:nvSpPr>
          <p:spPr>
            <a:xfrm>
              <a:off x="911338" y="5309464"/>
              <a:ext cx="369399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SEAR</a:t>
              </a:r>
            </a:p>
          </p:txBody>
        </p:sp>
        <p:sp>
          <p:nvSpPr>
            <p:cNvPr id="143" name="tx143"/>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4" name="tx144"/>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5" name="tx145"/>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SEAR ranked number 1 out of 6 WHO regions, with MCV1 coverage of 96%.
MCV1 coverage (96%) was 1 percentage point higher than in 2019 (95%).
This equates to 1.1 million unvaccinated children in 2025 compared to 1.5 million unvaccinated children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has improved since 2000 in most regions and exceeded pre-pandemic levels in one regions, but progress is uneven and gaps in unvaccinated children persist.</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52602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018560"/>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51109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0362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377976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27229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764827"/>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25735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4989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75073"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65486"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55898"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4660" y="3170801"/>
              <a:ext cx="3466444" cy="253733"/>
            </a:xfrm>
            <a:custGeom>
              <a:avLst/>
              <a:pathLst>
                <a:path w="3466444" h="253733">
                  <a:moveTo>
                    <a:pt x="0" y="50746"/>
                  </a:moveTo>
                  <a:lnTo>
                    <a:pt x="495206" y="0"/>
                  </a:lnTo>
                  <a:lnTo>
                    <a:pt x="990412" y="50746"/>
                  </a:lnTo>
                  <a:lnTo>
                    <a:pt x="1485619" y="253733"/>
                  </a:lnTo>
                  <a:lnTo>
                    <a:pt x="1980825" y="253733"/>
                  </a:lnTo>
                  <a:lnTo>
                    <a:pt x="2476031" y="101493"/>
                  </a:lnTo>
                  <a:lnTo>
                    <a:pt x="2971238" y="50746"/>
                  </a:lnTo>
                  <a:lnTo>
                    <a:pt x="3466444" y="50746"/>
                  </a:lnTo>
                </a:path>
              </a:pathLst>
            </a:custGeom>
            <a:ln w="27101" cap="flat">
              <a:solidFill>
                <a:srgbClr val="F4A81D">
                  <a:alpha val="69803"/>
                </a:srgbClr>
              </a:solidFill>
              <a:prstDash val="solid"/>
              <a:round/>
            </a:ln>
          </p:spPr>
          <p:txBody>
            <a:bodyPr/>
            <a:lstStyle/>
            <a:p/>
          </p:txBody>
        </p:sp>
        <p:sp>
          <p:nvSpPr>
            <p:cNvPr id="19" name="pl19"/>
            <p:cNvSpPr/>
            <p:nvPr/>
          </p:nvSpPr>
          <p:spPr>
            <a:xfrm>
              <a:off x="1084660" y="2206612"/>
              <a:ext cx="3466444" cy="304480"/>
            </a:xfrm>
            <a:custGeom>
              <a:avLst/>
              <a:pathLst>
                <a:path w="3466444" h="304480">
                  <a:moveTo>
                    <a:pt x="0" y="0"/>
                  </a:moveTo>
                  <a:lnTo>
                    <a:pt x="495206" y="202987"/>
                  </a:lnTo>
                  <a:lnTo>
                    <a:pt x="990412" y="253733"/>
                  </a:lnTo>
                  <a:lnTo>
                    <a:pt x="1485619" y="253733"/>
                  </a:lnTo>
                  <a:lnTo>
                    <a:pt x="1980825" y="304480"/>
                  </a:lnTo>
                  <a:lnTo>
                    <a:pt x="2476031" y="202987"/>
                  </a:lnTo>
                  <a:lnTo>
                    <a:pt x="2971238" y="101493"/>
                  </a:lnTo>
                  <a:lnTo>
                    <a:pt x="3466444" y="152240"/>
                  </a:lnTo>
                </a:path>
              </a:pathLst>
            </a:custGeom>
            <a:ln w="27101" cap="flat">
              <a:solidFill>
                <a:srgbClr val="F26829">
                  <a:alpha val="69803"/>
                </a:srgbClr>
              </a:solidFill>
              <a:prstDash val="solid"/>
              <a:round/>
            </a:ln>
          </p:spPr>
          <p:txBody>
            <a:bodyPr/>
            <a:lstStyle/>
            <a:p/>
          </p:txBody>
        </p:sp>
        <p:sp>
          <p:nvSpPr>
            <p:cNvPr id="20" name="pl20"/>
            <p:cNvSpPr/>
            <p:nvPr/>
          </p:nvSpPr>
          <p:spPr>
            <a:xfrm>
              <a:off x="1084660" y="2663333"/>
              <a:ext cx="3466444" cy="101493"/>
            </a:xfrm>
            <a:custGeom>
              <a:avLst/>
              <a:pathLst>
                <a:path w="3466444" h="101493">
                  <a:moveTo>
                    <a:pt x="0" y="0"/>
                  </a:moveTo>
                  <a:lnTo>
                    <a:pt x="495206" y="0"/>
                  </a:lnTo>
                  <a:lnTo>
                    <a:pt x="990412" y="0"/>
                  </a:lnTo>
                  <a:lnTo>
                    <a:pt x="1485619" y="101493"/>
                  </a:lnTo>
                  <a:lnTo>
                    <a:pt x="1980825" y="0"/>
                  </a:lnTo>
                  <a:lnTo>
                    <a:pt x="2476031" y="101493"/>
                  </a:lnTo>
                  <a:lnTo>
                    <a:pt x="2971238" y="101493"/>
                  </a:lnTo>
                  <a:lnTo>
                    <a:pt x="3466444" y="50746"/>
                  </a:lnTo>
                </a:path>
              </a:pathLst>
            </a:custGeom>
            <a:ln w="27101" cap="flat">
              <a:solidFill>
                <a:srgbClr val="BD53BD">
                  <a:alpha val="69803"/>
                </a:srgbClr>
              </a:solidFill>
              <a:prstDash val="solid"/>
              <a:round/>
            </a:ln>
          </p:spPr>
          <p:txBody>
            <a:bodyPr/>
            <a:lstStyle/>
            <a:p/>
          </p:txBody>
        </p:sp>
        <p:sp>
          <p:nvSpPr>
            <p:cNvPr id="21" name="pl21"/>
            <p:cNvSpPr/>
            <p:nvPr/>
          </p:nvSpPr>
          <p:spPr>
            <a:xfrm>
              <a:off x="1084660" y="2054372"/>
              <a:ext cx="3466444" cy="101493"/>
            </a:xfrm>
            <a:custGeom>
              <a:avLst/>
              <a:pathLst>
                <a:path w="3466444" h="101493">
                  <a:moveTo>
                    <a:pt x="0" y="0"/>
                  </a:moveTo>
                  <a:lnTo>
                    <a:pt x="495206" y="0"/>
                  </a:lnTo>
                  <a:lnTo>
                    <a:pt x="990412" y="50746"/>
                  </a:lnTo>
                  <a:lnTo>
                    <a:pt x="1485619" y="50746"/>
                  </a:lnTo>
                  <a:lnTo>
                    <a:pt x="1980825" y="101493"/>
                  </a:lnTo>
                  <a:lnTo>
                    <a:pt x="2476031" y="50746"/>
                  </a:lnTo>
                  <a:lnTo>
                    <a:pt x="2971238" y="101493"/>
                  </a:lnTo>
                  <a:lnTo>
                    <a:pt x="3466444" y="101493"/>
                  </a:lnTo>
                </a:path>
              </a:pathLst>
            </a:custGeom>
            <a:ln w="27101" cap="flat">
              <a:solidFill>
                <a:srgbClr val="6363C0">
                  <a:alpha val="69803"/>
                </a:srgbClr>
              </a:solidFill>
              <a:prstDash val="solid"/>
              <a:round/>
            </a:ln>
          </p:spPr>
          <p:txBody>
            <a:bodyPr/>
            <a:lstStyle/>
            <a:p/>
          </p:txBody>
        </p:sp>
        <p:sp>
          <p:nvSpPr>
            <p:cNvPr id="22" name="pl22"/>
            <p:cNvSpPr/>
            <p:nvPr/>
          </p:nvSpPr>
          <p:spPr>
            <a:xfrm>
              <a:off x="1084660" y="1952879"/>
              <a:ext cx="3466444" cy="355227"/>
            </a:xfrm>
            <a:custGeom>
              <a:avLst/>
              <a:pathLst>
                <a:path w="3466444" h="355227">
                  <a:moveTo>
                    <a:pt x="0" y="101493"/>
                  </a:moveTo>
                  <a:lnTo>
                    <a:pt x="495206" y="50746"/>
                  </a:lnTo>
                  <a:lnTo>
                    <a:pt x="990412" y="304480"/>
                  </a:lnTo>
                  <a:lnTo>
                    <a:pt x="1485619" y="355227"/>
                  </a:lnTo>
                  <a:lnTo>
                    <a:pt x="1980825" y="101493"/>
                  </a:lnTo>
                  <a:lnTo>
                    <a:pt x="2476031" y="152240"/>
                  </a:lnTo>
                  <a:lnTo>
                    <a:pt x="2971238" y="0"/>
                  </a:lnTo>
                  <a:lnTo>
                    <a:pt x="3466444" y="0"/>
                  </a:lnTo>
                </a:path>
              </a:pathLst>
            </a:custGeom>
            <a:ln w="27101" cap="flat">
              <a:solidFill>
                <a:srgbClr val="008DC9">
                  <a:alpha val="69803"/>
                </a:srgbClr>
              </a:solidFill>
              <a:prstDash val="solid"/>
              <a:round/>
            </a:ln>
          </p:spPr>
          <p:txBody>
            <a:bodyPr/>
            <a:lstStyle/>
            <a:p/>
          </p:txBody>
        </p:sp>
        <p:sp>
          <p:nvSpPr>
            <p:cNvPr id="23" name="pl23"/>
            <p:cNvSpPr/>
            <p:nvPr/>
          </p:nvSpPr>
          <p:spPr>
            <a:xfrm>
              <a:off x="1084660" y="2003625"/>
              <a:ext cx="3466444" cy="355227"/>
            </a:xfrm>
            <a:custGeom>
              <a:avLst/>
              <a:pathLst>
                <a:path w="3466444" h="355227">
                  <a:moveTo>
                    <a:pt x="0" y="0"/>
                  </a:moveTo>
                  <a:lnTo>
                    <a:pt x="495206" y="50746"/>
                  </a:lnTo>
                  <a:lnTo>
                    <a:pt x="990412" y="202987"/>
                  </a:lnTo>
                  <a:lnTo>
                    <a:pt x="1485619" y="355227"/>
                  </a:lnTo>
                  <a:lnTo>
                    <a:pt x="1980825" y="101493"/>
                  </a:lnTo>
                  <a:lnTo>
                    <a:pt x="2476031" y="304480"/>
                  </a:lnTo>
                  <a:lnTo>
                    <a:pt x="2971238" y="253733"/>
                  </a:lnTo>
                  <a:lnTo>
                    <a:pt x="3466444" y="304480"/>
                  </a:lnTo>
                </a:path>
              </a:pathLst>
            </a:custGeom>
            <a:ln w="27101" cap="flat">
              <a:solidFill>
                <a:srgbClr val="40BF73">
                  <a:alpha val="69803"/>
                </a:srgbClr>
              </a:solidFill>
              <a:prstDash val="solid"/>
              <a:round/>
            </a:ln>
          </p:spPr>
          <p:txBody>
            <a:bodyPr/>
            <a:lstStyle/>
            <a:p/>
          </p:txBody>
        </p:sp>
        <p:sp>
          <p:nvSpPr>
            <p:cNvPr id="24" name="pl24"/>
            <p:cNvSpPr/>
            <p:nvPr/>
          </p:nvSpPr>
          <p:spPr>
            <a:xfrm>
              <a:off x="1084660" y="1952879"/>
              <a:ext cx="3466444" cy="355227"/>
            </a:xfrm>
            <a:custGeom>
              <a:avLst/>
              <a:pathLst>
                <a:path w="3466444" h="355227">
                  <a:moveTo>
                    <a:pt x="0" y="101493"/>
                  </a:moveTo>
                  <a:lnTo>
                    <a:pt x="495206" y="50746"/>
                  </a:lnTo>
                  <a:lnTo>
                    <a:pt x="990412" y="304480"/>
                  </a:lnTo>
                  <a:lnTo>
                    <a:pt x="1485619" y="355227"/>
                  </a:lnTo>
                  <a:lnTo>
                    <a:pt x="1980825" y="101493"/>
                  </a:lnTo>
                  <a:lnTo>
                    <a:pt x="2476031" y="152240"/>
                  </a:lnTo>
                  <a:lnTo>
                    <a:pt x="2971238" y="0"/>
                  </a:lnTo>
                  <a:lnTo>
                    <a:pt x="3466444" y="0"/>
                  </a:lnTo>
                </a:path>
              </a:pathLst>
            </a:custGeom>
            <a:ln w="65043" cap="flat">
              <a:solidFill>
                <a:srgbClr val="000000">
                  <a:alpha val="100000"/>
                </a:srgbClr>
              </a:solidFill>
              <a:prstDash val="solid"/>
              <a:round/>
            </a:ln>
          </p:spPr>
          <p:txBody>
            <a:bodyPr/>
            <a:lstStyle/>
            <a:p/>
          </p:txBody>
        </p:sp>
        <p:sp>
          <p:nvSpPr>
            <p:cNvPr id="25" name="pl25"/>
            <p:cNvSpPr/>
            <p:nvPr/>
          </p:nvSpPr>
          <p:spPr>
            <a:xfrm>
              <a:off x="1084660" y="1952879"/>
              <a:ext cx="3466444" cy="355227"/>
            </a:xfrm>
            <a:custGeom>
              <a:avLst/>
              <a:pathLst>
                <a:path w="3466444" h="355227">
                  <a:moveTo>
                    <a:pt x="0" y="101493"/>
                  </a:moveTo>
                  <a:lnTo>
                    <a:pt x="495206" y="50746"/>
                  </a:lnTo>
                  <a:lnTo>
                    <a:pt x="990412" y="304480"/>
                  </a:lnTo>
                  <a:lnTo>
                    <a:pt x="1485619" y="355227"/>
                  </a:lnTo>
                  <a:lnTo>
                    <a:pt x="1980825" y="101493"/>
                  </a:lnTo>
                  <a:lnTo>
                    <a:pt x="2476031" y="152240"/>
                  </a:lnTo>
                  <a:lnTo>
                    <a:pt x="2971238" y="0"/>
                  </a:lnTo>
                  <a:lnTo>
                    <a:pt x="3466444" y="0"/>
                  </a:lnTo>
                </a:path>
              </a:pathLst>
            </a:custGeom>
            <a:ln w="40651" cap="flat">
              <a:solidFill>
                <a:srgbClr val="008DC9">
                  <a:alpha val="100000"/>
                </a:srgbClr>
              </a:solidFill>
              <a:prstDash val="solid"/>
              <a:round/>
            </a:ln>
          </p:spPr>
          <p:txBody>
            <a:bodyPr/>
            <a:lstStyle/>
            <a:p/>
          </p:txBody>
        </p:sp>
        <p:sp>
          <p:nvSpPr>
            <p:cNvPr id="26" name="tx26"/>
            <p:cNvSpPr/>
            <p:nvPr/>
          </p:nvSpPr>
          <p:spPr>
            <a:xfrm>
              <a:off x="1024401" y="1883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7" name="tx27"/>
            <p:cNvSpPr/>
            <p:nvPr/>
          </p:nvSpPr>
          <p:spPr>
            <a:xfrm>
              <a:off x="1519608" y="18328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8" name="tx28"/>
            <p:cNvSpPr/>
            <p:nvPr/>
          </p:nvSpPr>
          <p:spPr>
            <a:xfrm>
              <a:off x="2014814" y="208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9" name="tx29"/>
            <p:cNvSpPr/>
            <p:nvPr/>
          </p:nvSpPr>
          <p:spPr>
            <a:xfrm>
              <a:off x="2510020" y="21373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0" name="tx30"/>
            <p:cNvSpPr/>
            <p:nvPr/>
          </p:nvSpPr>
          <p:spPr>
            <a:xfrm>
              <a:off x="3005227" y="1883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1" name="tx31"/>
            <p:cNvSpPr/>
            <p:nvPr/>
          </p:nvSpPr>
          <p:spPr>
            <a:xfrm>
              <a:off x="3500433" y="19343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2" name="tx32"/>
            <p:cNvSpPr/>
            <p:nvPr/>
          </p:nvSpPr>
          <p:spPr>
            <a:xfrm>
              <a:off x="3995639" y="17820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3" name="tx33"/>
            <p:cNvSpPr/>
            <p:nvPr/>
          </p:nvSpPr>
          <p:spPr>
            <a:xfrm>
              <a:off x="4490846" y="17820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4" name="tx34"/>
            <p:cNvSpPr/>
            <p:nvPr/>
          </p:nvSpPr>
          <p:spPr>
            <a:xfrm>
              <a:off x="707342" y="37342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5" name="tx35"/>
            <p:cNvSpPr/>
            <p:nvPr/>
          </p:nvSpPr>
          <p:spPr>
            <a:xfrm>
              <a:off x="707342" y="322680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6" name="tx36"/>
            <p:cNvSpPr/>
            <p:nvPr/>
          </p:nvSpPr>
          <p:spPr>
            <a:xfrm>
              <a:off x="707342" y="271933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7" name="tx37"/>
            <p:cNvSpPr/>
            <p:nvPr/>
          </p:nvSpPr>
          <p:spPr>
            <a:xfrm>
              <a:off x="707342" y="221186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8" name="tx38"/>
            <p:cNvSpPr/>
            <p:nvPr/>
          </p:nvSpPr>
          <p:spPr>
            <a:xfrm>
              <a:off x="636659" y="1704400"/>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9" name="tx39"/>
            <p:cNvSpPr/>
            <p:nvPr/>
          </p:nvSpPr>
          <p:spPr>
            <a:xfrm rot="-5400000">
              <a:off x="943294"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40" name="tx40"/>
            <p:cNvSpPr/>
            <p:nvPr/>
          </p:nvSpPr>
          <p:spPr>
            <a:xfrm rot="-5400000">
              <a:off x="1933707"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41" name="tx41"/>
            <p:cNvSpPr/>
            <p:nvPr/>
          </p:nvSpPr>
          <p:spPr>
            <a:xfrm rot="-5400000">
              <a:off x="2924119"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2" name="tx42"/>
            <p:cNvSpPr/>
            <p:nvPr/>
          </p:nvSpPr>
          <p:spPr>
            <a:xfrm rot="-5400000">
              <a:off x="3914532"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3" name="tx43"/>
            <p:cNvSpPr/>
            <p:nvPr/>
          </p:nvSpPr>
          <p:spPr>
            <a:xfrm rot="-5400000">
              <a:off x="67031" y="2719335"/>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4" name="pl44"/>
            <p:cNvSpPr/>
            <p:nvPr/>
          </p:nvSpPr>
          <p:spPr>
            <a:xfrm>
              <a:off x="1881620" y="4697591"/>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45" name="pl45"/>
            <p:cNvSpPr/>
            <p:nvPr/>
          </p:nvSpPr>
          <p:spPr>
            <a:xfrm>
              <a:off x="1881620" y="4986636"/>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46" name="pl46"/>
            <p:cNvSpPr/>
            <p:nvPr/>
          </p:nvSpPr>
          <p:spPr>
            <a:xfrm>
              <a:off x="2522438" y="4697591"/>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47" name="pl47"/>
            <p:cNvSpPr/>
            <p:nvPr/>
          </p:nvSpPr>
          <p:spPr>
            <a:xfrm>
              <a:off x="2522438" y="4986636"/>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48" name="pl48"/>
            <p:cNvSpPr/>
            <p:nvPr/>
          </p:nvSpPr>
          <p:spPr>
            <a:xfrm>
              <a:off x="3163256" y="4697591"/>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49" name="pl49"/>
            <p:cNvSpPr/>
            <p:nvPr/>
          </p:nvSpPr>
          <p:spPr>
            <a:xfrm>
              <a:off x="3163256" y="4697591"/>
              <a:ext cx="175564" cy="0"/>
            </a:xfrm>
            <a:custGeom>
              <a:avLst/>
              <a:pathLst>
                <a:path w="175564" h="0">
                  <a:moveTo>
                    <a:pt x="0" y="0"/>
                  </a:moveTo>
                  <a:lnTo>
                    <a:pt x="175564" y="0"/>
                  </a:lnTo>
                </a:path>
              </a:pathLst>
            </a:custGeom>
            <a:ln w="40651" cap="flat">
              <a:solidFill>
                <a:srgbClr val="008DC9">
                  <a:alpha val="100000"/>
                </a:srgbClr>
              </a:solidFill>
              <a:prstDash val="solid"/>
              <a:round/>
            </a:ln>
          </p:spPr>
          <p:txBody>
            <a:bodyPr/>
            <a:lstStyle/>
            <a:p/>
          </p:txBody>
        </p:sp>
        <p:sp>
          <p:nvSpPr>
            <p:cNvPr id="50" name="pl50"/>
            <p:cNvSpPr/>
            <p:nvPr/>
          </p:nvSpPr>
          <p:spPr>
            <a:xfrm>
              <a:off x="3163256" y="4986636"/>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51" name="tx51"/>
            <p:cNvSpPr/>
            <p:nvPr/>
          </p:nvSpPr>
          <p:spPr>
            <a:xfrm>
              <a:off x="2148720" y="4652100"/>
              <a:ext cx="25392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a:t>
              </a:r>
            </a:p>
          </p:txBody>
        </p:sp>
        <p:sp>
          <p:nvSpPr>
            <p:cNvPr id="52" name="tx52"/>
            <p:cNvSpPr/>
            <p:nvPr/>
          </p:nvSpPr>
          <p:spPr>
            <a:xfrm>
              <a:off x="2148720" y="4941145"/>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AMR</a:t>
              </a:r>
            </a:p>
          </p:txBody>
        </p:sp>
        <p:sp>
          <p:nvSpPr>
            <p:cNvPr id="53" name="tx53"/>
            <p:cNvSpPr/>
            <p:nvPr/>
          </p:nvSpPr>
          <p:spPr>
            <a:xfrm>
              <a:off x="2789538" y="4652100"/>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EMR</a:t>
              </a:r>
            </a:p>
          </p:txBody>
        </p:sp>
        <p:sp>
          <p:nvSpPr>
            <p:cNvPr id="54" name="tx54"/>
            <p:cNvSpPr/>
            <p:nvPr/>
          </p:nvSpPr>
          <p:spPr>
            <a:xfrm>
              <a:off x="2789538" y="4941145"/>
              <a:ext cx="2681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a:t>
              </a:r>
            </a:p>
          </p:txBody>
        </p:sp>
        <p:sp>
          <p:nvSpPr>
            <p:cNvPr id="55" name="tx55"/>
            <p:cNvSpPr/>
            <p:nvPr/>
          </p:nvSpPr>
          <p:spPr>
            <a:xfrm>
              <a:off x="3430356"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SEAR</a:t>
              </a:r>
            </a:p>
          </p:txBody>
        </p:sp>
        <p:sp>
          <p:nvSpPr>
            <p:cNvPr id="56" name="tx56"/>
            <p:cNvSpPr/>
            <p:nvPr/>
          </p:nvSpPr>
          <p:spPr>
            <a:xfrm>
              <a:off x="3430356" y="4941145"/>
              <a:ext cx="2962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WPR</a:t>
              </a:r>
            </a:p>
          </p:txBody>
        </p:sp>
        <p:sp>
          <p:nvSpPr>
            <p:cNvPr id="57" name="tx57"/>
            <p:cNvSpPr/>
            <p:nvPr/>
          </p:nvSpPr>
          <p:spPr>
            <a:xfrm>
              <a:off x="1614715" y="1437626"/>
              <a:ext cx="240633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SEAR, 2018-2025</a:t>
              </a:r>
            </a:p>
          </p:txBody>
        </p:sp>
        <p:sp>
          <p:nvSpPr>
            <p:cNvPr id="58" name="pl58"/>
            <p:cNvSpPr/>
            <p:nvPr/>
          </p:nvSpPr>
          <p:spPr>
            <a:xfrm>
              <a:off x="5191733" y="357677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9" name="pl59"/>
            <p:cNvSpPr/>
            <p:nvPr/>
          </p:nvSpPr>
          <p:spPr>
            <a:xfrm>
              <a:off x="5191733" y="3170801"/>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0" name="pl60"/>
            <p:cNvSpPr/>
            <p:nvPr/>
          </p:nvSpPr>
          <p:spPr>
            <a:xfrm>
              <a:off x="5191733" y="2764827"/>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1" name="pl61"/>
            <p:cNvSpPr/>
            <p:nvPr/>
          </p:nvSpPr>
          <p:spPr>
            <a:xfrm>
              <a:off x="5191733" y="235885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2" name="pl62"/>
            <p:cNvSpPr/>
            <p:nvPr/>
          </p:nvSpPr>
          <p:spPr>
            <a:xfrm>
              <a:off x="5191733" y="1952879"/>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3" name="pl63"/>
            <p:cNvSpPr/>
            <p:nvPr/>
          </p:nvSpPr>
          <p:spPr>
            <a:xfrm>
              <a:off x="5191733" y="377976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4" name="pl64"/>
            <p:cNvSpPr/>
            <p:nvPr/>
          </p:nvSpPr>
          <p:spPr>
            <a:xfrm>
              <a:off x="5191733" y="3373788"/>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5" name="pl65"/>
            <p:cNvSpPr/>
            <p:nvPr/>
          </p:nvSpPr>
          <p:spPr>
            <a:xfrm>
              <a:off x="5191733" y="296781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6" name="pl66"/>
            <p:cNvSpPr/>
            <p:nvPr/>
          </p:nvSpPr>
          <p:spPr>
            <a:xfrm>
              <a:off x="5191733" y="2561840"/>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7" name="pl67"/>
            <p:cNvSpPr/>
            <p:nvPr/>
          </p:nvSpPr>
          <p:spPr>
            <a:xfrm>
              <a:off x="5191733" y="215586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8" name="pl68"/>
            <p:cNvSpPr/>
            <p:nvPr/>
          </p:nvSpPr>
          <p:spPr>
            <a:xfrm>
              <a:off x="5191733" y="174989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9" name="pl69"/>
            <p:cNvSpPr/>
            <p:nvPr/>
          </p:nvSpPr>
          <p:spPr>
            <a:xfrm>
              <a:off x="5365055"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355468"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7345880"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8336293"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5365055" y="2561840"/>
              <a:ext cx="3466444" cy="1014935"/>
            </a:xfrm>
            <a:custGeom>
              <a:avLst/>
              <a:pathLst>
                <a:path w="3466444" h="1014935">
                  <a:moveTo>
                    <a:pt x="0" y="202987"/>
                  </a:moveTo>
                  <a:lnTo>
                    <a:pt x="495206" y="0"/>
                  </a:lnTo>
                  <a:lnTo>
                    <a:pt x="990412" y="202987"/>
                  </a:lnTo>
                  <a:lnTo>
                    <a:pt x="1485619" y="1014935"/>
                  </a:lnTo>
                  <a:lnTo>
                    <a:pt x="1980825" y="1014935"/>
                  </a:lnTo>
                  <a:lnTo>
                    <a:pt x="2476031" y="405974"/>
                  </a:lnTo>
                  <a:lnTo>
                    <a:pt x="2971238" y="202987"/>
                  </a:lnTo>
                  <a:lnTo>
                    <a:pt x="3466444" y="202987"/>
                  </a:lnTo>
                </a:path>
              </a:pathLst>
            </a:custGeom>
            <a:ln w="27101" cap="flat">
              <a:solidFill>
                <a:srgbClr val="F4A81D">
                  <a:alpha val="69803"/>
                </a:srgbClr>
              </a:solidFill>
              <a:prstDash val="solid"/>
              <a:round/>
            </a:ln>
          </p:spPr>
          <p:txBody>
            <a:bodyPr/>
            <a:lstStyle/>
            <a:p/>
          </p:txBody>
        </p:sp>
        <p:sp>
          <p:nvSpPr>
            <p:cNvPr id="74" name="pl74"/>
            <p:cNvSpPr/>
            <p:nvPr/>
          </p:nvSpPr>
          <p:spPr>
            <a:xfrm>
              <a:off x="5365055" y="1749892"/>
              <a:ext cx="3466444" cy="1217922"/>
            </a:xfrm>
            <a:custGeom>
              <a:avLst/>
              <a:pathLst>
                <a:path w="3466444" h="1217922">
                  <a:moveTo>
                    <a:pt x="0" y="0"/>
                  </a:moveTo>
                  <a:lnTo>
                    <a:pt x="495206" y="811948"/>
                  </a:lnTo>
                  <a:lnTo>
                    <a:pt x="990412" y="1014935"/>
                  </a:lnTo>
                  <a:lnTo>
                    <a:pt x="1485619" y="1014935"/>
                  </a:lnTo>
                  <a:lnTo>
                    <a:pt x="1980825" y="1217922"/>
                  </a:lnTo>
                  <a:lnTo>
                    <a:pt x="2476031" y="811948"/>
                  </a:lnTo>
                  <a:lnTo>
                    <a:pt x="2971238" y="405974"/>
                  </a:lnTo>
                  <a:lnTo>
                    <a:pt x="3466444" y="608961"/>
                  </a:lnTo>
                </a:path>
              </a:pathLst>
            </a:custGeom>
            <a:ln w="27101" cap="flat">
              <a:solidFill>
                <a:srgbClr val="F26829">
                  <a:alpha val="69803"/>
                </a:srgbClr>
              </a:solidFill>
              <a:prstDash val="solid"/>
              <a:round/>
            </a:ln>
          </p:spPr>
          <p:txBody>
            <a:bodyPr/>
            <a:lstStyle/>
            <a:p/>
          </p:txBody>
        </p:sp>
        <p:sp>
          <p:nvSpPr>
            <p:cNvPr id="75" name="pl75"/>
            <p:cNvSpPr/>
            <p:nvPr/>
          </p:nvSpPr>
          <p:spPr>
            <a:xfrm>
              <a:off x="5365055" y="2561840"/>
              <a:ext cx="3466444" cy="405974"/>
            </a:xfrm>
            <a:custGeom>
              <a:avLst/>
              <a:pathLst>
                <a:path w="3466444" h="405974">
                  <a:moveTo>
                    <a:pt x="0" y="0"/>
                  </a:moveTo>
                  <a:lnTo>
                    <a:pt x="495206" y="0"/>
                  </a:lnTo>
                  <a:lnTo>
                    <a:pt x="990412" y="0"/>
                  </a:lnTo>
                  <a:lnTo>
                    <a:pt x="1485619" y="405974"/>
                  </a:lnTo>
                  <a:lnTo>
                    <a:pt x="1980825" y="0"/>
                  </a:lnTo>
                  <a:lnTo>
                    <a:pt x="2476031" y="405974"/>
                  </a:lnTo>
                  <a:lnTo>
                    <a:pt x="2971238" y="405974"/>
                  </a:lnTo>
                  <a:lnTo>
                    <a:pt x="3466444" y="202987"/>
                  </a:lnTo>
                </a:path>
              </a:pathLst>
            </a:custGeom>
            <a:ln w="27101" cap="flat">
              <a:solidFill>
                <a:srgbClr val="BD53BD">
                  <a:alpha val="69803"/>
                </a:srgbClr>
              </a:solidFill>
              <a:prstDash val="solid"/>
              <a:round/>
            </a:ln>
          </p:spPr>
          <p:txBody>
            <a:bodyPr/>
            <a:lstStyle/>
            <a:p/>
          </p:txBody>
        </p:sp>
        <p:sp>
          <p:nvSpPr>
            <p:cNvPr id="76" name="pl76"/>
            <p:cNvSpPr/>
            <p:nvPr/>
          </p:nvSpPr>
          <p:spPr>
            <a:xfrm>
              <a:off x="5365055" y="2561840"/>
              <a:ext cx="3466444" cy="405974"/>
            </a:xfrm>
            <a:custGeom>
              <a:avLst/>
              <a:pathLst>
                <a:path w="3466444" h="405974">
                  <a:moveTo>
                    <a:pt x="0" y="0"/>
                  </a:moveTo>
                  <a:lnTo>
                    <a:pt x="495206" y="0"/>
                  </a:lnTo>
                  <a:lnTo>
                    <a:pt x="990412" y="202987"/>
                  </a:lnTo>
                  <a:lnTo>
                    <a:pt x="1485619" y="202987"/>
                  </a:lnTo>
                  <a:lnTo>
                    <a:pt x="1980825" y="405974"/>
                  </a:lnTo>
                  <a:lnTo>
                    <a:pt x="2476031" y="202987"/>
                  </a:lnTo>
                  <a:lnTo>
                    <a:pt x="2971238" y="405974"/>
                  </a:lnTo>
                  <a:lnTo>
                    <a:pt x="3466444" y="405974"/>
                  </a:lnTo>
                </a:path>
              </a:pathLst>
            </a:custGeom>
            <a:ln w="27101" cap="flat">
              <a:solidFill>
                <a:srgbClr val="6363C0">
                  <a:alpha val="69803"/>
                </a:srgbClr>
              </a:solidFill>
              <a:prstDash val="solid"/>
              <a:round/>
            </a:ln>
          </p:spPr>
          <p:txBody>
            <a:bodyPr/>
            <a:lstStyle/>
            <a:p/>
          </p:txBody>
        </p:sp>
        <p:sp>
          <p:nvSpPr>
            <p:cNvPr id="77" name="pl77"/>
            <p:cNvSpPr/>
            <p:nvPr/>
          </p:nvSpPr>
          <p:spPr>
            <a:xfrm>
              <a:off x="5365055" y="2358853"/>
              <a:ext cx="3466444" cy="1420909"/>
            </a:xfrm>
            <a:custGeom>
              <a:avLst/>
              <a:pathLst>
                <a:path w="3466444" h="1420909">
                  <a:moveTo>
                    <a:pt x="0" y="405974"/>
                  </a:moveTo>
                  <a:lnTo>
                    <a:pt x="495206" y="202987"/>
                  </a:lnTo>
                  <a:lnTo>
                    <a:pt x="990412" y="1217922"/>
                  </a:lnTo>
                  <a:lnTo>
                    <a:pt x="1485619" y="1420909"/>
                  </a:lnTo>
                  <a:lnTo>
                    <a:pt x="1980825" y="405974"/>
                  </a:lnTo>
                  <a:lnTo>
                    <a:pt x="2476031" y="608961"/>
                  </a:lnTo>
                  <a:lnTo>
                    <a:pt x="2971238" y="0"/>
                  </a:lnTo>
                  <a:lnTo>
                    <a:pt x="3466444" y="0"/>
                  </a:lnTo>
                </a:path>
              </a:pathLst>
            </a:custGeom>
            <a:ln w="27101" cap="flat">
              <a:solidFill>
                <a:srgbClr val="008DC9">
                  <a:alpha val="69803"/>
                </a:srgbClr>
              </a:solidFill>
              <a:prstDash val="solid"/>
              <a:round/>
            </a:ln>
          </p:spPr>
          <p:txBody>
            <a:bodyPr/>
            <a:lstStyle/>
            <a:p/>
          </p:txBody>
        </p:sp>
        <p:sp>
          <p:nvSpPr>
            <p:cNvPr id="78" name="pl78"/>
            <p:cNvSpPr/>
            <p:nvPr/>
          </p:nvSpPr>
          <p:spPr>
            <a:xfrm>
              <a:off x="5365055" y="2358853"/>
              <a:ext cx="3466444" cy="1420909"/>
            </a:xfrm>
            <a:custGeom>
              <a:avLst/>
              <a:pathLst>
                <a:path w="3466444" h="1420909">
                  <a:moveTo>
                    <a:pt x="0" y="0"/>
                  </a:moveTo>
                  <a:lnTo>
                    <a:pt x="495206" y="202987"/>
                  </a:lnTo>
                  <a:lnTo>
                    <a:pt x="990412" y="811948"/>
                  </a:lnTo>
                  <a:lnTo>
                    <a:pt x="1485619" y="1420909"/>
                  </a:lnTo>
                  <a:lnTo>
                    <a:pt x="1980825" y="405974"/>
                  </a:lnTo>
                  <a:lnTo>
                    <a:pt x="2476031" y="1217922"/>
                  </a:lnTo>
                  <a:lnTo>
                    <a:pt x="2971238" y="1014935"/>
                  </a:lnTo>
                  <a:lnTo>
                    <a:pt x="3466444" y="1217922"/>
                  </a:lnTo>
                </a:path>
              </a:pathLst>
            </a:custGeom>
            <a:ln w="27101" cap="flat">
              <a:solidFill>
                <a:srgbClr val="40BF73">
                  <a:alpha val="69803"/>
                </a:srgbClr>
              </a:solidFill>
              <a:prstDash val="solid"/>
              <a:round/>
            </a:ln>
          </p:spPr>
          <p:txBody>
            <a:bodyPr/>
            <a:lstStyle/>
            <a:p/>
          </p:txBody>
        </p:sp>
        <p:sp>
          <p:nvSpPr>
            <p:cNvPr id="79" name="pl79"/>
            <p:cNvSpPr/>
            <p:nvPr/>
          </p:nvSpPr>
          <p:spPr>
            <a:xfrm>
              <a:off x="5365055" y="2561840"/>
              <a:ext cx="3466444" cy="0"/>
            </a:xfrm>
            <a:custGeom>
              <a:avLst/>
              <a:pathLst>
                <a:path w="3466444" h="0">
                  <a:moveTo>
                    <a:pt x="0" y="0"/>
                  </a:moveTo>
                  <a:lnTo>
                    <a:pt x="0" y="0"/>
                  </a:lnTo>
                  <a:lnTo>
                    <a:pt x="0" y="0"/>
                  </a:lnTo>
                  <a:lnTo>
                    <a:pt x="0" y="0"/>
                  </a:lnTo>
                  <a:lnTo>
                    <a:pt x="0" y="0"/>
                  </a:lnTo>
                  <a:lnTo>
                    <a:pt x="0" y="0"/>
                  </a:lnTo>
                  <a:lnTo>
                    <a:pt x="495206" y="0"/>
                  </a:lnTo>
                  <a:lnTo>
                    <a:pt x="495206" y="0"/>
                  </a:lnTo>
                  <a:lnTo>
                    <a:pt x="495206" y="0"/>
                  </a:lnTo>
                  <a:lnTo>
                    <a:pt x="495206" y="0"/>
                  </a:lnTo>
                  <a:lnTo>
                    <a:pt x="495206" y="0"/>
                  </a:lnTo>
                  <a:lnTo>
                    <a:pt x="495206" y="0"/>
                  </a:lnTo>
                  <a:lnTo>
                    <a:pt x="990412" y="0"/>
                  </a:lnTo>
                  <a:lnTo>
                    <a:pt x="990412" y="0"/>
                  </a:lnTo>
                  <a:lnTo>
                    <a:pt x="990412" y="0"/>
                  </a:lnTo>
                  <a:lnTo>
                    <a:pt x="990412" y="0"/>
                  </a:lnTo>
                  <a:lnTo>
                    <a:pt x="990412" y="0"/>
                  </a:lnTo>
                  <a:lnTo>
                    <a:pt x="990412" y="0"/>
                  </a:lnTo>
                  <a:lnTo>
                    <a:pt x="1485619" y="0"/>
                  </a:lnTo>
                  <a:lnTo>
                    <a:pt x="1485619" y="0"/>
                  </a:lnTo>
                  <a:lnTo>
                    <a:pt x="1485619" y="0"/>
                  </a:lnTo>
                  <a:lnTo>
                    <a:pt x="1485619" y="0"/>
                  </a:lnTo>
                  <a:lnTo>
                    <a:pt x="1485619" y="0"/>
                  </a:lnTo>
                  <a:lnTo>
                    <a:pt x="1485619" y="0"/>
                  </a:lnTo>
                  <a:lnTo>
                    <a:pt x="1980825" y="0"/>
                  </a:lnTo>
                  <a:lnTo>
                    <a:pt x="1980825" y="0"/>
                  </a:lnTo>
                  <a:lnTo>
                    <a:pt x="1980825" y="0"/>
                  </a:lnTo>
                  <a:lnTo>
                    <a:pt x="1980825" y="0"/>
                  </a:lnTo>
                  <a:lnTo>
                    <a:pt x="1980825" y="0"/>
                  </a:lnTo>
                  <a:lnTo>
                    <a:pt x="1980825" y="0"/>
                  </a:lnTo>
                  <a:lnTo>
                    <a:pt x="2476031" y="0"/>
                  </a:lnTo>
                  <a:lnTo>
                    <a:pt x="2476031" y="0"/>
                  </a:lnTo>
                  <a:lnTo>
                    <a:pt x="2476031" y="0"/>
                  </a:lnTo>
                  <a:lnTo>
                    <a:pt x="2476031" y="0"/>
                  </a:lnTo>
                  <a:lnTo>
                    <a:pt x="2476031" y="0"/>
                  </a:lnTo>
                  <a:lnTo>
                    <a:pt x="2476031" y="0"/>
                  </a:lnTo>
                  <a:lnTo>
                    <a:pt x="2971238" y="0"/>
                  </a:lnTo>
                  <a:lnTo>
                    <a:pt x="2971238" y="0"/>
                  </a:lnTo>
                  <a:lnTo>
                    <a:pt x="2971238" y="0"/>
                  </a:lnTo>
                  <a:lnTo>
                    <a:pt x="2971238" y="0"/>
                  </a:lnTo>
                  <a:lnTo>
                    <a:pt x="2971238" y="0"/>
                  </a:lnTo>
                  <a:lnTo>
                    <a:pt x="2971238" y="0"/>
                  </a:lnTo>
                  <a:lnTo>
                    <a:pt x="3466444" y="0"/>
                  </a:lnTo>
                  <a:lnTo>
                    <a:pt x="3466444" y="0"/>
                  </a:lnTo>
                  <a:lnTo>
                    <a:pt x="3466444" y="0"/>
                  </a:lnTo>
                  <a:lnTo>
                    <a:pt x="3466444" y="0"/>
                  </a:lnTo>
                  <a:lnTo>
                    <a:pt x="3466444" y="0"/>
                  </a:lnTo>
                  <a:lnTo>
                    <a:pt x="3466444" y="0"/>
                  </a:lnTo>
                </a:path>
              </a:pathLst>
            </a:custGeom>
            <a:ln w="13550" cap="flat">
              <a:solidFill>
                <a:srgbClr val="000000">
                  <a:alpha val="100000"/>
                </a:srgbClr>
              </a:solidFill>
              <a:prstDash val="dash"/>
              <a:round/>
            </a:ln>
          </p:spPr>
          <p:txBody>
            <a:bodyPr/>
            <a:lstStyle/>
            <a:p/>
          </p:txBody>
        </p:sp>
        <p:sp>
          <p:nvSpPr>
            <p:cNvPr id="80" name="pl80"/>
            <p:cNvSpPr/>
            <p:nvPr/>
          </p:nvSpPr>
          <p:spPr>
            <a:xfrm>
              <a:off x="5365055" y="2358853"/>
              <a:ext cx="3466444" cy="1420909"/>
            </a:xfrm>
            <a:custGeom>
              <a:avLst/>
              <a:pathLst>
                <a:path w="3466444" h="1420909">
                  <a:moveTo>
                    <a:pt x="0" y="405974"/>
                  </a:moveTo>
                  <a:lnTo>
                    <a:pt x="495206" y="202987"/>
                  </a:lnTo>
                  <a:lnTo>
                    <a:pt x="990412" y="1217922"/>
                  </a:lnTo>
                  <a:lnTo>
                    <a:pt x="1485619" y="1420909"/>
                  </a:lnTo>
                  <a:lnTo>
                    <a:pt x="1980825" y="405974"/>
                  </a:lnTo>
                  <a:lnTo>
                    <a:pt x="2476031" y="608961"/>
                  </a:lnTo>
                  <a:lnTo>
                    <a:pt x="2971238" y="0"/>
                  </a:lnTo>
                  <a:lnTo>
                    <a:pt x="3466444" y="0"/>
                  </a:lnTo>
                </a:path>
              </a:pathLst>
            </a:custGeom>
            <a:ln w="65043" cap="flat">
              <a:solidFill>
                <a:srgbClr val="000000">
                  <a:alpha val="100000"/>
                </a:srgbClr>
              </a:solidFill>
              <a:prstDash val="solid"/>
              <a:round/>
            </a:ln>
          </p:spPr>
          <p:txBody>
            <a:bodyPr/>
            <a:lstStyle/>
            <a:p/>
          </p:txBody>
        </p:sp>
        <p:sp>
          <p:nvSpPr>
            <p:cNvPr id="81" name="pl81"/>
            <p:cNvSpPr/>
            <p:nvPr/>
          </p:nvSpPr>
          <p:spPr>
            <a:xfrm>
              <a:off x="5365055" y="2358853"/>
              <a:ext cx="3466444" cy="1420909"/>
            </a:xfrm>
            <a:custGeom>
              <a:avLst/>
              <a:pathLst>
                <a:path w="3466444" h="1420909">
                  <a:moveTo>
                    <a:pt x="0" y="405974"/>
                  </a:moveTo>
                  <a:lnTo>
                    <a:pt x="495206" y="202987"/>
                  </a:lnTo>
                  <a:lnTo>
                    <a:pt x="990412" y="1217922"/>
                  </a:lnTo>
                  <a:lnTo>
                    <a:pt x="1485619" y="1420909"/>
                  </a:lnTo>
                  <a:lnTo>
                    <a:pt x="1980825" y="405974"/>
                  </a:lnTo>
                  <a:lnTo>
                    <a:pt x="2476031" y="608961"/>
                  </a:lnTo>
                  <a:lnTo>
                    <a:pt x="2971238" y="0"/>
                  </a:lnTo>
                  <a:lnTo>
                    <a:pt x="3466444" y="0"/>
                  </a:lnTo>
                </a:path>
              </a:pathLst>
            </a:custGeom>
            <a:ln w="40651" cap="flat">
              <a:solidFill>
                <a:srgbClr val="008DC9">
                  <a:alpha val="100000"/>
                </a:srgbClr>
              </a:solidFill>
              <a:prstDash val="solid"/>
              <a:round/>
            </a:ln>
          </p:spPr>
          <p:txBody>
            <a:bodyPr/>
            <a:lstStyle/>
            <a:p/>
          </p:txBody>
        </p:sp>
        <p:sp>
          <p:nvSpPr>
            <p:cNvPr id="82" name="tx82"/>
            <p:cNvSpPr/>
            <p:nvPr/>
          </p:nvSpPr>
          <p:spPr>
            <a:xfrm>
              <a:off x="5316866" y="25862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3" name="tx83"/>
            <p:cNvSpPr/>
            <p:nvPr/>
          </p:nvSpPr>
          <p:spPr>
            <a:xfrm>
              <a:off x="5830132" y="23832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4" name="tx84"/>
            <p:cNvSpPr/>
            <p:nvPr/>
          </p:nvSpPr>
          <p:spPr>
            <a:xfrm>
              <a:off x="6307279" y="339822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5" name="tx85"/>
            <p:cNvSpPr/>
            <p:nvPr/>
          </p:nvSpPr>
          <p:spPr>
            <a:xfrm>
              <a:off x="6802485" y="36012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86" name="tx86"/>
            <p:cNvSpPr/>
            <p:nvPr/>
          </p:nvSpPr>
          <p:spPr>
            <a:xfrm>
              <a:off x="7297691" y="25862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7" name="tx87"/>
            <p:cNvSpPr/>
            <p:nvPr/>
          </p:nvSpPr>
          <p:spPr>
            <a:xfrm>
              <a:off x="7792898" y="27892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8" name="tx88"/>
            <p:cNvSpPr/>
            <p:nvPr/>
          </p:nvSpPr>
          <p:spPr>
            <a:xfrm>
              <a:off x="8306163" y="21802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9" name="tx89"/>
            <p:cNvSpPr/>
            <p:nvPr/>
          </p:nvSpPr>
          <p:spPr>
            <a:xfrm>
              <a:off x="8801370" y="21802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0" name="tx90"/>
            <p:cNvSpPr/>
            <p:nvPr/>
          </p:nvSpPr>
          <p:spPr>
            <a:xfrm>
              <a:off x="5016083" y="3734270"/>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a:t>
              </a:r>
            </a:p>
          </p:txBody>
        </p:sp>
        <p:sp>
          <p:nvSpPr>
            <p:cNvPr id="91" name="tx91"/>
            <p:cNvSpPr/>
            <p:nvPr/>
          </p:nvSpPr>
          <p:spPr>
            <a:xfrm>
              <a:off x="5016083" y="3328296"/>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92" name="tx92"/>
            <p:cNvSpPr/>
            <p:nvPr/>
          </p:nvSpPr>
          <p:spPr>
            <a:xfrm>
              <a:off x="5016083" y="2922322"/>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93" name="tx93"/>
            <p:cNvSpPr/>
            <p:nvPr/>
          </p:nvSpPr>
          <p:spPr>
            <a:xfrm>
              <a:off x="5058419" y="251634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4" name="tx94"/>
            <p:cNvSpPr/>
            <p:nvPr/>
          </p:nvSpPr>
          <p:spPr>
            <a:xfrm>
              <a:off x="5058419" y="2110374"/>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95" name="tx95"/>
            <p:cNvSpPr/>
            <p:nvPr/>
          </p:nvSpPr>
          <p:spPr>
            <a:xfrm>
              <a:off x="5058419" y="1704400"/>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96" name="tx96"/>
            <p:cNvSpPr/>
            <p:nvPr/>
          </p:nvSpPr>
          <p:spPr>
            <a:xfrm rot="-5400000">
              <a:off x="5223689"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97" name="tx97"/>
            <p:cNvSpPr/>
            <p:nvPr/>
          </p:nvSpPr>
          <p:spPr>
            <a:xfrm rot="-5400000">
              <a:off x="6214101"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98" name="tx98"/>
            <p:cNvSpPr/>
            <p:nvPr/>
          </p:nvSpPr>
          <p:spPr>
            <a:xfrm rot="-5400000">
              <a:off x="7204514"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99" name="tx99"/>
            <p:cNvSpPr/>
            <p:nvPr/>
          </p:nvSpPr>
          <p:spPr>
            <a:xfrm rot="-5400000">
              <a:off x="8194927"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00" name="tx100"/>
            <p:cNvSpPr/>
            <p:nvPr/>
          </p:nvSpPr>
          <p:spPr>
            <a:xfrm rot="-5400000">
              <a:off x="4316977" y="2719335"/>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101" name="pl101"/>
            <p:cNvSpPr/>
            <p:nvPr/>
          </p:nvSpPr>
          <p:spPr>
            <a:xfrm>
              <a:off x="6162015" y="4697591"/>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102" name="pl102"/>
            <p:cNvSpPr/>
            <p:nvPr/>
          </p:nvSpPr>
          <p:spPr>
            <a:xfrm>
              <a:off x="6162015" y="4986636"/>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103" name="pl103"/>
            <p:cNvSpPr/>
            <p:nvPr/>
          </p:nvSpPr>
          <p:spPr>
            <a:xfrm>
              <a:off x="6802833" y="4697591"/>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104" name="pl104"/>
            <p:cNvSpPr/>
            <p:nvPr/>
          </p:nvSpPr>
          <p:spPr>
            <a:xfrm>
              <a:off x="6802833" y="4986636"/>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105" name="pl105"/>
            <p:cNvSpPr/>
            <p:nvPr/>
          </p:nvSpPr>
          <p:spPr>
            <a:xfrm>
              <a:off x="7443651" y="4697591"/>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106" name="pl106"/>
            <p:cNvSpPr/>
            <p:nvPr/>
          </p:nvSpPr>
          <p:spPr>
            <a:xfrm>
              <a:off x="7443651" y="4697591"/>
              <a:ext cx="175564" cy="0"/>
            </a:xfrm>
            <a:custGeom>
              <a:avLst/>
              <a:pathLst>
                <a:path w="175564" h="0">
                  <a:moveTo>
                    <a:pt x="0" y="0"/>
                  </a:moveTo>
                  <a:lnTo>
                    <a:pt x="175564" y="0"/>
                  </a:lnTo>
                </a:path>
              </a:pathLst>
            </a:custGeom>
            <a:ln w="40651" cap="flat">
              <a:solidFill>
                <a:srgbClr val="008DC9">
                  <a:alpha val="100000"/>
                </a:srgbClr>
              </a:solidFill>
              <a:prstDash val="solid"/>
              <a:round/>
            </a:ln>
          </p:spPr>
          <p:txBody>
            <a:bodyPr/>
            <a:lstStyle/>
            <a:p/>
          </p:txBody>
        </p:sp>
        <p:sp>
          <p:nvSpPr>
            <p:cNvPr id="107" name="pl107"/>
            <p:cNvSpPr/>
            <p:nvPr/>
          </p:nvSpPr>
          <p:spPr>
            <a:xfrm>
              <a:off x="7443651" y="4986636"/>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108" name="tx108"/>
            <p:cNvSpPr/>
            <p:nvPr/>
          </p:nvSpPr>
          <p:spPr>
            <a:xfrm>
              <a:off x="6429114" y="4652100"/>
              <a:ext cx="25392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a:t>
              </a:r>
            </a:p>
          </p:txBody>
        </p:sp>
        <p:sp>
          <p:nvSpPr>
            <p:cNvPr id="109" name="tx109"/>
            <p:cNvSpPr/>
            <p:nvPr/>
          </p:nvSpPr>
          <p:spPr>
            <a:xfrm>
              <a:off x="6429114" y="4941145"/>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AMR</a:t>
              </a:r>
            </a:p>
          </p:txBody>
        </p:sp>
        <p:sp>
          <p:nvSpPr>
            <p:cNvPr id="110" name="tx110"/>
            <p:cNvSpPr/>
            <p:nvPr/>
          </p:nvSpPr>
          <p:spPr>
            <a:xfrm>
              <a:off x="7069932" y="4652100"/>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EMR</a:t>
              </a:r>
            </a:p>
          </p:txBody>
        </p:sp>
        <p:sp>
          <p:nvSpPr>
            <p:cNvPr id="111" name="tx111"/>
            <p:cNvSpPr/>
            <p:nvPr/>
          </p:nvSpPr>
          <p:spPr>
            <a:xfrm>
              <a:off x="7069932" y="4941145"/>
              <a:ext cx="2681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a:t>
              </a:r>
            </a:p>
          </p:txBody>
        </p:sp>
        <p:sp>
          <p:nvSpPr>
            <p:cNvPr id="112" name="tx112"/>
            <p:cNvSpPr/>
            <p:nvPr/>
          </p:nvSpPr>
          <p:spPr>
            <a:xfrm>
              <a:off x="7710750"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SEAR</a:t>
              </a:r>
            </a:p>
          </p:txBody>
        </p:sp>
        <p:sp>
          <p:nvSpPr>
            <p:cNvPr id="113" name="tx113"/>
            <p:cNvSpPr/>
            <p:nvPr/>
          </p:nvSpPr>
          <p:spPr>
            <a:xfrm>
              <a:off x="7710750" y="4941145"/>
              <a:ext cx="2962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WPR</a:t>
              </a:r>
            </a:p>
          </p:txBody>
        </p:sp>
        <p:sp>
          <p:nvSpPr>
            <p:cNvPr id="114" name="tx114"/>
            <p:cNvSpPr/>
            <p:nvPr/>
          </p:nvSpPr>
          <p:spPr>
            <a:xfrm>
              <a:off x="556181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115" name="pl115"/>
            <p:cNvSpPr/>
            <p:nvPr/>
          </p:nvSpPr>
          <p:spPr>
            <a:xfrm>
              <a:off x="2505509"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4958080"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7410650"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911338" y="58457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9" name="pl119"/>
            <p:cNvSpPr/>
            <p:nvPr/>
          </p:nvSpPr>
          <p:spPr>
            <a:xfrm>
              <a:off x="911338" y="5718891"/>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0" name="pl120"/>
            <p:cNvSpPr/>
            <p:nvPr/>
          </p:nvSpPr>
          <p:spPr>
            <a:xfrm>
              <a:off x="911338" y="559202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1" name="pl121"/>
            <p:cNvSpPr/>
            <p:nvPr/>
          </p:nvSpPr>
          <p:spPr>
            <a:xfrm>
              <a:off x="1279224"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3731794"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6184365"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8636936"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5" name="rc125"/>
            <p:cNvSpPr/>
            <p:nvPr/>
          </p:nvSpPr>
          <p:spPr>
            <a:xfrm>
              <a:off x="1279224" y="5795011"/>
              <a:ext cx="7357712" cy="101493"/>
            </a:xfrm>
            <a:prstGeom prst="rect">
              <a:avLst/>
            </a:prstGeom>
            <a:solidFill>
              <a:srgbClr val="008DC9">
                <a:alpha val="80000"/>
              </a:srgbClr>
            </a:solidFill>
          </p:spPr>
          <p:txBody>
            <a:bodyPr/>
            <a:lstStyle/>
            <a:p/>
          </p:txBody>
        </p:sp>
        <p:sp>
          <p:nvSpPr>
            <p:cNvPr id="126" name="rc126"/>
            <p:cNvSpPr/>
            <p:nvPr/>
          </p:nvSpPr>
          <p:spPr>
            <a:xfrm>
              <a:off x="1279224" y="5668144"/>
              <a:ext cx="5395655" cy="101493"/>
            </a:xfrm>
            <a:prstGeom prst="rect">
              <a:avLst/>
            </a:prstGeom>
            <a:solidFill>
              <a:srgbClr val="008DC9">
                <a:alpha val="80000"/>
              </a:srgbClr>
            </a:solidFill>
          </p:spPr>
          <p:txBody>
            <a:bodyPr/>
            <a:lstStyle/>
            <a:p/>
          </p:txBody>
        </p:sp>
        <p:sp>
          <p:nvSpPr>
            <p:cNvPr id="127" name="rc127"/>
            <p:cNvSpPr/>
            <p:nvPr/>
          </p:nvSpPr>
          <p:spPr>
            <a:xfrm>
              <a:off x="1279224" y="5541277"/>
              <a:ext cx="5395655" cy="101493"/>
            </a:xfrm>
            <a:prstGeom prst="rect">
              <a:avLst/>
            </a:prstGeom>
            <a:solidFill>
              <a:srgbClr val="008DC9">
                <a:alpha val="80000"/>
              </a:srgbClr>
            </a:solidFill>
          </p:spPr>
          <p:txBody>
            <a:bodyPr/>
            <a:lstStyle/>
            <a:p/>
          </p:txBody>
        </p:sp>
        <p:sp>
          <p:nvSpPr>
            <p:cNvPr id="128" name="tx128"/>
            <p:cNvSpPr/>
            <p:nvPr/>
          </p:nvSpPr>
          <p:spPr>
            <a:xfrm>
              <a:off x="8712237" y="58069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29" name="tx129"/>
            <p:cNvSpPr/>
            <p:nvPr/>
          </p:nvSpPr>
          <p:spPr>
            <a:xfrm>
              <a:off x="6750180" y="568007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30" name="tx130"/>
            <p:cNvSpPr/>
            <p:nvPr/>
          </p:nvSpPr>
          <p:spPr>
            <a:xfrm>
              <a:off x="6750180" y="555320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31" name="tx131"/>
            <p:cNvSpPr/>
            <p:nvPr/>
          </p:nvSpPr>
          <p:spPr>
            <a:xfrm>
              <a:off x="565975" y="58002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32" name="tx132"/>
            <p:cNvSpPr/>
            <p:nvPr/>
          </p:nvSpPr>
          <p:spPr>
            <a:xfrm>
              <a:off x="565975" y="5673399"/>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3" name="tx133"/>
            <p:cNvSpPr/>
            <p:nvPr/>
          </p:nvSpPr>
          <p:spPr>
            <a:xfrm>
              <a:off x="565975" y="554653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4" name="tx134"/>
            <p:cNvSpPr/>
            <p:nvPr/>
          </p:nvSpPr>
          <p:spPr>
            <a:xfrm>
              <a:off x="110256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135" name="tx135"/>
            <p:cNvSpPr/>
            <p:nvPr/>
          </p:nvSpPr>
          <p:spPr>
            <a:xfrm>
              <a:off x="355513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0.5</a:t>
              </a:r>
            </a:p>
          </p:txBody>
        </p:sp>
        <p:sp>
          <p:nvSpPr>
            <p:cNvPr id="136" name="tx136"/>
            <p:cNvSpPr/>
            <p:nvPr/>
          </p:nvSpPr>
          <p:spPr>
            <a:xfrm>
              <a:off x="6007703"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37" name="tx137"/>
            <p:cNvSpPr/>
            <p:nvPr/>
          </p:nvSpPr>
          <p:spPr>
            <a:xfrm>
              <a:off x="8460274"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38" name="tx138"/>
            <p:cNvSpPr/>
            <p:nvPr/>
          </p:nvSpPr>
          <p:spPr>
            <a:xfrm>
              <a:off x="4240779" y="6136985"/>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139" name="tx139"/>
            <p:cNvSpPr/>
            <p:nvPr/>
          </p:nvSpPr>
          <p:spPr>
            <a:xfrm>
              <a:off x="911338" y="5305131"/>
              <a:ext cx="369399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SEAR</a:t>
              </a:r>
            </a:p>
          </p:txBody>
        </p:sp>
        <p:sp>
          <p:nvSpPr>
            <p:cNvPr id="140" name="tx140"/>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1" name="tx141"/>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2" name="tx142"/>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SEAR ranked number 1 out of 6 WHO regions, with MCV1 coverage of 96%.
MCV1 coverage (96%) was 1 percentage point higher than in 2019 (95%).
This equates to 1.1 million unvaccinated children in 2025 compared to 1.5 million unvaccinated children in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improved between 2024 and 2025 in one regions and exceeded pre-pandemic levels in one regions, but progress is uneven and gaps in unvaccinated children persist.</a:t>
            </a:r>
          </a:p>
        </p:txBody>
      </p:sp>
      <p:grpSp xmlns:pic="http://schemas.openxmlformats.org/drawingml/2006/picture">
        <p:nvGrpSpPr>
          <p:cNvPr id="145" name=""/>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67535" y="4502540"/>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5" name="pl5"/>
            <p:cNvSpPr/>
            <p:nvPr/>
          </p:nvSpPr>
          <p:spPr>
            <a:xfrm>
              <a:off x="867535" y="3358855"/>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6" name="pl6"/>
            <p:cNvSpPr/>
            <p:nvPr/>
          </p:nvSpPr>
          <p:spPr>
            <a:xfrm>
              <a:off x="867535" y="2215171"/>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7" name="pl7"/>
            <p:cNvSpPr/>
            <p:nvPr/>
          </p:nvSpPr>
          <p:spPr>
            <a:xfrm>
              <a:off x="867535" y="1071486"/>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8" name="pl8"/>
            <p:cNvSpPr/>
            <p:nvPr/>
          </p:nvSpPr>
          <p:spPr>
            <a:xfrm>
              <a:off x="867535" y="5074383"/>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9" name="pl9"/>
            <p:cNvSpPr/>
            <p:nvPr/>
          </p:nvSpPr>
          <p:spPr>
            <a:xfrm>
              <a:off x="867535" y="3930698"/>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10" name="pl10"/>
            <p:cNvSpPr/>
            <p:nvPr/>
          </p:nvSpPr>
          <p:spPr>
            <a:xfrm>
              <a:off x="867535" y="2787013"/>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11" name="pl11"/>
            <p:cNvSpPr/>
            <p:nvPr/>
          </p:nvSpPr>
          <p:spPr>
            <a:xfrm>
              <a:off x="867535" y="1643328"/>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12" name="pl12"/>
            <p:cNvSpPr/>
            <p:nvPr/>
          </p:nvSpPr>
          <p:spPr>
            <a:xfrm>
              <a:off x="1195757"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42794"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28983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6867"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383904"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3094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77978"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02501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57205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19088"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6612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13162"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60199"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30723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949591" y="4865020"/>
              <a:ext cx="492333" cy="209362"/>
            </a:xfrm>
            <a:prstGeom prst="rect">
              <a:avLst/>
            </a:prstGeom>
            <a:solidFill>
              <a:srgbClr val="1CABE2">
                <a:alpha val="100000"/>
              </a:srgbClr>
            </a:solidFill>
          </p:spPr>
          <p:txBody>
            <a:bodyPr/>
            <a:lstStyle/>
            <a:p/>
          </p:txBody>
        </p:sp>
        <p:sp>
          <p:nvSpPr>
            <p:cNvPr id="27" name="rc27"/>
            <p:cNvSpPr/>
            <p:nvPr/>
          </p:nvSpPr>
          <p:spPr>
            <a:xfrm>
              <a:off x="1496627" y="4917378"/>
              <a:ext cx="492333" cy="157005"/>
            </a:xfrm>
            <a:prstGeom prst="rect">
              <a:avLst/>
            </a:prstGeom>
            <a:solidFill>
              <a:srgbClr val="1CABE2">
                <a:alpha val="100000"/>
              </a:srgbClr>
            </a:solidFill>
          </p:spPr>
          <p:txBody>
            <a:bodyPr/>
            <a:lstStyle/>
            <a:p/>
          </p:txBody>
        </p:sp>
        <p:sp>
          <p:nvSpPr>
            <p:cNvPr id="28" name="rc28"/>
            <p:cNvSpPr/>
            <p:nvPr/>
          </p:nvSpPr>
          <p:spPr>
            <a:xfrm>
              <a:off x="2043664" y="3132612"/>
              <a:ext cx="492333" cy="1941771"/>
            </a:xfrm>
            <a:prstGeom prst="rect">
              <a:avLst/>
            </a:prstGeom>
            <a:solidFill>
              <a:srgbClr val="1CABE2">
                <a:alpha val="100000"/>
              </a:srgbClr>
            </a:solidFill>
          </p:spPr>
          <p:txBody>
            <a:bodyPr/>
            <a:lstStyle/>
            <a:p/>
          </p:txBody>
        </p:sp>
        <p:sp>
          <p:nvSpPr>
            <p:cNvPr id="29" name="rc29"/>
            <p:cNvSpPr/>
            <p:nvPr/>
          </p:nvSpPr>
          <p:spPr>
            <a:xfrm>
              <a:off x="2590701" y="3126436"/>
              <a:ext cx="492333" cy="1947947"/>
            </a:xfrm>
            <a:prstGeom prst="rect">
              <a:avLst/>
            </a:prstGeom>
            <a:solidFill>
              <a:srgbClr val="1CABE2">
                <a:alpha val="100000"/>
              </a:srgbClr>
            </a:solidFill>
          </p:spPr>
          <p:txBody>
            <a:bodyPr/>
            <a:lstStyle/>
            <a:p/>
          </p:txBody>
        </p:sp>
        <p:sp>
          <p:nvSpPr>
            <p:cNvPr id="30" name="rc30"/>
            <p:cNvSpPr/>
            <p:nvPr/>
          </p:nvSpPr>
          <p:spPr>
            <a:xfrm>
              <a:off x="3137738" y="3420889"/>
              <a:ext cx="492333" cy="1653493"/>
            </a:xfrm>
            <a:prstGeom prst="rect">
              <a:avLst/>
            </a:prstGeom>
            <a:solidFill>
              <a:srgbClr val="1CABE2">
                <a:alpha val="100000"/>
              </a:srgbClr>
            </a:solidFill>
          </p:spPr>
          <p:txBody>
            <a:bodyPr/>
            <a:lstStyle/>
            <a:p/>
          </p:txBody>
        </p:sp>
        <p:sp>
          <p:nvSpPr>
            <p:cNvPr id="31" name="rc31"/>
            <p:cNvSpPr/>
            <p:nvPr/>
          </p:nvSpPr>
          <p:spPr>
            <a:xfrm>
              <a:off x="3684774" y="3576270"/>
              <a:ext cx="492333" cy="1498112"/>
            </a:xfrm>
            <a:prstGeom prst="rect">
              <a:avLst/>
            </a:prstGeom>
            <a:solidFill>
              <a:srgbClr val="1CABE2">
                <a:alpha val="100000"/>
              </a:srgbClr>
            </a:solidFill>
          </p:spPr>
          <p:txBody>
            <a:bodyPr/>
            <a:lstStyle/>
            <a:p/>
          </p:txBody>
        </p:sp>
        <p:sp>
          <p:nvSpPr>
            <p:cNvPr id="32" name="rc32"/>
            <p:cNvSpPr/>
            <p:nvPr/>
          </p:nvSpPr>
          <p:spPr>
            <a:xfrm>
              <a:off x="4231811" y="4429322"/>
              <a:ext cx="492333" cy="645061"/>
            </a:xfrm>
            <a:prstGeom prst="rect">
              <a:avLst/>
            </a:prstGeom>
            <a:solidFill>
              <a:srgbClr val="1CABE2">
                <a:alpha val="100000"/>
              </a:srgbClr>
            </a:solidFill>
          </p:spPr>
          <p:txBody>
            <a:bodyPr/>
            <a:lstStyle/>
            <a:p/>
          </p:txBody>
        </p:sp>
        <p:sp>
          <p:nvSpPr>
            <p:cNvPr id="33" name="rc33"/>
            <p:cNvSpPr/>
            <p:nvPr/>
          </p:nvSpPr>
          <p:spPr>
            <a:xfrm>
              <a:off x="4778848" y="4449542"/>
              <a:ext cx="492333" cy="624840"/>
            </a:xfrm>
            <a:prstGeom prst="rect">
              <a:avLst/>
            </a:prstGeom>
            <a:solidFill>
              <a:srgbClr val="1CABE2">
                <a:alpha val="100000"/>
              </a:srgbClr>
            </a:solidFill>
          </p:spPr>
          <p:txBody>
            <a:bodyPr/>
            <a:lstStyle/>
            <a:p/>
          </p:txBody>
        </p:sp>
        <p:sp>
          <p:nvSpPr>
            <p:cNvPr id="34" name="rc34"/>
            <p:cNvSpPr/>
            <p:nvPr/>
          </p:nvSpPr>
          <p:spPr>
            <a:xfrm>
              <a:off x="5325885" y="4853492"/>
              <a:ext cx="492333" cy="220891"/>
            </a:xfrm>
            <a:prstGeom prst="rect">
              <a:avLst/>
            </a:prstGeom>
            <a:solidFill>
              <a:srgbClr val="1CABE2">
                <a:alpha val="100000"/>
              </a:srgbClr>
            </a:solidFill>
          </p:spPr>
          <p:txBody>
            <a:bodyPr/>
            <a:lstStyle/>
            <a:p/>
          </p:txBody>
        </p:sp>
        <p:sp>
          <p:nvSpPr>
            <p:cNvPr id="35" name="rc35"/>
            <p:cNvSpPr/>
            <p:nvPr/>
          </p:nvSpPr>
          <p:spPr>
            <a:xfrm>
              <a:off x="5872922" y="4926848"/>
              <a:ext cx="492333" cy="147535"/>
            </a:xfrm>
            <a:prstGeom prst="rect">
              <a:avLst/>
            </a:prstGeom>
            <a:solidFill>
              <a:srgbClr val="1CABE2">
                <a:alpha val="100000"/>
              </a:srgbClr>
            </a:solidFill>
          </p:spPr>
          <p:txBody>
            <a:bodyPr/>
            <a:lstStyle/>
            <a:p/>
          </p:txBody>
        </p:sp>
        <p:sp>
          <p:nvSpPr>
            <p:cNvPr id="36" name="rc36"/>
            <p:cNvSpPr/>
            <p:nvPr/>
          </p:nvSpPr>
          <p:spPr>
            <a:xfrm>
              <a:off x="6419958" y="4064967"/>
              <a:ext cx="492333" cy="1009416"/>
            </a:xfrm>
            <a:prstGeom prst="rect">
              <a:avLst/>
            </a:prstGeom>
            <a:solidFill>
              <a:srgbClr val="1CABE2">
                <a:alpha val="100000"/>
              </a:srgbClr>
            </a:solidFill>
          </p:spPr>
          <p:txBody>
            <a:bodyPr/>
            <a:lstStyle/>
            <a:p/>
          </p:txBody>
        </p:sp>
        <p:sp>
          <p:nvSpPr>
            <p:cNvPr id="37" name="rc37"/>
            <p:cNvSpPr/>
            <p:nvPr/>
          </p:nvSpPr>
          <p:spPr>
            <a:xfrm>
              <a:off x="6966995" y="3451425"/>
              <a:ext cx="492333" cy="1622957"/>
            </a:xfrm>
            <a:prstGeom prst="rect">
              <a:avLst/>
            </a:prstGeom>
            <a:solidFill>
              <a:srgbClr val="1CABE2">
                <a:alpha val="100000"/>
              </a:srgbClr>
            </a:solidFill>
          </p:spPr>
          <p:txBody>
            <a:bodyPr/>
            <a:lstStyle/>
            <a:p/>
          </p:txBody>
        </p:sp>
        <p:sp>
          <p:nvSpPr>
            <p:cNvPr id="38" name="rc38"/>
            <p:cNvSpPr/>
            <p:nvPr/>
          </p:nvSpPr>
          <p:spPr>
            <a:xfrm>
              <a:off x="7514032" y="4398877"/>
              <a:ext cx="492333" cy="675506"/>
            </a:xfrm>
            <a:prstGeom prst="rect">
              <a:avLst/>
            </a:prstGeom>
            <a:solidFill>
              <a:srgbClr val="1CABE2">
                <a:alpha val="100000"/>
              </a:srgbClr>
            </a:solidFill>
          </p:spPr>
          <p:txBody>
            <a:bodyPr/>
            <a:lstStyle/>
            <a:p/>
          </p:txBody>
        </p:sp>
        <p:sp>
          <p:nvSpPr>
            <p:cNvPr id="39" name="rc39"/>
            <p:cNvSpPr/>
            <p:nvPr/>
          </p:nvSpPr>
          <p:spPr>
            <a:xfrm>
              <a:off x="8061069" y="4619059"/>
              <a:ext cx="492333" cy="455323"/>
            </a:xfrm>
            <a:prstGeom prst="rect">
              <a:avLst/>
            </a:prstGeom>
            <a:solidFill>
              <a:srgbClr val="1CABE2">
                <a:alpha val="100000"/>
              </a:srgbClr>
            </a:solidFill>
          </p:spPr>
          <p:txBody>
            <a:bodyPr/>
            <a:lstStyle/>
            <a:p/>
          </p:txBody>
        </p:sp>
        <p:sp>
          <p:nvSpPr>
            <p:cNvPr id="40" name="pl40"/>
            <p:cNvSpPr/>
            <p:nvPr/>
          </p:nvSpPr>
          <p:spPr>
            <a:xfrm>
              <a:off x="1195757" y="1334325"/>
              <a:ext cx="7111478" cy="467507"/>
            </a:xfrm>
            <a:custGeom>
              <a:avLst/>
              <a:pathLst>
                <a:path w="7111478" h="467507">
                  <a:moveTo>
                    <a:pt x="0" y="467507"/>
                  </a:moveTo>
                  <a:lnTo>
                    <a:pt x="547036" y="428548"/>
                  </a:lnTo>
                  <a:lnTo>
                    <a:pt x="1094073" y="350630"/>
                  </a:lnTo>
                  <a:lnTo>
                    <a:pt x="1641110" y="311671"/>
                  </a:lnTo>
                  <a:lnTo>
                    <a:pt x="2188147" y="272712"/>
                  </a:lnTo>
                  <a:lnTo>
                    <a:pt x="2735183" y="194794"/>
                  </a:lnTo>
                  <a:lnTo>
                    <a:pt x="3282220" y="77917"/>
                  </a:lnTo>
                  <a:lnTo>
                    <a:pt x="3829257" y="38958"/>
                  </a:lnTo>
                  <a:lnTo>
                    <a:pt x="4376294" y="233753"/>
                  </a:lnTo>
                  <a:lnTo>
                    <a:pt x="4923331" y="272712"/>
                  </a:lnTo>
                  <a:lnTo>
                    <a:pt x="5470367" y="77917"/>
                  </a:lnTo>
                  <a:lnTo>
                    <a:pt x="6017404" y="116876"/>
                  </a:lnTo>
                  <a:lnTo>
                    <a:pt x="6564441" y="0"/>
                  </a:lnTo>
                  <a:lnTo>
                    <a:pt x="7111478" y="0"/>
                  </a:lnTo>
                </a:path>
              </a:pathLst>
            </a:custGeom>
            <a:ln w="27101" cap="flat">
              <a:solidFill>
                <a:srgbClr val="00833D">
                  <a:alpha val="100000"/>
                </a:srgbClr>
              </a:solidFill>
              <a:prstDash val="solid"/>
              <a:round/>
            </a:ln>
          </p:spPr>
          <p:txBody>
            <a:bodyPr/>
            <a:lstStyle/>
            <a:p/>
          </p:txBody>
        </p:sp>
        <p:sp>
          <p:nvSpPr>
            <p:cNvPr id="41" name="pl41"/>
            <p:cNvSpPr/>
            <p:nvPr/>
          </p:nvSpPr>
          <p:spPr>
            <a:xfrm>
              <a:off x="1195757" y="1451201"/>
              <a:ext cx="7111478" cy="2064823"/>
            </a:xfrm>
            <a:custGeom>
              <a:avLst/>
              <a:pathLst>
                <a:path w="7111478" h="2064823">
                  <a:moveTo>
                    <a:pt x="0" y="2064823"/>
                  </a:moveTo>
                  <a:lnTo>
                    <a:pt x="547036" y="1441480"/>
                  </a:lnTo>
                  <a:lnTo>
                    <a:pt x="1094073" y="1129809"/>
                  </a:lnTo>
                  <a:lnTo>
                    <a:pt x="1641110" y="857096"/>
                  </a:lnTo>
                  <a:lnTo>
                    <a:pt x="2188147" y="584384"/>
                  </a:lnTo>
                  <a:lnTo>
                    <a:pt x="2735183" y="428548"/>
                  </a:lnTo>
                  <a:lnTo>
                    <a:pt x="3282220" y="350630"/>
                  </a:lnTo>
                  <a:lnTo>
                    <a:pt x="3829257" y="311671"/>
                  </a:lnTo>
                  <a:lnTo>
                    <a:pt x="4376294" y="389589"/>
                  </a:lnTo>
                  <a:lnTo>
                    <a:pt x="4923331" y="389589"/>
                  </a:lnTo>
                  <a:lnTo>
                    <a:pt x="5470367" y="116876"/>
                  </a:lnTo>
                  <a:lnTo>
                    <a:pt x="6017404" y="116876"/>
                  </a:lnTo>
                  <a:lnTo>
                    <a:pt x="6564441" y="77917"/>
                  </a:lnTo>
                  <a:lnTo>
                    <a:pt x="7111478" y="0"/>
                  </a:lnTo>
                </a:path>
              </a:pathLst>
            </a:custGeom>
            <a:ln w="27101" cap="flat">
              <a:solidFill>
                <a:srgbClr val="002759">
                  <a:alpha val="100000"/>
                </a:srgbClr>
              </a:solidFill>
              <a:prstDash val="solid"/>
              <a:round/>
            </a:ln>
          </p:spPr>
          <p:txBody>
            <a:bodyPr/>
            <a:lstStyle/>
            <a:p/>
          </p:txBody>
        </p:sp>
        <p:sp>
          <p:nvSpPr>
            <p:cNvPr id="42" name="pt42"/>
            <p:cNvSpPr/>
            <p:nvPr/>
          </p:nvSpPr>
          <p:spPr>
            <a:xfrm>
              <a:off x="1164156" y="17702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164156" y="348442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4" name="pt44"/>
            <p:cNvSpPr/>
            <p:nvPr/>
          </p:nvSpPr>
          <p:spPr>
            <a:xfrm>
              <a:off x="1711193" y="173127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1711193" y="28610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6" name="pt46"/>
            <p:cNvSpPr/>
            <p:nvPr/>
          </p:nvSpPr>
          <p:spPr>
            <a:xfrm>
              <a:off x="2258229" y="16533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2258229" y="25494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2805266" y="1614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2805266" y="22766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3352303" y="15754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3352303" y="200398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3899340" y="149751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3899340" y="184814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4446377" y="13806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4446377" y="17702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4993413" y="13416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4993413" y="173127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5540450" y="15364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9" name="pt59"/>
            <p:cNvSpPr/>
            <p:nvPr/>
          </p:nvSpPr>
          <p:spPr>
            <a:xfrm>
              <a:off x="5540450" y="180919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087487" y="15754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1" name="pt61"/>
            <p:cNvSpPr/>
            <p:nvPr/>
          </p:nvSpPr>
          <p:spPr>
            <a:xfrm>
              <a:off x="6087487" y="180919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634524" y="13806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3" name="pt63"/>
            <p:cNvSpPr/>
            <p:nvPr/>
          </p:nvSpPr>
          <p:spPr>
            <a:xfrm>
              <a:off x="6634524" y="153647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181561" y="14196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5" name="pt65"/>
            <p:cNvSpPr/>
            <p:nvPr/>
          </p:nvSpPr>
          <p:spPr>
            <a:xfrm>
              <a:off x="7181561" y="153647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7728597" y="13027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7" name="pt67"/>
            <p:cNvSpPr/>
            <p:nvPr/>
          </p:nvSpPr>
          <p:spPr>
            <a:xfrm>
              <a:off x="7728597" y="149751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8275634" y="13027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9" name="pt69"/>
            <p:cNvSpPr/>
            <p:nvPr/>
          </p:nvSpPr>
          <p:spPr>
            <a:xfrm>
              <a:off x="8275634" y="141960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tx70"/>
            <p:cNvSpPr/>
            <p:nvPr/>
          </p:nvSpPr>
          <p:spPr>
            <a:xfrm>
              <a:off x="1162656" y="4737187"/>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9</a:t>
              </a:r>
            </a:p>
          </p:txBody>
        </p:sp>
        <p:sp>
          <p:nvSpPr>
            <p:cNvPr id="71" name="tx71"/>
            <p:cNvSpPr/>
            <p:nvPr/>
          </p:nvSpPr>
          <p:spPr>
            <a:xfrm>
              <a:off x="1709693" y="4789545"/>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7</a:t>
              </a:r>
            </a:p>
          </p:txBody>
        </p:sp>
        <p:sp>
          <p:nvSpPr>
            <p:cNvPr id="72" name="tx72"/>
            <p:cNvSpPr/>
            <p:nvPr/>
          </p:nvSpPr>
          <p:spPr>
            <a:xfrm>
              <a:off x="2223628" y="300477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85</a:t>
              </a:r>
            </a:p>
          </p:txBody>
        </p:sp>
        <p:sp>
          <p:nvSpPr>
            <p:cNvPr id="73" name="tx73"/>
            <p:cNvSpPr/>
            <p:nvPr/>
          </p:nvSpPr>
          <p:spPr>
            <a:xfrm>
              <a:off x="2770665" y="299860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85</a:t>
              </a:r>
            </a:p>
          </p:txBody>
        </p:sp>
        <p:sp>
          <p:nvSpPr>
            <p:cNvPr id="74" name="tx74"/>
            <p:cNvSpPr/>
            <p:nvPr/>
          </p:nvSpPr>
          <p:spPr>
            <a:xfrm>
              <a:off x="3317702" y="329305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72</a:t>
              </a:r>
            </a:p>
          </p:txBody>
        </p:sp>
        <p:sp>
          <p:nvSpPr>
            <p:cNvPr id="75" name="tx75"/>
            <p:cNvSpPr/>
            <p:nvPr/>
          </p:nvSpPr>
          <p:spPr>
            <a:xfrm>
              <a:off x="3864738" y="344843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66</a:t>
              </a:r>
            </a:p>
          </p:txBody>
        </p:sp>
        <p:sp>
          <p:nvSpPr>
            <p:cNvPr id="76" name="tx76"/>
            <p:cNvSpPr/>
            <p:nvPr/>
          </p:nvSpPr>
          <p:spPr>
            <a:xfrm>
              <a:off x="4411775" y="430148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28</a:t>
              </a:r>
            </a:p>
          </p:txBody>
        </p:sp>
        <p:sp>
          <p:nvSpPr>
            <p:cNvPr id="77" name="tx77"/>
            <p:cNvSpPr/>
            <p:nvPr/>
          </p:nvSpPr>
          <p:spPr>
            <a:xfrm>
              <a:off x="4958812" y="432170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27</a:t>
              </a:r>
            </a:p>
          </p:txBody>
        </p:sp>
        <p:sp>
          <p:nvSpPr>
            <p:cNvPr id="78" name="tx78"/>
            <p:cNvSpPr/>
            <p:nvPr/>
          </p:nvSpPr>
          <p:spPr>
            <a:xfrm>
              <a:off x="5505849" y="472565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10</a:t>
              </a:r>
            </a:p>
          </p:txBody>
        </p:sp>
        <p:sp>
          <p:nvSpPr>
            <p:cNvPr id="79" name="tx79"/>
            <p:cNvSpPr/>
            <p:nvPr/>
          </p:nvSpPr>
          <p:spPr>
            <a:xfrm>
              <a:off x="6085987" y="4799014"/>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6</a:t>
              </a:r>
            </a:p>
          </p:txBody>
        </p:sp>
        <p:sp>
          <p:nvSpPr>
            <p:cNvPr id="80" name="tx80"/>
            <p:cNvSpPr/>
            <p:nvPr/>
          </p:nvSpPr>
          <p:spPr>
            <a:xfrm>
              <a:off x="6599922" y="393713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44</a:t>
              </a:r>
            </a:p>
          </p:txBody>
        </p:sp>
        <p:sp>
          <p:nvSpPr>
            <p:cNvPr id="81" name="tx81"/>
            <p:cNvSpPr/>
            <p:nvPr/>
          </p:nvSpPr>
          <p:spPr>
            <a:xfrm>
              <a:off x="7146959" y="3323592"/>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71</a:t>
              </a:r>
            </a:p>
          </p:txBody>
        </p:sp>
        <p:sp>
          <p:nvSpPr>
            <p:cNvPr id="82" name="tx82"/>
            <p:cNvSpPr/>
            <p:nvPr/>
          </p:nvSpPr>
          <p:spPr>
            <a:xfrm>
              <a:off x="7693996" y="427104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30</a:t>
              </a:r>
            </a:p>
          </p:txBody>
        </p:sp>
        <p:sp>
          <p:nvSpPr>
            <p:cNvPr id="83" name="tx83"/>
            <p:cNvSpPr/>
            <p:nvPr/>
          </p:nvSpPr>
          <p:spPr>
            <a:xfrm>
              <a:off x="8241033" y="449122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20</a:t>
              </a:r>
            </a:p>
          </p:txBody>
        </p:sp>
        <p:sp>
          <p:nvSpPr>
            <p:cNvPr id="84" name="tx84"/>
            <p:cNvSpPr/>
            <p:nvPr/>
          </p:nvSpPr>
          <p:spPr>
            <a:xfrm>
              <a:off x="1129555" y="161434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84</a:t>
              </a:r>
            </a:p>
          </p:txBody>
        </p:sp>
        <p:sp>
          <p:nvSpPr>
            <p:cNvPr id="85" name="tx85"/>
            <p:cNvSpPr/>
            <p:nvPr/>
          </p:nvSpPr>
          <p:spPr>
            <a:xfrm>
              <a:off x="1676591" y="157538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85</a:t>
              </a:r>
            </a:p>
          </p:txBody>
        </p:sp>
        <p:sp>
          <p:nvSpPr>
            <p:cNvPr id="86" name="tx86"/>
            <p:cNvSpPr/>
            <p:nvPr/>
          </p:nvSpPr>
          <p:spPr>
            <a:xfrm>
              <a:off x="2223628" y="149746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87</a:t>
              </a:r>
            </a:p>
          </p:txBody>
        </p:sp>
        <p:sp>
          <p:nvSpPr>
            <p:cNvPr id="87" name="tx87"/>
            <p:cNvSpPr/>
            <p:nvPr/>
          </p:nvSpPr>
          <p:spPr>
            <a:xfrm>
              <a:off x="2770665" y="145850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88</a:t>
              </a:r>
            </a:p>
          </p:txBody>
        </p:sp>
        <p:sp>
          <p:nvSpPr>
            <p:cNvPr id="88" name="tx88"/>
            <p:cNvSpPr/>
            <p:nvPr/>
          </p:nvSpPr>
          <p:spPr>
            <a:xfrm>
              <a:off x="3317702" y="141954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89</a:t>
              </a:r>
            </a:p>
          </p:txBody>
        </p:sp>
        <p:sp>
          <p:nvSpPr>
            <p:cNvPr id="89" name="tx89"/>
            <p:cNvSpPr/>
            <p:nvPr/>
          </p:nvSpPr>
          <p:spPr>
            <a:xfrm>
              <a:off x="3864738" y="134163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91</a:t>
              </a:r>
            </a:p>
          </p:txBody>
        </p:sp>
        <p:sp>
          <p:nvSpPr>
            <p:cNvPr id="90" name="tx90"/>
            <p:cNvSpPr/>
            <p:nvPr/>
          </p:nvSpPr>
          <p:spPr>
            <a:xfrm>
              <a:off x="4411775" y="122475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94</a:t>
              </a:r>
            </a:p>
          </p:txBody>
        </p:sp>
        <p:sp>
          <p:nvSpPr>
            <p:cNvPr id="91" name="tx91"/>
            <p:cNvSpPr/>
            <p:nvPr/>
          </p:nvSpPr>
          <p:spPr>
            <a:xfrm>
              <a:off x="4958812" y="118579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95</a:t>
              </a:r>
            </a:p>
          </p:txBody>
        </p:sp>
        <p:sp>
          <p:nvSpPr>
            <p:cNvPr id="92" name="tx92"/>
            <p:cNvSpPr/>
            <p:nvPr/>
          </p:nvSpPr>
          <p:spPr>
            <a:xfrm>
              <a:off x="5505849" y="138059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90</a:t>
              </a:r>
            </a:p>
          </p:txBody>
        </p:sp>
        <p:sp>
          <p:nvSpPr>
            <p:cNvPr id="93" name="tx93"/>
            <p:cNvSpPr/>
            <p:nvPr/>
          </p:nvSpPr>
          <p:spPr>
            <a:xfrm>
              <a:off x="6052886" y="141954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89</a:t>
              </a:r>
            </a:p>
          </p:txBody>
        </p:sp>
        <p:sp>
          <p:nvSpPr>
            <p:cNvPr id="94" name="tx94"/>
            <p:cNvSpPr/>
            <p:nvPr/>
          </p:nvSpPr>
          <p:spPr>
            <a:xfrm>
              <a:off x="6599922" y="122475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94</a:t>
              </a:r>
            </a:p>
          </p:txBody>
        </p:sp>
        <p:sp>
          <p:nvSpPr>
            <p:cNvPr id="95" name="tx95"/>
            <p:cNvSpPr/>
            <p:nvPr/>
          </p:nvSpPr>
          <p:spPr>
            <a:xfrm>
              <a:off x="7146959" y="126371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93</a:t>
              </a:r>
            </a:p>
          </p:txBody>
        </p:sp>
        <p:sp>
          <p:nvSpPr>
            <p:cNvPr id="96" name="tx96"/>
            <p:cNvSpPr/>
            <p:nvPr/>
          </p:nvSpPr>
          <p:spPr>
            <a:xfrm>
              <a:off x="7693996" y="114683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96</a:t>
              </a:r>
            </a:p>
          </p:txBody>
        </p:sp>
        <p:sp>
          <p:nvSpPr>
            <p:cNvPr id="97" name="tx97"/>
            <p:cNvSpPr/>
            <p:nvPr/>
          </p:nvSpPr>
          <p:spPr>
            <a:xfrm>
              <a:off x="8241033" y="114683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96</a:t>
              </a:r>
            </a:p>
          </p:txBody>
        </p:sp>
        <p:sp>
          <p:nvSpPr>
            <p:cNvPr id="98" name="tx98"/>
            <p:cNvSpPr/>
            <p:nvPr/>
          </p:nvSpPr>
          <p:spPr>
            <a:xfrm>
              <a:off x="1129555" y="360977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40</a:t>
              </a:r>
            </a:p>
          </p:txBody>
        </p:sp>
        <p:sp>
          <p:nvSpPr>
            <p:cNvPr id="99" name="tx99"/>
            <p:cNvSpPr/>
            <p:nvPr/>
          </p:nvSpPr>
          <p:spPr>
            <a:xfrm>
              <a:off x="1676591" y="298642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56</a:t>
              </a:r>
            </a:p>
          </p:txBody>
        </p:sp>
        <p:sp>
          <p:nvSpPr>
            <p:cNvPr id="100" name="tx100"/>
            <p:cNvSpPr/>
            <p:nvPr/>
          </p:nvSpPr>
          <p:spPr>
            <a:xfrm>
              <a:off x="2223628" y="267475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64</a:t>
              </a:r>
            </a:p>
          </p:txBody>
        </p:sp>
        <p:sp>
          <p:nvSpPr>
            <p:cNvPr id="101" name="tx101"/>
            <p:cNvSpPr/>
            <p:nvPr/>
          </p:nvSpPr>
          <p:spPr>
            <a:xfrm>
              <a:off x="2770665" y="2402042"/>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71</a:t>
              </a:r>
            </a:p>
          </p:txBody>
        </p:sp>
        <p:sp>
          <p:nvSpPr>
            <p:cNvPr id="102" name="tx102"/>
            <p:cNvSpPr/>
            <p:nvPr/>
          </p:nvSpPr>
          <p:spPr>
            <a:xfrm>
              <a:off x="3317702" y="212933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78</a:t>
              </a:r>
            </a:p>
          </p:txBody>
        </p:sp>
        <p:sp>
          <p:nvSpPr>
            <p:cNvPr id="103" name="tx103"/>
            <p:cNvSpPr/>
            <p:nvPr/>
          </p:nvSpPr>
          <p:spPr>
            <a:xfrm>
              <a:off x="3864738" y="197349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82</a:t>
              </a:r>
            </a:p>
          </p:txBody>
        </p:sp>
        <p:sp>
          <p:nvSpPr>
            <p:cNvPr id="104" name="tx104"/>
            <p:cNvSpPr/>
            <p:nvPr/>
          </p:nvSpPr>
          <p:spPr>
            <a:xfrm>
              <a:off x="4411775" y="189557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84</a:t>
              </a:r>
            </a:p>
          </p:txBody>
        </p:sp>
        <p:sp>
          <p:nvSpPr>
            <p:cNvPr id="105" name="tx105"/>
            <p:cNvSpPr/>
            <p:nvPr/>
          </p:nvSpPr>
          <p:spPr>
            <a:xfrm>
              <a:off x="4958812" y="185661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85</a:t>
              </a:r>
            </a:p>
          </p:txBody>
        </p:sp>
        <p:sp>
          <p:nvSpPr>
            <p:cNvPr id="106" name="tx106"/>
            <p:cNvSpPr/>
            <p:nvPr/>
          </p:nvSpPr>
          <p:spPr>
            <a:xfrm>
              <a:off x="5505849" y="193453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83</a:t>
              </a:r>
            </a:p>
          </p:txBody>
        </p:sp>
        <p:sp>
          <p:nvSpPr>
            <p:cNvPr id="107" name="tx107"/>
            <p:cNvSpPr/>
            <p:nvPr/>
          </p:nvSpPr>
          <p:spPr>
            <a:xfrm>
              <a:off x="6052886" y="193453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83</a:t>
              </a:r>
            </a:p>
          </p:txBody>
        </p:sp>
        <p:sp>
          <p:nvSpPr>
            <p:cNvPr id="108" name="tx108"/>
            <p:cNvSpPr/>
            <p:nvPr/>
          </p:nvSpPr>
          <p:spPr>
            <a:xfrm>
              <a:off x="6599922" y="166182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90</a:t>
              </a:r>
            </a:p>
          </p:txBody>
        </p:sp>
        <p:sp>
          <p:nvSpPr>
            <p:cNvPr id="109" name="tx109"/>
            <p:cNvSpPr/>
            <p:nvPr/>
          </p:nvSpPr>
          <p:spPr>
            <a:xfrm>
              <a:off x="7146959" y="166182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90</a:t>
              </a:r>
            </a:p>
          </p:txBody>
        </p:sp>
        <p:sp>
          <p:nvSpPr>
            <p:cNvPr id="110" name="tx110"/>
            <p:cNvSpPr/>
            <p:nvPr/>
          </p:nvSpPr>
          <p:spPr>
            <a:xfrm>
              <a:off x="7693996" y="162286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91</a:t>
              </a:r>
            </a:p>
          </p:txBody>
        </p:sp>
        <p:sp>
          <p:nvSpPr>
            <p:cNvPr id="111" name="tx111"/>
            <p:cNvSpPr/>
            <p:nvPr/>
          </p:nvSpPr>
          <p:spPr>
            <a:xfrm>
              <a:off x="8241033" y="154494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93</a:t>
              </a:r>
            </a:p>
          </p:txBody>
        </p:sp>
        <p:sp>
          <p:nvSpPr>
            <p:cNvPr id="112" name="rc112"/>
            <p:cNvSpPr/>
            <p:nvPr/>
          </p:nvSpPr>
          <p:spPr>
            <a:xfrm>
              <a:off x="867535" y="860973"/>
              <a:ext cx="7767922" cy="4414047"/>
            </a:xfrm>
            <a:prstGeom prst="rect">
              <a:avLst/>
            </a:prstGeom>
            <a:noFill/>
            <a:ln w="13550" cap="rnd">
              <a:solidFill>
                <a:srgbClr val="BEBEBE">
                  <a:alpha val="100000"/>
                </a:srgbClr>
              </a:solidFill>
              <a:prstDash val="solid"/>
              <a:round/>
            </a:ln>
          </p:spPr>
          <p:txBody>
            <a:bodyPr/>
            <a:lstStyle/>
            <a:p/>
          </p:txBody>
        </p:sp>
        <p:sp>
          <p:nvSpPr>
            <p:cNvPr id="113" name="tx113"/>
            <p:cNvSpPr/>
            <p:nvPr/>
          </p:nvSpPr>
          <p:spPr>
            <a:xfrm>
              <a:off x="4599386" y="713542"/>
              <a:ext cx="3042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SEAR</a:t>
              </a:r>
            </a:p>
          </p:txBody>
        </p:sp>
        <p:sp>
          <p:nvSpPr>
            <p:cNvPr id="114" name="tx114"/>
            <p:cNvSpPr/>
            <p:nvPr/>
          </p:nvSpPr>
          <p:spPr>
            <a:xfrm rot="-5400000">
              <a:off x="105439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a:t>
              </a:r>
            </a:p>
          </p:txBody>
        </p:sp>
        <p:sp>
          <p:nvSpPr>
            <p:cNvPr id="115" name="tx115"/>
            <p:cNvSpPr/>
            <p:nvPr/>
          </p:nvSpPr>
          <p:spPr>
            <a:xfrm rot="-5400000">
              <a:off x="160142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a:t>
              </a:r>
            </a:p>
          </p:txBody>
        </p:sp>
        <p:sp>
          <p:nvSpPr>
            <p:cNvPr id="116" name="tx116"/>
            <p:cNvSpPr/>
            <p:nvPr/>
          </p:nvSpPr>
          <p:spPr>
            <a:xfrm rot="-5400000">
              <a:off x="2148464"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a:t>
              </a:r>
            </a:p>
          </p:txBody>
        </p:sp>
        <p:sp>
          <p:nvSpPr>
            <p:cNvPr id="117" name="tx117"/>
            <p:cNvSpPr/>
            <p:nvPr/>
          </p:nvSpPr>
          <p:spPr>
            <a:xfrm rot="-5400000">
              <a:off x="269550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18" name="tx118"/>
            <p:cNvSpPr/>
            <p:nvPr/>
          </p:nvSpPr>
          <p:spPr>
            <a:xfrm rot="-5400000">
              <a:off x="324253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a:t>
              </a:r>
            </a:p>
          </p:txBody>
        </p:sp>
        <p:sp>
          <p:nvSpPr>
            <p:cNvPr id="119" name="tx119"/>
            <p:cNvSpPr/>
            <p:nvPr/>
          </p:nvSpPr>
          <p:spPr>
            <a:xfrm rot="-5400000">
              <a:off x="378957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a:t>
              </a:r>
            </a:p>
          </p:txBody>
        </p:sp>
        <p:sp>
          <p:nvSpPr>
            <p:cNvPr id="120" name="tx120"/>
            <p:cNvSpPr/>
            <p:nvPr/>
          </p:nvSpPr>
          <p:spPr>
            <a:xfrm rot="-5400000">
              <a:off x="433661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121" name="tx121"/>
            <p:cNvSpPr/>
            <p:nvPr/>
          </p:nvSpPr>
          <p:spPr>
            <a:xfrm rot="-5400000">
              <a:off x="488364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2" name="tx122"/>
            <p:cNvSpPr/>
            <p:nvPr/>
          </p:nvSpPr>
          <p:spPr>
            <a:xfrm rot="-5400000">
              <a:off x="543068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123" name="tx123"/>
            <p:cNvSpPr/>
            <p:nvPr/>
          </p:nvSpPr>
          <p:spPr>
            <a:xfrm rot="-5400000">
              <a:off x="597772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124" name="tx124"/>
            <p:cNvSpPr/>
            <p:nvPr/>
          </p:nvSpPr>
          <p:spPr>
            <a:xfrm rot="-5400000">
              <a:off x="652475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125" name="tx125"/>
            <p:cNvSpPr/>
            <p:nvPr/>
          </p:nvSpPr>
          <p:spPr>
            <a:xfrm rot="-5400000">
              <a:off x="7071796"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126" name="tx126"/>
            <p:cNvSpPr/>
            <p:nvPr/>
          </p:nvSpPr>
          <p:spPr>
            <a:xfrm rot="-5400000">
              <a:off x="761883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7" name="tx127"/>
            <p:cNvSpPr/>
            <p:nvPr/>
          </p:nvSpPr>
          <p:spPr>
            <a:xfrm rot="-5400000">
              <a:off x="816586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8" name="tx128"/>
            <p:cNvSpPr/>
            <p:nvPr/>
          </p:nvSpPr>
          <p:spPr>
            <a:xfrm>
              <a:off x="649548" y="5028891"/>
              <a:ext cx="1553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0K</a:t>
              </a:r>
            </a:p>
          </p:txBody>
        </p:sp>
        <p:sp>
          <p:nvSpPr>
            <p:cNvPr id="129" name="tx129"/>
            <p:cNvSpPr/>
            <p:nvPr/>
          </p:nvSpPr>
          <p:spPr>
            <a:xfrm>
              <a:off x="578865" y="3885207"/>
              <a:ext cx="2260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50K</a:t>
              </a:r>
            </a:p>
          </p:txBody>
        </p:sp>
        <p:sp>
          <p:nvSpPr>
            <p:cNvPr id="130" name="tx130"/>
            <p:cNvSpPr/>
            <p:nvPr/>
          </p:nvSpPr>
          <p:spPr>
            <a:xfrm>
              <a:off x="508182" y="2741522"/>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100K</a:t>
              </a:r>
            </a:p>
          </p:txBody>
        </p:sp>
        <p:sp>
          <p:nvSpPr>
            <p:cNvPr id="131" name="tx131"/>
            <p:cNvSpPr/>
            <p:nvPr/>
          </p:nvSpPr>
          <p:spPr>
            <a:xfrm>
              <a:off x="508182" y="1597837"/>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150K</a:t>
              </a:r>
            </a:p>
          </p:txBody>
        </p:sp>
        <p:sp>
          <p:nvSpPr>
            <p:cNvPr id="132" name="tx132"/>
            <p:cNvSpPr/>
            <p:nvPr/>
          </p:nvSpPr>
          <p:spPr>
            <a:xfrm>
              <a:off x="8698088" y="502889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33" name="tx133"/>
            <p:cNvSpPr/>
            <p:nvPr/>
          </p:nvSpPr>
          <p:spPr>
            <a:xfrm>
              <a:off x="8698088" y="424971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34" name="tx134"/>
            <p:cNvSpPr/>
            <p:nvPr/>
          </p:nvSpPr>
          <p:spPr>
            <a:xfrm>
              <a:off x="8698088" y="347053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135" name="tx135"/>
            <p:cNvSpPr/>
            <p:nvPr/>
          </p:nvSpPr>
          <p:spPr>
            <a:xfrm>
              <a:off x="8698088" y="269135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136" name="tx136"/>
            <p:cNvSpPr/>
            <p:nvPr/>
          </p:nvSpPr>
          <p:spPr>
            <a:xfrm>
              <a:off x="8698088" y="191217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137" name="tx137"/>
            <p:cNvSpPr/>
            <p:nvPr/>
          </p:nvSpPr>
          <p:spPr>
            <a:xfrm>
              <a:off x="8698088" y="113299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138" name="tx138"/>
            <p:cNvSpPr/>
            <p:nvPr/>
          </p:nvSpPr>
          <p:spPr>
            <a:xfrm rot="-5400000">
              <a:off x="-802245" y="3017980"/>
              <a:ext cx="239234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measles cases (thousands)</a:t>
              </a:r>
            </a:p>
          </p:txBody>
        </p:sp>
        <p:sp>
          <p:nvSpPr>
            <p:cNvPr id="139" name="tx139"/>
            <p:cNvSpPr/>
            <p:nvPr/>
          </p:nvSpPr>
          <p:spPr>
            <a:xfrm rot="5400000">
              <a:off x="8233391" y="3017980"/>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sp>
          <p:nvSpPr>
            <p:cNvPr id="140" name="pl140"/>
            <p:cNvSpPr/>
            <p:nvPr/>
          </p:nvSpPr>
          <p:spPr>
            <a:xfrm>
              <a:off x="3315647" y="6103153"/>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41" name="pt141"/>
            <p:cNvSpPr/>
            <p:nvPr/>
          </p:nvSpPr>
          <p:spPr>
            <a:xfrm>
              <a:off x="3371828" y="60715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2" name="pl142"/>
            <p:cNvSpPr/>
            <p:nvPr/>
          </p:nvSpPr>
          <p:spPr>
            <a:xfrm>
              <a:off x="4062444" y="6103153"/>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43" name="pt143"/>
            <p:cNvSpPr/>
            <p:nvPr/>
          </p:nvSpPr>
          <p:spPr>
            <a:xfrm>
              <a:off x="4118625" y="60715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44" name="tx144"/>
            <p:cNvSpPr/>
            <p:nvPr/>
          </p:nvSpPr>
          <p:spPr>
            <a:xfrm>
              <a:off x="3582746"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a:t>
              </a:r>
            </a:p>
          </p:txBody>
        </p:sp>
        <p:sp>
          <p:nvSpPr>
            <p:cNvPr id="145" name="tx145"/>
            <p:cNvSpPr/>
            <p:nvPr/>
          </p:nvSpPr>
          <p:spPr>
            <a:xfrm>
              <a:off x="4329543"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146" name="rc146"/>
            <p:cNvSpPr/>
            <p:nvPr/>
          </p:nvSpPr>
          <p:spPr>
            <a:xfrm>
              <a:off x="5005062" y="6002425"/>
              <a:ext cx="201456" cy="201456"/>
            </a:xfrm>
            <a:prstGeom prst="rect">
              <a:avLst/>
            </a:prstGeom>
            <a:solidFill>
              <a:srgbClr val="1CABE2">
                <a:alpha val="100000"/>
              </a:srgbClr>
            </a:solidFill>
          </p:spPr>
          <p:txBody>
            <a:bodyPr/>
            <a:lstStyle/>
            <a:p/>
          </p:txBody>
        </p:sp>
        <p:sp>
          <p:nvSpPr>
            <p:cNvPr id="147" name="tx147"/>
            <p:cNvSpPr/>
            <p:nvPr/>
          </p:nvSpPr>
          <p:spPr>
            <a:xfrm>
              <a:off x="5285107" y="6053135"/>
              <a:ext cx="92418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Measles cases</a:t>
              </a:r>
            </a:p>
          </p:txBody>
        </p:sp>
        <p:sp>
          <p:nvSpPr>
            <p:cNvPr id="148" name="tx148"/>
            <p:cNvSpPr/>
            <p:nvPr/>
          </p:nvSpPr>
          <p:spPr>
            <a:xfrm>
              <a:off x="2339583" y="435349"/>
              <a:ext cx="482382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Trends in the number of measles cases and MCV coverage, 2012-2025</a:t>
              </a:r>
            </a:p>
          </p:txBody>
        </p:sp>
        <p:sp>
          <p:nvSpPr>
            <p:cNvPr id="149" name="tx149"/>
            <p:cNvSpPr/>
            <p:nvPr/>
          </p:nvSpPr>
          <p:spPr>
            <a:xfrm>
              <a:off x="4442385" y="6352059"/>
              <a:ext cx="41930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0" name="tx150"/>
            <p:cNvSpPr/>
            <p:nvPr/>
          </p:nvSpPr>
          <p:spPr>
            <a:xfrm>
              <a:off x="3533837" y="6472760"/>
              <a:ext cx="51016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Reported measles and rubella cases and incidence rates by WHO Member States, as of 12 June 2026.</a:t>
              </a:r>
            </a:p>
          </p:txBody>
        </p:sp>
        <p:sp>
          <p:nvSpPr>
            <p:cNvPr id="151" name="tx151"/>
            <p:cNvSpPr/>
            <p:nvPr/>
          </p:nvSpPr>
          <p:spPr>
            <a:xfrm>
              <a:off x="4291509" y="6593460"/>
              <a:ext cx="43439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Provisional data based on monthly data reported to WHO (Geneva) as of 12 June 2026.</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This chart shows trends in the number of measles cases and MCV coverage (SEAR).
In 2025, there were 19,906 confirmed measles cases - a decrease from 29,532 in 2024.
Measles cases were reported in 7 countries (Bangladesh, Bhutan, India, Myanmar, Nepal, Sri Lanka, and Thailand). India reported the highest number of cases (n=18,774), accounting for 94% of total cases in the region.
Very high vaccination coverage is necessary to interrupt measles transmission due to the virus's high transmissibility. The WHO recommends a minimum of 95% coverage with two doses of MCV through routine immunization services.</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SEAR, 1 out of 10 (10%) countries had MCV1 coverage below 70% in 2025. This was Timor-Leste, which accounts for approximately 30,000 (0%) of the total annual cohort of surviving infants in the region.
There were 8 (80%) countries that achieved MCV1 of 90% or higher, accounting for 27.8 million (97%)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8 countries achieved at least 90% MCV1 coverage, while 1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DPRK and Maldives had the highest coverage (99%), while Timor-Leste had the lowest coverage (61%).
MCV1 coverage increased in 2 out of 10 countries between 2024 and 2025. The largest increase was 1% points in Bhutan from 97% to 98% and India from 97% to 98%.
4 countries saw a decrease in coverage (Bangladesh, Nepal, Sri Lanka, and Timor-Leste). The largest decline was 11% points in Timor-Leste from 72% to 61%. Coverage remained constant between 2024 and 2025 in the remaining 4 countries.
In 2025, 8 out of 10 countries had achieved MCV1 coverage of at least 90%.</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difference in MCV1 coverage compared to 2019, by country.
Coverage was higher in 2025 compared to 2019 in 3 countries (Bhutan, India, and Nepal).
The largest increase in coverage was 4% points in Nepal from 92% in 2019 to 96% in 2025.
Coverage was lower than in 2019 in 5 countries (Bangladesh, Myanmar, Sri Lanka, Thailand, and Timor-Leste).
The largest decline in coverage was 14% points in Timor-Leste from 75% in 2019 to 61% in 2025.</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416267"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3995193"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574119"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153044"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311019" y="5527164"/>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9" name="pl9"/>
            <p:cNvSpPr/>
            <p:nvPr/>
          </p:nvSpPr>
          <p:spPr>
            <a:xfrm>
              <a:off x="1311019" y="5020180"/>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0" name="pl10"/>
            <p:cNvSpPr/>
            <p:nvPr/>
          </p:nvSpPr>
          <p:spPr>
            <a:xfrm>
              <a:off x="1311019" y="4513195"/>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1" name="pl11"/>
            <p:cNvSpPr/>
            <p:nvPr/>
          </p:nvSpPr>
          <p:spPr>
            <a:xfrm>
              <a:off x="1311019" y="4006210"/>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2" name="pl12"/>
            <p:cNvSpPr/>
            <p:nvPr/>
          </p:nvSpPr>
          <p:spPr>
            <a:xfrm>
              <a:off x="1311019" y="3499226"/>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3" name="pl13"/>
            <p:cNvSpPr/>
            <p:nvPr/>
          </p:nvSpPr>
          <p:spPr>
            <a:xfrm>
              <a:off x="1311019" y="2992241"/>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4" name="pl14"/>
            <p:cNvSpPr/>
            <p:nvPr/>
          </p:nvSpPr>
          <p:spPr>
            <a:xfrm>
              <a:off x="1311019" y="2485256"/>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5" name="pl15"/>
            <p:cNvSpPr/>
            <p:nvPr/>
          </p:nvSpPr>
          <p:spPr>
            <a:xfrm>
              <a:off x="1311019" y="1978271"/>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6" name="pl16"/>
            <p:cNvSpPr/>
            <p:nvPr/>
          </p:nvSpPr>
          <p:spPr>
            <a:xfrm>
              <a:off x="1311019" y="1471287"/>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7" name="pl17"/>
            <p:cNvSpPr/>
            <p:nvPr/>
          </p:nvSpPr>
          <p:spPr>
            <a:xfrm>
              <a:off x="1311019" y="964302"/>
              <a:ext cx="6947273" cy="0"/>
            </a:xfrm>
            <a:custGeom>
              <a:avLst/>
              <a:pathLst>
                <a:path w="6947273" h="0">
                  <a:moveTo>
                    <a:pt x="0" y="0"/>
                  </a:moveTo>
                  <a:lnTo>
                    <a:pt x="6947273" y="0"/>
                  </a:lnTo>
                  <a:lnTo>
                    <a:pt x="6947273" y="0"/>
                  </a:lnTo>
                </a:path>
              </a:pathLst>
            </a:custGeom>
            <a:ln w="13550" cap="flat">
              <a:solidFill>
                <a:srgbClr val="EBEBEB">
                  <a:alpha val="100000"/>
                </a:srgbClr>
              </a:solidFill>
              <a:prstDash val="solid"/>
              <a:round/>
            </a:ln>
          </p:spPr>
          <p:txBody>
            <a:bodyPr/>
            <a:lstStyle/>
            <a:p/>
          </p:txBody>
        </p:sp>
        <p:sp>
          <p:nvSpPr>
            <p:cNvPr id="18" name="pl18"/>
            <p:cNvSpPr/>
            <p:nvPr/>
          </p:nvSpPr>
          <p:spPr>
            <a:xfrm>
              <a:off x="1626804"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0573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784656"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3582"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942507"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79350" y="964302"/>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24" name="pl24"/>
            <p:cNvSpPr/>
            <p:nvPr/>
          </p:nvSpPr>
          <p:spPr>
            <a:xfrm>
              <a:off x="7753036" y="1471287"/>
              <a:ext cx="126314" cy="0"/>
            </a:xfrm>
            <a:custGeom>
              <a:avLst/>
              <a:pathLst>
                <a:path w="126314" h="0">
                  <a:moveTo>
                    <a:pt x="0" y="0"/>
                  </a:moveTo>
                  <a:lnTo>
                    <a:pt x="63157" y="0"/>
                  </a:lnTo>
                  <a:lnTo>
                    <a:pt x="63157" y="0"/>
                  </a:lnTo>
                  <a:lnTo>
                    <a:pt x="126314" y="0"/>
                  </a:lnTo>
                  <a:lnTo>
                    <a:pt x="126314" y="0"/>
                  </a:lnTo>
                  <a:lnTo>
                    <a:pt x="126314" y="0"/>
                  </a:lnTo>
                  <a:lnTo>
                    <a:pt x="126314" y="0"/>
                  </a:lnTo>
                </a:path>
              </a:pathLst>
            </a:custGeom>
            <a:ln w="108405" cap="flat">
              <a:solidFill>
                <a:srgbClr val="E8E8E8">
                  <a:alpha val="100000"/>
                </a:srgbClr>
              </a:solidFill>
              <a:prstDash val="solid"/>
              <a:round/>
            </a:ln>
          </p:spPr>
          <p:txBody>
            <a:bodyPr/>
            <a:lstStyle/>
            <a:p/>
          </p:txBody>
        </p:sp>
        <p:sp>
          <p:nvSpPr>
            <p:cNvPr id="25" name="pl25"/>
            <p:cNvSpPr/>
            <p:nvPr/>
          </p:nvSpPr>
          <p:spPr>
            <a:xfrm>
              <a:off x="7500408" y="1978271"/>
              <a:ext cx="378942" cy="0"/>
            </a:xfrm>
            <a:custGeom>
              <a:avLst/>
              <a:pathLst>
                <a:path w="378942" h="0">
                  <a:moveTo>
                    <a:pt x="0" y="0"/>
                  </a:moveTo>
                  <a:lnTo>
                    <a:pt x="252628" y="0"/>
                  </a:lnTo>
                  <a:lnTo>
                    <a:pt x="252628" y="0"/>
                  </a:lnTo>
                  <a:lnTo>
                    <a:pt x="252628" y="0"/>
                  </a:lnTo>
                  <a:lnTo>
                    <a:pt x="252628" y="0"/>
                  </a:lnTo>
                  <a:lnTo>
                    <a:pt x="315785" y="0"/>
                  </a:lnTo>
                  <a:lnTo>
                    <a:pt x="378942" y="0"/>
                  </a:lnTo>
                </a:path>
              </a:pathLst>
            </a:custGeom>
            <a:ln w="108405" cap="flat">
              <a:solidFill>
                <a:srgbClr val="E8E8E8">
                  <a:alpha val="100000"/>
                </a:srgbClr>
              </a:solidFill>
              <a:prstDash val="solid"/>
              <a:round/>
            </a:ln>
          </p:spPr>
          <p:txBody>
            <a:bodyPr/>
            <a:lstStyle/>
            <a:p/>
          </p:txBody>
        </p:sp>
        <p:sp>
          <p:nvSpPr>
            <p:cNvPr id="26" name="pl26"/>
            <p:cNvSpPr/>
            <p:nvPr/>
          </p:nvSpPr>
          <p:spPr>
            <a:xfrm>
              <a:off x="7247780" y="2485256"/>
              <a:ext cx="568413" cy="0"/>
            </a:xfrm>
            <a:custGeom>
              <a:avLst/>
              <a:pathLst>
                <a:path w="568413" h="0">
                  <a:moveTo>
                    <a:pt x="0" y="0"/>
                  </a:moveTo>
                  <a:lnTo>
                    <a:pt x="0" y="0"/>
                  </a:lnTo>
                  <a:lnTo>
                    <a:pt x="252628" y="0"/>
                  </a:lnTo>
                  <a:lnTo>
                    <a:pt x="378942" y="0"/>
                  </a:lnTo>
                  <a:lnTo>
                    <a:pt x="378942" y="0"/>
                  </a:lnTo>
                  <a:lnTo>
                    <a:pt x="505256" y="0"/>
                  </a:lnTo>
                  <a:lnTo>
                    <a:pt x="568413" y="0"/>
                  </a:lnTo>
                </a:path>
              </a:pathLst>
            </a:custGeom>
            <a:ln w="108405" cap="flat">
              <a:solidFill>
                <a:srgbClr val="E8E8E8">
                  <a:alpha val="100000"/>
                </a:srgbClr>
              </a:solidFill>
              <a:prstDash val="solid"/>
              <a:round/>
            </a:ln>
          </p:spPr>
          <p:txBody>
            <a:bodyPr/>
            <a:lstStyle/>
            <a:p/>
          </p:txBody>
        </p:sp>
        <p:sp>
          <p:nvSpPr>
            <p:cNvPr id="27" name="pl27"/>
            <p:cNvSpPr/>
            <p:nvPr/>
          </p:nvSpPr>
          <p:spPr>
            <a:xfrm>
              <a:off x="7689879" y="2992241"/>
              <a:ext cx="189471" cy="0"/>
            </a:xfrm>
            <a:custGeom>
              <a:avLst/>
              <a:pathLst>
                <a:path w="189471" h="0">
                  <a:moveTo>
                    <a:pt x="0" y="0"/>
                  </a:moveTo>
                  <a:lnTo>
                    <a:pt x="63157" y="0"/>
                  </a:lnTo>
                  <a:lnTo>
                    <a:pt x="63157" y="0"/>
                  </a:lnTo>
                  <a:lnTo>
                    <a:pt x="189471" y="0"/>
                  </a:lnTo>
                  <a:lnTo>
                    <a:pt x="189471" y="0"/>
                  </a:lnTo>
                  <a:lnTo>
                    <a:pt x="189471" y="0"/>
                  </a:lnTo>
                  <a:lnTo>
                    <a:pt x="189471" y="0"/>
                  </a:lnTo>
                </a:path>
              </a:pathLst>
            </a:custGeom>
            <a:ln w="108405" cap="flat">
              <a:solidFill>
                <a:srgbClr val="E8E8E8">
                  <a:alpha val="100000"/>
                </a:srgbClr>
              </a:solidFill>
              <a:prstDash val="solid"/>
              <a:round/>
            </a:ln>
          </p:spPr>
          <p:txBody>
            <a:bodyPr/>
            <a:lstStyle/>
            <a:p/>
          </p:txBody>
        </p:sp>
        <p:sp>
          <p:nvSpPr>
            <p:cNvPr id="28" name="pl28"/>
            <p:cNvSpPr/>
            <p:nvPr/>
          </p:nvSpPr>
          <p:spPr>
            <a:xfrm>
              <a:off x="7121466" y="3499226"/>
              <a:ext cx="631570" cy="0"/>
            </a:xfrm>
            <a:custGeom>
              <a:avLst/>
              <a:pathLst>
                <a:path w="631570" h="0">
                  <a:moveTo>
                    <a:pt x="0" y="0"/>
                  </a:moveTo>
                  <a:lnTo>
                    <a:pt x="189471" y="0"/>
                  </a:lnTo>
                  <a:lnTo>
                    <a:pt x="189471" y="0"/>
                  </a:lnTo>
                  <a:lnTo>
                    <a:pt x="315785" y="0"/>
                  </a:lnTo>
                  <a:lnTo>
                    <a:pt x="378942" y="0"/>
                  </a:lnTo>
                  <a:lnTo>
                    <a:pt x="568413" y="0"/>
                  </a:lnTo>
                  <a:lnTo>
                    <a:pt x="631570" y="0"/>
                  </a:lnTo>
                </a:path>
              </a:pathLst>
            </a:custGeom>
            <a:ln w="108405" cap="flat">
              <a:solidFill>
                <a:srgbClr val="E8E8E8">
                  <a:alpha val="100000"/>
                </a:srgbClr>
              </a:solidFill>
              <a:prstDash val="solid"/>
              <a:round/>
            </a:ln>
          </p:spPr>
          <p:txBody>
            <a:bodyPr/>
            <a:lstStyle/>
            <a:p/>
          </p:txBody>
        </p:sp>
        <p:sp>
          <p:nvSpPr>
            <p:cNvPr id="29" name="pl29"/>
            <p:cNvSpPr/>
            <p:nvPr/>
          </p:nvSpPr>
          <p:spPr>
            <a:xfrm>
              <a:off x="7500408" y="4006210"/>
              <a:ext cx="189471" cy="0"/>
            </a:xfrm>
            <a:custGeom>
              <a:avLst/>
              <a:pathLst>
                <a:path w="189471" h="0">
                  <a:moveTo>
                    <a:pt x="0" y="0"/>
                  </a:moveTo>
                  <a:lnTo>
                    <a:pt x="0" y="0"/>
                  </a:lnTo>
                  <a:lnTo>
                    <a:pt x="0" y="0"/>
                  </a:lnTo>
                  <a:lnTo>
                    <a:pt x="0" y="0"/>
                  </a:lnTo>
                  <a:lnTo>
                    <a:pt x="0" y="0"/>
                  </a:lnTo>
                  <a:lnTo>
                    <a:pt x="189471" y="0"/>
                  </a:lnTo>
                  <a:lnTo>
                    <a:pt x="189471" y="0"/>
                  </a:lnTo>
                </a:path>
              </a:pathLst>
            </a:custGeom>
            <a:ln w="108405" cap="flat">
              <a:solidFill>
                <a:srgbClr val="E8E8E8">
                  <a:alpha val="100000"/>
                </a:srgbClr>
              </a:solidFill>
              <a:prstDash val="solid"/>
              <a:round/>
            </a:ln>
          </p:spPr>
          <p:txBody>
            <a:bodyPr/>
            <a:lstStyle/>
            <a:p/>
          </p:txBody>
        </p:sp>
        <p:sp>
          <p:nvSpPr>
            <p:cNvPr id="30" name="pl30"/>
            <p:cNvSpPr/>
            <p:nvPr/>
          </p:nvSpPr>
          <p:spPr>
            <a:xfrm>
              <a:off x="7310937" y="4513195"/>
              <a:ext cx="442099" cy="0"/>
            </a:xfrm>
            <a:custGeom>
              <a:avLst/>
              <a:pathLst>
                <a:path w="442099" h="0">
                  <a:moveTo>
                    <a:pt x="0" y="0"/>
                  </a:moveTo>
                  <a:lnTo>
                    <a:pt x="378942" y="0"/>
                  </a:lnTo>
                  <a:lnTo>
                    <a:pt x="378942" y="0"/>
                  </a:lnTo>
                  <a:lnTo>
                    <a:pt x="378942" y="0"/>
                  </a:lnTo>
                  <a:lnTo>
                    <a:pt x="442099" y="0"/>
                  </a:lnTo>
                  <a:lnTo>
                    <a:pt x="442099" y="0"/>
                  </a:lnTo>
                  <a:lnTo>
                    <a:pt x="442099" y="0"/>
                  </a:lnTo>
                </a:path>
              </a:pathLst>
            </a:custGeom>
            <a:ln w="108405" cap="flat">
              <a:solidFill>
                <a:srgbClr val="E8E8E8">
                  <a:alpha val="100000"/>
                </a:srgbClr>
              </a:solidFill>
              <a:prstDash val="solid"/>
              <a:round/>
            </a:ln>
          </p:spPr>
          <p:txBody>
            <a:bodyPr/>
            <a:lstStyle/>
            <a:p/>
          </p:txBody>
        </p:sp>
        <p:sp>
          <p:nvSpPr>
            <p:cNvPr id="31" name="pl31"/>
            <p:cNvSpPr/>
            <p:nvPr/>
          </p:nvSpPr>
          <p:spPr>
            <a:xfrm>
              <a:off x="4405714" y="5020180"/>
              <a:ext cx="2968380" cy="0"/>
            </a:xfrm>
            <a:custGeom>
              <a:avLst/>
              <a:pathLst>
                <a:path w="2968380" h="0">
                  <a:moveTo>
                    <a:pt x="0" y="0"/>
                  </a:moveTo>
                  <a:lnTo>
                    <a:pt x="1705239" y="0"/>
                  </a:lnTo>
                  <a:lnTo>
                    <a:pt x="1705239" y="0"/>
                  </a:lnTo>
                  <a:lnTo>
                    <a:pt x="1831553" y="0"/>
                  </a:lnTo>
                  <a:lnTo>
                    <a:pt x="1957867" y="0"/>
                  </a:lnTo>
                  <a:lnTo>
                    <a:pt x="2526281" y="0"/>
                  </a:lnTo>
                  <a:lnTo>
                    <a:pt x="2968380" y="0"/>
                  </a:lnTo>
                </a:path>
              </a:pathLst>
            </a:custGeom>
            <a:ln w="108405" cap="flat">
              <a:solidFill>
                <a:srgbClr val="E8E8E8">
                  <a:alpha val="100000"/>
                </a:srgbClr>
              </a:solidFill>
              <a:prstDash val="solid"/>
              <a:round/>
            </a:ln>
          </p:spPr>
          <p:txBody>
            <a:bodyPr/>
            <a:lstStyle/>
            <a:p/>
          </p:txBody>
        </p:sp>
        <p:sp>
          <p:nvSpPr>
            <p:cNvPr id="32" name="pl32"/>
            <p:cNvSpPr/>
            <p:nvPr/>
          </p:nvSpPr>
          <p:spPr>
            <a:xfrm>
              <a:off x="5479383" y="5527164"/>
              <a:ext cx="884198" cy="0"/>
            </a:xfrm>
            <a:custGeom>
              <a:avLst/>
              <a:pathLst>
                <a:path w="884198" h="0">
                  <a:moveTo>
                    <a:pt x="0" y="0"/>
                  </a:moveTo>
                  <a:lnTo>
                    <a:pt x="694727" y="0"/>
                  </a:lnTo>
                  <a:lnTo>
                    <a:pt x="694727" y="0"/>
                  </a:lnTo>
                  <a:lnTo>
                    <a:pt x="694727" y="0"/>
                  </a:lnTo>
                  <a:lnTo>
                    <a:pt x="694727" y="0"/>
                  </a:lnTo>
                  <a:lnTo>
                    <a:pt x="821041" y="0"/>
                  </a:lnTo>
                  <a:lnTo>
                    <a:pt x="884198" y="0"/>
                  </a:lnTo>
                </a:path>
              </a:pathLst>
            </a:custGeom>
            <a:ln w="108405" cap="flat">
              <a:solidFill>
                <a:srgbClr val="E8E8E8">
                  <a:alpha val="100000"/>
                </a:srgbClr>
              </a:solidFill>
              <a:prstDash val="solid"/>
              <a:round/>
            </a:ln>
          </p:spPr>
          <p:txBody>
            <a:bodyPr/>
            <a:lstStyle/>
            <a:p/>
          </p:txBody>
        </p:sp>
        <p:sp>
          <p:nvSpPr>
            <p:cNvPr id="33" name="pt33"/>
            <p:cNvSpPr/>
            <p:nvPr/>
          </p:nvSpPr>
          <p:spPr>
            <a:xfrm>
              <a:off x="7748536"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748536"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748536"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685379"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685379"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685379"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306437"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748536"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495908"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748536"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748536"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874850"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748536"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811693"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874850"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874850"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874850"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874850"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874850"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874850"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874850"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622222"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243280"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243280"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622222"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495908"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748536"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811693"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874850"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811693"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748536"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811693"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874850"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874850"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874850"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927495"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369594"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4401214"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359082"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232767"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106453"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106453"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432751"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116966"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306437"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306437"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495908"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748536"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685379"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874850"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685379"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748536"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874850"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874850"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874850"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748536"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685379"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685379"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495908"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495908"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495908"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495908"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495908"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359082"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295924"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169610"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169610"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169610"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169610"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474883"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694334" y="445449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7631177" y="445449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7252234" y="445449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7694334" y="191956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7694334" y="191956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7757491" y="191956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7820648" y="90560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7820648" y="90560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7820648" y="90560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7568020" y="242655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7694334" y="242655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7757491" y="242655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7820648" y="14125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7820648" y="14125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7820648" y="14125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6873292" y="496147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6052251" y="496147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6052251" y="496147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7378549" y="344052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7694334" y="344052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7631177" y="344052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7820648" y="29335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7820648" y="29335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7694334" y="29335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7631177" y="394750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7441706" y="394750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7441706" y="394750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pt130"/>
            <p:cNvSpPr/>
            <p:nvPr/>
          </p:nvSpPr>
          <p:spPr>
            <a:xfrm>
              <a:off x="6304879" y="546846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1" name="pt131"/>
            <p:cNvSpPr/>
            <p:nvPr/>
          </p:nvSpPr>
          <p:spPr>
            <a:xfrm>
              <a:off x="6115408" y="546846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2" name="pt132"/>
            <p:cNvSpPr/>
            <p:nvPr/>
          </p:nvSpPr>
          <p:spPr>
            <a:xfrm>
              <a:off x="5420681" y="546846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3" name="tx133"/>
            <p:cNvSpPr/>
            <p:nvPr/>
          </p:nvSpPr>
          <p:spPr>
            <a:xfrm>
              <a:off x="508182" y="5462425"/>
              <a:ext cx="7402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Timor-Leste</a:t>
              </a:r>
            </a:p>
          </p:txBody>
        </p:sp>
        <p:sp>
          <p:nvSpPr>
            <p:cNvPr id="134" name="tx134"/>
            <p:cNvSpPr/>
            <p:nvPr/>
          </p:nvSpPr>
          <p:spPr>
            <a:xfrm>
              <a:off x="611601" y="4955440"/>
              <a:ext cx="6367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Myanmar*</a:t>
              </a:r>
            </a:p>
          </p:txBody>
        </p:sp>
        <p:sp>
          <p:nvSpPr>
            <p:cNvPr id="135" name="tx135"/>
            <p:cNvSpPr/>
            <p:nvPr/>
          </p:nvSpPr>
          <p:spPr>
            <a:xfrm>
              <a:off x="510285" y="4448455"/>
              <a:ext cx="7381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Bangladesh</a:t>
              </a:r>
            </a:p>
          </p:txBody>
        </p:sp>
        <p:sp>
          <p:nvSpPr>
            <p:cNvPr id="136" name="tx136"/>
            <p:cNvSpPr/>
            <p:nvPr/>
          </p:nvSpPr>
          <p:spPr>
            <a:xfrm>
              <a:off x="712459" y="3941471"/>
              <a:ext cx="5359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Thailand</a:t>
              </a:r>
            </a:p>
          </p:txBody>
        </p:sp>
        <p:sp>
          <p:nvSpPr>
            <p:cNvPr id="137" name="tx137"/>
            <p:cNvSpPr/>
            <p:nvPr/>
          </p:nvSpPr>
          <p:spPr>
            <a:xfrm>
              <a:off x="828954" y="3434486"/>
              <a:ext cx="4194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Nepal*</a:t>
              </a:r>
            </a:p>
          </p:txBody>
        </p:sp>
        <p:sp>
          <p:nvSpPr>
            <p:cNvPr id="138" name="tx138"/>
            <p:cNvSpPr/>
            <p:nvPr/>
          </p:nvSpPr>
          <p:spPr>
            <a:xfrm>
              <a:off x="658052" y="2927501"/>
              <a:ext cx="1707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Sri</a:t>
              </a:r>
            </a:p>
          </p:txBody>
        </p:sp>
        <p:sp>
          <p:nvSpPr>
            <p:cNvPr id="139" name="tx139"/>
            <p:cNvSpPr/>
            <p:nvPr/>
          </p:nvSpPr>
          <p:spPr>
            <a:xfrm>
              <a:off x="867633" y="2927501"/>
              <a:ext cx="38075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Lanka</a:t>
              </a:r>
            </a:p>
          </p:txBody>
        </p:sp>
        <p:sp>
          <p:nvSpPr>
            <p:cNvPr id="140" name="tx140"/>
            <p:cNvSpPr/>
            <p:nvPr/>
          </p:nvSpPr>
          <p:spPr>
            <a:xfrm>
              <a:off x="945357" y="2420517"/>
              <a:ext cx="3030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India</a:t>
              </a:r>
            </a:p>
          </p:txBody>
        </p:sp>
        <p:sp>
          <p:nvSpPr>
            <p:cNvPr id="141" name="tx141"/>
            <p:cNvSpPr/>
            <p:nvPr/>
          </p:nvSpPr>
          <p:spPr>
            <a:xfrm>
              <a:off x="805454" y="1913532"/>
              <a:ext cx="4429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Bhutan</a:t>
              </a:r>
            </a:p>
          </p:txBody>
        </p:sp>
        <p:sp>
          <p:nvSpPr>
            <p:cNvPr id="142" name="tx142"/>
            <p:cNvSpPr/>
            <p:nvPr/>
          </p:nvSpPr>
          <p:spPr>
            <a:xfrm>
              <a:off x="697097" y="1406547"/>
              <a:ext cx="55129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Maldives</a:t>
              </a:r>
            </a:p>
          </p:txBody>
        </p:sp>
        <p:sp>
          <p:nvSpPr>
            <p:cNvPr id="143" name="tx143"/>
            <p:cNvSpPr/>
            <p:nvPr/>
          </p:nvSpPr>
          <p:spPr>
            <a:xfrm>
              <a:off x="860318" y="899563"/>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DPRK</a:t>
              </a:r>
            </a:p>
          </p:txBody>
        </p:sp>
        <p:sp>
          <p:nvSpPr>
            <p:cNvPr id="144" name="tx144"/>
            <p:cNvSpPr/>
            <p:nvPr/>
          </p:nvSpPr>
          <p:spPr>
            <a:xfrm>
              <a:off x="1595715"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45" name="tx145"/>
            <p:cNvSpPr/>
            <p:nvPr/>
          </p:nvSpPr>
          <p:spPr>
            <a:xfrm>
              <a:off x="3143551"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46" name="tx146"/>
            <p:cNvSpPr/>
            <p:nvPr/>
          </p:nvSpPr>
          <p:spPr>
            <a:xfrm>
              <a:off x="4722477"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47" name="tx147"/>
            <p:cNvSpPr/>
            <p:nvPr/>
          </p:nvSpPr>
          <p:spPr>
            <a:xfrm>
              <a:off x="6301402"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148" name="tx148"/>
            <p:cNvSpPr/>
            <p:nvPr/>
          </p:nvSpPr>
          <p:spPr>
            <a:xfrm>
              <a:off x="7849238"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49" name="tx149"/>
            <p:cNvSpPr/>
            <p:nvPr/>
          </p:nvSpPr>
          <p:spPr>
            <a:xfrm>
              <a:off x="4353608"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50" name="pt150"/>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52" name="pt152"/>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3" name="tx153"/>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154" name="tx154"/>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155" name="tx155"/>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56" name="tx156"/>
            <p:cNvSpPr/>
            <p:nvPr/>
          </p:nvSpPr>
          <p:spPr>
            <a:xfrm>
              <a:off x="1311019" y="435349"/>
              <a:ext cx="349822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by country, SEAR, 2019-2025</a:t>
              </a:r>
            </a:p>
          </p:txBody>
        </p:sp>
        <p:sp>
          <p:nvSpPr>
            <p:cNvPr id="157" name="tx157"/>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8" name="tx158"/>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159" name="tx159"/>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160" name="tx160"/>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1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MCV1 coverage across years 2019 to 2025 (grey bars), and coverage in specific years (dots), by country. The chart can be used for assessing recovery to pre-pandemic levels and progress beyond 2019.
In 2024, 4 (out of 10) countries had lower coverage than in 2019.
In 2025, 4 countries had lower MCV1 coverage than in 2024.
In 2025, 5 countries had lower coverage than in 2019.</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MCV1 coverage in countries in SEAR from lowest to highest coverage, and the rank of the top 10 countries with the most unvaccinated children, based on absolute numbers.
In 2025, MCV1 coverage ranged from 61% in Timor-Leste to 99% in DPRK and Maldives.
8 out of 10 (80%) countries had coverage of at least 90%.
India had MCV1 coverage of 98% and the highest absolute number of unvaccinated children in the region, followed by Bangladesh.
Large cohort countries may have high numbers of unvaccinated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Timor-Leste and Myanmar had the lowest MCV1 coverage, while India and Bangladesh had the highest number of unvaccinated children, highlighting the need to consider both coverage and absolute numbers to identify all vulnerable populations.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3201067" y="2007924"/>
              <a:ext cx="1938836" cy="3514991"/>
            </a:xfrm>
            <a:custGeom>
              <a:avLst/>
              <a:pathLst>
                <a:path w="1938836" h="3514991">
                  <a:moveTo>
                    <a:pt x="292739" y="2347482"/>
                  </a:moveTo>
                  <a:lnTo>
                    <a:pt x="332567" y="2403078"/>
                  </a:lnTo>
                  <a:lnTo>
                    <a:pt x="372396" y="2458674"/>
                  </a:lnTo>
                  <a:lnTo>
                    <a:pt x="412224" y="2514269"/>
                  </a:lnTo>
                  <a:lnTo>
                    <a:pt x="452052" y="2569865"/>
                  </a:lnTo>
                  <a:lnTo>
                    <a:pt x="491881" y="2625461"/>
                  </a:lnTo>
                  <a:lnTo>
                    <a:pt x="531709" y="2681056"/>
                  </a:lnTo>
                  <a:lnTo>
                    <a:pt x="571538" y="2736652"/>
                  </a:lnTo>
                  <a:lnTo>
                    <a:pt x="611366" y="2792248"/>
                  </a:lnTo>
                  <a:lnTo>
                    <a:pt x="651195" y="2847843"/>
                  </a:lnTo>
                  <a:lnTo>
                    <a:pt x="691023" y="2903439"/>
                  </a:lnTo>
                  <a:lnTo>
                    <a:pt x="730852" y="2959034"/>
                  </a:lnTo>
                  <a:lnTo>
                    <a:pt x="770680" y="3014630"/>
                  </a:lnTo>
                  <a:lnTo>
                    <a:pt x="810508" y="3070226"/>
                  </a:lnTo>
                  <a:lnTo>
                    <a:pt x="850337" y="3125821"/>
                  </a:lnTo>
                  <a:lnTo>
                    <a:pt x="890165" y="3181417"/>
                  </a:lnTo>
                  <a:lnTo>
                    <a:pt x="929994" y="3237013"/>
                  </a:lnTo>
                  <a:lnTo>
                    <a:pt x="969822" y="3292608"/>
                  </a:lnTo>
                  <a:lnTo>
                    <a:pt x="1009651" y="3348204"/>
                  </a:lnTo>
                  <a:lnTo>
                    <a:pt x="1049479" y="3403800"/>
                  </a:lnTo>
                  <a:lnTo>
                    <a:pt x="1089308" y="3459395"/>
                  </a:lnTo>
                  <a:lnTo>
                    <a:pt x="1129136" y="3514991"/>
                  </a:lnTo>
                  <a:lnTo>
                    <a:pt x="1182144" y="3475634"/>
                  </a:lnTo>
                  <a:lnTo>
                    <a:pt x="1233781" y="3434495"/>
                  </a:lnTo>
                  <a:lnTo>
                    <a:pt x="1283987" y="3391621"/>
                  </a:lnTo>
                  <a:lnTo>
                    <a:pt x="1332705" y="3347063"/>
                  </a:lnTo>
                  <a:lnTo>
                    <a:pt x="1379877" y="3300873"/>
                  </a:lnTo>
                  <a:lnTo>
                    <a:pt x="1425450" y="3253103"/>
                  </a:lnTo>
                  <a:lnTo>
                    <a:pt x="1469369" y="3203809"/>
                  </a:lnTo>
                  <a:lnTo>
                    <a:pt x="1511585" y="3153048"/>
                  </a:lnTo>
                  <a:lnTo>
                    <a:pt x="1552048" y="3100880"/>
                  </a:lnTo>
                  <a:lnTo>
                    <a:pt x="1590711" y="3047364"/>
                  </a:lnTo>
                  <a:lnTo>
                    <a:pt x="1627530" y="2992562"/>
                  </a:lnTo>
                  <a:lnTo>
                    <a:pt x="1662462" y="2936539"/>
                  </a:lnTo>
                  <a:lnTo>
                    <a:pt x="1695466" y="2879359"/>
                  </a:lnTo>
                  <a:lnTo>
                    <a:pt x="1726504" y="2821089"/>
                  </a:lnTo>
                  <a:lnTo>
                    <a:pt x="1755541" y="2761796"/>
                  </a:lnTo>
                  <a:lnTo>
                    <a:pt x="1782541" y="2701548"/>
                  </a:lnTo>
                  <a:lnTo>
                    <a:pt x="1807475" y="2640416"/>
                  </a:lnTo>
                  <a:lnTo>
                    <a:pt x="1830313" y="2578471"/>
                  </a:lnTo>
                  <a:lnTo>
                    <a:pt x="1851029" y="2515784"/>
                  </a:lnTo>
                  <a:lnTo>
                    <a:pt x="1869598" y="2452427"/>
                  </a:lnTo>
                  <a:lnTo>
                    <a:pt x="1886000" y="2388476"/>
                  </a:lnTo>
                  <a:lnTo>
                    <a:pt x="1900215" y="2324003"/>
                  </a:lnTo>
                  <a:lnTo>
                    <a:pt x="1912226" y="2259084"/>
                  </a:lnTo>
                  <a:lnTo>
                    <a:pt x="1922020" y="2193793"/>
                  </a:lnTo>
                  <a:lnTo>
                    <a:pt x="1929586" y="2128206"/>
                  </a:lnTo>
                  <a:lnTo>
                    <a:pt x="1934914" y="2062400"/>
                  </a:lnTo>
                  <a:lnTo>
                    <a:pt x="1937998" y="1996451"/>
                  </a:lnTo>
                  <a:lnTo>
                    <a:pt x="1938836" y="1930435"/>
                  </a:lnTo>
                  <a:lnTo>
                    <a:pt x="1937425" y="1864429"/>
                  </a:lnTo>
                  <a:lnTo>
                    <a:pt x="1933768" y="1798509"/>
                  </a:lnTo>
                  <a:lnTo>
                    <a:pt x="1927869" y="1732752"/>
                  </a:lnTo>
                  <a:lnTo>
                    <a:pt x="1919734" y="1667234"/>
                  </a:lnTo>
                  <a:lnTo>
                    <a:pt x="1909373" y="1602030"/>
                  </a:lnTo>
                  <a:lnTo>
                    <a:pt x="1896798" y="1537218"/>
                  </a:lnTo>
                  <a:lnTo>
                    <a:pt x="1882024" y="1472871"/>
                  </a:lnTo>
                  <a:lnTo>
                    <a:pt x="1865068" y="1409064"/>
                  </a:lnTo>
                  <a:lnTo>
                    <a:pt x="1845949" y="1345871"/>
                  </a:lnTo>
                  <a:lnTo>
                    <a:pt x="1824689" y="1283367"/>
                  </a:lnTo>
                  <a:lnTo>
                    <a:pt x="1801314" y="1221622"/>
                  </a:lnTo>
                  <a:lnTo>
                    <a:pt x="1775851" y="1160709"/>
                  </a:lnTo>
                  <a:lnTo>
                    <a:pt x="1748328" y="1100698"/>
                  </a:lnTo>
                  <a:lnTo>
                    <a:pt x="1718778" y="1041659"/>
                  </a:lnTo>
                  <a:lnTo>
                    <a:pt x="1687234" y="983660"/>
                  </a:lnTo>
                  <a:lnTo>
                    <a:pt x="1653735" y="926769"/>
                  </a:lnTo>
                  <a:lnTo>
                    <a:pt x="1618318" y="871052"/>
                  </a:lnTo>
                  <a:lnTo>
                    <a:pt x="1581025" y="816572"/>
                  </a:lnTo>
                  <a:lnTo>
                    <a:pt x="1541898" y="763394"/>
                  </a:lnTo>
                  <a:lnTo>
                    <a:pt x="1500983" y="711579"/>
                  </a:lnTo>
                  <a:lnTo>
                    <a:pt x="1458328" y="661187"/>
                  </a:lnTo>
                  <a:lnTo>
                    <a:pt x="1413982" y="612276"/>
                  </a:lnTo>
                  <a:lnTo>
                    <a:pt x="1367997" y="564904"/>
                  </a:lnTo>
                  <a:lnTo>
                    <a:pt x="1320425" y="519124"/>
                  </a:lnTo>
                  <a:lnTo>
                    <a:pt x="1271323" y="474991"/>
                  </a:lnTo>
                  <a:lnTo>
                    <a:pt x="1220746" y="432555"/>
                  </a:lnTo>
                  <a:lnTo>
                    <a:pt x="1168753" y="391866"/>
                  </a:lnTo>
                  <a:lnTo>
                    <a:pt x="1115406" y="352971"/>
                  </a:lnTo>
                  <a:lnTo>
                    <a:pt x="1060765" y="315914"/>
                  </a:lnTo>
                  <a:lnTo>
                    <a:pt x="1004894" y="280739"/>
                  </a:lnTo>
                  <a:lnTo>
                    <a:pt x="947858" y="247487"/>
                  </a:lnTo>
                  <a:lnTo>
                    <a:pt x="889723" y="216196"/>
                  </a:lnTo>
                  <a:lnTo>
                    <a:pt x="830556" y="186903"/>
                  </a:lnTo>
                  <a:lnTo>
                    <a:pt x="770426" y="159641"/>
                  </a:lnTo>
                  <a:lnTo>
                    <a:pt x="709403" y="134442"/>
                  </a:lnTo>
                  <a:lnTo>
                    <a:pt x="647558" y="111335"/>
                  </a:lnTo>
                  <a:lnTo>
                    <a:pt x="584961" y="90347"/>
                  </a:lnTo>
                  <a:lnTo>
                    <a:pt x="521686" y="71503"/>
                  </a:lnTo>
                  <a:lnTo>
                    <a:pt x="457806" y="54824"/>
                  </a:lnTo>
                  <a:lnTo>
                    <a:pt x="393396" y="40329"/>
                  </a:lnTo>
                  <a:lnTo>
                    <a:pt x="328529" y="28036"/>
                  </a:lnTo>
                  <a:lnTo>
                    <a:pt x="263282" y="17959"/>
                  </a:lnTo>
                  <a:lnTo>
                    <a:pt x="197729" y="10108"/>
                  </a:lnTo>
                  <a:lnTo>
                    <a:pt x="131946" y="4494"/>
                  </a:lnTo>
                  <a:lnTo>
                    <a:pt x="66011" y="1124"/>
                  </a:lnTo>
                  <a:lnTo>
                    <a:pt x="0" y="0"/>
                  </a:lnTo>
                  <a:lnTo>
                    <a:pt x="0" y="68389"/>
                  </a:lnTo>
                  <a:lnTo>
                    <a:pt x="0" y="136779"/>
                  </a:lnTo>
                  <a:lnTo>
                    <a:pt x="0" y="205169"/>
                  </a:lnTo>
                  <a:lnTo>
                    <a:pt x="0" y="273559"/>
                  </a:lnTo>
                  <a:lnTo>
                    <a:pt x="0" y="341949"/>
                  </a:lnTo>
                  <a:lnTo>
                    <a:pt x="0" y="410339"/>
                  </a:lnTo>
                  <a:lnTo>
                    <a:pt x="0" y="478729"/>
                  </a:lnTo>
                  <a:lnTo>
                    <a:pt x="0" y="547119"/>
                  </a:lnTo>
                  <a:lnTo>
                    <a:pt x="0" y="615509"/>
                  </a:lnTo>
                  <a:lnTo>
                    <a:pt x="0" y="683899"/>
                  </a:lnTo>
                  <a:lnTo>
                    <a:pt x="0" y="752289"/>
                  </a:lnTo>
                  <a:lnTo>
                    <a:pt x="0" y="820679"/>
                  </a:lnTo>
                  <a:lnTo>
                    <a:pt x="0" y="889069"/>
                  </a:lnTo>
                  <a:lnTo>
                    <a:pt x="0" y="957459"/>
                  </a:lnTo>
                  <a:lnTo>
                    <a:pt x="0" y="1025849"/>
                  </a:lnTo>
                  <a:lnTo>
                    <a:pt x="0" y="1094238"/>
                  </a:lnTo>
                  <a:lnTo>
                    <a:pt x="0" y="1162628"/>
                  </a:lnTo>
                  <a:lnTo>
                    <a:pt x="0" y="1231018"/>
                  </a:lnTo>
                  <a:lnTo>
                    <a:pt x="0" y="1299408"/>
                  </a:lnTo>
                  <a:lnTo>
                    <a:pt x="0" y="1367798"/>
                  </a:lnTo>
                  <a:lnTo>
                    <a:pt x="0" y="1436188"/>
                  </a:lnTo>
                  <a:lnTo>
                    <a:pt x="66472" y="1440603"/>
                  </a:lnTo>
                  <a:lnTo>
                    <a:pt x="131777" y="1453769"/>
                  </a:lnTo>
                  <a:lnTo>
                    <a:pt x="194768" y="1475455"/>
                  </a:lnTo>
                  <a:lnTo>
                    <a:pt x="254337" y="1505281"/>
                  </a:lnTo>
                  <a:lnTo>
                    <a:pt x="309440" y="1542723"/>
                  </a:lnTo>
                  <a:lnTo>
                    <a:pt x="359106" y="1587122"/>
                  </a:lnTo>
                  <a:lnTo>
                    <a:pt x="402466" y="1637700"/>
                  </a:lnTo>
                  <a:lnTo>
                    <a:pt x="438756" y="1693567"/>
                  </a:lnTo>
                  <a:lnTo>
                    <a:pt x="467340" y="1753742"/>
                  </a:lnTo>
                  <a:lnTo>
                    <a:pt x="487714" y="1817169"/>
                  </a:lnTo>
                  <a:lnTo>
                    <a:pt x="499523" y="1882734"/>
                  </a:lnTo>
                  <a:lnTo>
                    <a:pt x="502557" y="1949284"/>
                  </a:lnTo>
                  <a:lnTo>
                    <a:pt x="496764" y="2015650"/>
                  </a:lnTo>
                  <a:lnTo>
                    <a:pt x="482246" y="2080668"/>
                  </a:lnTo>
                  <a:lnTo>
                    <a:pt x="459257" y="2143195"/>
                  </a:lnTo>
                  <a:lnTo>
                    <a:pt x="428202" y="2202133"/>
                  </a:lnTo>
                  <a:lnTo>
                    <a:pt x="389625" y="2256447"/>
                  </a:lnTo>
                  <a:lnTo>
                    <a:pt x="344205" y="2305182"/>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5" name="pg5"/>
            <p:cNvSpPr/>
            <p:nvPr/>
          </p:nvSpPr>
          <p:spPr>
            <a:xfrm>
              <a:off x="1350692" y="4096896"/>
              <a:ext cx="2979511" cy="1788725"/>
            </a:xfrm>
            <a:custGeom>
              <a:avLst/>
              <a:pathLst>
                <a:path w="2979511" h="1788725">
                  <a:moveTo>
                    <a:pt x="1370647" y="0"/>
                  </a:moveTo>
                  <a:lnTo>
                    <a:pt x="1305378" y="20424"/>
                  </a:lnTo>
                  <a:lnTo>
                    <a:pt x="1240109" y="40848"/>
                  </a:lnTo>
                  <a:lnTo>
                    <a:pt x="1174840" y="61272"/>
                  </a:lnTo>
                  <a:lnTo>
                    <a:pt x="1109572" y="81696"/>
                  </a:lnTo>
                  <a:lnTo>
                    <a:pt x="1044303" y="102121"/>
                  </a:lnTo>
                  <a:lnTo>
                    <a:pt x="979034" y="122545"/>
                  </a:lnTo>
                  <a:lnTo>
                    <a:pt x="913765" y="142969"/>
                  </a:lnTo>
                  <a:lnTo>
                    <a:pt x="848496" y="163393"/>
                  </a:lnTo>
                  <a:lnTo>
                    <a:pt x="783227" y="183817"/>
                  </a:lnTo>
                  <a:lnTo>
                    <a:pt x="717958" y="204242"/>
                  </a:lnTo>
                  <a:lnTo>
                    <a:pt x="652689" y="224666"/>
                  </a:lnTo>
                  <a:lnTo>
                    <a:pt x="587420" y="245090"/>
                  </a:lnTo>
                  <a:lnTo>
                    <a:pt x="522151" y="265514"/>
                  </a:lnTo>
                  <a:lnTo>
                    <a:pt x="456882" y="285938"/>
                  </a:lnTo>
                  <a:lnTo>
                    <a:pt x="391613" y="306363"/>
                  </a:lnTo>
                  <a:lnTo>
                    <a:pt x="326344" y="326787"/>
                  </a:lnTo>
                  <a:lnTo>
                    <a:pt x="261075" y="347211"/>
                  </a:lnTo>
                  <a:lnTo>
                    <a:pt x="195806" y="367635"/>
                  </a:lnTo>
                  <a:lnTo>
                    <a:pt x="130537" y="388059"/>
                  </a:lnTo>
                  <a:lnTo>
                    <a:pt x="65268" y="408484"/>
                  </a:lnTo>
                  <a:lnTo>
                    <a:pt x="0" y="428908"/>
                  </a:lnTo>
                  <a:lnTo>
                    <a:pt x="20976" y="492112"/>
                  </a:lnTo>
                  <a:lnTo>
                    <a:pt x="44110" y="554558"/>
                  </a:lnTo>
                  <a:lnTo>
                    <a:pt x="69375" y="616172"/>
                  </a:lnTo>
                  <a:lnTo>
                    <a:pt x="96742" y="676883"/>
                  </a:lnTo>
                  <a:lnTo>
                    <a:pt x="126177" y="736618"/>
                  </a:lnTo>
                  <a:lnTo>
                    <a:pt x="157646" y="795307"/>
                  </a:lnTo>
                  <a:lnTo>
                    <a:pt x="191112" y="852881"/>
                  </a:lnTo>
                  <a:lnTo>
                    <a:pt x="226536" y="909271"/>
                  </a:lnTo>
                  <a:lnTo>
                    <a:pt x="263875" y="964412"/>
                  </a:lnTo>
                  <a:lnTo>
                    <a:pt x="303085" y="1018237"/>
                  </a:lnTo>
                  <a:lnTo>
                    <a:pt x="344122" y="1070685"/>
                  </a:lnTo>
                  <a:lnTo>
                    <a:pt x="386935" y="1121692"/>
                  </a:lnTo>
                  <a:lnTo>
                    <a:pt x="431474" y="1171199"/>
                  </a:lnTo>
                  <a:lnTo>
                    <a:pt x="477687" y="1219147"/>
                  </a:lnTo>
                  <a:lnTo>
                    <a:pt x="525520" y="1265480"/>
                  </a:lnTo>
                  <a:lnTo>
                    <a:pt x="574916" y="1310143"/>
                  </a:lnTo>
                  <a:lnTo>
                    <a:pt x="625816" y="1353083"/>
                  </a:lnTo>
                  <a:lnTo>
                    <a:pt x="678161" y="1394250"/>
                  </a:lnTo>
                  <a:lnTo>
                    <a:pt x="731889" y="1433595"/>
                  </a:lnTo>
                  <a:lnTo>
                    <a:pt x="786936" y="1471072"/>
                  </a:lnTo>
                  <a:lnTo>
                    <a:pt x="843238" y="1506636"/>
                  </a:lnTo>
                  <a:lnTo>
                    <a:pt x="900728" y="1540245"/>
                  </a:lnTo>
                  <a:lnTo>
                    <a:pt x="959338" y="1571861"/>
                  </a:lnTo>
                  <a:lnTo>
                    <a:pt x="1019000" y="1601445"/>
                  </a:lnTo>
                  <a:lnTo>
                    <a:pt x="1079642" y="1628963"/>
                  </a:lnTo>
                  <a:lnTo>
                    <a:pt x="1141194" y="1654382"/>
                  </a:lnTo>
                  <a:lnTo>
                    <a:pt x="1203582" y="1677672"/>
                  </a:lnTo>
                  <a:lnTo>
                    <a:pt x="1266733" y="1698806"/>
                  </a:lnTo>
                  <a:lnTo>
                    <a:pt x="1330572" y="1717758"/>
                  </a:lnTo>
                  <a:lnTo>
                    <a:pt x="1395025" y="1734507"/>
                  </a:lnTo>
                  <a:lnTo>
                    <a:pt x="1460015" y="1749033"/>
                  </a:lnTo>
                  <a:lnTo>
                    <a:pt x="1525466" y="1761319"/>
                  </a:lnTo>
                  <a:lnTo>
                    <a:pt x="1591300" y="1771349"/>
                  </a:lnTo>
                  <a:lnTo>
                    <a:pt x="1657439" y="1779113"/>
                  </a:lnTo>
                  <a:lnTo>
                    <a:pt x="1723806" y="1784601"/>
                  </a:lnTo>
                  <a:lnTo>
                    <a:pt x="1790322" y="1787806"/>
                  </a:lnTo>
                  <a:lnTo>
                    <a:pt x="1856910" y="1788725"/>
                  </a:lnTo>
                  <a:lnTo>
                    <a:pt x="1923489" y="1787357"/>
                  </a:lnTo>
                  <a:lnTo>
                    <a:pt x="1989982" y="1783703"/>
                  </a:lnTo>
                  <a:lnTo>
                    <a:pt x="2056311" y="1777768"/>
                  </a:lnTo>
                  <a:lnTo>
                    <a:pt x="2122397" y="1769559"/>
                  </a:lnTo>
                  <a:lnTo>
                    <a:pt x="2188161" y="1759085"/>
                  </a:lnTo>
                  <a:lnTo>
                    <a:pt x="2253528" y="1746358"/>
                  </a:lnTo>
                  <a:lnTo>
                    <a:pt x="2318418" y="1731395"/>
                  </a:lnTo>
                  <a:lnTo>
                    <a:pt x="2382757" y="1714211"/>
                  </a:lnTo>
                  <a:lnTo>
                    <a:pt x="2446467" y="1694829"/>
                  </a:lnTo>
                  <a:lnTo>
                    <a:pt x="2509474" y="1673270"/>
                  </a:lnTo>
                  <a:lnTo>
                    <a:pt x="2571704" y="1649559"/>
                  </a:lnTo>
                  <a:lnTo>
                    <a:pt x="2633083" y="1623726"/>
                  </a:lnTo>
                  <a:lnTo>
                    <a:pt x="2693538" y="1595800"/>
                  </a:lnTo>
                  <a:lnTo>
                    <a:pt x="2752999" y="1565815"/>
                  </a:lnTo>
                  <a:lnTo>
                    <a:pt x="2811394" y="1533805"/>
                  </a:lnTo>
                  <a:lnTo>
                    <a:pt x="2868656" y="1499808"/>
                  </a:lnTo>
                  <a:lnTo>
                    <a:pt x="2924717" y="1463865"/>
                  </a:lnTo>
                  <a:lnTo>
                    <a:pt x="2979511" y="1426019"/>
                  </a:lnTo>
                  <a:lnTo>
                    <a:pt x="2939682" y="1370423"/>
                  </a:lnTo>
                  <a:lnTo>
                    <a:pt x="2899854" y="1314827"/>
                  </a:lnTo>
                  <a:lnTo>
                    <a:pt x="2860025" y="1259232"/>
                  </a:lnTo>
                  <a:lnTo>
                    <a:pt x="2820197" y="1203636"/>
                  </a:lnTo>
                  <a:lnTo>
                    <a:pt x="2780368" y="1148040"/>
                  </a:lnTo>
                  <a:lnTo>
                    <a:pt x="2740540" y="1092445"/>
                  </a:lnTo>
                  <a:lnTo>
                    <a:pt x="2700711" y="1036849"/>
                  </a:lnTo>
                  <a:lnTo>
                    <a:pt x="2660883" y="981253"/>
                  </a:lnTo>
                  <a:lnTo>
                    <a:pt x="2621055" y="925658"/>
                  </a:lnTo>
                  <a:lnTo>
                    <a:pt x="2581226" y="870062"/>
                  </a:lnTo>
                  <a:lnTo>
                    <a:pt x="2541398" y="814466"/>
                  </a:lnTo>
                  <a:lnTo>
                    <a:pt x="2501569" y="758871"/>
                  </a:lnTo>
                  <a:lnTo>
                    <a:pt x="2461741" y="703275"/>
                  </a:lnTo>
                  <a:lnTo>
                    <a:pt x="2421912" y="647679"/>
                  </a:lnTo>
                  <a:lnTo>
                    <a:pt x="2382084" y="592084"/>
                  </a:lnTo>
                  <a:lnTo>
                    <a:pt x="2342255" y="536488"/>
                  </a:lnTo>
                  <a:lnTo>
                    <a:pt x="2302427" y="480892"/>
                  </a:lnTo>
                  <a:lnTo>
                    <a:pt x="2262598" y="425297"/>
                  </a:lnTo>
                  <a:lnTo>
                    <a:pt x="2222770" y="369701"/>
                  </a:lnTo>
                  <a:lnTo>
                    <a:pt x="2182942" y="314105"/>
                  </a:lnTo>
                  <a:lnTo>
                    <a:pt x="2143113" y="258510"/>
                  </a:lnTo>
                  <a:lnTo>
                    <a:pt x="2085479" y="294178"/>
                  </a:lnTo>
                  <a:lnTo>
                    <a:pt x="2023569" y="321768"/>
                  </a:lnTo>
                  <a:lnTo>
                    <a:pt x="1958511" y="340778"/>
                  </a:lnTo>
                  <a:lnTo>
                    <a:pt x="1891487" y="350863"/>
                  </a:lnTo>
                  <a:lnTo>
                    <a:pt x="1823716" y="351840"/>
                  </a:lnTo>
                  <a:lnTo>
                    <a:pt x="1756429" y="343691"/>
                  </a:lnTo>
                  <a:lnTo>
                    <a:pt x="1690850" y="326563"/>
                  </a:lnTo>
                  <a:lnTo>
                    <a:pt x="1628171" y="300769"/>
                  </a:lnTo>
                  <a:lnTo>
                    <a:pt x="1569533" y="266776"/>
                  </a:lnTo>
                  <a:lnTo>
                    <a:pt x="1516000" y="225205"/>
                  </a:lnTo>
                  <a:lnTo>
                    <a:pt x="1468547" y="176809"/>
                  </a:lnTo>
                  <a:lnTo>
                    <a:pt x="1428036" y="122469"/>
                  </a:lnTo>
                  <a:lnTo>
                    <a:pt x="1395204" y="63173"/>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6" name="pg6"/>
            <p:cNvSpPr/>
            <p:nvPr/>
          </p:nvSpPr>
          <p:spPr>
            <a:xfrm>
              <a:off x="1262220" y="2226745"/>
              <a:ext cx="1706865" cy="2299059"/>
            </a:xfrm>
            <a:custGeom>
              <a:avLst/>
              <a:pathLst>
                <a:path w="1706865" h="2299059">
                  <a:moveTo>
                    <a:pt x="1706865" y="1274098"/>
                  </a:moveTo>
                  <a:lnTo>
                    <a:pt x="1675303" y="1213427"/>
                  </a:lnTo>
                  <a:lnTo>
                    <a:pt x="1643741" y="1152756"/>
                  </a:lnTo>
                  <a:lnTo>
                    <a:pt x="1612179" y="1092084"/>
                  </a:lnTo>
                  <a:lnTo>
                    <a:pt x="1580616" y="1031413"/>
                  </a:lnTo>
                  <a:lnTo>
                    <a:pt x="1549054" y="970741"/>
                  </a:lnTo>
                  <a:lnTo>
                    <a:pt x="1517492" y="910070"/>
                  </a:lnTo>
                  <a:lnTo>
                    <a:pt x="1485930" y="849399"/>
                  </a:lnTo>
                  <a:lnTo>
                    <a:pt x="1454368" y="788727"/>
                  </a:lnTo>
                  <a:lnTo>
                    <a:pt x="1422806" y="728056"/>
                  </a:lnTo>
                  <a:lnTo>
                    <a:pt x="1391244" y="667385"/>
                  </a:lnTo>
                  <a:lnTo>
                    <a:pt x="1359682" y="606713"/>
                  </a:lnTo>
                  <a:lnTo>
                    <a:pt x="1328119" y="546042"/>
                  </a:lnTo>
                  <a:lnTo>
                    <a:pt x="1296557" y="485370"/>
                  </a:lnTo>
                  <a:lnTo>
                    <a:pt x="1264995" y="424699"/>
                  </a:lnTo>
                  <a:lnTo>
                    <a:pt x="1233433" y="364028"/>
                  </a:lnTo>
                  <a:lnTo>
                    <a:pt x="1201871" y="303356"/>
                  </a:lnTo>
                  <a:lnTo>
                    <a:pt x="1170309" y="242685"/>
                  </a:lnTo>
                  <a:lnTo>
                    <a:pt x="1138747" y="182014"/>
                  </a:lnTo>
                  <a:lnTo>
                    <a:pt x="1107185" y="121342"/>
                  </a:lnTo>
                  <a:lnTo>
                    <a:pt x="1075622" y="60671"/>
                  </a:lnTo>
                  <a:lnTo>
                    <a:pt x="1044060" y="0"/>
                  </a:lnTo>
                  <a:lnTo>
                    <a:pt x="986092" y="31419"/>
                  </a:lnTo>
                  <a:lnTo>
                    <a:pt x="929225" y="64792"/>
                  </a:lnTo>
                  <a:lnTo>
                    <a:pt x="873527" y="100079"/>
                  </a:lnTo>
                  <a:lnTo>
                    <a:pt x="819060" y="137239"/>
                  </a:lnTo>
                  <a:lnTo>
                    <a:pt x="765888" y="176230"/>
                  </a:lnTo>
                  <a:lnTo>
                    <a:pt x="714073" y="217007"/>
                  </a:lnTo>
                  <a:lnTo>
                    <a:pt x="663674" y="259522"/>
                  </a:lnTo>
                  <a:lnTo>
                    <a:pt x="614750" y="303725"/>
                  </a:lnTo>
                  <a:lnTo>
                    <a:pt x="567358" y="349567"/>
                  </a:lnTo>
                  <a:lnTo>
                    <a:pt x="521551" y="396994"/>
                  </a:lnTo>
                  <a:lnTo>
                    <a:pt x="477384" y="445951"/>
                  </a:lnTo>
                  <a:lnTo>
                    <a:pt x="434907" y="496381"/>
                  </a:lnTo>
                  <a:lnTo>
                    <a:pt x="394169" y="548227"/>
                  </a:lnTo>
                  <a:lnTo>
                    <a:pt x="355218" y="601428"/>
                  </a:lnTo>
                  <a:lnTo>
                    <a:pt x="318098" y="655922"/>
                  </a:lnTo>
                  <a:lnTo>
                    <a:pt x="282853" y="711647"/>
                  </a:lnTo>
                  <a:lnTo>
                    <a:pt x="249522" y="768539"/>
                  </a:lnTo>
                  <a:lnTo>
                    <a:pt x="218146" y="826531"/>
                  </a:lnTo>
                  <a:lnTo>
                    <a:pt x="188759" y="885556"/>
                  </a:lnTo>
                  <a:lnTo>
                    <a:pt x="161397" y="945546"/>
                  </a:lnTo>
                  <a:lnTo>
                    <a:pt x="136090" y="1006432"/>
                  </a:lnTo>
                  <a:lnTo>
                    <a:pt x="112868" y="1068143"/>
                  </a:lnTo>
                  <a:lnTo>
                    <a:pt x="91758" y="1130608"/>
                  </a:lnTo>
                  <a:lnTo>
                    <a:pt x="72784" y="1193755"/>
                  </a:lnTo>
                  <a:lnTo>
                    <a:pt x="55968" y="1257511"/>
                  </a:lnTo>
                  <a:lnTo>
                    <a:pt x="41330" y="1321801"/>
                  </a:lnTo>
                  <a:lnTo>
                    <a:pt x="28886" y="1386552"/>
                  </a:lnTo>
                  <a:lnTo>
                    <a:pt x="18652" y="1451689"/>
                  </a:lnTo>
                  <a:lnTo>
                    <a:pt x="10637" y="1517136"/>
                  </a:lnTo>
                  <a:lnTo>
                    <a:pt x="4853" y="1582817"/>
                  </a:lnTo>
                  <a:lnTo>
                    <a:pt x="1306" y="1648657"/>
                  </a:lnTo>
                  <a:lnTo>
                    <a:pt x="0" y="1714580"/>
                  </a:lnTo>
                  <a:lnTo>
                    <a:pt x="935" y="1780509"/>
                  </a:lnTo>
                  <a:lnTo>
                    <a:pt x="4112" y="1846369"/>
                  </a:lnTo>
                  <a:lnTo>
                    <a:pt x="9527" y="1912082"/>
                  </a:lnTo>
                  <a:lnTo>
                    <a:pt x="17173" y="1977573"/>
                  </a:lnTo>
                  <a:lnTo>
                    <a:pt x="27041" y="2042766"/>
                  </a:lnTo>
                  <a:lnTo>
                    <a:pt x="39120" y="2107586"/>
                  </a:lnTo>
                  <a:lnTo>
                    <a:pt x="53397" y="2171958"/>
                  </a:lnTo>
                  <a:lnTo>
                    <a:pt x="69853" y="2235807"/>
                  </a:lnTo>
                  <a:lnTo>
                    <a:pt x="88472" y="2299059"/>
                  </a:lnTo>
                  <a:lnTo>
                    <a:pt x="153741" y="2278635"/>
                  </a:lnTo>
                  <a:lnTo>
                    <a:pt x="219010" y="2258211"/>
                  </a:lnTo>
                  <a:lnTo>
                    <a:pt x="284279" y="2237787"/>
                  </a:lnTo>
                  <a:lnTo>
                    <a:pt x="349548" y="2217362"/>
                  </a:lnTo>
                  <a:lnTo>
                    <a:pt x="414817" y="2196938"/>
                  </a:lnTo>
                  <a:lnTo>
                    <a:pt x="480086" y="2176514"/>
                  </a:lnTo>
                  <a:lnTo>
                    <a:pt x="545355" y="2156090"/>
                  </a:lnTo>
                  <a:lnTo>
                    <a:pt x="610623" y="2135666"/>
                  </a:lnTo>
                  <a:lnTo>
                    <a:pt x="675892" y="2115241"/>
                  </a:lnTo>
                  <a:lnTo>
                    <a:pt x="741161" y="2094817"/>
                  </a:lnTo>
                  <a:lnTo>
                    <a:pt x="806430" y="2074393"/>
                  </a:lnTo>
                  <a:lnTo>
                    <a:pt x="871699" y="2053969"/>
                  </a:lnTo>
                  <a:lnTo>
                    <a:pt x="936968" y="2033545"/>
                  </a:lnTo>
                  <a:lnTo>
                    <a:pt x="1002237" y="2013120"/>
                  </a:lnTo>
                  <a:lnTo>
                    <a:pt x="1067506" y="1992696"/>
                  </a:lnTo>
                  <a:lnTo>
                    <a:pt x="1132775" y="1972272"/>
                  </a:lnTo>
                  <a:lnTo>
                    <a:pt x="1198044" y="1951848"/>
                  </a:lnTo>
                  <a:lnTo>
                    <a:pt x="1263313" y="1931423"/>
                  </a:lnTo>
                  <a:lnTo>
                    <a:pt x="1328582" y="1910999"/>
                  </a:lnTo>
                  <a:lnTo>
                    <a:pt x="1393851" y="1890575"/>
                  </a:lnTo>
                  <a:lnTo>
                    <a:pt x="1459120" y="1870151"/>
                  </a:lnTo>
                  <a:lnTo>
                    <a:pt x="1442911" y="1802018"/>
                  </a:lnTo>
                  <a:lnTo>
                    <a:pt x="1436330" y="1732294"/>
                  </a:lnTo>
                  <a:lnTo>
                    <a:pt x="1439503" y="1662332"/>
                  </a:lnTo>
                  <a:lnTo>
                    <a:pt x="1452369" y="1593490"/>
                  </a:lnTo>
                  <a:lnTo>
                    <a:pt x="1474679" y="1527105"/>
                  </a:lnTo>
                  <a:lnTo>
                    <a:pt x="1505998" y="1464464"/>
                  </a:lnTo>
                  <a:lnTo>
                    <a:pt x="1545720" y="1406785"/>
                  </a:lnTo>
                  <a:lnTo>
                    <a:pt x="1593073" y="1355186"/>
                  </a:lnTo>
                  <a:lnTo>
                    <a:pt x="1647138" y="1310669"/>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7" name="pg7"/>
            <p:cNvSpPr/>
            <p:nvPr/>
          </p:nvSpPr>
          <p:spPr>
            <a:xfrm>
              <a:off x="2306281" y="2072129"/>
              <a:ext cx="766499" cy="1428714"/>
            </a:xfrm>
            <a:custGeom>
              <a:avLst/>
              <a:pathLst>
                <a:path w="766499" h="1428714">
                  <a:moveTo>
                    <a:pt x="766499" y="1388628"/>
                  </a:moveTo>
                  <a:lnTo>
                    <a:pt x="749045" y="1322503"/>
                  </a:lnTo>
                  <a:lnTo>
                    <a:pt x="731591" y="1256378"/>
                  </a:lnTo>
                  <a:lnTo>
                    <a:pt x="714137" y="1190253"/>
                  </a:lnTo>
                  <a:lnTo>
                    <a:pt x="696683" y="1124128"/>
                  </a:lnTo>
                  <a:lnTo>
                    <a:pt x="679229" y="1058002"/>
                  </a:lnTo>
                  <a:lnTo>
                    <a:pt x="661775" y="991877"/>
                  </a:lnTo>
                  <a:lnTo>
                    <a:pt x="644321" y="925752"/>
                  </a:lnTo>
                  <a:lnTo>
                    <a:pt x="626866" y="859627"/>
                  </a:lnTo>
                  <a:lnTo>
                    <a:pt x="609412" y="793502"/>
                  </a:lnTo>
                  <a:lnTo>
                    <a:pt x="591958" y="727377"/>
                  </a:lnTo>
                  <a:lnTo>
                    <a:pt x="574504" y="661251"/>
                  </a:lnTo>
                  <a:lnTo>
                    <a:pt x="557050" y="595126"/>
                  </a:lnTo>
                  <a:lnTo>
                    <a:pt x="539596" y="529001"/>
                  </a:lnTo>
                  <a:lnTo>
                    <a:pt x="522142" y="462876"/>
                  </a:lnTo>
                  <a:lnTo>
                    <a:pt x="504688" y="396751"/>
                  </a:lnTo>
                  <a:lnTo>
                    <a:pt x="487234" y="330625"/>
                  </a:lnTo>
                  <a:lnTo>
                    <a:pt x="469780" y="264500"/>
                  </a:lnTo>
                  <a:lnTo>
                    <a:pt x="452326" y="198375"/>
                  </a:lnTo>
                  <a:lnTo>
                    <a:pt x="434872" y="132250"/>
                  </a:lnTo>
                  <a:lnTo>
                    <a:pt x="417418" y="66125"/>
                  </a:lnTo>
                  <a:lnTo>
                    <a:pt x="399964" y="0"/>
                  </a:lnTo>
                  <a:lnTo>
                    <a:pt x="331074" y="19551"/>
                  </a:lnTo>
                  <a:lnTo>
                    <a:pt x="262953" y="41633"/>
                  </a:lnTo>
                  <a:lnTo>
                    <a:pt x="195694" y="66216"/>
                  </a:lnTo>
                  <a:lnTo>
                    <a:pt x="129389" y="93266"/>
                  </a:lnTo>
                  <a:lnTo>
                    <a:pt x="64128" y="122745"/>
                  </a:lnTo>
                  <a:lnTo>
                    <a:pt x="0" y="154615"/>
                  </a:lnTo>
                  <a:lnTo>
                    <a:pt x="31562" y="215286"/>
                  </a:lnTo>
                  <a:lnTo>
                    <a:pt x="63124" y="275958"/>
                  </a:lnTo>
                  <a:lnTo>
                    <a:pt x="94686" y="336629"/>
                  </a:lnTo>
                  <a:lnTo>
                    <a:pt x="126248" y="397301"/>
                  </a:lnTo>
                  <a:lnTo>
                    <a:pt x="157810" y="457972"/>
                  </a:lnTo>
                  <a:lnTo>
                    <a:pt x="189372" y="518643"/>
                  </a:lnTo>
                  <a:lnTo>
                    <a:pt x="220934" y="579315"/>
                  </a:lnTo>
                  <a:lnTo>
                    <a:pt x="252496" y="639986"/>
                  </a:lnTo>
                  <a:lnTo>
                    <a:pt x="284059" y="700657"/>
                  </a:lnTo>
                  <a:lnTo>
                    <a:pt x="315621" y="761329"/>
                  </a:lnTo>
                  <a:lnTo>
                    <a:pt x="347183" y="822000"/>
                  </a:lnTo>
                  <a:lnTo>
                    <a:pt x="378745" y="882672"/>
                  </a:lnTo>
                  <a:lnTo>
                    <a:pt x="410307" y="943343"/>
                  </a:lnTo>
                  <a:lnTo>
                    <a:pt x="441869" y="1004014"/>
                  </a:lnTo>
                  <a:lnTo>
                    <a:pt x="473431" y="1064686"/>
                  </a:lnTo>
                  <a:lnTo>
                    <a:pt x="504993" y="1125357"/>
                  </a:lnTo>
                  <a:lnTo>
                    <a:pt x="536556" y="1186028"/>
                  </a:lnTo>
                  <a:lnTo>
                    <a:pt x="568118" y="1246700"/>
                  </a:lnTo>
                  <a:lnTo>
                    <a:pt x="599680" y="1307371"/>
                  </a:lnTo>
                  <a:lnTo>
                    <a:pt x="631242" y="1368043"/>
                  </a:lnTo>
                  <a:lnTo>
                    <a:pt x="662804" y="1428714"/>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8" name="pg8"/>
            <p:cNvSpPr/>
            <p:nvPr/>
          </p:nvSpPr>
          <p:spPr>
            <a:xfrm>
              <a:off x="2706246" y="2026185"/>
              <a:ext cx="425993" cy="1434573"/>
            </a:xfrm>
            <a:custGeom>
              <a:avLst/>
              <a:pathLst>
                <a:path w="425993" h="1434573">
                  <a:moveTo>
                    <a:pt x="425993" y="1422661"/>
                  </a:moveTo>
                  <a:lnTo>
                    <a:pt x="416629" y="1354915"/>
                  </a:lnTo>
                  <a:lnTo>
                    <a:pt x="407265" y="1287170"/>
                  </a:lnTo>
                  <a:lnTo>
                    <a:pt x="397900" y="1219424"/>
                  </a:lnTo>
                  <a:lnTo>
                    <a:pt x="388536" y="1151678"/>
                  </a:lnTo>
                  <a:lnTo>
                    <a:pt x="379172" y="1083932"/>
                  </a:lnTo>
                  <a:lnTo>
                    <a:pt x="369807" y="1016186"/>
                  </a:lnTo>
                  <a:lnTo>
                    <a:pt x="360443" y="948441"/>
                  </a:lnTo>
                  <a:lnTo>
                    <a:pt x="351079" y="880695"/>
                  </a:lnTo>
                  <a:lnTo>
                    <a:pt x="341714" y="812949"/>
                  </a:lnTo>
                  <a:lnTo>
                    <a:pt x="332350" y="745203"/>
                  </a:lnTo>
                  <a:lnTo>
                    <a:pt x="322986" y="677457"/>
                  </a:lnTo>
                  <a:lnTo>
                    <a:pt x="313621" y="609712"/>
                  </a:lnTo>
                  <a:lnTo>
                    <a:pt x="304257" y="541966"/>
                  </a:lnTo>
                  <a:lnTo>
                    <a:pt x="294893" y="474220"/>
                  </a:lnTo>
                  <a:lnTo>
                    <a:pt x="285528" y="406474"/>
                  </a:lnTo>
                  <a:lnTo>
                    <a:pt x="276164" y="338728"/>
                  </a:lnTo>
                  <a:lnTo>
                    <a:pt x="266800" y="270983"/>
                  </a:lnTo>
                  <a:lnTo>
                    <a:pt x="257435" y="203237"/>
                  </a:lnTo>
                  <a:lnTo>
                    <a:pt x="248071" y="135491"/>
                  </a:lnTo>
                  <a:lnTo>
                    <a:pt x="238707" y="67745"/>
                  </a:lnTo>
                  <a:lnTo>
                    <a:pt x="229343" y="0"/>
                  </a:lnTo>
                  <a:lnTo>
                    <a:pt x="152299" y="12233"/>
                  </a:lnTo>
                  <a:lnTo>
                    <a:pt x="75810" y="27556"/>
                  </a:lnTo>
                  <a:lnTo>
                    <a:pt x="0" y="45944"/>
                  </a:lnTo>
                  <a:lnTo>
                    <a:pt x="17454" y="112069"/>
                  </a:lnTo>
                  <a:lnTo>
                    <a:pt x="34908" y="178194"/>
                  </a:lnTo>
                  <a:lnTo>
                    <a:pt x="52362" y="244319"/>
                  </a:lnTo>
                  <a:lnTo>
                    <a:pt x="69816" y="310444"/>
                  </a:lnTo>
                  <a:lnTo>
                    <a:pt x="87270" y="376570"/>
                  </a:lnTo>
                  <a:lnTo>
                    <a:pt x="104724" y="442695"/>
                  </a:lnTo>
                  <a:lnTo>
                    <a:pt x="122178" y="508820"/>
                  </a:lnTo>
                  <a:lnTo>
                    <a:pt x="139632" y="574945"/>
                  </a:lnTo>
                  <a:lnTo>
                    <a:pt x="157086" y="641070"/>
                  </a:lnTo>
                  <a:lnTo>
                    <a:pt x="174540" y="707196"/>
                  </a:lnTo>
                  <a:lnTo>
                    <a:pt x="191994" y="773321"/>
                  </a:lnTo>
                  <a:lnTo>
                    <a:pt x="209448" y="839446"/>
                  </a:lnTo>
                  <a:lnTo>
                    <a:pt x="226902" y="905571"/>
                  </a:lnTo>
                  <a:lnTo>
                    <a:pt x="244356" y="971696"/>
                  </a:lnTo>
                  <a:lnTo>
                    <a:pt x="261810" y="1037822"/>
                  </a:lnTo>
                  <a:lnTo>
                    <a:pt x="279264" y="1103947"/>
                  </a:lnTo>
                  <a:lnTo>
                    <a:pt x="296718" y="1170072"/>
                  </a:lnTo>
                  <a:lnTo>
                    <a:pt x="314172" y="1236197"/>
                  </a:lnTo>
                  <a:lnTo>
                    <a:pt x="331626" y="1302322"/>
                  </a:lnTo>
                  <a:lnTo>
                    <a:pt x="349080" y="1368447"/>
                  </a:lnTo>
                  <a:lnTo>
                    <a:pt x="366534" y="1434573"/>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9" name="pg9"/>
            <p:cNvSpPr/>
            <p:nvPr/>
          </p:nvSpPr>
          <p:spPr>
            <a:xfrm>
              <a:off x="2935589" y="2013060"/>
              <a:ext cx="228915" cy="1435787"/>
            </a:xfrm>
            <a:custGeom>
              <a:avLst/>
              <a:pathLst>
                <a:path w="228915" h="1435787">
                  <a:moveTo>
                    <a:pt x="228915" y="1432384"/>
                  </a:moveTo>
                  <a:lnTo>
                    <a:pt x="223940" y="1364175"/>
                  </a:lnTo>
                  <a:lnTo>
                    <a:pt x="218966" y="1295966"/>
                  </a:lnTo>
                  <a:lnTo>
                    <a:pt x="213991" y="1227757"/>
                  </a:lnTo>
                  <a:lnTo>
                    <a:pt x="209017" y="1159549"/>
                  </a:lnTo>
                  <a:lnTo>
                    <a:pt x="204042" y="1091340"/>
                  </a:lnTo>
                  <a:lnTo>
                    <a:pt x="199068" y="1023131"/>
                  </a:lnTo>
                  <a:lnTo>
                    <a:pt x="194093" y="954922"/>
                  </a:lnTo>
                  <a:lnTo>
                    <a:pt x="189119" y="886714"/>
                  </a:lnTo>
                  <a:lnTo>
                    <a:pt x="184144" y="818505"/>
                  </a:lnTo>
                  <a:lnTo>
                    <a:pt x="179170" y="750296"/>
                  </a:lnTo>
                  <a:lnTo>
                    <a:pt x="174195" y="682087"/>
                  </a:lnTo>
                  <a:lnTo>
                    <a:pt x="169220" y="613878"/>
                  </a:lnTo>
                  <a:lnTo>
                    <a:pt x="164246" y="545670"/>
                  </a:lnTo>
                  <a:lnTo>
                    <a:pt x="159271" y="477461"/>
                  </a:lnTo>
                  <a:lnTo>
                    <a:pt x="154297" y="409252"/>
                  </a:lnTo>
                  <a:lnTo>
                    <a:pt x="149322" y="341043"/>
                  </a:lnTo>
                  <a:lnTo>
                    <a:pt x="144348" y="272835"/>
                  </a:lnTo>
                  <a:lnTo>
                    <a:pt x="139373" y="204626"/>
                  </a:lnTo>
                  <a:lnTo>
                    <a:pt x="134399" y="136417"/>
                  </a:lnTo>
                  <a:lnTo>
                    <a:pt x="129424" y="68208"/>
                  </a:lnTo>
                  <a:lnTo>
                    <a:pt x="124450" y="0"/>
                  </a:lnTo>
                  <a:lnTo>
                    <a:pt x="0" y="13125"/>
                  </a:lnTo>
                  <a:lnTo>
                    <a:pt x="9364" y="80871"/>
                  </a:lnTo>
                  <a:lnTo>
                    <a:pt x="18728" y="148617"/>
                  </a:lnTo>
                  <a:lnTo>
                    <a:pt x="28092" y="216362"/>
                  </a:lnTo>
                  <a:lnTo>
                    <a:pt x="37457" y="284108"/>
                  </a:lnTo>
                  <a:lnTo>
                    <a:pt x="46821" y="351854"/>
                  </a:lnTo>
                  <a:lnTo>
                    <a:pt x="56185" y="419600"/>
                  </a:lnTo>
                  <a:lnTo>
                    <a:pt x="65550" y="487346"/>
                  </a:lnTo>
                  <a:lnTo>
                    <a:pt x="74914" y="555091"/>
                  </a:lnTo>
                  <a:lnTo>
                    <a:pt x="84278" y="622837"/>
                  </a:lnTo>
                  <a:lnTo>
                    <a:pt x="93643" y="690583"/>
                  </a:lnTo>
                  <a:lnTo>
                    <a:pt x="103007" y="758329"/>
                  </a:lnTo>
                  <a:lnTo>
                    <a:pt x="112371" y="826075"/>
                  </a:lnTo>
                  <a:lnTo>
                    <a:pt x="121736" y="893820"/>
                  </a:lnTo>
                  <a:lnTo>
                    <a:pt x="131100" y="961566"/>
                  </a:lnTo>
                  <a:lnTo>
                    <a:pt x="140464" y="1029312"/>
                  </a:lnTo>
                  <a:lnTo>
                    <a:pt x="149829" y="1097058"/>
                  </a:lnTo>
                  <a:lnTo>
                    <a:pt x="159193" y="1164804"/>
                  </a:lnTo>
                  <a:lnTo>
                    <a:pt x="168557" y="1232549"/>
                  </a:lnTo>
                  <a:lnTo>
                    <a:pt x="177921" y="1300295"/>
                  </a:lnTo>
                  <a:lnTo>
                    <a:pt x="187286" y="1368041"/>
                  </a:lnTo>
                  <a:lnTo>
                    <a:pt x="196650" y="1435787"/>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10" name="pg10"/>
            <p:cNvSpPr/>
            <p:nvPr/>
          </p:nvSpPr>
          <p:spPr>
            <a:xfrm>
              <a:off x="3060039" y="2008304"/>
              <a:ext cx="131068" cy="1437139"/>
            </a:xfrm>
            <a:custGeom>
              <a:avLst/>
              <a:pathLst>
                <a:path w="131068" h="1437139">
                  <a:moveTo>
                    <a:pt x="131068" y="1435906"/>
                  </a:moveTo>
                  <a:lnTo>
                    <a:pt x="129713" y="1367530"/>
                  </a:lnTo>
                  <a:lnTo>
                    <a:pt x="128358" y="1299153"/>
                  </a:lnTo>
                  <a:lnTo>
                    <a:pt x="127003" y="1230777"/>
                  </a:lnTo>
                  <a:lnTo>
                    <a:pt x="125648" y="1162400"/>
                  </a:lnTo>
                  <a:lnTo>
                    <a:pt x="124293" y="1094024"/>
                  </a:lnTo>
                  <a:lnTo>
                    <a:pt x="122938" y="1025647"/>
                  </a:lnTo>
                  <a:lnTo>
                    <a:pt x="121583" y="957271"/>
                  </a:lnTo>
                  <a:lnTo>
                    <a:pt x="120228" y="888894"/>
                  </a:lnTo>
                  <a:lnTo>
                    <a:pt x="118873" y="820518"/>
                  </a:lnTo>
                  <a:lnTo>
                    <a:pt x="117518" y="752141"/>
                  </a:lnTo>
                  <a:lnTo>
                    <a:pt x="116163" y="683765"/>
                  </a:lnTo>
                  <a:lnTo>
                    <a:pt x="114808" y="615388"/>
                  </a:lnTo>
                  <a:lnTo>
                    <a:pt x="113453" y="547012"/>
                  </a:lnTo>
                  <a:lnTo>
                    <a:pt x="112098" y="478635"/>
                  </a:lnTo>
                  <a:lnTo>
                    <a:pt x="110743" y="410259"/>
                  </a:lnTo>
                  <a:lnTo>
                    <a:pt x="109388" y="341882"/>
                  </a:lnTo>
                  <a:lnTo>
                    <a:pt x="108033" y="273506"/>
                  </a:lnTo>
                  <a:lnTo>
                    <a:pt x="106678" y="205129"/>
                  </a:lnTo>
                  <a:lnTo>
                    <a:pt x="105323" y="136753"/>
                  </a:lnTo>
                  <a:lnTo>
                    <a:pt x="103968" y="68376"/>
                  </a:lnTo>
                  <a:lnTo>
                    <a:pt x="102613" y="0"/>
                  </a:lnTo>
                  <a:lnTo>
                    <a:pt x="0" y="4755"/>
                  </a:lnTo>
                  <a:lnTo>
                    <a:pt x="4974" y="72964"/>
                  </a:lnTo>
                  <a:lnTo>
                    <a:pt x="9949" y="141172"/>
                  </a:lnTo>
                  <a:lnTo>
                    <a:pt x="14923" y="209381"/>
                  </a:lnTo>
                  <a:lnTo>
                    <a:pt x="19898" y="277590"/>
                  </a:lnTo>
                  <a:lnTo>
                    <a:pt x="24872" y="345799"/>
                  </a:lnTo>
                  <a:lnTo>
                    <a:pt x="29847" y="414007"/>
                  </a:lnTo>
                  <a:lnTo>
                    <a:pt x="34821" y="482216"/>
                  </a:lnTo>
                  <a:lnTo>
                    <a:pt x="39796" y="550425"/>
                  </a:lnTo>
                  <a:lnTo>
                    <a:pt x="44770" y="618634"/>
                  </a:lnTo>
                  <a:lnTo>
                    <a:pt x="49745" y="686843"/>
                  </a:lnTo>
                  <a:lnTo>
                    <a:pt x="54719" y="755051"/>
                  </a:lnTo>
                  <a:lnTo>
                    <a:pt x="59694" y="823260"/>
                  </a:lnTo>
                  <a:lnTo>
                    <a:pt x="64669" y="891469"/>
                  </a:lnTo>
                  <a:lnTo>
                    <a:pt x="69643" y="959678"/>
                  </a:lnTo>
                  <a:lnTo>
                    <a:pt x="74618" y="1027886"/>
                  </a:lnTo>
                  <a:lnTo>
                    <a:pt x="79592" y="1096095"/>
                  </a:lnTo>
                  <a:lnTo>
                    <a:pt x="84567" y="1164304"/>
                  </a:lnTo>
                  <a:lnTo>
                    <a:pt x="89541" y="1232513"/>
                  </a:lnTo>
                  <a:lnTo>
                    <a:pt x="94516" y="1300721"/>
                  </a:lnTo>
                  <a:lnTo>
                    <a:pt x="99490" y="1368930"/>
                  </a:lnTo>
                  <a:lnTo>
                    <a:pt x="104465" y="1437139"/>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11" name="pg11"/>
            <p:cNvSpPr/>
            <p:nvPr/>
          </p:nvSpPr>
          <p:spPr>
            <a:xfrm>
              <a:off x="3162653" y="2007926"/>
              <a:ext cx="37719" cy="1436285"/>
            </a:xfrm>
            <a:custGeom>
              <a:avLst/>
              <a:pathLst>
                <a:path w="37719" h="1436285">
                  <a:moveTo>
                    <a:pt x="37719" y="1436187"/>
                  </a:moveTo>
                  <a:lnTo>
                    <a:pt x="37625" y="1367797"/>
                  </a:lnTo>
                  <a:lnTo>
                    <a:pt x="37531" y="1299407"/>
                  </a:lnTo>
                  <a:lnTo>
                    <a:pt x="37436" y="1231017"/>
                  </a:lnTo>
                  <a:lnTo>
                    <a:pt x="37342" y="1162627"/>
                  </a:lnTo>
                  <a:lnTo>
                    <a:pt x="37247" y="1094237"/>
                  </a:lnTo>
                  <a:lnTo>
                    <a:pt x="37153" y="1025848"/>
                  </a:lnTo>
                  <a:lnTo>
                    <a:pt x="37058" y="957458"/>
                  </a:lnTo>
                  <a:lnTo>
                    <a:pt x="36964" y="889068"/>
                  </a:lnTo>
                  <a:lnTo>
                    <a:pt x="36869" y="820678"/>
                  </a:lnTo>
                  <a:lnTo>
                    <a:pt x="36775" y="752288"/>
                  </a:lnTo>
                  <a:lnTo>
                    <a:pt x="36681" y="683898"/>
                  </a:lnTo>
                  <a:lnTo>
                    <a:pt x="36586" y="615508"/>
                  </a:lnTo>
                  <a:lnTo>
                    <a:pt x="36492" y="547118"/>
                  </a:lnTo>
                  <a:lnTo>
                    <a:pt x="36397" y="478729"/>
                  </a:lnTo>
                  <a:lnTo>
                    <a:pt x="36303" y="410339"/>
                  </a:lnTo>
                  <a:lnTo>
                    <a:pt x="36208" y="341949"/>
                  </a:lnTo>
                  <a:lnTo>
                    <a:pt x="36114" y="273559"/>
                  </a:lnTo>
                  <a:lnTo>
                    <a:pt x="36019" y="205169"/>
                  </a:lnTo>
                  <a:lnTo>
                    <a:pt x="35925" y="136779"/>
                  </a:lnTo>
                  <a:lnTo>
                    <a:pt x="35830" y="68389"/>
                  </a:lnTo>
                  <a:lnTo>
                    <a:pt x="35736" y="0"/>
                  </a:lnTo>
                  <a:lnTo>
                    <a:pt x="0" y="378"/>
                  </a:lnTo>
                  <a:lnTo>
                    <a:pt x="1354" y="68755"/>
                  </a:lnTo>
                  <a:lnTo>
                    <a:pt x="2709" y="137131"/>
                  </a:lnTo>
                  <a:lnTo>
                    <a:pt x="4064" y="205508"/>
                  </a:lnTo>
                  <a:lnTo>
                    <a:pt x="5419" y="273884"/>
                  </a:lnTo>
                  <a:lnTo>
                    <a:pt x="6774" y="342261"/>
                  </a:lnTo>
                  <a:lnTo>
                    <a:pt x="8129" y="410637"/>
                  </a:lnTo>
                  <a:lnTo>
                    <a:pt x="9484" y="479014"/>
                  </a:lnTo>
                  <a:lnTo>
                    <a:pt x="10839" y="547390"/>
                  </a:lnTo>
                  <a:lnTo>
                    <a:pt x="12194" y="615767"/>
                  </a:lnTo>
                  <a:lnTo>
                    <a:pt x="13549" y="684143"/>
                  </a:lnTo>
                  <a:lnTo>
                    <a:pt x="14904" y="752520"/>
                  </a:lnTo>
                  <a:lnTo>
                    <a:pt x="16259" y="820896"/>
                  </a:lnTo>
                  <a:lnTo>
                    <a:pt x="17614" y="889273"/>
                  </a:lnTo>
                  <a:lnTo>
                    <a:pt x="18969" y="957649"/>
                  </a:lnTo>
                  <a:lnTo>
                    <a:pt x="20324" y="1026026"/>
                  </a:lnTo>
                  <a:lnTo>
                    <a:pt x="21679" y="1094402"/>
                  </a:lnTo>
                  <a:lnTo>
                    <a:pt x="23034" y="1162779"/>
                  </a:lnTo>
                  <a:lnTo>
                    <a:pt x="24389" y="1231155"/>
                  </a:lnTo>
                  <a:lnTo>
                    <a:pt x="25744" y="1299532"/>
                  </a:lnTo>
                  <a:lnTo>
                    <a:pt x="27099" y="1367908"/>
                  </a:lnTo>
                  <a:lnTo>
                    <a:pt x="28454" y="1436285"/>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12" name="pg12"/>
            <p:cNvSpPr/>
            <p:nvPr/>
          </p:nvSpPr>
          <p:spPr>
            <a:xfrm>
              <a:off x="3198389" y="2007924"/>
              <a:ext cx="2526" cy="1436189"/>
            </a:xfrm>
            <a:custGeom>
              <a:avLst/>
              <a:pathLst>
                <a:path w="2526" h="1436189">
                  <a:moveTo>
                    <a:pt x="2526" y="1436188"/>
                  </a:moveTo>
                  <a:lnTo>
                    <a:pt x="2505" y="1367798"/>
                  </a:lnTo>
                  <a:lnTo>
                    <a:pt x="2485" y="1299408"/>
                  </a:lnTo>
                  <a:lnTo>
                    <a:pt x="2464" y="1231018"/>
                  </a:lnTo>
                  <a:lnTo>
                    <a:pt x="2444" y="1162628"/>
                  </a:lnTo>
                  <a:lnTo>
                    <a:pt x="2423" y="1094238"/>
                  </a:lnTo>
                  <a:lnTo>
                    <a:pt x="2403" y="1025848"/>
                  </a:lnTo>
                  <a:lnTo>
                    <a:pt x="2382" y="957459"/>
                  </a:lnTo>
                  <a:lnTo>
                    <a:pt x="2362" y="889069"/>
                  </a:lnTo>
                  <a:lnTo>
                    <a:pt x="2341" y="820679"/>
                  </a:lnTo>
                  <a:lnTo>
                    <a:pt x="2320" y="752289"/>
                  </a:lnTo>
                  <a:lnTo>
                    <a:pt x="2300" y="683899"/>
                  </a:lnTo>
                  <a:lnTo>
                    <a:pt x="2279" y="615509"/>
                  </a:lnTo>
                  <a:lnTo>
                    <a:pt x="2259" y="547119"/>
                  </a:lnTo>
                  <a:lnTo>
                    <a:pt x="2238" y="478729"/>
                  </a:lnTo>
                  <a:lnTo>
                    <a:pt x="2218" y="410339"/>
                  </a:lnTo>
                  <a:lnTo>
                    <a:pt x="2197" y="341949"/>
                  </a:lnTo>
                  <a:lnTo>
                    <a:pt x="2176" y="273559"/>
                  </a:lnTo>
                  <a:lnTo>
                    <a:pt x="2156" y="205169"/>
                  </a:lnTo>
                  <a:lnTo>
                    <a:pt x="2135" y="136779"/>
                  </a:lnTo>
                  <a:lnTo>
                    <a:pt x="2115" y="68389"/>
                  </a:lnTo>
                  <a:lnTo>
                    <a:pt x="2094" y="0"/>
                  </a:lnTo>
                  <a:lnTo>
                    <a:pt x="0" y="1"/>
                  </a:lnTo>
                  <a:lnTo>
                    <a:pt x="94" y="68391"/>
                  </a:lnTo>
                  <a:lnTo>
                    <a:pt x="188" y="136781"/>
                  </a:lnTo>
                  <a:lnTo>
                    <a:pt x="283" y="205171"/>
                  </a:lnTo>
                  <a:lnTo>
                    <a:pt x="377" y="273561"/>
                  </a:lnTo>
                  <a:lnTo>
                    <a:pt x="472" y="341951"/>
                  </a:lnTo>
                  <a:lnTo>
                    <a:pt x="566" y="410340"/>
                  </a:lnTo>
                  <a:lnTo>
                    <a:pt x="661" y="478730"/>
                  </a:lnTo>
                  <a:lnTo>
                    <a:pt x="755" y="547120"/>
                  </a:lnTo>
                  <a:lnTo>
                    <a:pt x="850" y="615510"/>
                  </a:lnTo>
                  <a:lnTo>
                    <a:pt x="944" y="683900"/>
                  </a:lnTo>
                  <a:lnTo>
                    <a:pt x="1038" y="752290"/>
                  </a:lnTo>
                  <a:lnTo>
                    <a:pt x="1133" y="820680"/>
                  </a:lnTo>
                  <a:lnTo>
                    <a:pt x="1227" y="889070"/>
                  </a:lnTo>
                  <a:lnTo>
                    <a:pt x="1322" y="957459"/>
                  </a:lnTo>
                  <a:lnTo>
                    <a:pt x="1416" y="1025849"/>
                  </a:lnTo>
                  <a:lnTo>
                    <a:pt x="1511" y="1094239"/>
                  </a:lnTo>
                  <a:lnTo>
                    <a:pt x="1605" y="1162629"/>
                  </a:lnTo>
                  <a:lnTo>
                    <a:pt x="1700" y="1231019"/>
                  </a:lnTo>
                  <a:lnTo>
                    <a:pt x="1794" y="1299409"/>
                  </a:lnTo>
                  <a:lnTo>
                    <a:pt x="1889" y="1367799"/>
                  </a:lnTo>
                  <a:lnTo>
                    <a:pt x="1983" y="1436189"/>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13" name="pg13"/>
            <p:cNvSpPr/>
            <p:nvPr/>
          </p:nvSpPr>
          <p:spPr>
            <a:xfrm>
              <a:off x="3200484" y="2007924"/>
              <a:ext cx="583" cy="1436188"/>
            </a:xfrm>
            <a:custGeom>
              <a:avLst/>
              <a:pathLst>
                <a:path w="583" h="1436188">
                  <a:moveTo>
                    <a:pt x="583" y="1436188"/>
                  </a:moveTo>
                  <a:lnTo>
                    <a:pt x="583" y="1367798"/>
                  </a:lnTo>
                  <a:lnTo>
                    <a:pt x="583" y="1299408"/>
                  </a:lnTo>
                  <a:lnTo>
                    <a:pt x="583" y="1231018"/>
                  </a:lnTo>
                  <a:lnTo>
                    <a:pt x="583" y="1162628"/>
                  </a:lnTo>
                  <a:lnTo>
                    <a:pt x="583" y="1094238"/>
                  </a:lnTo>
                  <a:lnTo>
                    <a:pt x="583" y="1025849"/>
                  </a:lnTo>
                  <a:lnTo>
                    <a:pt x="583" y="957459"/>
                  </a:lnTo>
                  <a:lnTo>
                    <a:pt x="583" y="889069"/>
                  </a:lnTo>
                  <a:lnTo>
                    <a:pt x="583" y="820679"/>
                  </a:lnTo>
                  <a:lnTo>
                    <a:pt x="583" y="752289"/>
                  </a:lnTo>
                  <a:lnTo>
                    <a:pt x="583" y="683899"/>
                  </a:lnTo>
                  <a:lnTo>
                    <a:pt x="583" y="615509"/>
                  </a:lnTo>
                  <a:lnTo>
                    <a:pt x="583" y="547119"/>
                  </a:lnTo>
                  <a:lnTo>
                    <a:pt x="583" y="478729"/>
                  </a:lnTo>
                  <a:lnTo>
                    <a:pt x="583" y="410339"/>
                  </a:lnTo>
                  <a:lnTo>
                    <a:pt x="583" y="341949"/>
                  </a:lnTo>
                  <a:lnTo>
                    <a:pt x="583" y="273559"/>
                  </a:lnTo>
                  <a:lnTo>
                    <a:pt x="583" y="205169"/>
                  </a:lnTo>
                  <a:lnTo>
                    <a:pt x="583" y="136779"/>
                  </a:lnTo>
                  <a:lnTo>
                    <a:pt x="583" y="68389"/>
                  </a:lnTo>
                  <a:lnTo>
                    <a:pt x="583" y="0"/>
                  </a:lnTo>
                  <a:lnTo>
                    <a:pt x="0" y="0"/>
                  </a:lnTo>
                  <a:lnTo>
                    <a:pt x="20" y="68390"/>
                  </a:lnTo>
                  <a:lnTo>
                    <a:pt x="41" y="136779"/>
                  </a:lnTo>
                  <a:lnTo>
                    <a:pt x="61" y="205169"/>
                  </a:lnTo>
                  <a:lnTo>
                    <a:pt x="82" y="273559"/>
                  </a:lnTo>
                  <a:lnTo>
                    <a:pt x="102" y="341949"/>
                  </a:lnTo>
                  <a:lnTo>
                    <a:pt x="123" y="410339"/>
                  </a:lnTo>
                  <a:lnTo>
                    <a:pt x="143" y="478729"/>
                  </a:lnTo>
                  <a:lnTo>
                    <a:pt x="164" y="547119"/>
                  </a:lnTo>
                  <a:lnTo>
                    <a:pt x="185" y="615509"/>
                  </a:lnTo>
                  <a:lnTo>
                    <a:pt x="205" y="683899"/>
                  </a:lnTo>
                  <a:lnTo>
                    <a:pt x="226" y="752289"/>
                  </a:lnTo>
                  <a:lnTo>
                    <a:pt x="246" y="820679"/>
                  </a:lnTo>
                  <a:lnTo>
                    <a:pt x="267" y="889069"/>
                  </a:lnTo>
                  <a:lnTo>
                    <a:pt x="287" y="957459"/>
                  </a:lnTo>
                  <a:lnTo>
                    <a:pt x="308" y="1025849"/>
                  </a:lnTo>
                  <a:lnTo>
                    <a:pt x="329" y="1094238"/>
                  </a:lnTo>
                  <a:lnTo>
                    <a:pt x="349" y="1162628"/>
                  </a:lnTo>
                  <a:lnTo>
                    <a:pt x="370" y="1231018"/>
                  </a:lnTo>
                  <a:lnTo>
                    <a:pt x="390" y="1299408"/>
                  </a:lnTo>
                  <a:lnTo>
                    <a:pt x="411" y="1367798"/>
                  </a:lnTo>
                  <a:lnTo>
                    <a:pt x="431" y="1436188"/>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14" name="tx14"/>
            <p:cNvSpPr/>
            <p:nvPr/>
          </p:nvSpPr>
          <p:spPr>
            <a:xfrm>
              <a:off x="2954133"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1.1m</a:t>
              </a:r>
            </a:p>
          </p:txBody>
        </p:sp>
        <p:sp>
          <p:nvSpPr>
            <p:cNvPr id="15" name="tx15"/>
            <p:cNvSpPr/>
            <p:nvPr/>
          </p:nvSpPr>
          <p:spPr>
            <a:xfrm>
              <a:off x="5696635" y="2764686"/>
              <a:ext cx="29441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MCV1 unvaccinated (% of total unvaccinated)</a:t>
              </a:r>
            </a:p>
          </p:txBody>
        </p:sp>
        <p:sp>
          <p:nvSpPr>
            <p:cNvPr id="16" name="rc16"/>
            <p:cNvSpPr/>
            <p:nvPr/>
          </p:nvSpPr>
          <p:spPr>
            <a:xfrm>
              <a:off x="5705635" y="2958033"/>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17" name="rc17"/>
            <p:cNvSpPr/>
            <p:nvPr/>
          </p:nvSpPr>
          <p:spPr>
            <a:xfrm>
              <a:off x="5705635" y="3177489"/>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18" name="rc18"/>
            <p:cNvSpPr/>
            <p:nvPr/>
          </p:nvSpPr>
          <p:spPr>
            <a:xfrm>
              <a:off x="5705635" y="3396945"/>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19" name="rc19"/>
            <p:cNvSpPr/>
            <p:nvPr/>
          </p:nvSpPr>
          <p:spPr>
            <a:xfrm>
              <a:off x="5705635" y="3616401"/>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20" name="rc20"/>
            <p:cNvSpPr/>
            <p:nvPr/>
          </p:nvSpPr>
          <p:spPr>
            <a:xfrm>
              <a:off x="5705635" y="3835857"/>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21" name="rc21"/>
            <p:cNvSpPr/>
            <p:nvPr/>
          </p:nvSpPr>
          <p:spPr>
            <a:xfrm>
              <a:off x="5705635" y="4055313"/>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22" name="rc22"/>
            <p:cNvSpPr/>
            <p:nvPr/>
          </p:nvSpPr>
          <p:spPr>
            <a:xfrm>
              <a:off x="5705635" y="4274769"/>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23" name="rc23"/>
            <p:cNvSpPr/>
            <p:nvPr/>
          </p:nvSpPr>
          <p:spPr>
            <a:xfrm>
              <a:off x="5705635" y="4494225"/>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24" name="rc24"/>
            <p:cNvSpPr/>
            <p:nvPr/>
          </p:nvSpPr>
          <p:spPr>
            <a:xfrm>
              <a:off x="5705635" y="4713681"/>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5" name="rc25"/>
            <p:cNvSpPr/>
            <p:nvPr/>
          </p:nvSpPr>
          <p:spPr>
            <a:xfrm>
              <a:off x="5705635" y="4933137"/>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26" name="tx26"/>
            <p:cNvSpPr/>
            <p:nvPr/>
          </p:nvSpPr>
          <p:spPr>
            <a:xfrm>
              <a:off x="5985680" y="3018756"/>
              <a:ext cx="12928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India: 453,000 (40.1%) </a:t>
              </a:r>
            </a:p>
          </p:txBody>
        </p:sp>
        <p:sp>
          <p:nvSpPr>
            <p:cNvPr id="27" name="tx27"/>
            <p:cNvSpPr/>
            <p:nvPr/>
          </p:nvSpPr>
          <p:spPr>
            <a:xfrm>
              <a:off x="5985680" y="3238212"/>
              <a:ext cx="1640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Bangladesh: 339,000 (30.1%) </a:t>
              </a:r>
            </a:p>
          </p:txBody>
        </p:sp>
        <p:sp>
          <p:nvSpPr>
            <p:cNvPr id="28" name="tx28"/>
            <p:cNvSpPr/>
            <p:nvPr/>
          </p:nvSpPr>
          <p:spPr>
            <a:xfrm>
              <a:off x="5985680" y="3457668"/>
              <a:ext cx="15162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Myanmar: 250,000 (22.2%) </a:t>
              </a:r>
            </a:p>
          </p:txBody>
        </p:sp>
        <p:sp>
          <p:nvSpPr>
            <p:cNvPr id="29" name="tx29"/>
            <p:cNvSpPr/>
            <p:nvPr/>
          </p:nvSpPr>
          <p:spPr>
            <a:xfrm>
              <a:off x="5985680" y="3677124"/>
              <a:ext cx="13527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Thailand: 40,000 (3.5%) </a:t>
              </a:r>
            </a:p>
          </p:txBody>
        </p:sp>
        <p:sp>
          <p:nvSpPr>
            <p:cNvPr id="30" name="tx30"/>
            <p:cNvSpPr/>
            <p:nvPr/>
          </p:nvSpPr>
          <p:spPr>
            <a:xfrm>
              <a:off x="5985680" y="3896580"/>
              <a:ext cx="12180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Nepal: 22,000 (1.9%) </a:t>
              </a:r>
            </a:p>
          </p:txBody>
        </p:sp>
        <p:sp>
          <p:nvSpPr>
            <p:cNvPr id="31" name="tx31"/>
            <p:cNvSpPr/>
            <p:nvPr/>
          </p:nvSpPr>
          <p:spPr>
            <a:xfrm>
              <a:off x="5985680" y="4116036"/>
              <a:ext cx="1422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Timor-Leste: 12,000 (1%) </a:t>
              </a:r>
            </a:p>
          </p:txBody>
        </p:sp>
        <p:sp>
          <p:nvSpPr>
            <p:cNvPr id="32" name="tx32"/>
            <p:cNvSpPr/>
            <p:nvPr/>
          </p:nvSpPr>
          <p:spPr>
            <a:xfrm>
              <a:off x="5985680" y="4335492"/>
              <a:ext cx="137031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Sri Lanka: 10,000 (&lt;1%) </a:t>
              </a:r>
            </a:p>
          </p:txBody>
        </p:sp>
        <p:sp>
          <p:nvSpPr>
            <p:cNvPr id="33" name="tx33"/>
            <p:cNvSpPr/>
            <p:nvPr/>
          </p:nvSpPr>
          <p:spPr>
            <a:xfrm>
              <a:off x="5985680" y="4554948"/>
              <a:ext cx="11462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DPRK: 3,000 (&lt;1%) </a:t>
              </a:r>
            </a:p>
          </p:txBody>
        </p:sp>
        <p:sp>
          <p:nvSpPr>
            <p:cNvPr id="34" name="tx34"/>
            <p:cNvSpPr/>
            <p:nvPr/>
          </p:nvSpPr>
          <p:spPr>
            <a:xfrm>
              <a:off x="5985680" y="4774404"/>
              <a:ext cx="11622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Bhutan: &lt;200 (&lt;1%) </a:t>
              </a:r>
            </a:p>
          </p:txBody>
        </p:sp>
        <p:sp>
          <p:nvSpPr>
            <p:cNvPr id="35" name="tx35"/>
            <p:cNvSpPr/>
            <p:nvPr/>
          </p:nvSpPr>
          <p:spPr>
            <a:xfrm>
              <a:off x="5985680" y="4993860"/>
              <a:ext cx="1311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Maldives: &lt;100 (&lt;1%) </a:t>
              </a:r>
            </a:p>
          </p:txBody>
        </p:sp>
        <p:sp>
          <p:nvSpPr>
            <p:cNvPr id="36" name="tx36"/>
            <p:cNvSpPr/>
            <p:nvPr/>
          </p:nvSpPr>
          <p:spPr>
            <a:xfrm>
              <a:off x="777499" y="1368037"/>
              <a:ext cx="35293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MCV1 unvaccinated (% of total unvaccinated)</a:t>
              </a:r>
            </a:p>
          </p:txBody>
        </p:sp>
        <p:sp>
          <p:nvSpPr>
            <p:cNvPr id="37" name="tx37"/>
            <p:cNvSpPr/>
            <p:nvPr/>
          </p:nvSpPr>
          <p:spPr>
            <a:xfrm>
              <a:off x="1462652"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8" name="tx38"/>
            <p:cNvSpPr/>
            <p:nvPr/>
          </p:nvSpPr>
          <p:spPr>
            <a:xfrm>
              <a:off x="1579147" y="6560637"/>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39" name="tx39"/>
            <p:cNvSpPr/>
            <p:nvPr/>
          </p:nvSpPr>
          <p:spPr>
            <a:xfrm>
              <a:off x="2008092"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2 countries accounted for over half (70.2%) of all children unprotected against measles in SEAR.
India had the highest number of children who did not receive MCV1 (n=453,000), which is approximately 40.1% of all children unprotected against measles in SEAR (n=1.1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2 countries accounted for over half of all children unprotected against measles in SEAR, with India contributing the highest share.</a:t>
            </a:r>
          </a:p>
        </p:txBody>
      </p:sp>
      <p:grpSp xmlns:pic="http://schemas.openxmlformats.org/drawingml/2006/picture">
        <p:nvGrpSpPr>
          <p:cNvPr id="42" name=""/>
          <p:cNvGrpSpPr/>
          <p:nvPr/>
        </p:nvGrpSpPr>
        <p:grpSpPr>
          <a:xfrm>
            <a:off x="292608" y="914400"/>
            <a:ext cx="8595360" cy="28575"/>
            <a:chOff x="292608" y="914400"/>
            <a:chExt cx="8595360" cy="28575"/>
          </a:xfrm>
        </p:grpSpPr>
        <p:sp>
          <p:nvSpPr>
            <p:cNvPr id="43"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4"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95849" y="5254239"/>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 name="pl6"/>
            <p:cNvSpPr/>
            <p:nvPr/>
          </p:nvSpPr>
          <p:spPr>
            <a:xfrm>
              <a:off x="795849" y="4653027"/>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 name="pl7"/>
            <p:cNvSpPr/>
            <p:nvPr/>
          </p:nvSpPr>
          <p:spPr>
            <a:xfrm>
              <a:off x="795849" y="4051814"/>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8" name="pl8"/>
            <p:cNvSpPr/>
            <p:nvPr/>
          </p:nvSpPr>
          <p:spPr>
            <a:xfrm>
              <a:off x="795849" y="3450602"/>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9" name="pl9"/>
            <p:cNvSpPr/>
            <p:nvPr/>
          </p:nvSpPr>
          <p:spPr>
            <a:xfrm>
              <a:off x="795849" y="2849390"/>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10" name="pl10"/>
            <p:cNvSpPr/>
            <p:nvPr/>
          </p:nvSpPr>
          <p:spPr>
            <a:xfrm>
              <a:off x="795849" y="2248177"/>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11" name="pl11"/>
            <p:cNvSpPr/>
            <p:nvPr/>
          </p:nvSpPr>
          <p:spPr>
            <a:xfrm>
              <a:off x="795849" y="4953633"/>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2" name="pl12"/>
            <p:cNvSpPr/>
            <p:nvPr/>
          </p:nvSpPr>
          <p:spPr>
            <a:xfrm>
              <a:off x="795849" y="4352421"/>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3" name="pl13"/>
            <p:cNvSpPr/>
            <p:nvPr/>
          </p:nvSpPr>
          <p:spPr>
            <a:xfrm>
              <a:off x="795849" y="3751208"/>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4" name="pl14"/>
            <p:cNvSpPr/>
            <p:nvPr/>
          </p:nvSpPr>
          <p:spPr>
            <a:xfrm>
              <a:off x="795849" y="3149996"/>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5" name="pl15"/>
            <p:cNvSpPr/>
            <p:nvPr/>
          </p:nvSpPr>
          <p:spPr>
            <a:xfrm>
              <a:off x="795849" y="2548783"/>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6" name="pl16"/>
            <p:cNvSpPr/>
            <p:nvPr/>
          </p:nvSpPr>
          <p:spPr>
            <a:xfrm>
              <a:off x="970564"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69422"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368281"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67139"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26226"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25084"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64856"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70564" y="3390481"/>
              <a:ext cx="3494291" cy="1082182"/>
            </a:xfrm>
            <a:custGeom>
              <a:avLst/>
              <a:pathLst>
                <a:path w="3494291" h="1082182">
                  <a:moveTo>
                    <a:pt x="0" y="0"/>
                  </a:moveTo>
                  <a:lnTo>
                    <a:pt x="139771" y="120242"/>
                  </a:lnTo>
                  <a:lnTo>
                    <a:pt x="279543" y="0"/>
                  </a:lnTo>
                  <a:lnTo>
                    <a:pt x="419315" y="240484"/>
                  </a:lnTo>
                  <a:lnTo>
                    <a:pt x="559086" y="360727"/>
                  </a:lnTo>
                  <a:lnTo>
                    <a:pt x="698858" y="240484"/>
                  </a:lnTo>
                  <a:lnTo>
                    <a:pt x="838630" y="360727"/>
                  </a:lnTo>
                  <a:lnTo>
                    <a:pt x="978401" y="360727"/>
                  </a:lnTo>
                  <a:lnTo>
                    <a:pt x="1118173" y="601212"/>
                  </a:lnTo>
                  <a:lnTo>
                    <a:pt x="1257945" y="721454"/>
                  </a:lnTo>
                  <a:lnTo>
                    <a:pt x="1397716" y="841697"/>
                  </a:lnTo>
                  <a:lnTo>
                    <a:pt x="1537488" y="841697"/>
                  </a:lnTo>
                  <a:lnTo>
                    <a:pt x="1677260" y="841697"/>
                  </a:lnTo>
                  <a:lnTo>
                    <a:pt x="1817031" y="841697"/>
                  </a:lnTo>
                  <a:lnTo>
                    <a:pt x="1956803" y="961939"/>
                  </a:lnTo>
                  <a:lnTo>
                    <a:pt x="2096575" y="961939"/>
                  </a:lnTo>
                  <a:lnTo>
                    <a:pt x="2236346" y="961939"/>
                  </a:lnTo>
                  <a:lnTo>
                    <a:pt x="2376118" y="961939"/>
                  </a:lnTo>
                  <a:lnTo>
                    <a:pt x="2515890" y="1082182"/>
                  </a:lnTo>
                  <a:lnTo>
                    <a:pt x="2655661" y="1082182"/>
                  </a:lnTo>
                  <a:lnTo>
                    <a:pt x="2795433" y="961939"/>
                  </a:lnTo>
                  <a:lnTo>
                    <a:pt x="2935205" y="841697"/>
                  </a:lnTo>
                  <a:lnTo>
                    <a:pt x="3074976" y="841697"/>
                  </a:lnTo>
                  <a:lnTo>
                    <a:pt x="3214748" y="841697"/>
                  </a:lnTo>
                  <a:lnTo>
                    <a:pt x="3354520" y="961939"/>
                  </a:lnTo>
                  <a:lnTo>
                    <a:pt x="3494291" y="961939"/>
                  </a:lnTo>
                </a:path>
              </a:pathLst>
            </a:custGeom>
            <a:ln w="27101" cap="flat">
              <a:solidFill>
                <a:srgbClr val="00377D">
                  <a:alpha val="50196"/>
                </a:srgbClr>
              </a:solidFill>
              <a:prstDash val="solid"/>
              <a:round/>
            </a:ln>
          </p:spPr>
          <p:txBody>
            <a:bodyPr/>
            <a:lstStyle/>
            <a:p/>
          </p:txBody>
        </p:sp>
        <p:sp>
          <p:nvSpPr>
            <p:cNvPr id="24" name="pl24"/>
            <p:cNvSpPr/>
            <p:nvPr/>
          </p:nvSpPr>
          <p:spPr>
            <a:xfrm>
              <a:off x="970564" y="2789268"/>
              <a:ext cx="3494291" cy="1923879"/>
            </a:xfrm>
            <a:custGeom>
              <a:avLst/>
              <a:pathLst>
                <a:path w="3494291" h="1923879">
                  <a:moveTo>
                    <a:pt x="0" y="0"/>
                  </a:moveTo>
                  <a:lnTo>
                    <a:pt x="139771" y="0"/>
                  </a:lnTo>
                  <a:lnTo>
                    <a:pt x="279543" y="0"/>
                  </a:lnTo>
                  <a:lnTo>
                    <a:pt x="419315" y="240484"/>
                  </a:lnTo>
                  <a:lnTo>
                    <a:pt x="559086" y="480969"/>
                  </a:lnTo>
                  <a:lnTo>
                    <a:pt x="698858" y="120242"/>
                  </a:lnTo>
                  <a:lnTo>
                    <a:pt x="838630" y="240484"/>
                  </a:lnTo>
                  <a:lnTo>
                    <a:pt x="978401" y="120242"/>
                  </a:lnTo>
                  <a:lnTo>
                    <a:pt x="1118173" y="841697"/>
                  </a:lnTo>
                  <a:lnTo>
                    <a:pt x="1257945" y="961939"/>
                  </a:lnTo>
                  <a:lnTo>
                    <a:pt x="1397716" y="1322667"/>
                  </a:lnTo>
                  <a:lnTo>
                    <a:pt x="1537488" y="1322667"/>
                  </a:lnTo>
                  <a:lnTo>
                    <a:pt x="1677260" y="1322667"/>
                  </a:lnTo>
                  <a:lnTo>
                    <a:pt x="1817031" y="1322667"/>
                  </a:lnTo>
                  <a:lnTo>
                    <a:pt x="1956803" y="1563152"/>
                  </a:lnTo>
                  <a:lnTo>
                    <a:pt x="2096575" y="1803637"/>
                  </a:lnTo>
                  <a:lnTo>
                    <a:pt x="2236346" y="1803637"/>
                  </a:lnTo>
                  <a:lnTo>
                    <a:pt x="2376118" y="1803637"/>
                  </a:lnTo>
                  <a:lnTo>
                    <a:pt x="2515890" y="1803637"/>
                  </a:lnTo>
                  <a:lnTo>
                    <a:pt x="2655661" y="1803637"/>
                  </a:lnTo>
                  <a:lnTo>
                    <a:pt x="2795433" y="1923879"/>
                  </a:lnTo>
                  <a:lnTo>
                    <a:pt x="2935205" y="1803637"/>
                  </a:lnTo>
                  <a:lnTo>
                    <a:pt x="3074976" y="1923879"/>
                  </a:lnTo>
                  <a:lnTo>
                    <a:pt x="3214748" y="1923879"/>
                  </a:lnTo>
                  <a:lnTo>
                    <a:pt x="3354520" y="1923879"/>
                  </a:lnTo>
                  <a:lnTo>
                    <a:pt x="3494291" y="1923879"/>
                  </a:lnTo>
                </a:path>
              </a:pathLst>
            </a:custGeom>
            <a:ln w="27101" cap="flat">
              <a:solidFill>
                <a:srgbClr val="008DC9">
                  <a:alpha val="50196"/>
                </a:srgbClr>
              </a:solidFill>
              <a:prstDash val="solid"/>
              <a:round/>
            </a:ln>
          </p:spPr>
          <p:txBody>
            <a:bodyPr/>
            <a:lstStyle/>
            <a:p/>
          </p:txBody>
        </p:sp>
        <p:sp>
          <p:nvSpPr>
            <p:cNvPr id="25" name="pl25"/>
            <p:cNvSpPr/>
            <p:nvPr/>
          </p:nvSpPr>
          <p:spPr>
            <a:xfrm>
              <a:off x="970564" y="2789268"/>
              <a:ext cx="3494291" cy="1923879"/>
            </a:xfrm>
            <a:custGeom>
              <a:avLst/>
              <a:pathLst>
                <a:path w="3494291" h="1923879">
                  <a:moveTo>
                    <a:pt x="0" y="0"/>
                  </a:moveTo>
                  <a:lnTo>
                    <a:pt x="139771" y="0"/>
                  </a:lnTo>
                  <a:lnTo>
                    <a:pt x="279543" y="0"/>
                  </a:lnTo>
                  <a:lnTo>
                    <a:pt x="419315" y="240484"/>
                  </a:lnTo>
                  <a:lnTo>
                    <a:pt x="559086" y="480969"/>
                  </a:lnTo>
                  <a:lnTo>
                    <a:pt x="698858" y="120242"/>
                  </a:lnTo>
                  <a:lnTo>
                    <a:pt x="838630" y="240484"/>
                  </a:lnTo>
                  <a:lnTo>
                    <a:pt x="978401" y="120242"/>
                  </a:lnTo>
                  <a:lnTo>
                    <a:pt x="1118173" y="841697"/>
                  </a:lnTo>
                  <a:lnTo>
                    <a:pt x="1257945" y="961939"/>
                  </a:lnTo>
                  <a:lnTo>
                    <a:pt x="1397716" y="1322667"/>
                  </a:lnTo>
                  <a:lnTo>
                    <a:pt x="1537488" y="1322667"/>
                  </a:lnTo>
                  <a:lnTo>
                    <a:pt x="1677260" y="1322667"/>
                  </a:lnTo>
                  <a:lnTo>
                    <a:pt x="1817031" y="1322667"/>
                  </a:lnTo>
                  <a:lnTo>
                    <a:pt x="1956803" y="1563152"/>
                  </a:lnTo>
                  <a:lnTo>
                    <a:pt x="2096575" y="1803637"/>
                  </a:lnTo>
                  <a:lnTo>
                    <a:pt x="2236346" y="1803637"/>
                  </a:lnTo>
                  <a:lnTo>
                    <a:pt x="2376118" y="1803637"/>
                  </a:lnTo>
                  <a:lnTo>
                    <a:pt x="2515890" y="1803637"/>
                  </a:lnTo>
                  <a:lnTo>
                    <a:pt x="2655661" y="1803637"/>
                  </a:lnTo>
                  <a:lnTo>
                    <a:pt x="2795433" y="1923879"/>
                  </a:lnTo>
                  <a:lnTo>
                    <a:pt x="2935205" y="1803637"/>
                  </a:lnTo>
                  <a:lnTo>
                    <a:pt x="3074976" y="1923879"/>
                  </a:lnTo>
                  <a:lnTo>
                    <a:pt x="3214748" y="1923879"/>
                  </a:lnTo>
                  <a:lnTo>
                    <a:pt x="3354520" y="1923879"/>
                  </a:lnTo>
                  <a:lnTo>
                    <a:pt x="3494291" y="1923879"/>
                  </a:lnTo>
                </a:path>
              </a:pathLst>
            </a:custGeom>
            <a:ln w="65043" cap="flat">
              <a:solidFill>
                <a:srgbClr val="000000">
                  <a:alpha val="100000"/>
                </a:srgbClr>
              </a:solidFill>
              <a:prstDash val="solid"/>
              <a:round/>
            </a:ln>
          </p:spPr>
          <p:txBody>
            <a:bodyPr/>
            <a:lstStyle/>
            <a:p/>
          </p:txBody>
        </p:sp>
        <p:sp>
          <p:nvSpPr>
            <p:cNvPr id="26" name="pl26"/>
            <p:cNvSpPr/>
            <p:nvPr/>
          </p:nvSpPr>
          <p:spPr>
            <a:xfrm>
              <a:off x="970564" y="2789268"/>
              <a:ext cx="3494291" cy="1923879"/>
            </a:xfrm>
            <a:custGeom>
              <a:avLst/>
              <a:pathLst>
                <a:path w="3494291" h="1923879">
                  <a:moveTo>
                    <a:pt x="0" y="0"/>
                  </a:moveTo>
                  <a:lnTo>
                    <a:pt x="139771" y="0"/>
                  </a:lnTo>
                  <a:lnTo>
                    <a:pt x="279543" y="0"/>
                  </a:lnTo>
                  <a:lnTo>
                    <a:pt x="419315" y="240484"/>
                  </a:lnTo>
                  <a:lnTo>
                    <a:pt x="559086" y="480969"/>
                  </a:lnTo>
                  <a:lnTo>
                    <a:pt x="698858" y="120242"/>
                  </a:lnTo>
                  <a:lnTo>
                    <a:pt x="838630" y="240484"/>
                  </a:lnTo>
                  <a:lnTo>
                    <a:pt x="978401" y="120242"/>
                  </a:lnTo>
                  <a:lnTo>
                    <a:pt x="1118173" y="841697"/>
                  </a:lnTo>
                  <a:lnTo>
                    <a:pt x="1257945" y="961939"/>
                  </a:lnTo>
                  <a:lnTo>
                    <a:pt x="1397716" y="1322667"/>
                  </a:lnTo>
                  <a:lnTo>
                    <a:pt x="1537488" y="1322667"/>
                  </a:lnTo>
                  <a:lnTo>
                    <a:pt x="1677260" y="1322667"/>
                  </a:lnTo>
                  <a:lnTo>
                    <a:pt x="1817031" y="1322667"/>
                  </a:lnTo>
                  <a:lnTo>
                    <a:pt x="1956803" y="1563152"/>
                  </a:lnTo>
                  <a:lnTo>
                    <a:pt x="2096575" y="1803637"/>
                  </a:lnTo>
                  <a:lnTo>
                    <a:pt x="2236346" y="1803637"/>
                  </a:lnTo>
                  <a:lnTo>
                    <a:pt x="2376118" y="1803637"/>
                  </a:lnTo>
                  <a:lnTo>
                    <a:pt x="2515890" y="1803637"/>
                  </a:lnTo>
                  <a:lnTo>
                    <a:pt x="2655661" y="1803637"/>
                  </a:lnTo>
                  <a:lnTo>
                    <a:pt x="2795433" y="1923879"/>
                  </a:lnTo>
                  <a:lnTo>
                    <a:pt x="2935205" y="1803637"/>
                  </a:lnTo>
                  <a:lnTo>
                    <a:pt x="3074976" y="1923879"/>
                  </a:lnTo>
                  <a:lnTo>
                    <a:pt x="3214748" y="1923879"/>
                  </a:lnTo>
                  <a:lnTo>
                    <a:pt x="3354520" y="1923879"/>
                  </a:lnTo>
                  <a:lnTo>
                    <a:pt x="3494291" y="1923879"/>
                  </a:lnTo>
                </a:path>
              </a:pathLst>
            </a:custGeom>
            <a:ln w="40651" cap="flat">
              <a:solidFill>
                <a:srgbClr val="008DC9">
                  <a:alpha val="100000"/>
                </a:srgbClr>
              </a:solidFill>
              <a:prstDash val="solid"/>
              <a:round/>
            </a:ln>
          </p:spPr>
          <p:txBody>
            <a:bodyPr/>
            <a:lstStyle/>
            <a:p/>
          </p:txBody>
        </p:sp>
        <p:sp>
          <p:nvSpPr>
            <p:cNvPr id="27" name="pl27"/>
            <p:cNvSpPr/>
            <p:nvPr/>
          </p:nvSpPr>
          <p:spPr>
            <a:xfrm>
              <a:off x="795849" y="4953633"/>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28" name="pl28"/>
            <p:cNvSpPr/>
            <p:nvPr/>
          </p:nvSpPr>
          <p:spPr>
            <a:xfrm>
              <a:off x="970564" y="2356395"/>
              <a:ext cx="0" cy="432872"/>
            </a:xfrm>
            <a:custGeom>
              <a:avLst/>
              <a:pathLst>
                <a:path w="0" h="432872">
                  <a:moveTo>
                    <a:pt x="0" y="0"/>
                  </a:moveTo>
                  <a:lnTo>
                    <a:pt x="0" y="432872"/>
                  </a:lnTo>
                </a:path>
              </a:pathLst>
            </a:custGeom>
            <a:ln w="13550" cap="flat">
              <a:solidFill>
                <a:srgbClr val="000000">
                  <a:alpha val="100000"/>
                </a:srgbClr>
              </a:solidFill>
              <a:prstDash val="dot"/>
              <a:round/>
            </a:ln>
          </p:spPr>
          <p:txBody>
            <a:bodyPr/>
            <a:lstStyle/>
            <a:p/>
          </p:txBody>
        </p:sp>
        <p:sp>
          <p:nvSpPr>
            <p:cNvPr id="29" name="pl29"/>
            <p:cNvSpPr/>
            <p:nvPr/>
          </p:nvSpPr>
          <p:spPr>
            <a:xfrm>
              <a:off x="1669422" y="2500686"/>
              <a:ext cx="0" cy="408824"/>
            </a:xfrm>
            <a:custGeom>
              <a:avLst/>
              <a:pathLst>
                <a:path w="0" h="408824">
                  <a:moveTo>
                    <a:pt x="0" y="0"/>
                  </a:moveTo>
                  <a:lnTo>
                    <a:pt x="0" y="408824"/>
                  </a:lnTo>
                </a:path>
              </a:pathLst>
            </a:custGeom>
            <a:ln w="13550" cap="flat">
              <a:solidFill>
                <a:srgbClr val="000000">
                  <a:alpha val="100000"/>
                </a:srgbClr>
              </a:solidFill>
              <a:prstDash val="dot"/>
              <a:round/>
            </a:ln>
          </p:spPr>
          <p:txBody>
            <a:bodyPr/>
            <a:lstStyle/>
            <a:p/>
          </p:txBody>
        </p:sp>
        <p:sp>
          <p:nvSpPr>
            <p:cNvPr id="30" name="pl30"/>
            <p:cNvSpPr/>
            <p:nvPr/>
          </p:nvSpPr>
          <p:spPr>
            <a:xfrm>
              <a:off x="2368281" y="3943596"/>
              <a:ext cx="0" cy="168339"/>
            </a:xfrm>
            <a:custGeom>
              <a:avLst/>
              <a:pathLst>
                <a:path w="0" h="168339">
                  <a:moveTo>
                    <a:pt x="0" y="0"/>
                  </a:moveTo>
                  <a:lnTo>
                    <a:pt x="0" y="168339"/>
                  </a:lnTo>
                </a:path>
              </a:pathLst>
            </a:custGeom>
            <a:ln w="13550" cap="flat">
              <a:solidFill>
                <a:srgbClr val="000000">
                  <a:alpha val="100000"/>
                </a:srgbClr>
              </a:solidFill>
              <a:prstDash val="dot"/>
              <a:round/>
            </a:ln>
          </p:spPr>
          <p:txBody>
            <a:bodyPr/>
            <a:lstStyle/>
            <a:p/>
          </p:txBody>
        </p:sp>
        <p:sp>
          <p:nvSpPr>
            <p:cNvPr id="31" name="pl31"/>
            <p:cNvSpPr/>
            <p:nvPr/>
          </p:nvSpPr>
          <p:spPr>
            <a:xfrm>
              <a:off x="3067139" y="4520760"/>
              <a:ext cx="0" cy="72145"/>
            </a:xfrm>
            <a:custGeom>
              <a:avLst/>
              <a:pathLst>
                <a:path w="0" h="72145">
                  <a:moveTo>
                    <a:pt x="0" y="0"/>
                  </a:moveTo>
                  <a:lnTo>
                    <a:pt x="0" y="72145"/>
                  </a:lnTo>
                </a:path>
              </a:pathLst>
            </a:custGeom>
            <a:ln w="13550" cap="flat">
              <a:solidFill>
                <a:srgbClr val="000000">
                  <a:alpha val="100000"/>
                </a:srgbClr>
              </a:solidFill>
              <a:prstDash val="dot"/>
              <a:round/>
            </a:ln>
          </p:spPr>
          <p:txBody>
            <a:bodyPr/>
            <a:lstStyle/>
            <a:p/>
          </p:txBody>
        </p:sp>
        <p:sp>
          <p:nvSpPr>
            <p:cNvPr id="32" name="pl32"/>
            <p:cNvSpPr/>
            <p:nvPr/>
          </p:nvSpPr>
          <p:spPr>
            <a:xfrm>
              <a:off x="3626226" y="4520760"/>
              <a:ext cx="0" cy="72145"/>
            </a:xfrm>
            <a:custGeom>
              <a:avLst/>
              <a:pathLst>
                <a:path w="0" h="72145">
                  <a:moveTo>
                    <a:pt x="0" y="0"/>
                  </a:moveTo>
                  <a:lnTo>
                    <a:pt x="0" y="72145"/>
                  </a:lnTo>
                </a:path>
              </a:pathLst>
            </a:custGeom>
            <a:ln w="13550" cap="flat">
              <a:solidFill>
                <a:srgbClr val="000000">
                  <a:alpha val="100000"/>
                </a:srgbClr>
              </a:solidFill>
              <a:prstDash val="dot"/>
              <a:round/>
            </a:ln>
          </p:spPr>
          <p:txBody>
            <a:bodyPr/>
            <a:lstStyle/>
            <a:p/>
          </p:txBody>
        </p:sp>
        <p:sp>
          <p:nvSpPr>
            <p:cNvPr id="33" name="pl33"/>
            <p:cNvSpPr/>
            <p:nvPr/>
          </p:nvSpPr>
          <p:spPr>
            <a:xfrm>
              <a:off x="4325084" y="4665051"/>
              <a:ext cx="0" cy="48096"/>
            </a:xfrm>
            <a:custGeom>
              <a:avLst/>
              <a:pathLst>
                <a:path w="0" h="48096">
                  <a:moveTo>
                    <a:pt x="0" y="0"/>
                  </a:moveTo>
                  <a:lnTo>
                    <a:pt x="0" y="48096"/>
                  </a:lnTo>
                </a:path>
              </a:pathLst>
            </a:custGeom>
            <a:ln w="13550" cap="flat">
              <a:solidFill>
                <a:srgbClr val="000000">
                  <a:alpha val="100000"/>
                </a:srgbClr>
              </a:solidFill>
              <a:prstDash val="dot"/>
              <a:round/>
            </a:ln>
          </p:spPr>
          <p:txBody>
            <a:bodyPr/>
            <a:lstStyle/>
            <a:p/>
          </p:txBody>
        </p:sp>
        <p:sp>
          <p:nvSpPr>
            <p:cNvPr id="34" name="pl34"/>
            <p:cNvSpPr/>
            <p:nvPr/>
          </p:nvSpPr>
          <p:spPr>
            <a:xfrm>
              <a:off x="4464856" y="4665051"/>
              <a:ext cx="0" cy="48096"/>
            </a:xfrm>
            <a:custGeom>
              <a:avLst/>
              <a:pathLst>
                <a:path w="0" h="48096">
                  <a:moveTo>
                    <a:pt x="0" y="0"/>
                  </a:moveTo>
                  <a:lnTo>
                    <a:pt x="0" y="48096"/>
                  </a:lnTo>
                </a:path>
              </a:pathLst>
            </a:custGeom>
            <a:ln w="13550" cap="flat">
              <a:solidFill>
                <a:srgbClr val="000000">
                  <a:alpha val="100000"/>
                </a:srgbClr>
              </a:solidFill>
              <a:prstDash val="dot"/>
              <a:round/>
            </a:ln>
          </p:spPr>
          <p:txBody>
            <a:bodyPr/>
            <a:lstStyle/>
            <a:p/>
          </p:txBody>
        </p:sp>
        <p:sp>
          <p:nvSpPr>
            <p:cNvPr id="35" name="pg35"/>
            <p:cNvSpPr/>
            <p:nvPr/>
          </p:nvSpPr>
          <p:spPr>
            <a:xfrm>
              <a:off x="883975" y="2496589"/>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14328" y="2526943"/>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18</a:t>
              </a:r>
            </a:p>
          </p:txBody>
        </p:sp>
        <p:sp>
          <p:nvSpPr>
            <p:cNvPr id="37" name="pg37"/>
            <p:cNvSpPr/>
            <p:nvPr/>
          </p:nvSpPr>
          <p:spPr>
            <a:xfrm>
              <a:off x="1582833" y="2616832"/>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13187" y="2647185"/>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17</a:t>
              </a:r>
            </a:p>
          </p:txBody>
        </p:sp>
        <p:sp>
          <p:nvSpPr>
            <p:cNvPr id="39" name="pg39"/>
            <p:cNvSpPr/>
            <p:nvPr/>
          </p:nvSpPr>
          <p:spPr>
            <a:xfrm>
              <a:off x="2309809" y="3819257"/>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40163" y="3849610"/>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7</a:t>
              </a:r>
            </a:p>
          </p:txBody>
        </p:sp>
        <p:sp>
          <p:nvSpPr>
            <p:cNvPr id="41" name="pg41"/>
            <p:cNvSpPr/>
            <p:nvPr/>
          </p:nvSpPr>
          <p:spPr>
            <a:xfrm>
              <a:off x="3008668" y="4300227"/>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039021" y="4330580"/>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3</a:t>
              </a:r>
            </a:p>
          </p:txBody>
        </p:sp>
        <p:sp>
          <p:nvSpPr>
            <p:cNvPr id="43" name="pg43"/>
            <p:cNvSpPr/>
            <p:nvPr/>
          </p:nvSpPr>
          <p:spPr>
            <a:xfrm>
              <a:off x="3567755" y="4300227"/>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598108" y="4330580"/>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3</a:t>
              </a:r>
            </a:p>
          </p:txBody>
        </p:sp>
        <p:sp>
          <p:nvSpPr>
            <p:cNvPr id="45" name="pg45"/>
            <p:cNvSpPr/>
            <p:nvPr/>
          </p:nvSpPr>
          <p:spPr>
            <a:xfrm>
              <a:off x="4266613" y="4420469"/>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96966" y="4450823"/>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a:t>
              </a:r>
            </a:p>
          </p:txBody>
        </p:sp>
        <p:sp>
          <p:nvSpPr>
            <p:cNvPr id="47" name="pg47"/>
            <p:cNvSpPr/>
            <p:nvPr/>
          </p:nvSpPr>
          <p:spPr>
            <a:xfrm>
              <a:off x="4406385" y="4420469"/>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6738" y="4450823"/>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a:t>
              </a:r>
            </a:p>
          </p:txBody>
        </p:sp>
        <p:sp>
          <p:nvSpPr>
            <p:cNvPr id="49" name="tx49"/>
            <p:cNvSpPr/>
            <p:nvPr/>
          </p:nvSpPr>
          <p:spPr>
            <a:xfrm>
              <a:off x="4584395" y="4307158"/>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377D">
                      <a:alpha val="100000"/>
                    </a:srgbClr>
                  </a:solidFill>
                  <a:latin typeface="Arial"/>
                  <a:cs typeface="Arial"/>
                </a:rPr>
                <a:t>5</a:t>
              </a:r>
            </a:p>
          </p:txBody>
        </p:sp>
        <p:sp>
          <p:nvSpPr>
            <p:cNvPr id="50" name="tx50"/>
            <p:cNvSpPr/>
            <p:nvPr/>
          </p:nvSpPr>
          <p:spPr>
            <a:xfrm>
              <a:off x="655495" y="490361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51" name="tx51"/>
            <p:cNvSpPr/>
            <p:nvPr/>
          </p:nvSpPr>
          <p:spPr>
            <a:xfrm>
              <a:off x="655495" y="4302403"/>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a:t>
              </a:r>
            </a:p>
          </p:txBody>
        </p:sp>
        <p:sp>
          <p:nvSpPr>
            <p:cNvPr id="52" name="tx52"/>
            <p:cNvSpPr/>
            <p:nvPr/>
          </p:nvSpPr>
          <p:spPr>
            <a:xfrm>
              <a:off x="577771" y="370119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53" name="tx53"/>
            <p:cNvSpPr/>
            <p:nvPr/>
          </p:nvSpPr>
          <p:spPr>
            <a:xfrm>
              <a:off x="577771" y="309997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a:t>
              </a:r>
            </a:p>
          </p:txBody>
        </p:sp>
        <p:sp>
          <p:nvSpPr>
            <p:cNvPr id="54" name="tx54"/>
            <p:cNvSpPr/>
            <p:nvPr/>
          </p:nvSpPr>
          <p:spPr>
            <a:xfrm>
              <a:off x="577771" y="249876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55" name="tx55"/>
            <p:cNvSpPr/>
            <p:nvPr/>
          </p:nvSpPr>
          <p:spPr>
            <a:xfrm rot="-5400000">
              <a:off x="829198"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56" name="tx56"/>
            <p:cNvSpPr/>
            <p:nvPr/>
          </p:nvSpPr>
          <p:spPr>
            <a:xfrm rot="-5400000">
              <a:off x="1528056"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57" name="tx57"/>
            <p:cNvSpPr/>
            <p:nvPr/>
          </p:nvSpPr>
          <p:spPr>
            <a:xfrm rot="-5400000">
              <a:off x="2226914"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58" name="tx58"/>
            <p:cNvSpPr/>
            <p:nvPr/>
          </p:nvSpPr>
          <p:spPr>
            <a:xfrm rot="-5400000">
              <a:off x="2925773"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59" name="tx59"/>
            <p:cNvSpPr/>
            <p:nvPr/>
          </p:nvSpPr>
          <p:spPr>
            <a:xfrm rot="-5400000">
              <a:off x="3484860"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60" name="tx60"/>
            <p:cNvSpPr/>
            <p:nvPr/>
          </p:nvSpPr>
          <p:spPr>
            <a:xfrm rot="-5400000">
              <a:off x="4183718"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61" name="tx61"/>
            <p:cNvSpPr/>
            <p:nvPr/>
          </p:nvSpPr>
          <p:spPr>
            <a:xfrm rot="-5400000">
              <a:off x="4323490"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62" name="tx62"/>
            <p:cNvSpPr/>
            <p:nvPr/>
          </p:nvSpPr>
          <p:spPr>
            <a:xfrm rot="-5400000">
              <a:off x="-76300" y="3641069"/>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63" name="pl63"/>
            <p:cNvSpPr/>
            <p:nvPr/>
          </p:nvSpPr>
          <p:spPr>
            <a:xfrm>
              <a:off x="2023675" y="6172552"/>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64" name="pl64"/>
            <p:cNvSpPr/>
            <p:nvPr/>
          </p:nvSpPr>
          <p:spPr>
            <a:xfrm>
              <a:off x="2786200" y="6172552"/>
              <a:ext cx="175564" cy="0"/>
            </a:xfrm>
            <a:custGeom>
              <a:avLst/>
              <a:pathLst>
                <a:path w="175564" h="0">
                  <a:moveTo>
                    <a:pt x="0" y="0"/>
                  </a:moveTo>
                  <a:lnTo>
                    <a:pt x="175564" y="0"/>
                  </a:lnTo>
                </a:path>
              </a:pathLst>
            </a:custGeom>
            <a:ln w="27101" cap="flat">
              <a:solidFill>
                <a:srgbClr val="008DC9">
                  <a:alpha val="50196"/>
                </a:srgbClr>
              </a:solidFill>
              <a:prstDash val="solid"/>
              <a:round/>
            </a:ln>
          </p:spPr>
          <p:txBody>
            <a:bodyPr/>
            <a:lstStyle/>
            <a:p/>
          </p:txBody>
        </p:sp>
        <p:sp>
          <p:nvSpPr>
            <p:cNvPr id="65" name="pl65"/>
            <p:cNvSpPr/>
            <p:nvPr/>
          </p:nvSpPr>
          <p:spPr>
            <a:xfrm>
              <a:off x="2786200" y="6172552"/>
              <a:ext cx="175564" cy="0"/>
            </a:xfrm>
            <a:custGeom>
              <a:avLst/>
              <a:pathLst>
                <a:path w="175564" h="0">
                  <a:moveTo>
                    <a:pt x="0" y="0"/>
                  </a:moveTo>
                  <a:lnTo>
                    <a:pt x="175564" y="0"/>
                  </a:lnTo>
                </a:path>
              </a:pathLst>
            </a:custGeom>
            <a:ln w="40651" cap="flat">
              <a:solidFill>
                <a:srgbClr val="008DC9">
                  <a:alpha val="100000"/>
                </a:srgbClr>
              </a:solidFill>
              <a:prstDash val="solid"/>
              <a:round/>
            </a:ln>
          </p:spPr>
          <p:txBody>
            <a:bodyPr/>
            <a:lstStyle/>
            <a:p/>
          </p:txBody>
        </p:sp>
        <p:sp>
          <p:nvSpPr>
            <p:cNvPr id="66" name="tx66"/>
            <p:cNvSpPr/>
            <p:nvPr/>
          </p:nvSpPr>
          <p:spPr>
            <a:xfrm>
              <a:off x="2290775" y="6122535"/>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67" name="tx67"/>
            <p:cNvSpPr/>
            <p:nvPr/>
          </p:nvSpPr>
          <p:spPr>
            <a:xfrm>
              <a:off x="3053299" y="6122535"/>
              <a:ext cx="3803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SEAR</a:t>
              </a:r>
            </a:p>
          </p:txBody>
        </p:sp>
        <p:sp>
          <p:nvSpPr>
            <p:cNvPr id="68" name="tx68"/>
            <p:cNvSpPr/>
            <p:nvPr/>
          </p:nvSpPr>
          <p:spPr>
            <a:xfrm>
              <a:off x="1938275"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69" name="tx69"/>
            <p:cNvSpPr/>
            <p:nvPr/>
          </p:nvSpPr>
          <p:spPr>
            <a:xfrm>
              <a:off x="2018925" y="1826980"/>
              <a:ext cx="139756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DTP3 (%)</a:t>
              </a:r>
            </a:p>
          </p:txBody>
        </p:sp>
        <p:sp>
          <p:nvSpPr>
            <p:cNvPr id="70" name="pl70"/>
            <p:cNvSpPr/>
            <p:nvPr/>
          </p:nvSpPr>
          <p:spPr>
            <a:xfrm>
              <a:off x="5161100" y="5254239"/>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1" name="pl71"/>
            <p:cNvSpPr/>
            <p:nvPr/>
          </p:nvSpPr>
          <p:spPr>
            <a:xfrm>
              <a:off x="5161100" y="4653027"/>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2" name="pl72"/>
            <p:cNvSpPr/>
            <p:nvPr/>
          </p:nvSpPr>
          <p:spPr>
            <a:xfrm>
              <a:off x="5161100" y="4051814"/>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3" name="pl73"/>
            <p:cNvSpPr/>
            <p:nvPr/>
          </p:nvSpPr>
          <p:spPr>
            <a:xfrm>
              <a:off x="5161100" y="3450602"/>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4" name="pl74"/>
            <p:cNvSpPr/>
            <p:nvPr/>
          </p:nvSpPr>
          <p:spPr>
            <a:xfrm>
              <a:off x="5161100" y="2849390"/>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5" name="pl75"/>
            <p:cNvSpPr/>
            <p:nvPr/>
          </p:nvSpPr>
          <p:spPr>
            <a:xfrm>
              <a:off x="5161100" y="2248177"/>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6" name="pl76"/>
            <p:cNvSpPr/>
            <p:nvPr/>
          </p:nvSpPr>
          <p:spPr>
            <a:xfrm>
              <a:off x="5161100" y="4953633"/>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7" name="pl77"/>
            <p:cNvSpPr/>
            <p:nvPr/>
          </p:nvSpPr>
          <p:spPr>
            <a:xfrm>
              <a:off x="5161100" y="4352421"/>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8" name="pl78"/>
            <p:cNvSpPr/>
            <p:nvPr/>
          </p:nvSpPr>
          <p:spPr>
            <a:xfrm>
              <a:off x="5161100" y="3751208"/>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9" name="pl79"/>
            <p:cNvSpPr/>
            <p:nvPr/>
          </p:nvSpPr>
          <p:spPr>
            <a:xfrm>
              <a:off x="5161100" y="3149996"/>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80" name="pl80"/>
            <p:cNvSpPr/>
            <p:nvPr/>
          </p:nvSpPr>
          <p:spPr>
            <a:xfrm>
              <a:off x="5161100" y="2548783"/>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81" name="pl81"/>
            <p:cNvSpPr/>
            <p:nvPr/>
          </p:nvSpPr>
          <p:spPr>
            <a:xfrm>
              <a:off x="5335815"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034673"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733532"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432390"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991477"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690335"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830107"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5335815" y="3270238"/>
              <a:ext cx="3494291" cy="1082182"/>
            </a:xfrm>
            <a:custGeom>
              <a:avLst/>
              <a:pathLst>
                <a:path w="3494291" h="1082182">
                  <a:moveTo>
                    <a:pt x="0" y="0"/>
                  </a:moveTo>
                  <a:lnTo>
                    <a:pt x="139771" y="120242"/>
                  </a:lnTo>
                  <a:lnTo>
                    <a:pt x="279543" y="120242"/>
                  </a:lnTo>
                  <a:lnTo>
                    <a:pt x="419315" y="240484"/>
                  </a:lnTo>
                  <a:lnTo>
                    <a:pt x="559086" y="360727"/>
                  </a:lnTo>
                  <a:lnTo>
                    <a:pt x="698858" y="360727"/>
                  </a:lnTo>
                  <a:lnTo>
                    <a:pt x="838630" y="480969"/>
                  </a:lnTo>
                  <a:lnTo>
                    <a:pt x="978401" y="601212"/>
                  </a:lnTo>
                  <a:lnTo>
                    <a:pt x="1118173" y="721454"/>
                  </a:lnTo>
                  <a:lnTo>
                    <a:pt x="1257945" y="841697"/>
                  </a:lnTo>
                  <a:lnTo>
                    <a:pt x="1397716" y="961939"/>
                  </a:lnTo>
                  <a:lnTo>
                    <a:pt x="1537488" y="961939"/>
                  </a:lnTo>
                  <a:lnTo>
                    <a:pt x="1677260" y="961939"/>
                  </a:lnTo>
                  <a:lnTo>
                    <a:pt x="1817031" y="961939"/>
                  </a:lnTo>
                  <a:lnTo>
                    <a:pt x="1956803" y="961939"/>
                  </a:lnTo>
                  <a:lnTo>
                    <a:pt x="2096575" y="1082182"/>
                  </a:lnTo>
                  <a:lnTo>
                    <a:pt x="2236346" y="961939"/>
                  </a:lnTo>
                  <a:lnTo>
                    <a:pt x="2376118" y="961939"/>
                  </a:lnTo>
                  <a:lnTo>
                    <a:pt x="2515890" y="1082182"/>
                  </a:lnTo>
                  <a:lnTo>
                    <a:pt x="2655661" y="1082182"/>
                  </a:lnTo>
                  <a:lnTo>
                    <a:pt x="2795433" y="1082182"/>
                  </a:lnTo>
                  <a:lnTo>
                    <a:pt x="2935205" y="961939"/>
                  </a:lnTo>
                  <a:lnTo>
                    <a:pt x="3074976" y="841697"/>
                  </a:lnTo>
                  <a:lnTo>
                    <a:pt x="3214748" y="841697"/>
                  </a:lnTo>
                  <a:lnTo>
                    <a:pt x="3354520" y="961939"/>
                  </a:lnTo>
                  <a:lnTo>
                    <a:pt x="3494291" y="961939"/>
                  </a:lnTo>
                </a:path>
              </a:pathLst>
            </a:custGeom>
            <a:ln w="27101" cap="flat">
              <a:solidFill>
                <a:srgbClr val="00377D">
                  <a:alpha val="50196"/>
                </a:srgbClr>
              </a:solidFill>
              <a:prstDash val="solid"/>
              <a:round/>
            </a:ln>
          </p:spPr>
          <p:txBody>
            <a:bodyPr/>
            <a:lstStyle/>
            <a:p/>
          </p:txBody>
        </p:sp>
        <p:sp>
          <p:nvSpPr>
            <p:cNvPr id="89" name="pl89"/>
            <p:cNvSpPr/>
            <p:nvPr/>
          </p:nvSpPr>
          <p:spPr>
            <a:xfrm>
              <a:off x="5335815" y="2308298"/>
              <a:ext cx="3494291" cy="2885819"/>
            </a:xfrm>
            <a:custGeom>
              <a:avLst/>
              <a:pathLst>
                <a:path w="3494291" h="2885819">
                  <a:moveTo>
                    <a:pt x="0" y="120242"/>
                  </a:moveTo>
                  <a:lnTo>
                    <a:pt x="139771" y="120242"/>
                  </a:lnTo>
                  <a:lnTo>
                    <a:pt x="279543" y="0"/>
                  </a:lnTo>
                  <a:lnTo>
                    <a:pt x="419315" y="480969"/>
                  </a:lnTo>
                  <a:lnTo>
                    <a:pt x="559086" y="841697"/>
                  </a:lnTo>
                  <a:lnTo>
                    <a:pt x="698858" y="961939"/>
                  </a:lnTo>
                  <a:lnTo>
                    <a:pt x="838630" y="961939"/>
                  </a:lnTo>
                  <a:lnTo>
                    <a:pt x="978401" y="1202424"/>
                  </a:lnTo>
                  <a:lnTo>
                    <a:pt x="1118173" y="1442909"/>
                  </a:lnTo>
                  <a:lnTo>
                    <a:pt x="1257945" y="1803637"/>
                  </a:lnTo>
                  <a:lnTo>
                    <a:pt x="1397716" y="2044122"/>
                  </a:lnTo>
                  <a:lnTo>
                    <a:pt x="1537488" y="2044122"/>
                  </a:lnTo>
                  <a:lnTo>
                    <a:pt x="1677260" y="1803637"/>
                  </a:lnTo>
                  <a:lnTo>
                    <a:pt x="1817031" y="1803637"/>
                  </a:lnTo>
                  <a:lnTo>
                    <a:pt x="1956803" y="2044122"/>
                  </a:lnTo>
                  <a:lnTo>
                    <a:pt x="2096575" y="2284607"/>
                  </a:lnTo>
                  <a:lnTo>
                    <a:pt x="2236346" y="2284607"/>
                  </a:lnTo>
                  <a:lnTo>
                    <a:pt x="2376118" y="2404849"/>
                  </a:lnTo>
                  <a:lnTo>
                    <a:pt x="2515890" y="2645334"/>
                  </a:lnTo>
                  <a:lnTo>
                    <a:pt x="2655661" y="2645334"/>
                  </a:lnTo>
                  <a:lnTo>
                    <a:pt x="2795433" y="2885819"/>
                  </a:lnTo>
                  <a:lnTo>
                    <a:pt x="2935205" y="2645334"/>
                  </a:lnTo>
                  <a:lnTo>
                    <a:pt x="3074976" y="2525092"/>
                  </a:lnTo>
                  <a:lnTo>
                    <a:pt x="3214748" y="2525092"/>
                  </a:lnTo>
                  <a:lnTo>
                    <a:pt x="3354520" y="2645334"/>
                  </a:lnTo>
                  <a:lnTo>
                    <a:pt x="3494291" y="2645334"/>
                  </a:lnTo>
                </a:path>
              </a:pathLst>
            </a:custGeom>
            <a:ln w="27101" cap="flat">
              <a:solidFill>
                <a:srgbClr val="008DC9">
                  <a:alpha val="50196"/>
                </a:srgbClr>
              </a:solidFill>
              <a:prstDash val="solid"/>
              <a:round/>
            </a:ln>
          </p:spPr>
          <p:txBody>
            <a:bodyPr/>
            <a:lstStyle/>
            <a:p/>
          </p:txBody>
        </p:sp>
        <p:sp>
          <p:nvSpPr>
            <p:cNvPr id="90" name="pl90"/>
            <p:cNvSpPr/>
            <p:nvPr/>
          </p:nvSpPr>
          <p:spPr>
            <a:xfrm>
              <a:off x="5335815" y="2308298"/>
              <a:ext cx="3494291" cy="2885819"/>
            </a:xfrm>
            <a:custGeom>
              <a:avLst/>
              <a:pathLst>
                <a:path w="3494291" h="2885819">
                  <a:moveTo>
                    <a:pt x="0" y="120242"/>
                  </a:moveTo>
                  <a:lnTo>
                    <a:pt x="139771" y="120242"/>
                  </a:lnTo>
                  <a:lnTo>
                    <a:pt x="279543" y="0"/>
                  </a:lnTo>
                  <a:lnTo>
                    <a:pt x="419315" y="480969"/>
                  </a:lnTo>
                  <a:lnTo>
                    <a:pt x="559086" y="841697"/>
                  </a:lnTo>
                  <a:lnTo>
                    <a:pt x="698858" y="961939"/>
                  </a:lnTo>
                  <a:lnTo>
                    <a:pt x="838630" y="961939"/>
                  </a:lnTo>
                  <a:lnTo>
                    <a:pt x="978401" y="1202424"/>
                  </a:lnTo>
                  <a:lnTo>
                    <a:pt x="1118173" y="1442909"/>
                  </a:lnTo>
                  <a:lnTo>
                    <a:pt x="1257945" y="1803637"/>
                  </a:lnTo>
                  <a:lnTo>
                    <a:pt x="1397716" y="2044122"/>
                  </a:lnTo>
                  <a:lnTo>
                    <a:pt x="1537488" y="2044122"/>
                  </a:lnTo>
                  <a:lnTo>
                    <a:pt x="1677260" y="1803637"/>
                  </a:lnTo>
                  <a:lnTo>
                    <a:pt x="1817031" y="1803637"/>
                  </a:lnTo>
                  <a:lnTo>
                    <a:pt x="1956803" y="2044122"/>
                  </a:lnTo>
                  <a:lnTo>
                    <a:pt x="2096575" y="2284607"/>
                  </a:lnTo>
                  <a:lnTo>
                    <a:pt x="2236346" y="2284607"/>
                  </a:lnTo>
                  <a:lnTo>
                    <a:pt x="2376118" y="2404849"/>
                  </a:lnTo>
                  <a:lnTo>
                    <a:pt x="2515890" y="2645334"/>
                  </a:lnTo>
                  <a:lnTo>
                    <a:pt x="2655661" y="2645334"/>
                  </a:lnTo>
                  <a:lnTo>
                    <a:pt x="2795433" y="2885819"/>
                  </a:lnTo>
                  <a:lnTo>
                    <a:pt x="2935205" y="2645334"/>
                  </a:lnTo>
                  <a:lnTo>
                    <a:pt x="3074976" y="2525092"/>
                  </a:lnTo>
                  <a:lnTo>
                    <a:pt x="3214748" y="2525092"/>
                  </a:lnTo>
                  <a:lnTo>
                    <a:pt x="3354520" y="2645334"/>
                  </a:lnTo>
                  <a:lnTo>
                    <a:pt x="3494291" y="2645334"/>
                  </a:lnTo>
                </a:path>
              </a:pathLst>
            </a:custGeom>
            <a:ln w="65043" cap="flat">
              <a:solidFill>
                <a:srgbClr val="000000">
                  <a:alpha val="100000"/>
                </a:srgbClr>
              </a:solidFill>
              <a:prstDash val="solid"/>
              <a:round/>
            </a:ln>
          </p:spPr>
          <p:txBody>
            <a:bodyPr/>
            <a:lstStyle/>
            <a:p/>
          </p:txBody>
        </p:sp>
        <p:sp>
          <p:nvSpPr>
            <p:cNvPr id="91" name="pl91"/>
            <p:cNvSpPr/>
            <p:nvPr/>
          </p:nvSpPr>
          <p:spPr>
            <a:xfrm>
              <a:off x="5335815" y="2308298"/>
              <a:ext cx="3494291" cy="2885819"/>
            </a:xfrm>
            <a:custGeom>
              <a:avLst/>
              <a:pathLst>
                <a:path w="3494291" h="2885819">
                  <a:moveTo>
                    <a:pt x="0" y="120242"/>
                  </a:moveTo>
                  <a:lnTo>
                    <a:pt x="139771" y="120242"/>
                  </a:lnTo>
                  <a:lnTo>
                    <a:pt x="279543" y="0"/>
                  </a:lnTo>
                  <a:lnTo>
                    <a:pt x="419315" y="480969"/>
                  </a:lnTo>
                  <a:lnTo>
                    <a:pt x="559086" y="841697"/>
                  </a:lnTo>
                  <a:lnTo>
                    <a:pt x="698858" y="961939"/>
                  </a:lnTo>
                  <a:lnTo>
                    <a:pt x="838630" y="961939"/>
                  </a:lnTo>
                  <a:lnTo>
                    <a:pt x="978401" y="1202424"/>
                  </a:lnTo>
                  <a:lnTo>
                    <a:pt x="1118173" y="1442909"/>
                  </a:lnTo>
                  <a:lnTo>
                    <a:pt x="1257945" y="1803637"/>
                  </a:lnTo>
                  <a:lnTo>
                    <a:pt x="1397716" y="2044122"/>
                  </a:lnTo>
                  <a:lnTo>
                    <a:pt x="1537488" y="2044122"/>
                  </a:lnTo>
                  <a:lnTo>
                    <a:pt x="1677260" y="1803637"/>
                  </a:lnTo>
                  <a:lnTo>
                    <a:pt x="1817031" y="1803637"/>
                  </a:lnTo>
                  <a:lnTo>
                    <a:pt x="1956803" y="2044122"/>
                  </a:lnTo>
                  <a:lnTo>
                    <a:pt x="2096575" y="2284607"/>
                  </a:lnTo>
                  <a:lnTo>
                    <a:pt x="2236346" y="2284607"/>
                  </a:lnTo>
                  <a:lnTo>
                    <a:pt x="2376118" y="2404849"/>
                  </a:lnTo>
                  <a:lnTo>
                    <a:pt x="2515890" y="2645334"/>
                  </a:lnTo>
                  <a:lnTo>
                    <a:pt x="2655661" y="2645334"/>
                  </a:lnTo>
                  <a:lnTo>
                    <a:pt x="2795433" y="2885819"/>
                  </a:lnTo>
                  <a:lnTo>
                    <a:pt x="2935205" y="2645334"/>
                  </a:lnTo>
                  <a:lnTo>
                    <a:pt x="3074976" y="2525092"/>
                  </a:lnTo>
                  <a:lnTo>
                    <a:pt x="3214748" y="2525092"/>
                  </a:lnTo>
                  <a:lnTo>
                    <a:pt x="3354520" y="2645334"/>
                  </a:lnTo>
                  <a:lnTo>
                    <a:pt x="3494291" y="2645334"/>
                  </a:lnTo>
                </a:path>
              </a:pathLst>
            </a:custGeom>
            <a:ln w="40651" cap="flat">
              <a:solidFill>
                <a:srgbClr val="008DC9">
                  <a:alpha val="100000"/>
                </a:srgbClr>
              </a:solidFill>
              <a:prstDash val="solid"/>
              <a:round/>
            </a:ln>
          </p:spPr>
          <p:txBody>
            <a:bodyPr/>
            <a:lstStyle/>
            <a:p/>
          </p:txBody>
        </p:sp>
        <p:sp>
          <p:nvSpPr>
            <p:cNvPr id="92" name="pl92"/>
            <p:cNvSpPr/>
            <p:nvPr/>
          </p:nvSpPr>
          <p:spPr>
            <a:xfrm>
              <a:off x="5161100" y="4953633"/>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93" name="pl93"/>
            <p:cNvSpPr/>
            <p:nvPr/>
          </p:nvSpPr>
          <p:spPr>
            <a:xfrm>
              <a:off x="6034673" y="2933559"/>
              <a:ext cx="0" cy="336678"/>
            </a:xfrm>
            <a:custGeom>
              <a:avLst/>
              <a:pathLst>
                <a:path w="0" h="336678">
                  <a:moveTo>
                    <a:pt x="0" y="0"/>
                  </a:moveTo>
                  <a:lnTo>
                    <a:pt x="0" y="336678"/>
                  </a:lnTo>
                </a:path>
              </a:pathLst>
            </a:custGeom>
            <a:ln w="13550" cap="flat">
              <a:solidFill>
                <a:srgbClr val="000000">
                  <a:alpha val="100000"/>
                </a:srgbClr>
              </a:solidFill>
              <a:prstDash val="dot"/>
              <a:round/>
            </a:ln>
          </p:spPr>
          <p:txBody>
            <a:bodyPr/>
            <a:lstStyle/>
            <a:p/>
          </p:txBody>
        </p:sp>
        <p:sp>
          <p:nvSpPr>
            <p:cNvPr id="94" name="pl94"/>
            <p:cNvSpPr/>
            <p:nvPr/>
          </p:nvSpPr>
          <p:spPr>
            <a:xfrm>
              <a:off x="6733532" y="4232178"/>
              <a:ext cx="0" cy="120242"/>
            </a:xfrm>
            <a:custGeom>
              <a:avLst/>
              <a:pathLst>
                <a:path w="0" h="120242">
                  <a:moveTo>
                    <a:pt x="0" y="0"/>
                  </a:moveTo>
                  <a:lnTo>
                    <a:pt x="0" y="120242"/>
                  </a:lnTo>
                </a:path>
              </a:pathLst>
            </a:custGeom>
            <a:ln w="13550" cap="flat">
              <a:solidFill>
                <a:srgbClr val="000000">
                  <a:alpha val="100000"/>
                </a:srgbClr>
              </a:solidFill>
              <a:prstDash val="dot"/>
              <a:round/>
            </a:ln>
          </p:spPr>
          <p:txBody>
            <a:bodyPr/>
            <a:lstStyle/>
            <a:p/>
          </p:txBody>
        </p:sp>
        <p:sp>
          <p:nvSpPr>
            <p:cNvPr id="95" name="pl95"/>
            <p:cNvSpPr/>
            <p:nvPr/>
          </p:nvSpPr>
          <p:spPr>
            <a:xfrm>
              <a:off x="7432390" y="4520760"/>
              <a:ext cx="0" cy="72145"/>
            </a:xfrm>
            <a:custGeom>
              <a:avLst/>
              <a:pathLst>
                <a:path w="0" h="72145">
                  <a:moveTo>
                    <a:pt x="0" y="0"/>
                  </a:moveTo>
                  <a:lnTo>
                    <a:pt x="0" y="72145"/>
                  </a:lnTo>
                </a:path>
              </a:pathLst>
            </a:custGeom>
            <a:ln w="13550" cap="flat">
              <a:solidFill>
                <a:srgbClr val="000000">
                  <a:alpha val="100000"/>
                </a:srgbClr>
              </a:solidFill>
              <a:prstDash val="dot"/>
              <a:round/>
            </a:ln>
          </p:spPr>
          <p:txBody>
            <a:bodyPr/>
            <a:lstStyle/>
            <a:p/>
          </p:txBody>
        </p:sp>
        <p:sp>
          <p:nvSpPr>
            <p:cNvPr id="96" name="pl96"/>
            <p:cNvSpPr/>
            <p:nvPr/>
          </p:nvSpPr>
          <p:spPr>
            <a:xfrm>
              <a:off x="7991477" y="4953633"/>
              <a:ext cx="0" cy="0"/>
            </a:xfrm>
            <a:custGeom>
              <a:avLst/>
              <a:pathLst>
                <a:path w="0" h="0">
                  <a:moveTo>
                    <a:pt x="0" y="0"/>
                  </a:moveTo>
                  <a:lnTo>
                    <a:pt x="0" y="0"/>
                  </a:lnTo>
                </a:path>
              </a:pathLst>
            </a:custGeom>
            <a:ln w="13550" cap="flat">
              <a:solidFill>
                <a:srgbClr val="000000">
                  <a:alpha val="100000"/>
                </a:srgbClr>
              </a:solidFill>
              <a:prstDash val="dot"/>
              <a:round/>
            </a:ln>
          </p:spPr>
          <p:txBody>
            <a:bodyPr/>
            <a:lstStyle/>
            <a:p/>
          </p:txBody>
        </p:sp>
        <p:sp>
          <p:nvSpPr>
            <p:cNvPr id="97" name="pl97"/>
            <p:cNvSpPr/>
            <p:nvPr/>
          </p:nvSpPr>
          <p:spPr>
            <a:xfrm>
              <a:off x="8690335" y="4953633"/>
              <a:ext cx="0" cy="0"/>
            </a:xfrm>
            <a:custGeom>
              <a:avLst/>
              <a:pathLst>
                <a:path w="0" h="0">
                  <a:moveTo>
                    <a:pt x="0" y="0"/>
                  </a:moveTo>
                  <a:lnTo>
                    <a:pt x="0" y="0"/>
                  </a:lnTo>
                </a:path>
              </a:pathLst>
            </a:custGeom>
            <a:ln w="13550" cap="flat">
              <a:solidFill>
                <a:srgbClr val="000000">
                  <a:alpha val="100000"/>
                </a:srgbClr>
              </a:solidFill>
              <a:prstDash val="dot"/>
              <a:round/>
            </a:ln>
          </p:spPr>
          <p:txBody>
            <a:bodyPr/>
            <a:lstStyle/>
            <a:p/>
          </p:txBody>
        </p:sp>
        <p:sp>
          <p:nvSpPr>
            <p:cNvPr id="98" name="pl98"/>
            <p:cNvSpPr/>
            <p:nvPr/>
          </p:nvSpPr>
          <p:spPr>
            <a:xfrm>
              <a:off x="8830107" y="4953633"/>
              <a:ext cx="0" cy="0"/>
            </a:xfrm>
            <a:custGeom>
              <a:avLst/>
              <a:pathLst>
                <a:path w="0" h="0">
                  <a:moveTo>
                    <a:pt x="0" y="0"/>
                  </a:moveTo>
                  <a:lnTo>
                    <a:pt x="0" y="0"/>
                  </a:lnTo>
                </a:path>
              </a:pathLst>
            </a:custGeom>
            <a:ln w="13550" cap="flat">
              <a:solidFill>
                <a:srgbClr val="000000">
                  <a:alpha val="100000"/>
                </a:srgbClr>
              </a:solidFill>
              <a:prstDash val="dot"/>
              <a:round/>
            </a:ln>
          </p:spPr>
          <p:txBody>
            <a:bodyPr/>
            <a:lstStyle/>
            <a:p/>
          </p:txBody>
        </p:sp>
        <p:sp>
          <p:nvSpPr>
            <p:cNvPr id="99" name="pg99"/>
            <p:cNvSpPr/>
            <p:nvPr/>
          </p:nvSpPr>
          <p:spPr>
            <a:xfrm>
              <a:off x="5249226" y="2135862"/>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279579" y="2166215"/>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21</a:t>
              </a:r>
            </a:p>
          </p:txBody>
        </p:sp>
        <p:sp>
          <p:nvSpPr>
            <p:cNvPr id="101" name="pg101"/>
            <p:cNvSpPr/>
            <p:nvPr/>
          </p:nvSpPr>
          <p:spPr>
            <a:xfrm>
              <a:off x="5948084" y="2977559"/>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5978438" y="3007913"/>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14</a:t>
              </a:r>
            </a:p>
          </p:txBody>
        </p:sp>
        <p:sp>
          <p:nvSpPr>
            <p:cNvPr id="103" name="pg103"/>
            <p:cNvSpPr/>
            <p:nvPr/>
          </p:nvSpPr>
          <p:spPr>
            <a:xfrm>
              <a:off x="6675060" y="4059742"/>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6705414" y="4090095"/>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5</a:t>
              </a:r>
            </a:p>
          </p:txBody>
        </p:sp>
        <p:sp>
          <p:nvSpPr>
            <p:cNvPr id="105" name="pg105"/>
            <p:cNvSpPr/>
            <p:nvPr/>
          </p:nvSpPr>
          <p:spPr>
            <a:xfrm>
              <a:off x="7373919" y="4300227"/>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404272" y="4330580"/>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3</a:t>
              </a:r>
            </a:p>
          </p:txBody>
        </p:sp>
        <p:sp>
          <p:nvSpPr>
            <p:cNvPr id="107" name="pg107"/>
            <p:cNvSpPr/>
            <p:nvPr/>
          </p:nvSpPr>
          <p:spPr>
            <a:xfrm>
              <a:off x="7933006" y="4660954"/>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7963359" y="4691308"/>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0</a:t>
              </a:r>
            </a:p>
          </p:txBody>
        </p:sp>
        <p:sp>
          <p:nvSpPr>
            <p:cNvPr id="109" name="pg109"/>
            <p:cNvSpPr/>
            <p:nvPr/>
          </p:nvSpPr>
          <p:spPr>
            <a:xfrm>
              <a:off x="8631864" y="4660954"/>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662217" y="4691308"/>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0</a:t>
              </a:r>
            </a:p>
          </p:txBody>
        </p:sp>
        <p:sp>
          <p:nvSpPr>
            <p:cNvPr id="111" name="pg111"/>
            <p:cNvSpPr/>
            <p:nvPr/>
          </p:nvSpPr>
          <p:spPr>
            <a:xfrm>
              <a:off x="8771636" y="4660954"/>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2" name="tx112"/>
            <p:cNvSpPr/>
            <p:nvPr/>
          </p:nvSpPr>
          <p:spPr>
            <a:xfrm>
              <a:off x="8801989" y="4691308"/>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0</a:t>
              </a:r>
            </a:p>
          </p:txBody>
        </p:sp>
        <p:sp>
          <p:nvSpPr>
            <p:cNvPr id="113" name="tx113"/>
            <p:cNvSpPr/>
            <p:nvPr/>
          </p:nvSpPr>
          <p:spPr>
            <a:xfrm>
              <a:off x="8949646" y="4186915"/>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377D">
                      <a:alpha val="100000"/>
                    </a:srgbClr>
                  </a:solidFill>
                  <a:latin typeface="Arial"/>
                  <a:cs typeface="Arial"/>
                </a:rPr>
                <a:t>6</a:t>
              </a:r>
            </a:p>
          </p:txBody>
        </p:sp>
        <p:sp>
          <p:nvSpPr>
            <p:cNvPr id="114" name="tx114"/>
            <p:cNvSpPr/>
            <p:nvPr/>
          </p:nvSpPr>
          <p:spPr>
            <a:xfrm>
              <a:off x="5020746" y="490361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15" name="tx115"/>
            <p:cNvSpPr/>
            <p:nvPr/>
          </p:nvSpPr>
          <p:spPr>
            <a:xfrm>
              <a:off x="5020746" y="4302403"/>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a:t>
              </a:r>
            </a:p>
          </p:txBody>
        </p:sp>
        <p:sp>
          <p:nvSpPr>
            <p:cNvPr id="116" name="tx116"/>
            <p:cNvSpPr/>
            <p:nvPr/>
          </p:nvSpPr>
          <p:spPr>
            <a:xfrm>
              <a:off x="4943022" y="370119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17" name="tx117"/>
            <p:cNvSpPr/>
            <p:nvPr/>
          </p:nvSpPr>
          <p:spPr>
            <a:xfrm>
              <a:off x="4943022" y="309997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a:t>
              </a:r>
            </a:p>
          </p:txBody>
        </p:sp>
        <p:sp>
          <p:nvSpPr>
            <p:cNvPr id="118" name="tx118"/>
            <p:cNvSpPr/>
            <p:nvPr/>
          </p:nvSpPr>
          <p:spPr>
            <a:xfrm>
              <a:off x="4943022" y="249876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19" name="tx119"/>
            <p:cNvSpPr/>
            <p:nvPr/>
          </p:nvSpPr>
          <p:spPr>
            <a:xfrm rot="-5400000">
              <a:off x="5194449"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120" name="tx120"/>
            <p:cNvSpPr/>
            <p:nvPr/>
          </p:nvSpPr>
          <p:spPr>
            <a:xfrm rot="-5400000">
              <a:off x="5893307"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121" name="tx121"/>
            <p:cNvSpPr/>
            <p:nvPr/>
          </p:nvSpPr>
          <p:spPr>
            <a:xfrm rot="-5400000">
              <a:off x="6592165"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122" name="tx122"/>
            <p:cNvSpPr/>
            <p:nvPr/>
          </p:nvSpPr>
          <p:spPr>
            <a:xfrm rot="-5400000">
              <a:off x="7291024"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23" name="tx123"/>
            <p:cNvSpPr/>
            <p:nvPr/>
          </p:nvSpPr>
          <p:spPr>
            <a:xfrm rot="-5400000">
              <a:off x="7850111"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4" name="tx124"/>
            <p:cNvSpPr/>
            <p:nvPr/>
          </p:nvSpPr>
          <p:spPr>
            <a:xfrm rot="-5400000">
              <a:off x="8548969"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5" name="tx125"/>
            <p:cNvSpPr/>
            <p:nvPr/>
          </p:nvSpPr>
          <p:spPr>
            <a:xfrm rot="-5400000">
              <a:off x="8688741"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6" name="tx126"/>
            <p:cNvSpPr/>
            <p:nvPr/>
          </p:nvSpPr>
          <p:spPr>
            <a:xfrm rot="-5400000">
              <a:off x="4288950" y="3641069"/>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127" name="pl127"/>
            <p:cNvSpPr/>
            <p:nvPr/>
          </p:nvSpPr>
          <p:spPr>
            <a:xfrm>
              <a:off x="6388926" y="6172552"/>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128" name="pl128"/>
            <p:cNvSpPr/>
            <p:nvPr/>
          </p:nvSpPr>
          <p:spPr>
            <a:xfrm>
              <a:off x="7151451" y="6172552"/>
              <a:ext cx="175564" cy="0"/>
            </a:xfrm>
            <a:custGeom>
              <a:avLst/>
              <a:pathLst>
                <a:path w="175564" h="0">
                  <a:moveTo>
                    <a:pt x="0" y="0"/>
                  </a:moveTo>
                  <a:lnTo>
                    <a:pt x="175564" y="0"/>
                  </a:lnTo>
                </a:path>
              </a:pathLst>
            </a:custGeom>
            <a:ln w="27101" cap="flat">
              <a:solidFill>
                <a:srgbClr val="008DC9">
                  <a:alpha val="50196"/>
                </a:srgbClr>
              </a:solidFill>
              <a:prstDash val="solid"/>
              <a:round/>
            </a:ln>
          </p:spPr>
          <p:txBody>
            <a:bodyPr/>
            <a:lstStyle/>
            <a:p/>
          </p:txBody>
        </p:sp>
        <p:sp>
          <p:nvSpPr>
            <p:cNvPr id="129" name="pl129"/>
            <p:cNvSpPr/>
            <p:nvPr/>
          </p:nvSpPr>
          <p:spPr>
            <a:xfrm>
              <a:off x="7151451" y="6172552"/>
              <a:ext cx="175564" cy="0"/>
            </a:xfrm>
            <a:custGeom>
              <a:avLst/>
              <a:pathLst>
                <a:path w="175564" h="0">
                  <a:moveTo>
                    <a:pt x="0" y="0"/>
                  </a:moveTo>
                  <a:lnTo>
                    <a:pt x="175564" y="0"/>
                  </a:lnTo>
                </a:path>
              </a:pathLst>
            </a:custGeom>
            <a:ln w="40651" cap="flat">
              <a:solidFill>
                <a:srgbClr val="008DC9">
                  <a:alpha val="100000"/>
                </a:srgbClr>
              </a:solidFill>
              <a:prstDash val="solid"/>
              <a:round/>
            </a:ln>
          </p:spPr>
          <p:txBody>
            <a:bodyPr/>
            <a:lstStyle/>
            <a:p/>
          </p:txBody>
        </p:sp>
        <p:sp>
          <p:nvSpPr>
            <p:cNvPr id="130" name="tx130"/>
            <p:cNvSpPr/>
            <p:nvPr/>
          </p:nvSpPr>
          <p:spPr>
            <a:xfrm>
              <a:off x="6656026" y="6122535"/>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131" name="tx131"/>
            <p:cNvSpPr/>
            <p:nvPr/>
          </p:nvSpPr>
          <p:spPr>
            <a:xfrm>
              <a:off x="7418550" y="6122535"/>
              <a:ext cx="3803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SEAR</a:t>
              </a:r>
            </a:p>
          </p:txBody>
        </p:sp>
        <p:sp>
          <p:nvSpPr>
            <p:cNvPr id="132" name="tx132"/>
            <p:cNvSpPr/>
            <p:nvPr/>
          </p:nvSpPr>
          <p:spPr>
            <a:xfrm>
              <a:off x="6303526"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133" name="tx133"/>
            <p:cNvSpPr/>
            <p:nvPr/>
          </p:nvSpPr>
          <p:spPr>
            <a:xfrm>
              <a:off x="6367214" y="1826980"/>
              <a:ext cx="143149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MCV1 (%)</a:t>
              </a:r>
            </a:p>
          </p:txBody>
        </p:sp>
        <p:sp>
          <p:nvSpPr>
            <p:cNvPr id="134" name="tx134"/>
            <p:cNvSpPr/>
            <p:nvPr/>
          </p:nvSpPr>
          <p:spPr>
            <a:xfrm>
              <a:off x="4842838"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5" name="tx135"/>
            <p:cNvSpPr/>
            <p:nvPr/>
          </p:nvSpPr>
          <p:spPr>
            <a:xfrm>
              <a:off x="5727063" y="6542159"/>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sp>
          <p:nvSpPr>
            <p:cNvPr id="136" name="tx136"/>
            <p:cNvSpPr/>
            <p:nvPr/>
          </p:nvSpPr>
          <p:spPr>
            <a:xfrm>
              <a:off x="3360328" y="1368037"/>
              <a:ext cx="269766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drop-out, SEAR, 2000-2025</a:t>
              </a:r>
            </a:p>
          </p:txBody>
        </p:sp>
      </p:grpSp>
      <p:sp>
        <p:nvSpPr>
          <p:cNvPr id="13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Drop-out rates show the % of children who received DTP1, but not DTP3/MCV1. Low drop-out rates indicate high retention of children in immunization programmes.
This chart shows trends in drop-out rates between DTP1 and DTP3, and DTP1 and MCV1.
In 2025, 2% of children who received DTP1 did not receive DTP3 (left), and 0%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2025, SEAR DTP drop-out was lower and DTP-MCV drop-out was lower than global drop-out rates, respectively.</a:t>
            </a:r>
          </a:p>
        </p:txBody>
      </p:sp>
      <p:sp>
        <p:nvSpPr>
          <p:cNvPr id="13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and DTP3/MCV1 drop-out was low in SEAR</a:t>
            </a:r>
          </a:p>
        </p:txBody>
      </p:sp>
      <p:grpSp xmlns:pic="http://schemas.openxmlformats.org/drawingml/2006/picture">
        <p:nvGrpSpPr>
          <p:cNvPr id="139" name=""/>
          <p:cNvGrpSpPr/>
          <p:nvPr/>
        </p:nvGrpSpPr>
        <p:grpSpPr>
          <a:xfrm>
            <a:off x="292608" y="1005840"/>
            <a:ext cx="8595360" cy="28575"/>
            <a:chOff x="292608" y="1005840"/>
            <a:chExt cx="8595360" cy="28575"/>
          </a:xfrm>
        </p:grpSpPr>
        <p:sp>
          <p:nvSpPr>
            <p:cNvPr id="14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2042618" cy="1454334"/>
            </a:xfrm>
            <a:prstGeom prst="rect">
              <a:avLst/>
            </a:prstGeom>
            <a:solidFill>
              <a:srgbClr val="EBEBEB">
                <a:alpha val="100000"/>
              </a:srgbClr>
            </a:solidFill>
          </p:spPr>
          <p:txBody>
            <a:bodyPr/>
            <a:lstStyle/>
            <a:p/>
          </p:txBody>
        </p:sp>
        <p:sp>
          <p:nvSpPr>
            <p:cNvPr id="6" name="pl6"/>
            <p:cNvSpPr/>
            <p:nvPr/>
          </p:nvSpPr>
          <p:spPr>
            <a:xfrm>
              <a:off x="695171" y="187885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7" name="pl7"/>
            <p:cNvSpPr/>
            <p:nvPr/>
          </p:nvSpPr>
          <p:spPr>
            <a:xfrm>
              <a:off x="695171" y="1110179"/>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8" name="pl8"/>
            <p:cNvSpPr/>
            <p:nvPr/>
          </p:nvSpPr>
          <p:spPr>
            <a:xfrm>
              <a:off x="695171" y="2263192"/>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9" name="pl9"/>
            <p:cNvSpPr/>
            <p:nvPr/>
          </p:nvSpPr>
          <p:spPr>
            <a:xfrm>
              <a:off x="695171" y="1494516"/>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0" name="pl10"/>
            <p:cNvSpPr/>
            <p:nvPr/>
          </p:nvSpPr>
          <p:spPr>
            <a:xfrm>
              <a:off x="78801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1" name="pl11"/>
            <p:cNvSpPr/>
            <p:nvPr/>
          </p:nvSpPr>
          <p:spPr>
            <a:xfrm>
              <a:off x="105329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131856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58384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84911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211439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237966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644943"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788017" y="2170951"/>
              <a:ext cx="1856925" cy="30747"/>
            </a:xfrm>
            <a:custGeom>
              <a:avLst/>
              <a:pathLst>
                <a:path w="1856925" h="30747">
                  <a:moveTo>
                    <a:pt x="0" y="0"/>
                  </a:moveTo>
                  <a:lnTo>
                    <a:pt x="265275" y="0"/>
                  </a:lnTo>
                  <a:lnTo>
                    <a:pt x="530550" y="30747"/>
                  </a:lnTo>
                  <a:lnTo>
                    <a:pt x="795825" y="0"/>
                  </a:lnTo>
                  <a:lnTo>
                    <a:pt x="1061100" y="30747"/>
                  </a:lnTo>
                  <a:lnTo>
                    <a:pt x="1326375" y="30747"/>
                  </a:lnTo>
                  <a:lnTo>
                    <a:pt x="1591650" y="30747"/>
                  </a:lnTo>
                  <a:lnTo>
                    <a:pt x="1856925" y="30747"/>
                  </a:lnTo>
                </a:path>
              </a:pathLst>
            </a:custGeom>
            <a:ln w="20325" cap="flat">
              <a:solidFill>
                <a:srgbClr val="BEBEBE">
                  <a:alpha val="69803"/>
                </a:srgbClr>
              </a:solidFill>
              <a:prstDash val="solid"/>
              <a:round/>
            </a:ln>
          </p:spPr>
          <p:txBody>
            <a:bodyPr/>
            <a:lstStyle/>
            <a:p/>
          </p:txBody>
        </p:sp>
        <p:sp>
          <p:nvSpPr>
            <p:cNvPr id="19" name="pl19"/>
            <p:cNvSpPr/>
            <p:nvPr/>
          </p:nvSpPr>
          <p:spPr>
            <a:xfrm>
              <a:off x="788017" y="2201698"/>
              <a:ext cx="1856925" cy="30747"/>
            </a:xfrm>
            <a:custGeom>
              <a:avLst/>
              <a:pathLst>
                <a:path w="1856925" h="30747">
                  <a:moveTo>
                    <a:pt x="0" y="30747"/>
                  </a:moveTo>
                  <a:lnTo>
                    <a:pt x="265275" y="30747"/>
                  </a:lnTo>
                  <a:lnTo>
                    <a:pt x="530550" y="0"/>
                  </a:lnTo>
                  <a:lnTo>
                    <a:pt x="795825" y="0"/>
                  </a:lnTo>
                  <a:lnTo>
                    <a:pt x="1061100" y="0"/>
                  </a:lnTo>
                  <a:lnTo>
                    <a:pt x="1326375" y="0"/>
                  </a:lnTo>
                  <a:lnTo>
                    <a:pt x="1591650" y="0"/>
                  </a:lnTo>
                  <a:lnTo>
                    <a:pt x="1856925" y="30747"/>
                  </a:lnTo>
                </a:path>
              </a:pathLst>
            </a:custGeom>
            <a:ln w="40651" cap="flat">
              <a:solidFill>
                <a:srgbClr val="BEBEBE">
                  <a:alpha val="69803"/>
                </a:srgbClr>
              </a:solidFill>
              <a:prstDash val="solid"/>
              <a:round/>
            </a:ln>
          </p:spPr>
          <p:txBody>
            <a:bodyPr/>
            <a:lstStyle/>
            <a:p/>
          </p:txBody>
        </p:sp>
        <p:sp>
          <p:nvSpPr>
            <p:cNvPr id="20" name="pl20"/>
            <p:cNvSpPr/>
            <p:nvPr/>
          </p:nvSpPr>
          <p:spPr>
            <a:xfrm>
              <a:off x="788017" y="2201698"/>
              <a:ext cx="1856925" cy="30747"/>
            </a:xfrm>
            <a:custGeom>
              <a:avLst/>
              <a:pathLst>
                <a:path w="1856925" h="30747">
                  <a:moveTo>
                    <a:pt x="0" y="30747"/>
                  </a:moveTo>
                  <a:lnTo>
                    <a:pt x="265275" y="30747"/>
                  </a:lnTo>
                  <a:lnTo>
                    <a:pt x="530550" y="0"/>
                  </a:lnTo>
                  <a:lnTo>
                    <a:pt x="795825" y="0"/>
                  </a:lnTo>
                  <a:lnTo>
                    <a:pt x="1061100" y="0"/>
                  </a:lnTo>
                  <a:lnTo>
                    <a:pt x="1326375" y="0"/>
                  </a:lnTo>
                  <a:lnTo>
                    <a:pt x="1591650" y="0"/>
                  </a:lnTo>
                  <a:lnTo>
                    <a:pt x="1856925" y="30747"/>
                  </a:lnTo>
                </a:path>
              </a:pathLst>
            </a:custGeom>
            <a:ln w="35231" cap="flat">
              <a:solidFill>
                <a:srgbClr val="BEBEBE">
                  <a:alpha val="69803"/>
                </a:srgbClr>
              </a:solidFill>
              <a:prstDash val="solid"/>
              <a:round/>
            </a:ln>
          </p:spPr>
          <p:txBody>
            <a:bodyPr/>
            <a:lstStyle/>
            <a:p/>
          </p:txBody>
        </p:sp>
        <p:sp>
          <p:nvSpPr>
            <p:cNvPr id="21" name="pl21"/>
            <p:cNvSpPr/>
            <p:nvPr/>
          </p:nvSpPr>
          <p:spPr>
            <a:xfrm>
              <a:off x="788017" y="2170951"/>
              <a:ext cx="1856925" cy="30747"/>
            </a:xfrm>
            <a:custGeom>
              <a:avLst/>
              <a:pathLst>
                <a:path w="1856925" h="30747">
                  <a:moveTo>
                    <a:pt x="0" y="0"/>
                  </a:moveTo>
                  <a:lnTo>
                    <a:pt x="265275" y="0"/>
                  </a:lnTo>
                  <a:lnTo>
                    <a:pt x="530550" y="30747"/>
                  </a:lnTo>
                  <a:lnTo>
                    <a:pt x="795825" y="0"/>
                  </a:lnTo>
                  <a:lnTo>
                    <a:pt x="1061100" y="30747"/>
                  </a:lnTo>
                  <a:lnTo>
                    <a:pt x="1326375" y="30747"/>
                  </a:lnTo>
                  <a:lnTo>
                    <a:pt x="1591650" y="30747"/>
                  </a:lnTo>
                  <a:lnTo>
                    <a:pt x="1856925" y="30747"/>
                  </a:lnTo>
                </a:path>
              </a:pathLst>
            </a:custGeom>
            <a:ln w="20325" cap="flat">
              <a:solidFill>
                <a:srgbClr val="6B6B6B">
                  <a:alpha val="100000"/>
                </a:srgbClr>
              </a:solidFill>
              <a:prstDash val="solid"/>
              <a:round/>
            </a:ln>
          </p:spPr>
          <p:txBody>
            <a:bodyPr/>
            <a:lstStyle/>
            <a:p/>
          </p:txBody>
        </p:sp>
        <p:sp>
          <p:nvSpPr>
            <p:cNvPr id="22" name="pl22"/>
            <p:cNvSpPr/>
            <p:nvPr/>
          </p:nvSpPr>
          <p:spPr>
            <a:xfrm>
              <a:off x="788017" y="2201698"/>
              <a:ext cx="1856925" cy="30747"/>
            </a:xfrm>
            <a:custGeom>
              <a:avLst/>
              <a:pathLst>
                <a:path w="1856925" h="30747">
                  <a:moveTo>
                    <a:pt x="0" y="30747"/>
                  </a:moveTo>
                  <a:lnTo>
                    <a:pt x="265275" y="30747"/>
                  </a:lnTo>
                  <a:lnTo>
                    <a:pt x="530550" y="0"/>
                  </a:lnTo>
                  <a:lnTo>
                    <a:pt x="795825" y="0"/>
                  </a:lnTo>
                  <a:lnTo>
                    <a:pt x="1061100" y="0"/>
                  </a:lnTo>
                  <a:lnTo>
                    <a:pt x="1326375" y="0"/>
                  </a:lnTo>
                  <a:lnTo>
                    <a:pt x="1591650" y="0"/>
                  </a:lnTo>
                  <a:lnTo>
                    <a:pt x="1856925" y="30747"/>
                  </a:lnTo>
                </a:path>
              </a:pathLst>
            </a:custGeom>
            <a:ln w="40651" cap="flat">
              <a:solidFill>
                <a:srgbClr val="000000">
                  <a:alpha val="100000"/>
                </a:srgbClr>
              </a:solidFill>
              <a:prstDash val="solid"/>
              <a:round/>
            </a:ln>
          </p:spPr>
          <p:txBody>
            <a:bodyPr/>
            <a:lstStyle/>
            <a:p/>
          </p:txBody>
        </p:sp>
        <p:sp>
          <p:nvSpPr>
            <p:cNvPr id="23" name="pl23"/>
            <p:cNvSpPr/>
            <p:nvPr/>
          </p:nvSpPr>
          <p:spPr>
            <a:xfrm>
              <a:off x="788017" y="2201698"/>
              <a:ext cx="1856925" cy="30747"/>
            </a:xfrm>
            <a:custGeom>
              <a:avLst/>
              <a:pathLst>
                <a:path w="1856925" h="30747">
                  <a:moveTo>
                    <a:pt x="0" y="30747"/>
                  </a:moveTo>
                  <a:lnTo>
                    <a:pt x="265275" y="30747"/>
                  </a:lnTo>
                  <a:lnTo>
                    <a:pt x="530550" y="0"/>
                  </a:lnTo>
                  <a:lnTo>
                    <a:pt x="795825" y="0"/>
                  </a:lnTo>
                  <a:lnTo>
                    <a:pt x="1061100" y="0"/>
                  </a:lnTo>
                  <a:lnTo>
                    <a:pt x="1326375" y="0"/>
                  </a:lnTo>
                  <a:lnTo>
                    <a:pt x="1591650" y="0"/>
                  </a:lnTo>
                  <a:lnTo>
                    <a:pt x="1856925" y="30747"/>
                  </a:lnTo>
                </a:path>
              </a:pathLst>
            </a:custGeom>
            <a:ln w="35231" cap="flat">
              <a:solidFill>
                <a:srgbClr val="F26A21">
                  <a:alpha val="100000"/>
                </a:srgbClr>
              </a:solidFill>
              <a:prstDash val="solid"/>
              <a:round/>
            </a:ln>
          </p:spPr>
          <p:txBody>
            <a:bodyPr/>
            <a:lstStyle/>
            <a:p/>
          </p:txBody>
        </p:sp>
        <p:sp>
          <p:nvSpPr>
            <p:cNvPr id="24" name="pl24"/>
            <p:cNvSpPr/>
            <p:nvPr/>
          </p:nvSpPr>
          <p:spPr>
            <a:xfrm>
              <a:off x="695171" y="2263192"/>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5" name="tx25"/>
            <p:cNvSpPr/>
            <p:nvPr/>
          </p:nvSpPr>
          <p:spPr>
            <a:xfrm>
              <a:off x="757887" y="20694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6" name="tx26"/>
            <p:cNvSpPr/>
            <p:nvPr/>
          </p:nvSpPr>
          <p:spPr>
            <a:xfrm>
              <a:off x="1023163" y="20694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7" name="tx27"/>
            <p:cNvSpPr/>
            <p:nvPr/>
          </p:nvSpPr>
          <p:spPr>
            <a:xfrm>
              <a:off x="1288438" y="20386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8" name="tx28"/>
            <p:cNvSpPr/>
            <p:nvPr/>
          </p:nvSpPr>
          <p:spPr>
            <a:xfrm>
              <a:off x="1553713" y="20386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9" name="tx29"/>
            <p:cNvSpPr/>
            <p:nvPr/>
          </p:nvSpPr>
          <p:spPr>
            <a:xfrm>
              <a:off x="1818988" y="20386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0" name="tx30"/>
            <p:cNvSpPr/>
            <p:nvPr/>
          </p:nvSpPr>
          <p:spPr>
            <a:xfrm>
              <a:off x="2084263" y="20386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1" name="tx31"/>
            <p:cNvSpPr/>
            <p:nvPr/>
          </p:nvSpPr>
          <p:spPr>
            <a:xfrm>
              <a:off x="2349538" y="20386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2" name="tx32"/>
            <p:cNvSpPr/>
            <p:nvPr/>
          </p:nvSpPr>
          <p:spPr>
            <a:xfrm>
              <a:off x="2614813" y="20694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3" name="rc33"/>
            <p:cNvSpPr/>
            <p:nvPr/>
          </p:nvSpPr>
          <p:spPr>
            <a:xfrm>
              <a:off x="695171" y="2613739"/>
              <a:ext cx="2042618" cy="1454334"/>
            </a:xfrm>
            <a:prstGeom prst="rect">
              <a:avLst/>
            </a:prstGeom>
            <a:solidFill>
              <a:srgbClr val="EBEBEB">
                <a:alpha val="100000"/>
              </a:srgbClr>
            </a:solidFill>
          </p:spPr>
          <p:txBody>
            <a:bodyPr/>
            <a:lstStyle/>
            <a:p/>
          </p:txBody>
        </p:sp>
        <p:sp>
          <p:nvSpPr>
            <p:cNvPr id="34" name="pl34"/>
            <p:cNvSpPr/>
            <p:nvPr/>
          </p:nvSpPr>
          <p:spPr>
            <a:xfrm>
              <a:off x="695171" y="361763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5" name="pl35"/>
            <p:cNvSpPr/>
            <p:nvPr/>
          </p:nvSpPr>
          <p:spPr>
            <a:xfrm>
              <a:off x="695171" y="284895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6" name="pl36"/>
            <p:cNvSpPr/>
            <p:nvPr/>
          </p:nvSpPr>
          <p:spPr>
            <a:xfrm>
              <a:off x="695171" y="400196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7" name="pl37"/>
            <p:cNvSpPr/>
            <p:nvPr/>
          </p:nvSpPr>
          <p:spPr>
            <a:xfrm>
              <a:off x="695171" y="3233292"/>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8" name="pl38"/>
            <p:cNvSpPr/>
            <p:nvPr/>
          </p:nvSpPr>
          <p:spPr>
            <a:xfrm>
              <a:off x="78801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39" name="pl39"/>
            <p:cNvSpPr/>
            <p:nvPr/>
          </p:nvSpPr>
          <p:spPr>
            <a:xfrm>
              <a:off x="105329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0" name="pl40"/>
            <p:cNvSpPr/>
            <p:nvPr/>
          </p:nvSpPr>
          <p:spPr>
            <a:xfrm>
              <a:off x="131856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158384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84911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211439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237966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2644943"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788017" y="3909726"/>
              <a:ext cx="1856925" cy="30747"/>
            </a:xfrm>
            <a:custGeom>
              <a:avLst/>
              <a:pathLst>
                <a:path w="1856925" h="30747">
                  <a:moveTo>
                    <a:pt x="0" y="0"/>
                  </a:moveTo>
                  <a:lnTo>
                    <a:pt x="265275" y="0"/>
                  </a:lnTo>
                  <a:lnTo>
                    <a:pt x="530550" y="30747"/>
                  </a:lnTo>
                  <a:lnTo>
                    <a:pt x="795825" y="0"/>
                  </a:lnTo>
                  <a:lnTo>
                    <a:pt x="1061100" y="30747"/>
                  </a:lnTo>
                  <a:lnTo>
                    <a:pt x="1326375" y="30747"/>
                  </a:lnTo>
                  <a:lnTo>
                    <a:pt x="1591650" y="30747"/>
                  </a:lnTo>
                  <a:lnTo>
                    <a:pt x="1856925" y="30747"/>
                  </a:lnTo>
                </a:path>
              </a:pathLst>
            </a:custGeom>
            <a:ln w="20325" cap="flat">
              <a:solidFill>
                <a:srgbClr val="BEBEBE">
                  <a:alpha val="69803"/>
                </a:srgbClr>
              </a:solidFill>
              <a:prstDash val="solid"/>
              <a:round/>
            </a:ln>
          </p:spPr>
          <p:txBody>
            <a:bodyPr/>
            <a:lstStyle/>
            <a:p/>
          </p:txBody>
        </p:sp>
        <p:sp>
          <p:nvSpPr>
            <p:cNvPr id="47" name="pl47"/>
            <p:cNvSpPr/>
            <p:nvPr/>
          </p:nvSpPr>
          <p:spPr>
            <a:xfrm>
              <a:off x="788017" y="3940473"/>
              <a:ext cx="1856925" cy="61494"/>
            </a:xfrm>
            <a:custGeom>
              <a:avLst/>
              <a:pathLst>
                <a:path w="1856925" h="61494">
                  <a:moveTo>
                    <a:pt x="0" y="30747"/>
                  </a:moveTo>
                  <a:lnTo>
                    <a:pt x="265275" y="61494"/>
                  </a:lnTo>
                  <a:lnTo>
                    <a:pt x="530550" y="61494"/>
                  </a:lnTo>
                  <a:lnTo>
                    <a:pt x="795825" y="0"/>
                  </a:lnTo>
                  <a:lnTo>
                    <a:pt x="1061100" y="30747"/>
                  </a:lnTo>
                  <a:lnTo>
                    <a:pt x="1326375" y="30747"/>
                  </a:lnTo>
                  <a:lnTo>
                    <a:pt x="1591650" y="61494"/>
                  </a:lnTo>
                  <a:lnTo>
                    <a:pt x="1856925" y="61494"/>
                  </a:lnTo>
                </a:path>
              </a:pathLst>
            </a:custGeom>
            <a:ln w="40651" cap="flat">
              <a:solidFill>
                <a:srgbClr val="BEBEBE">
                  <a:alpha val="69803"/>
                </a:srgbClr>
              </a:solidFill>
              <a:prstDash val="solid"/>
              <a:round/>
            </a:ln>
          </p:spPr>
          <p:txBody>
            <a:bodyPr/>
            <a:lstStyle/>
            <a:p/>
          </p:txBody>
        </p:sp>
        <p:sp>
          <p:nvSpPr>
            <p:cNvPr id="48" name="pl48"/>
            <p:cNvSpPr/>
            <p:nvPr/>
          </p:nvSpPr>
          <p:spPr>
            <a:xfrm>
              <a:off x="788017" y="3940473"/>
              <a:ext cx="1856925" cy="61494"/>
            </a:xfrm>
            <a:custGeom>
              <a:avLst/>
              <a:pathLst>
                <a:path w="1856925" h="61494">
                  <a:moveTo>
                    <a:pt x="0" y="30747"/>
                  </a:moveTo>
                  <a:lnTo>
                    <a:pt x="265275" y="61494"/>
                  </a:lnTo>
                  <a:lnTo>
                    <a:pt x="530550" y="61494"/>
                  </a:lnTo>
                  <a:lnTo>
                    <a:pt x="795825" y="0"/>
                  </a:lnTo>
                  <a:lnTo>
                    <a:pt x="1061100" y="30747"/>
                  </a:lnTo>
                  <a:lnTo>
                    <a:pt x="1326375" y="30747"/>
                  </a:lnTo>
                  <a:lnTo>
                    <a:pt x="1591650" y="61494"/>
                  </a:lnTo>
                  <a:lnTo>
                    <a:pt x="1856925" y="61494"/>
                  </a:lnTo>
                </a:path>
              </a:pathLst>
            </a:custGeom>
            <a:ln w="35231" cap="flat">
              <a:solidFill>
                <a:srgbClr val="BEBEBE">
                  <a:alpha val="69803"/>
                </a:srgbClr>
              </a:solidFill>
              <a:prstDash val="solid"/>
              <a:round/>
            </a:ln>
          </p:spPr>
          <p:txBody>
            <a:bodyPr/>
            <a:lstStyle/>
            <a:p/>
          </p:txBody>
        </p:sp>
        <p:sp>
          <p:nvSpPr>
            <p:cNvPr id="49" name="pl49"/>
            <p:cNvSpPr/>
            <p:nvPr/>
          </p:nvSpPr>
          <p:spPr>
            <a:xfrm>
              <a:off x="788017" y="3909726"/>
              <a:ext cx="1856925" cy="30747"/>
            </a:xfrm>
            <a:custGeom>
              <a:avLst/>
              <a:pathLst>
                <a:path w="1856925" h="30747">
                  <a:moveTo>
                    <a:pt x="0" y="0"/>
                  </a:moveTo>
                  <a:lnTo>
                    <a:pt x="265275" y="0"/>
                  </a:lnTo>
                  <a:lnTo>
                    <a:pt x="530550" y="30747"/>
                  </a:lnTo>
                  <a:lnTo>
                    <a:pt x="795825" y="0"/>
                  </a:lnTo>
                  <a:lnTo>
                    <a:pt x="1061100" y="30747"/>
                  </a:lnTo>
                  <a:lnTo>
                    <a:pt x="1326375" y="30747"/>
                  </a:lnTo>
                  <a:lnTo>
                    <a:pt x="1591650" y="30747"/>
                  </a:lnTo>
                  <a:lnTo>
                    <a:pt x="1856925" y="30747"/>
                  </a:lnTo>
                </a:path>
              </a:pathLst>
            </a:custGeom>
            <a:ln w="20325" cap="flat">
              <a:solidFill>
                <a:srgbClr val="6B6B6B">
                  <a:alpha val="100000"/>
                </a:srgbClr>
              </a:solidFill>
              <a:prstDash val="solid"/>
              <a:round/>
            </a:ln>
          </p:spPr>
          <p:txBody>
            <a:bodyPr/>
            <a:lstStyle/>
            <a:p/>
          </p:txBody>
        </p:sp>
        <p:sp>
          <p:nvSpPr>
            <p:cNvPr id="50" name="pl50"/>
            <p:cNvSpPr/>
            <p:nvPr/>
          </p:nvSpPr>
          <p:spPr>
            <a:xfrm>
              <a:off x="788017" y="3940473"/>
              <a:ext cx="1856925" cy="61494"/>
            </a:xfrm>
            <a:custGeom>
              <a:avLst/>
              <a:pathLst>
                <a:path w="1856925" h="61494">
                  <a:moveTo>
                    <a:pt x="0" y="30747"/>
                  </a:moveTo>
                  <a:lnTo>
                    <a:pt x="265275" y="61494"/>
                  </a:lnTo>
                  <a:lnTo>
                    <a:pt x="530550" y="61494"/>
                  </a:lnTo>
                  <a:lnTo>
                    <a:pt x="795825" y="0"/>
                  </a:lnTo>
                  <a:lnTo>
                    <a:pt x="1061100" y="30747"/>
                  </a:lnTo>
                  <a:lnTo>
                    <a:pt x="1326375" y="30747"/>
                  </a:lnTo>
                  <a:lnTo>
                    <a:pt x="1591650" y="61494"/>
                  </a:lnTo>
                  <a:lnTo>
                    <a:pt x="1856925" y="61494"/>
                  </a:lnTo>
                </a:path>
              </a:pathLst>
            </a:custGeom>
            <a:ln w="40651" cap="flat">
              <a:solidFill>
                <a:srgbClr val="000000">
                  <a:alpha val="100000"/>
                </a:srgbClr>
              </a:solidFill>
              <a:prstDash val="solid"/>
              <a:round/>
            </a:ln>
          </p:spPr>
          <p:txBody>
            <a:bodyPr/>
            <a:lstStyle/>
            <a:p/>
          </p:txBody>
        </p:sp>
        <p:sp>
          <p:nvSpPr>
            <p:cNvPr id="51" name="pl51"/>
            <p:cNvSpPr/>
            <p:nvPr/>
          </p:nvSpPr>
          <p:spPr>
            <a:xfrm>
              <a:off x="788017" y="3940473"/>
              <a:ext cx="1856925" cy="61494"/>
            </a:xfrm>
            <a:custGeom>
              <a:avLst/>
              <a:pathLst>
                <a:path w="1856925" h="61494">
                  <a:moveTo>
                    <a:pt x="0" y="30747"/>
                  </a:moveTo>
                  <a:lnTo>
                    <a:pt x="265275" y="61494"/>
                  </a:lnTo>
                  <a:lnTo>
                    <a:pt x="530550" y="61494"/>
                  </a:lnTo>
                  <a:lnTo>
                    <a:pt x="795825" y="0"/>
                  </a:lnTo>
                  <a:lnTo>
                    <a:pt x="1061100" y="30747"/>
                  </a:lnTo>
                  <a:lnTo>
                    <a:pt x="1326375" y="30747"/>
                  </a:lnTo>
                  <a:lnTo>
                    <a:pt x="1591650" y="61494"/>
                  </a:lnTo>
                  <a:lnTo>
                    <a:pt x="1856925" y="61494"/>
                  </a:lnTo>
                </a:path>
              </a:pathLst>
            </a:custGeom>
            <a:ln w="35231" cap="flat">
              <a:solidFill>
                <a:srgbClr val="F26A21">
                  <a:alpha val="100000"/>
                </a:srgbClr>
              </a:solidFill>
              <a:prstDash val="solid"/>
              <a:round/>
            </a:ln>
          </p:spPr>
          <p:txBody>
            <a:bodyPr/>
            <a:lstStyle/>
            <a:p/>
          </p:txBody>
        </p:sp>
        <p:sp>
          <p:nvSpPr>
            <p:cNvPr id="52" name="pl52"/>
            <p:cNvSpPr/>
            <p:nvPr/>
          </p:nvSpPr>
          <p:spPr>
            <a:xfrm>
              <a:off x="695171" y="4001967"/>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53" name="tx53"/>
            <p:cNvSpPr/>
            <p:nvPr/>
          </p:nvSpPr>
          <p:spPr>
            <a:xfrm>
              <a:off x="757887" y="38081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4" name="tx54"/>
            <p:cNvSpPr/>
            <p:nvPr/>
          </p:nvSpPr>
          <p:spPr>
            <a:xfrm>
              <a:off x="1023163" y="38389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 name="tx55"/>
            <p:cNvSpPr/>
            <p:nvPr/>
          </p:nvSpPr>
          <p:spPr>
            <a:xfrm>
              <a:off x="1288438" y="38389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6" name="tx56"/>
            <p:cNvSpPr/>
            <p:nvPr/>
          </p:nvSpPr>
          <p:spPr>
            <a:xfrm>
              <a:off x="1553713" y="37774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7" name="tx57"/>
            <p:cNvSpPr/>
            <p:nvPr/>
          </p:nvSpPr>
          <p:spPr>
            <a:xfrm>
              <a:off x="1818988" y="38081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8" name="tx58"/>
            <p:cNvSpPr/>
            <p:nvPr/>
          </p:nvSpPr>
          <p:spPr>
            <a:xfrm>
              <a:off x="2084263" y="38081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9" name="tx59"/>
            <p:cNvSpPr/>
            <p:nvPr/>
          </p:nvSpPr>
          <p:spPr>
            <a:xfrm>
              <a:off x="2349538" y="38389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0" name="tx60"/>
            <p:cNvSpPr/>
            <p:nvPr/>
          </p:nvSpPr>
          <p:spPr>
            <a:xfrm>
              <a:off x="2614813" y="38389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 name="rc61"/>
            <p:cNvSpPr/>
            <p:nvPr/>
          </p:nvSpPr>
          <p:spPr>
            <a:xfrm>
              <a:off x="695171" y="4352515"/>
              <a:ext cx="2042618" cy="1454334"/>
            </a:xfrm>
            <a:prstGeom prst="rect">
              <a:avLst/>
            </a:prstGeom>
            <a:solidFill>
              <a:srgbClr val="EBEBEB">
                <a:alpha val="100000"/>
              </a:srgbClr>
            </a:solidFill>
          </p:spPr>
          <p:txBody>
            <a:bodyPr/>
            <a:lstStyle/>
            <a:p/>
          </p:txBody>
        </p:sp>
        <p:sp>
          <p:nvSpPr>
            <p:cNvPr id="62" name="pl62"/>
            <p:cNvSpPr/>
            <p:nvPr/>
          </p:nvSpPr>
          <p:spPr>
            <a:xfrm>
              <a:off x="695171" y="5356405"/>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63" name="pl63"/>
            <p:cNvSpPr/>
            <p:nvPr/>
          </p:nvSpPr>
          <p:spPr>
            <a:xfrm>
              <a:off x="695171" y="458773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64" name="pl64"/>
            <p:cNvSpPr/>
            <p:nvPr/>
          </p:nvSpPr>
          <p:spPr>
            <a:xfrm>
              <a:off x="695171" y="5740743"/>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65" name="pl65"/>
            <p:cNvSpPr/>
            <p:nvPr/>
          </p:nvSpPr>
          <p:spPr>
            <a:xfrm>
              <a:off x="695171" y="4972068"/>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66" name="pl66"/>
            <p:cNvSpPr/>
            <p:nvPr/>
          </p:nvSpPr>
          <p:spPr>
            <a:xfrm>
              <a:off x="78801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67" name="pl67"/>
            <p:cNvSpPr/>
            <p:nvPr/>
          </p:nvSpPr>
          <p:spPr>
            <a:xfrm>
              <a:off x="1053292"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68" name="pl68"/>
            <p:cNvSpPr/>
            <p:nvPr/>
          </p:nvSpPr>
          <p:spPr>
            <a:xfrm>
              <a:off x="131856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69" name="pl69"/>
            <p:cNvSpPr/>
            <p:nvPr/>
          </p:nvSpPr>
          <p:spPr>
            <a:xfrm>
              <a:off x="1583842"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184911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2114392"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237966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2644943"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788017" y="5648502"/>
              <a:ext cx="1856925" cy="30747"/>
            </a:xfrm>
            <a:custGeom>
              <a:avLst/>
              <a:pathLst>
                <a:path w="1856925" h="30747">
                  <a:moveTo>
                    <a:pt x="0" y="0"/>
                  </a:moveTo>
                  <a:lnTo>
                    <a:pt x="265275" y="0"/>
                  </a:lnTo>
                  <a:lnTo>
                    <a:pt x="530550" y="30747"/>
                  </a:lnTo>
                  <a:lnTo>
                    <a:pt x="795825" y="0"/>
                  </a:lnTo>
                  <a:lnTo>
                    <a:pt x="1061100" y="30747"/>
                  </a:lnTo>
                  <a:lnTo>
                    <a:pt x="1326375" y="30747"/>
                  </a:lnTo>
                  <a:lnTo>
                    <a:pt x="1591650" y="30747"/>
                  </a:lnTo>
                  <a:lnTo>
                    <a:pt x="1856925" y="30747"/>
                  </a:lnTo>
                </a:path>
              </a:pathLst>
            </a:custGeom>
            <a:ln w="20325" cap="flat">
              <a:solidFill>
                <a:srgbClr val="BEBEBE">
                  <a:alpha val="69803"/>
                </a:srgbClr>
              </a:solidFill>
              <a:prstDash val="solid"/>
              <a:round/>
            </a:ln>
          </p:spPr>
          <p:txBody>
            <a:bodyPr/>
            <a:lstStyle/>
            <a:p/>
          </p:txBody>
        </p:sp>
        <p:sp>
          <p:nvSpPr>
            <p:cNvPr id="75" name="pl75"/>
            <p:cNvSpPr/>
            <p:nvPr/>
          </p:nvSpPr>
          <p:spPr>
            <a:xfrm>
              <a:off x="788017" y="5617755"/>
              <a:ext cx="1856925" cy="122988"/>
            </a:xfrm>
            <a:custGeom>
              <a:avLst/>
              <a:pathLst>
                <a:path w="1856925" h="122988">
                  <a:moveTo>
                    <a:pt x="0" y="61494"/>
                  </a:moveTo>
                  <a:lnTo>
                    <a:pt x="265275" y="61494"/>
                  </a:lnTo>
                  <a:lnTo>
                    <a:pt x="530550" y="122988"/>
                  </a:lnTo>
                  <a:lnTo>
                    <a:pt x="795825" y="0"/>
                  </a:lnTo>
                  <a:lnTo>
                    <a:pt x="1061100" y="0"/>
                  </a:lnTo>
                  <a:lnTo>
                    <a:pt x="1326375" y="0"/>
                  </a:lnTo>
                  <a:lnTo>
                    <a:pt x="1591650" y="0"/>
                  </a:lnTo>
                  <a:lnTo>
                    <a:pt x="1856925" y="0"/>
                  </a:lnTo>
                </a:path>
              </a:pathLst>
            </a:custGeom>
            <a:ln w="40651" cap="flat">
              <a:solidFill>
                <a:srgbClr val="BEBEBE">
                  <a:alpha val="69803"/>
                </a:srgbClr>
              </a:solidFill>
              <a:prstDash val="solid"/>
              <a:round/>
            </a:ln>
          </p:spPr>
          <p:txBody>
            <a:bodyPr/>
            <a:lstStyle/>
            <a:p/>
          </p:txBody>
        </p:sp>
        <p:sp>
          <p:nvSpPr>
            <p:cNvPr id="76" name="pl76"/>
            <p:cNvSpPr/>
            <p:nvPr/>
          </p:nvSpPr>
          <p:spPr>
            <a:xfrm>
              <a:off x="788017" y="5617755"/>
              <a:ext cx="1856925" cy="122988"/>
            </a:xfrm>
            <a:custGeom>
              <a:avLst/>
              <a:pathLst>
                <a:path w="1856925" h="122988">
                  <a:moveTo>
                    <a:pt x="0" y="61494"/>
                  </a:moveTo>
                  <a:lnTo>
                    <a:pt x="265275" y="61494"/>
                  </a:lnTo>
                  <a:lnTo>
                    <a:pt x="530550" y="122988"/>
                  </a:lnTo>
                  <a:lnTo>
                    <a:pt x="795825" y="0"/>
                  </a:lnTo>
                  <a:lnTo>
                    <a:pt x="1061100" y="0"/>
                  </a:lnTo>
                  <a:lnTo>
                    <a:pt x="1326375" y="0"/>
                  </a:lnTo>
                  <a:lnTo>
                    <a:pt x="1591650" y="0"/>
                  </a:lnTo>
                  <a:lnTo>
                    <a:pt x="1856925" y="0"/>
                  </a:lnTo>
                </a:path>
              </a:pathLst>
            </a:custGeom>
            <a:ln w="35231" cap="flat">
              <a:solidFill>
                <a:srgbClr val="BEBEBE">
                  <a:alpha val="69803"/>
                </a:srgbClr>
              </a:solidFill>
              <a:prstDash val="solid"/>
              <a:round/>
            </a:ln>
          </p:spPr>
          <p:txBody>
            <a:bodyPr/>
            <a:lstStyle/>
            <a:p/>
          </p:txBody>
        </p:sp>
        <p:sp>
          <p:nvSpPr>
            <p:cNvPr id="77" name="pl77"/>
            <p:cNvSpPr/>
            <p:nvPr/>
          </p:nvSpPr>
          <p:spPr>
            <a:xfrm>
              <a:off x="788017" y="5648502"/>
              <a:ext cx="1856925" cy="30747"/>
            </a:xfrm>
            <a:custGeom>
              <a:avLst/>
              <a:pathLst>
                <a:path w="1856925" h="30747">
                  <a:moveTo>
                    <a:pt x="0" y="0"/>
                  </a:moveTo>
                  <a:lnTo>
                    <a:pt x="265275" y="0"/>
                  </a:lnTo>
                  <a:lnTo>
                    <a:pt x="530550" y="30747"/>
                  </a:lnTo>
                  <a:lnTo>
                    <a:pt x="795825" y="0"/>
                  </a:lnTo>
                  <a:lnTo>
                    <a:pt x="1061100" y="30747"/>
                  </a:lnTo>
                  <a:lnTo>
                    <a:pt x="1326375" y="30747"/>
                  </a:lnTo>
                  <a:lnTo>
                    <a:pt x="1591650" y="30747"/>
                  </a:lnTo>
                  <a:lnTo>
                    <a:pt x="1856925" y="30747"/>
                  </a:lnTo>
                </a:path>
              </a:pathLst>
            </a:custGeom>
            <a:ln w="20325" cap="flat">
              <a:solidFill>
                <a:srgbClr val="6B6B6B">
                  <a:alpha val="100000"/>
                </a:srgbClr>
              </a:solidFill>
              <a:prstDash val="solid"/>
              <a:round/>
            </a:ln>
          </p:spPr>
          <p:txBody>
            <a:bodyPr/>
            <a:lstStyle/>
            <a:p/>
          </p:txBody>
        </p:sp>
        <p:sp>
          <p:nvSpPr>
            <p:cNvPr id="78" name="pl78"/>
            <p:cNvSpPr/>
            <p:nvPr/>
          </p:nvSpPr>
          <p:spPr>
            <a:xfrm>
              <a:off x="788017" y="5617755"/>
              <a:ext cx="1856925" cy="122988"/>
            </a:xfrm>
            <a:custGeom>
              <a:avLst/>
              <a:pathLst>
                <a:path w="1856925" h="122988">
                  <a:moveTo>
                    <a:pt x="0" y="61494"/>
                  </a:moveTo>
                  <a:lnTo>
                    <a:pt x="265275" y="61494"/>
                  </a:lnTo>
                  <a:lnTo>
                    <a:pt x="530550" y="122988"/>
                  </a:lnTo>
                  <a:lnTo>
                    <a:pt x="795825" y="0"/>
                  </a:lnTo>
                  <a:lnTo>
                    <a:pt x="1061100" y="0"/>
                  </a:lnTo>
                  <a:lnTo>
                    <a:pt x="1326375" y="0"/>
                  </a:lnTo>
                  <a:lnTo>
                    <a:pt x="1591650" y="0"/>
                  </a:lnTo>
                  <a:lnTo>
                    <a:pt x="1856925" y="0"/>
                  </a:lnTo>
                </a:path>
              </a:pathLst>
            </a:custGeom>
            <a:ln w="40651" cap="flat">
              <a:solidFill>
                <a:srgbClr val="000000">
                  <a:alpha val="100000"/>
                </a:srgbClr>
              </a:solidFill>
              <a:prstDash val="solid"/>
              <a:round/>
            </a:ln>
          </p:spPr>
          <p:txBody>
            <a:bodyPr/>
            <a:lstStyle/>
            <a:p/>
          </p:txBody>
        </p:sp>
        <p:sp>
          <p:nvSpPr>
            <p:cNvPr id="79" name="pl79"/>
            <p:cNvSpPr/>
            <p:nvPr/>
          </p:nvSpPr>
          <p:spPr>
            <a:xfrm>
              <a:off x="788017" y="5617755"/>
              <a:ext cx="1856925" cy="122988"/>
            </a:xfrm>
            <a:custGeom>
              <a:avLst/>
              <a:pathLst>
                <a:path w="1856925" h="122988">
                  <a:moveTo>
                    <a:pt x="0" y="61494"/>
                  </a:moveTo>
                  <a:lnTo>
                    <a:pt x="265275" y="61494"/>
                  </a:lnTo>
                  <a:lnTo>
                    <a:pt x="530550" y="122988"/>
                  </a:lnTo>
                  <a:lnTo>
                    <a:pt x="795825" y="0"/>
                  </a:lnTo>
                  <a:lnTo>
                    <a:pt x="1061100" y="0"/>
                  </a:lnTo>
                  <a:lnTo>
                    <a:pt x="1326375" y="0"/>
                  </a:lnTo>
                  <a:lnTo>
                    <a:pt x="1591650" y="0"/>
                  </a:lnTo>
                  <a:lnTo>
                    <a:pt x="1856925" y="0"/>
                  </a:lnTo>
                </a:path>
              </a:pathLst>
            </a:custGeom>
            <a:ln w="35231" cap="flat">
              <a:solidFill>
                <a:srgbClr val="F26A21">
                  <a:alpha val="100000"/>
                </a:srgbClr>
              </a:solidFill>
              <a:prstDash val="solid"/>
              <a:round/>
            </a:ln>
          </p:spPr>
          <p:txBody>
            <a:bodyPr/>
            <a:lstStyle/>
            <a:p/>
          </p:txBody>
        </p:sp>
        <p:sp>
          <p:nvSpPr>
            <p:cNvPr id="80" name="pl80"/>
            <p:cNvSpPr/>
            <p:nvPr/>
          </p:nvSpPr>
          <p:spPr>
            <a:xfrm>
              <a:off x="695171" y="5740743"/>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81" name="tx81"/>
            <p:cNvSpPr/>
            <p:nvPr/>
          </p:nvSpPr>
          <p:spPr>
            <a:xfrm>
              <a:off x="757887" y="55162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2" name="tx82"/>
            <p:cNvSpPr/>
            <p:nvPr/>
          </p:nvSpPr>
          <p:spPr>
            <a:xfrm>
              <a:off x="1023163" y="55162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3" name="tx83"/>
            <p:cNvSpPr/>
            <p:nvPr/>
          </p:nvSpPr>
          <p:spPr>
            <a:xfrm>
              <a:off x="1288438" y="55777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4" name="tx84"/>
            <p:cNvSpPr/>
            <p:nvPr/>
          </p:nvSpPr>
          <p:spPr>
            <a:xfrm>
              <a:off x="1553713" y="54547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5" name="tx85"/>
            <p:cNvSpPr/>
            <p:nvPr/>
          </p:nvSpPr>
          <p:spPr>
            <a:xfrm>
              <a:off x="1818988" y="54547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6" name="tx86"/>
            <p:cNvSpPr/>
            <p:nvPr/>
          </p:nvSpPr>
          <p:spPr>
            <a:xfrm>
              <a:off x="2084263" y="54547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7" name="tx87"/>
            <p:cNvSpPr/>
            <p:nvPr/>
          </p:nvSpPr>
          <p:spPr>
            <a:xfrm>
              <a:off x="2349538" y="54547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8" name="tx88"/>
            <p:cNvSpPr/>
            <p:nvPr/>
          </p:nvSpPr>
          <p:spPr>
            <a:xfrm>
              <a:off x="2614813" y="54547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9" name="rc89"/>
            <p:cNvSpPr/>
            <p:nvPr/>
          </p:nvSpPr>
          <p:spPr>
            <a:xfrm>
              <a:off x="2807378" y="874964"/>
              <a:ext cx="2042618" cy="1454334"/>
            </a:xfrm>
            <a:prstGeom prst="rect">
              <a:avLst/>
            </a:prstGeom>
            <a:solidFill>
              <a:srgbClr val="EBEBEB">
                <a:alpha val="100000"/>
              </a:srgbClr>
            </a:solidFill>
          </p:spPr>
          <p:txBody>
            <a:bodyPr/>
            <a:lstStyle/>
            <a:p/>
          </p:txBody>
        </p:sp>
        <p:sp>
          <p:nvSpPr>
            <p:cNvPr id="90" name="pl90"/>
            <p:cNvSpPr/>
            <p:nvPr/>
          </p:nvSpPr>
          <p:spPr>
            <a:xfrm>
              <a:off x="2807378" y="187885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91" name="pl91"/>
            <p:cNvSpPr/>
            <p:nvPr/>
          </p:nvSpPr>
          <p:spPr>
            <a:xfrm>
              <a:off x="2807378" y="1110179"/>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92" name="pl92"/>
            <p:cNvSpPr/>
            <p:nvPr/>
          </p:nvSpPr>
          <p:spPr>
            <a:xfrm>
              <a:off x="2807378" y="2263192"/>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93" name="pl93"/>
            <p:cNvSpPr/>
            <p:nvPr/>
          </p:nvSpPr>
          <p:spPr>
            <a:xfrm>
              <a:off x="2807378" y="1494516"/>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94" name="pl94"/>
            <p:cNvSpPr/>
            <p:nvPr/>
          </p:nvSpPr>
          <p:spPr>
            <a:xfrm>
              <a:off x="290022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95" name="pl95"/>
            <p:cNvSpPr/>
            <p:nvPr/>
          </p:nvSpPr>
          <p:spPr>
            <a:xfrm>
              <a:off x="316549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96" name="pl96"/>
            <p:cNvSpPr/>
            <p:nvPr/>
          </p:nvSpPr>
          <p:spPr>
            <a:xfrm>
              <a:off x="343077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97" name="pl97"/>
            <p:cNvSpPr/>
            <p:nvPr/>
          </p:nvSpPr>
          <p:spPr>
            <a:xfrm>
              <a:off x="369604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98" name="pl98"/>
            <p:cNvSpPr/>
            <p:nvPr/>
          </p:nvSpPr>
          <p:spPr>
            <a:xfrm>
              <a:off x="396132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4226600"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4491875"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4757150"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2900224" y="2170951"/>
              <a:ext cx="1856925" cy="30747"/>
            </a:xfrm>
            <a:custGeom>
              <a:avLst/>
              <a:pathLst>
                <a:path w="1856925" h="30747">
                  <a:moveTo>
                    <a:pt x="0" y="0"/>
                  </a:moveTo>
                  <a:lnTo>
                    <a:pt x="265275" y="0"/>
                  </a:lnTo>
                  <a:lnTo>
                    <a:pt x="530550" y="30747"/>
                  </a:lnTo>
                  <a:lnTo>
                    <a:pt x="795825" y="0"/>
                  </a:lnTo>
                  <a:lnTo>
                    <a:pt x="1061100" y="30747"/>
                  </a:lnTo>
                  <a:lnTo>
                    <a:pt x="1326375" y="30747"/>
                  </a:lnTo>
                  <a:lnTo>
                    <a:pt x="1591650" y="30747"/>
                  </a:lnTo>
                  <a:lnTo>
                    <a:pt x="1856925" y="30747"/>
                  </a:lnTo>
                </a:path>
              </a:pathLst>
            </a:custGeom>
            <a:ln w="20325" cap="flat">
              <a:solidFill>
                <a:srgbClr val="BEBEBE">
                  <a:alpha val="69803"/>
                </a:srgbClr>
              </a:solidFill>
              <a:prstDash val="solid"/>
              <a:round/>
            </a:ln>
          </p:spPr>
          <p:txBody>
            <a:bodyPr/>
            <a:lstStyle/>
            <a:p/>
          </p:txBody>
        </p:sp>
        <p:sp>
          <p:nvSpPr>
            <p:cNvPr id="103" name="pl103"/>
            <p:cNvSpPr/>
            <p:nvPr/>
          </p:nvSpPr>
          <p:spPr>
            <a:xfrm>
              <a:off x="2900224" y="2201698"/>
              <a:ext cx="1856925" cy="61494"/>
            </a:xfrm>
            <a:custGeom>
              <a:avLst/>
              <a:pathLst>
                <a:path w="1856925" h="61494">
                  <a:moveTo>
                    <a:pt x="0" y="30747"/>
                  </a:moveTo>
                  <a:lnTo>
                    <a:pt x="265275" y="0"/>
                  </a:lnTo>
                  <a:lnTo>
                    <a:pt x="530550" y="30747"/>
                  </a:lnTo>
                  <a:lnTo>
                    <a:pt x="795825" y="30747"/>
                  </a:lnTo>
                  <a:lnTo>
                    <a:pt x="1061100" y="61494"/>
                  </a:lnTo>
                  <a:lnTo>
                    <a:pt x="1326375" y="61494"/>
                  </a:lnTo>
                  <a:lnTo>
                    <a:pt x="1591650" y="61494"/>
                  </a:lnTo>
                  <a:lnTo>
                    <a:pt x="1856925" y="61494"/>
                  </a:lnTo>
                </a:path>
              </a:pathLst>
            </a:custGeom>
            <a:ln w="40651" cap="flat">
              <a:solidFill>
                <a:srgbClr val="BEBEBE">
                  <a:alpha val="69803"/>
                </a:srgbClr>
              </a:solidFill>
              <a:prstDash val="solid"/>
              <a:round/>
            </a:ln>
          </p:spPr>
          <p:txBody>
            <a:bodyPr/>
            <a:lstStyle/>
            <a:p/>
          </p:txBody>
        </p:sp>
        <p:sp>
          <p:nvSpPr>
            <p:cNvPr id="104" name="pl104"/>
            <p:cNvSpPr/>
            <p:nvPr/>
          </p:nvSpPr>
          <p:spPr>
            <a:xfrm>
              <a:off x="2900224" y="2201698"/>
              <a:ext cx="1856925" cy="61494"/>
            </a:xfrm>
            <a:custGeom>
              <a:avLst/>
              <a:pathLst>
                <a:path w="1856925" h="61494">
                  <a:moveTo>
                    <a:pt x="0" y="30747"/>
                  </a:moveTo>
                  <a:lnTo>
                    <a:pt x="265275" y="0"/>
                  </a:lnTo>
                  <a:lnTo>
                    <a:pt x="530550" y="30747"/>
                  </a:lnTo>
                  <a:lnTo>
                    <a:pt x="795825" y="30747"/>
                  </a:lnTo>
                  <a:lnTo>
                    <a:pt x="1061100" y="61494"/>
                  </a:lnTo>
                  <a:lnTo>
                    <a:pt x="1326375" y="61494"/>
                  </a:lnTo>
                  <a:lnTo>
                    <a:pt x="1591650" y="61494"/>
                  </a:lnTo>
                  <a:lnTo>
                    <a:pt x="1856925" y="61494"/>
                  </a:lnTo>
                </a:path>
              </a:pathLst>
            </a:custGeom>
            <a:ln w="35231" cap="flat">
              <a:solidFill>
                <a:srgbClr val="BEBEBE">
                  <a:alpha val="69803"/>
                </a:srgbClr>
              </a:solidFill>
              <a:prstDash val="solid"/>
              <a:round/>
            </a:ln>
          </p:spPr>
          <p:txBody>
            <a:bodyPr/>
            <a:lstStyle/>
            <a:p/>
          </p:txBody>
        </p:sp>
        <p:sp>
          <p:nvSpPr>
            <p:cNvPr id="105" name="pl105"/>
            <p:cNvSpPr/>
            <p:nvPr/>
          </p:nvSpPr>
          <p:spPr>
            <a:xfrm>
              <a:off x="2900224" y="2170951"/>
              <a:ext cx="1856925" cy="30747"/>
            </a:xfrm>
            <a:custGeom>
              <a:avLst/>
              <a:pathLst>
                <a:path w="1856925" h="30747">
                  <a:moveTo>
                    <a:pt x="0" y="0"/>
                  </a:moveTo>
                  <a:lnTo>
                    <a:pt x="265275" y="0"/>
                  </a:lnTo>
                  <a:lnTo>
                    <a:pt x="530550" y="30747"/>
                  </a:lnTo>
                  <a:lnTo>
                    <a:pt x="795825" y="0"/>
                  </a:lnTo>
                  <a:lnTo>
                    <a:pt x="1061100" y="30747"/>
                  </a:lnTo>
                  <a:lnTo>
                    <a:pt x="1326375" y="30747"/>
                  </a:lnTo>
                  <a:lnTo>
                    <a:pt x="1591650" y="30747"/>
                  </a:lnTo>
                  <a:lnTo>
                    <a:pt x="1856925" y="30747"/>
                  </a:lnTo>
                </a:path>
              </a:pathLst>
            </a:custGeom>
            <a:ln w="20325" cap="flat">
              <a:solidFill>
                <a:srgbClr val="6B6B6B">
                  <a:alpha val="100000"/>
                </a:srgbClr>
              </a:solidFill>
              <a:prstDash val="solid"/>
              <a:round/>
            </a:ln>
          </p:spPr>
          <p:txBody>
            <a:bodyPr/>
            <a:lstStyle/>
            <a:p/>
          </p:txBody>
        </p:sp>
        <p:sp>
          <p:nvSpPr>
            <p:cNvPr id="106" name="pl106"/>
            <p:cNvSpPr/>
            <p:nvPr/>
          </p:nvSpPr>
          <p:spPr>
            <a:xfrm>
              <a:off x="2900224" y="2201698"/>
              <a:ext cx="1856925" cy="61494"/>
            </a:xfrm>
            <a:custGeom>
              <a:avLst/>
              <a:pathLst>
                <a:path w="1856925" h="61494">
                  <a:moveTo>
                    <a:pt x="0" y="30747"/>
                  </a:moveTo>
                  <a:lnTo>
                    <a:pt x="265275" y="0"/>
                  </a:lnTo>
                  <a:lnTo>
                    <a:pt x="530550" y="30747"/>
                  </a:lnTo>
                  <a:lnTo>
                    <a:pt x="795825" y="30747"/>
                  </a:lnTo>
                  <a:lnTo>
                    <a:pt x="1061100" y="61494"/>
                  </a:lnTo>
                  <a:lnTo>
                    <a:pt x="1326375" y="61494"/>
                  </a:lnTo>
                  <a:lnTo>
                    <a:pt x="1591650" y="61494"/>
                  </a:lnTo>
                  <a:lnTo>
                    <a:pt x="1856925" y="61494"/>
                  </a:lnTo>
                </a:path>
              </a:pathLst>
            </a:custGeom>
            <a:ln w="40651" cap="flat">
              <a:solidFill>
                <a:srgbClr val="000000">
                  <a:alpha val="100000"/>
                </a:srgbClr>
              </a:solidFill>
              <a:prstDash val="solid"/>
              <a:round/>
            </a:ln>
          </p:spPr>
          <p:txBody>
            <a:bodyPr/>
            <a:lstStyle/>
            <a:p/>
          </p:txBody>
        </p:sp>
        <p:sp>
          <p:nvSpPr>
            <p:cNvPr id="107" name="pl107"/>
            <p:cNvSpPr/>
            <p:nvPr/>
          </p:nvSpPr>
          <p:spPr>
            <a:xfrm>
              <a:off x="2900224" y="2201698"/>
              <a:ext cx="1856925" cy="61494"/>
            </a:xfrm>
            <a:custGeom>
              <a:avLst/>
              <a:pathLst>
                <a:path w="1856925" h="61494">
                  <a:moveTo>
                    <a:pt x="0" y="30747"/>
                  </a:moveTo>
                  <a:lnTo>
                    <a:pt x="265275" y="0"/>
                  </a:lnTo>
                  <a:lnTo>
                    <a:pt x="530550" y="30747"/>
                  </a:lnTo>
                  <a:lnTo>
                    <a:pt x="795825" y="30747"/>
                  </a:lnTo>
                  <a:lnTo>
                    <a:pt x="1061100" y="61494"/>
                  </a:lnTo>
                  <a:lnTo>
                    <a:pt x="1326375" y="61494"/>
                  </a:lnTo>
                  <a:lnTo>
                    <a:pt x="1591650" y="61494"/>
                  </a:lnTo>
                  <a:lnTo>
                    <a:pt x="1856925" y="61494"/>
                  </a:lnTo>
                </a:path>
              </a:pathLst>
            </a:custGeom>
            <a:ln w="35231" cap="flat">
              <a:solidFill>
                <a:srgbClr val="F26A21">
                  <a:alpha val="100000"/>
                </a:srgbClr>
              </a:solidFill>
              <a:prstDash val="solid"/>
              <a:round/>
            </a:ln>
          </p:spPr>
          <p:txBody>
            <a:bodyPr/>
            <a:lstStyle/>
            <a:p/>
          </p:txBody>
        </p:sp>
        <p:sp>
          <p:nvSpPr>
            <p:cNvPr id="108" name="pl108"/>
            <p:cNvSpPr/>
            <p:nvPr/>
          </p:nvSpPr>
          <p:spPr>
            <a:xfrm>
              <a:off x="2807378" y="2263192"/>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109" name="tx109"/>
            <p:cNvSpPr/>
            <p:nvPr/>
          </p:nvSpPr>
          <p:spPr>
            <a:xfrm>
              <a:off x="2870095" y="20694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0" name="tx110"/>
            <p:cNvSpPr/>
            <p:nvPr/>
          </p:nvSpPr>
          <p:spPr>
            <a:xfrm>
              <a:off x="3135370" y="20386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11" name="tx111"/>
            <p:cNvSpPr/>
            <p:nvPr/>
          </p:nvSpPr>
          <p:spPr>
            <a:xfrm>
              <a:off x="3400645" y="20694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2" name="tx112"/>
            <p:cNvSpPr/>
            <p:nvPr/>
          </p:nvSpPr>
          <p:spPr>
            <a:xfrm>
              <a:off x="3665920" y="20694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3" name="tx113"/>
            <p:cNvSpPr/>
            <p:nvPr/>
          </p:nvSpPr>
          <p:spPr>
            <a:xfrm>
              <a:off x="3931195" y="21001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4" name="tx114"/>
            <p:cNvSpPr/>
            <p:nvPr/>
          </p:nvSpPr>
          <p:spPr>
            <a:xfrm>
              <a:off x="4196470" y="21001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5" name="tx115"/>
            <p:cNvSpPr/>
            <p:nvPr/>
          </p:nvSpPr>
          <p:spPr>
            <a:xfrm>
              <a:off x="4461745" y="21001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6" name="tx116"/>
            <p:cNvSpPr/>
            <p:nvPr/>
          </p:nvSpPr>
          <p:spPr>
            <a:xfrm>
              <a:off x="4727020" y="21001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7" name="rc117"/>
            <p:cNvSpPr/>
            <p:nvPr/>
          </p:nvSpPr>
          <p:spPr>
            <a:xfrm>
              <a:off x="2807378" y="2613739"/>
              <a:ext cx="2042618" cy="1454334"/>
            </a:xfrm>
            <a:prstGeom prst="rect">
              <a:avLst/>
            </a:prstGeom>
            <a:solidFill>
              <a:srgbClr val="EBEBEB">
                <a:alpha val="100000"/>
              </a:srgbClr>
            </a:solidFill>
          </p:spPr>
          <p:txBody>
            <a:bodyPr/>
            <a:lstStyle/>
            <a:p/>
          </p:txBody>
        </p:sp>
        <p:sp>
          <p:nvSpPr>
            <p:cNvPr id="118" name="pl118"/>
            <p:cNvSpPr/>
            <p:nvPr/>
          </p:nvSpPr>
          <p:spPr>
            <a:xfrm>
              <a:off x="2807378" y="361763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19" name="pl119"/>
            <p:cNvSpPr/>
            <p:nvPr/>
          </p:nvSpPr>
          <p:spPr>
            <a:xfrm>
              <a:off x="2807378" y="284895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20" name="pl120"/>
            <p:cNvSpPr/>
            <p:nvPr/>
          </p:nvSpPr>
          <p:spPr>
            <a:xfrm>
              <a:off x="2807378" y="400196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21" name="pl121"/>
            <p:cNvSpPr/>
            <p:nvPr/>
          </p:nvSpPr>
          <p:spPr>
            <a:xfrm>
              <a:off x="2807378" y="3233292"/>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22" name="pl122"/>
            <p:cNvSpPr/>
            <p:nvPr/>
          </p:nvSpPr>
          <p:spPr>
            <a:xfrm>
              <a:off x="290022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3" name="pl123"/>
            <p:cNvSpPr/>
            <p:nvPr/>
          </p:nvSpPr>
          <p:spPr>
            <a:xfrm>
              <a:off x="316549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4" name="pl124"/>
            <p:cNvSpPr/>
            <p:nvPr/>
          </p:nvSpPr>
          <p:spPr>
            <a:xfrm>
              <a:off x="343077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5" name="pl125"/>
            <p:cNvSpPr/>
            <p:nvPr/>
          </p:nvSpPr>
          <p:spPr>
            <a:xfrm>
              <a:off x="369604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6" name="pl126"/>
            <p:cNvSpPr/>
            <p:nvPr/>
          </p:nvSpPr>
          <p:spPr>
            <a:xfrm>
              <a:off x="396132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7" name="pl127"/>
            <p:cNvSpPr/>
            <p:nvPr/>
          </p:nvSpPr>
          <p:spPr>
            <a:xfrm>
              <a:off x="4226600"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4491875"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4757150"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2900224" y="3909726"/>
              <a:ext cx="1856925" cy="30747"/>
            </a:xfrm>
            <a:custGeom>
              <a:avLst/>
              <a:pathLst>
                <a:path w="1856925" h="30747">
                  <a:moveTo>
                    <a:pt x="0" y="0"/>
                  </a:moveTo>
                  <a:lnTo>
                    <a:pt x="265275" y="0"/>
                  </a:lnTo>
                  <a:lnTo>
                    <a:pt x="530550" y="30747"/>
                  </a:lnTo>
                  <a:lnTo>
                    <a:pt x="795825" y="0"/>
                  </a:lnTo>
                  <a:lnTo>
                    <a:pt x="1061100" y="30747"/>
                  </a:lnTo>
                  <a:lnTo>
                    <a:pt x="1326375" y="30747"/>
                  </a:lnTo>
                  <a:lnTo>
                    <a:pt x="1591650" y="30747"/>
                  </a:lnTo>
                  <a:lnTo>
                    <a:pt x="1856925" y="30747"/>
                  </a:lnTo>
                </a:path>
              </a:pathLst>
            </a:custGeom>
            <a:ln w="20325" cap="flat">
              <a:solidFill>
                <a:srgbClr val="BEBEBE">
                  <a:alpha val="69803"/>
                </a:srgbClr>
              </a:solidFill>
              <a:prstDash val="solid"/>
              <a:round/>
            </a:ln>
          </p:spPr>
          <p:txBody>
            <a:bodyPr/>
            <a:lstStyle/>
            <a:p/>
          </p:txBody>
        </p:sp>
        <p:sp>
          <p:nvSpPr>
            <p:cNvPr id="131" name="pl131"/>
            <p:cNvSpPr/>
            <p:nvPr/>
          </p:nvSpPr>
          <p:spPr>
            <a:xfrm>
              <a:off x="2900224" y="3448521"/>
              <a:ext cx="1856925" cy="461205"/>
            </a:xfrm>
            <a:custGeom>
              <a:avLst/>
              <a:pathLst>
                <a:path w="1856925" h="461205">
                  <a:moveTo>
                    <a:pt x="0" y="430458"/>
                  </a:moveTo>
                  <a:lnTo>
                    <a:pt x="265275" y="461205"/>
                  </a:lnTo>
                  <a:lnTo>
                    <a:pt x="530550" y="461205"/>
                  </a:lnTo>
                  <a:lnTo>
                    <a:pt x="795825" y="0"/>
                  </a:lnTo>
                  <a:lnTo>
                    <a:pt x="1061100" y="184482"/>
                  </a:lnTo>
                  <a:lnTo>
                    <a:pt x="1326375" y="245976"/>
                  </a:lnTo>
                  <a:lnTo>
                    <a:pt x="1591650" y="338217"/>
                  </a:lnTo>
                  <a:lnTo>
                    <a:pt x="1856925" y="338217"/>
                  </a:lnTo>
                </a:path>
              </a:pathLst>
            </a:custGeom>
            <a:ln w="40651" cap="flat">
              <a:solidFill>
                <a:srgbClr val="BEBEBE">
                  <a:alpha val="69803"/>
                </a:srgbClr>
              </a:solidFill>
              <a:prstDash val="solid"/>
              <a:round/>
            </a:ln>
          </p:spPr>
          <p:txBody>
            <a:bodyPr/>
            <a:lstStyle/>
            <a:p/>
          </p:txBody>
        </p:sp>
        <p:sp>
          <p:nvSpPr>
            <p:cNvPr id="132" name="pl132"/>
            <p:cNvSpPr/>
            <p:nvPr/>
          </p:nvSpPr>
          <p:spPr>
            <a:xfrm>
              <a:off x="2900224" y="3448521"/>
              <a:ext cx="1856925" cy="461205"/>
            </a:xfrm>
            <a:custGeom>
              <a:avLst/>
              <a:pathLst>
                <a:path w="1856925" h="461205">
                  <a:moveTo>
                    <a:pt x="0" y="430458"/>
                  </a:moveTo>
                  <a:lnTo>
                    <a:pt x="265275" y="461205"/>
                  </a:lnTo>
                  <a:lnTo>
                    <a:pt x="530550" y="461205"/>
                  </a:lnTo>
                  <a:lnTo>
                    <a:pt x="795825" y="0"/>
                  </a:lnTo>
                  <a:lnTo>
                    <a:pt x="1061100" y="184482"/>
                  </a:lnTo>
                  <a:lnTo>
                    <a:pt x="1326375" y="245976"/>
                  </a:lnTo>
                  <a:lnTo>
                    <a:pt x="1591650" y="338217"/>
                  </a:lnTo>
                  <a:lnTo>
                    <a:pt x="1856925" y="338217"/>
                  </a:lnTo>
                </a:path>
              </a:pathLst>
            </a:custGeom>
            <a:ln w="35231" cap="flat">
              <a:solidFill>
                <a:srgbClr val="BEBEBE">
                  <a:alpha val="69803"/>
                </a:srgbClr>
              </a:solidFill>
              <a:prstDash val="solid"/>
              <a:round/>
            </a:ln>
          </p:spPr>
          <p:txBody>
            <a:bodyPr/>
            <a:lstStyle/>
            <a:p/>
          </p:txBody>
        </p:sp>
        <p:sp>
          <p:nvSpPr>
            <p:cNvPr id="133" name="pl133"/>
            <p:cNvSpPr/>
            <p:nvPr/>
          </p:nvSpPr>
          <p:spPr>
            <a:xfrm>
              <a:off x="2900224" y="3909726"/>
              <a:ext cx="1856925" cy="30747"/>
            </a:xfrm>
            <a:custGeom>
              <a:avLst/>
              <a:pathLst>
                <a:path w="1856925" h="30747">
                  <a:moveTo>
                    <a:pt x="0" y="0"/>
                  </a:moveTo>
                  <a:lnTo>
                    <a:pt x="265275" y="0"/>
                  </a:lnTo>
                  <a:lnTo>
                    <a:pt x="530550" y="30747"/>
                  </a:lnTo>
                  <a:lnTo>
                    <a:pt x="795825" y="0"/>
                  </a:lnTo>
                  <a:lnTo>
                    <a:pt x="1061100" y="30747"/>
                  </a:lnTo>
                  <a:lnTo>
                    <a:pt x="1326375" y="30747"/>
                  </a:lnTo>
                  <a:lnTo>
                    <a:pt x="1591650" y="30747"/>
                  </a:lnTo>
                  <a:lnTo>
                    <a:pt x="1856925" y="30747"/>
                  </a:lnTo>
                </a:path>
              </a:pathLst>
            </a:custGeom>
            <a:ln w="20325" cap="flat">
              <a:solidFill>
                <a:srgbClr val="6B6B6B">
                  <a:alpha val="100000"/>
                </a:srgbClr>
              </a:solidFill>
              <a:prstDash val="solid"/>
              <a:round/>
            </a:ln>
          </p:spPr>
          <p:txBody>
            <a:bodyPr/>
            <a:lstStyle/>
            <a:p/>
          </p:txBody>
        </p:sp>
        <p:sp>
          <p:nvSpPr>
            <p:cNvPr id="134" name="pl134"/>
            <p:cNvSpPr/>
            <p:nvPr/>
          </p:nvSpPr>
          <p:spPr>
            <a:xfrm>
              <a:off x="2900224" y="3448521"/>
              <a:ext cx="1856925" cy="461205"/>
            </a:xfrm>
            <a:custGeom>
              <a:avLst/>
              <a:pathLst>
                <a:path w="1856925" h="461205">
                  <a:moveTo>
                    <a:pt x="0" y="430458"/>
                  </a:moveTo>
                  <a:lnTo>
                    <a:pt x="265275" y="461205"/>
                  </a:lnTo>
                  <a:lnTo>
                    <a:pt x="530550" y="461205"/>
                  </a:lnTo>
                  <a:lnTo>
                    <a:pt x="795825" y="0"/>
                  </a:lnTo>
                  <a:lnTo>
                    <a:pt x="1061100" y="184482"/>
                  </a:lnTo>
                  <a:lnTo>
                    <a:pt x="1326375" y="245976"/>
                  </a:lnTo>
                  <a:lnTo>
                    <a:pt x="1591650" y="338217"/>
                  </a:lnTo>
                  <a:lnTo>
                    <a:pt x="1856925" y="338217"/>
                  </a:lnTo>
                </a:path>
              </a:pathLst>
            </a:custGeom>
            <a:ln w="40651" cap="flat">
              <a:solidFill>
                <a:srgbClr val="000000">
                  <a:alpha val="100000"/>
                </a:srgbClr>
              </a:solidFill>
              <a:prstDash val="solid"/>
              <a:round/>
            </a:ln>
          </p:spPr>
          <p:txBody>
            <a:bodyPr/>
            <a:lstStyle/>
            <a:p/>
          </p:txBody>
        </p:sp>
        <p:sp>
          <p:nvSpPr>
            <p:cNvPr id="135" name="pl135"/>
            <p:cNvSpPr/>
            <p:nvPr/>
          </p:nvSpPr>
          <p:spPr>
            <a:xfrm>
              <a:off x="2900224" y="3448521"/>
              <a:ext cx="1856925" cy="461205"/>
            </a:xfrm>
            <a:custGeom>
              <a:avLst/>
              <a:pathLst>
                <a:path w="1856925" h="461205">
                  <a:moveTo>
                    <a:pt x="0" y="430458"/>
                  </a:moveTo>
                  <a:lnTo>
                    <a:pt x="265275" y="461205"/>
                  </a:lnTo>
                  <a:lnTo>
                    <a:pt x="530550" y="461205"/>
                  </a:lnTo>
                  <a:lnTo>
                    <a:pt x="795825" y="0"/>
                  </a:lnTo>
                  <a:lnTo>
                    <a:pt x="1061100" y="184482"/>
                  </a:lnTo>
                  <a:lnTo>
                    <a:pt x="1326375" y="245976"/>
                  </a:lnTo>
                  <a:lnTo>
                    <a:pt x="1591650" y="338217"/>
                  </a:lnTo>
                  <a:lnTo>
                    <a:pt x="1856925" y="338217"/>
                  </a:lnTo>
                </a:path>
              </a:pathLst>
            </a:custGeom>
            <a:ln w="35231" cap="flat">
              <a:solidFill>
                <a:srgbClr val="F26A21">
                  <a:alpha val="100000"/>
                </a:srgbClr>
              </a:solidFill>
              <a:prstDash val="solid"/>
              <a:round/>
            </a:ln>
          </p:spPr>
          <p:txBody>
            <a:bodyPr/>
            <a:lstStyle/>
            <a:p/>
          </p:txBody>
        </p:sp>
        <p:sp>
          <p:nvSpPr>
            <p:cNvPr id="136" name="pl136"/>
            <p:cNvSpPr/>
            <p:nvPr/>
          </p:nvSpPr>
          <p:spPr>
            <a:xfrm>
              <a:off x="2807378" y="4001967"/>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137" name="tx137"/>
            <p:cNvSpPr/>
            <p:nvPr/>
          </p:nvSpPr>
          <p:spPr>
            <a:xfrm>
              <a:off x="2870095" y="37159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38" name="tx138"/>
            <p:cNvSpPr/>
            <p:nvPr/>
          </p:nvSpPr>
          <p:spPr>
            <a:xfrm>
              <a:off x="3135370" y="37466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39" name="tx139"/>
            <p:cNvSpPr/>
            <p:nvPr/>
          </p:nvSpPr>
          <p:spPr>
            <a:xfrm>
              <a:off x="3400645" y="37466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40" name="tx140"/>
            <p:cNvSpPr/>
            <p:nvPr/>
          </p:nvSpPr>
          <p:spPr>
            <a:xfrm>
              <a:off x="3635790" y="3285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41" name="tx141"/>
            <p:cNvSpPr/>
            <p:nvPr/>
          </p:nvSpPr>
          <p:spPr>
            <a:xfrm>
              <a:off x="3901066" y="3469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42" name="tx142"/>
            <p:cNvSpPr/>
            <p:nvPr/>
          </p:nvSpPr>
          <p:spPr>
            <a:xfrm>
              <a:off x="4166341" y="35314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43" name="tx143"/>
            <p:cNvSpPr/>
            <p:nvPr/>
          </p:nvSpPr>
          <p:spPr>
            <a:xfrm>
              <a:off x="4461745" y="36237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44" name="tx144"/>
            <p:cNvSpPr/>
            <p:nvPr/>
          </p:nvSpPr>
          <p:spPr>
            <a:xfrm>
              <a:off x="4727020" y="36237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45" name="rc145"/>
            <p:cNvSpPr/>
            <p:nvPr/>
          </p:nvSpPr>
          <p:spPr>
            <a:xfrm>
              <a:off x="2807378" y="4352515"/>
              <a:ext cx="2042618" cy="1454334"/>
            </a:xfrm>
            <a:prstGeom prst="rect">
              <a:avLst/>
            </a:prstGeom>
            <a:solidFill>
              <a:srgbClr val="EBEBEB">
                <a:alpha val="100000"/>
              </a:srgbClr>
            </a:solidFill>
          </p:spPr>
          <p:txBody>
            <a:bodyPr/>
            <a:lstStyle/>
            <a:p/>
          </p:txBody>
        </p:sp>
        <p:sp>
          <p:nvSpPr>
            <p:cNvPr id="146" name="pl146"/>
            <p:cNvSpPr/>
            <p:nvPr/>
          </p:nvSpPr>
          <p:spPr>
            <a:xfrm>
              <a:off x="2807378" y="5356405"/>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47" name="pl147"/>
            <p:cNvSpPr/>
            <p:nvPr/>
          </p:nvSpPr>
          <p:spPr>
            <a:xfrm>
              <a:off x="2807378" y="458773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48" name="pl148"/>
            <p:cNvSpPr/>
            <p:nvPr/>
          </p:nvSpPr>
          <p:spPr>
            <a:xfrm>
              <a:off x="2807378" y="5740743"/>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49" name="pl149"/>
            <p:cNvSpPr/>
            <p:nvPr/>
          </p:nvSpPr>
          <p:spPr>
            <a:xfrm>
              <a:off x="2807378" y="4972068"/>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50" name="pl150"/>
            <p:cNvSpPr/>
            <p:nvPr/>
          </p:nvSpPr>
          <p:spPr>
            <a:xfrm>
              <a:off x="2900224"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1" name="pl151"/>
            <p:cNvSpPr/>
            <p:nvPr/>
          </p:nvSpPr>
          <p:spPr>
            <a:xfrm>
              <a:off x="3165499"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2" name="pl152"/>
            <p:cNvSpPr/>
            <p:nvPr/>
          </p:nvSpPr>
          <p:spPr>
            <a:xfrm>
              <a:off x="3430774"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3" name="pl153"/>
            <p:cNvSpPr/>
            <p:nvPr/>
          </p:nvSpPr>
          <p:spPr>
            <a:xfrm>
              <a:off x="3696049"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4" name="pl154"/>
            <p:cNvSpPr/>
            <p:nvPr/>
          </p:nvSpPr>
          <p:spPr>
            <a:xfrm>
              <a:off x="3961324"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5" name="pl155"/>
            <p:cNvSpPr/>
            <p:nvPr/>
          </p:nvSpPr>
          <p:spPr>
            <a:xfrm>
              <a:off x="4226600"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6" name="pl156"/>
            <p:cNvSpPr/>
            <p:nvPr/>
          </p:nvSpPr>
          <p:spPr>
            <a:xfrm>
              <a:off x="4491875"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4757150"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2900224" y="5648502"/>
              <a:ext cx="1856925" cy="30747"/>
            </a:xfrm>
            <a:custGeom>
              <a:avLst/>
              <a:pathLst>
                <a:path w="1856925" h="30747">
                  <a:moveTo>
                    <a:pt x="0" y="0"/>
                  </a:moveTo>
                  <a:lnTo>
                    <a:pt x="265275" y="0"/>
                  </a:lnTo>
                  <a:lnTo>
                    <a:pt x="530550" y="30747"/>
                  </a:lnTo>
                  <a:lnTo>
                    <a:pt x="795825" y="0"/>
                  </a:lnTo>
                  <a:lnTo>
                    <a:pt x="1061100" y="30747"/>
                  </a:lnTo>
                  <a:lnTo>
                    <a:pt x="1326375" y="30747"/>
                  </a:lnTo>
                  <a:lnTo>
                    <a:pt x="1591650" y="30747"/>
                  </a:lnTo>
                  <a:lnTo>
                    <a:pt x="1856925" y="30747"/>
                  </a:lnTo>
                </a:path>
              </a:pathLst>
            </a:custGeom>
            <a:ln w="20325" cap="flat">
              <a:solidFill>
                <a:srgbClr val="BEBEBE">
                  <a:alpha val="69803"/>
                </a:srgbClr>
              </a:solidFill>
              <a:prstDash val="solid"/>
              <a:round/>
            </a:ln>
          </p:spPr>
          <p:txBody>
            <a:bodyPr/>
            <a:lstStyle/>
            <a:p/>
          </p:txBody>
        </p:sp>
        <p:sp>
          <p:nvSpPr>
            <p:cNvPr id="159" name="pl159"/>
            <p:cNvSpPr/>
            <p:nvPr/>
          </p:nvSpPr>
          <p:spPr>
            <a:xfrm>
              <a:off x="2900224" y="5433273"/>
              <a:ext cx="1856925" cy="92241"/>
            </a:xfrm>
            <a:custGeom>
              <a:avLst/>
              <a:pathLst>
                <a:path w="1856925" h="92241">
                  <a:moveTo>
                    <a:pt x="0" y="0"/>
                  </a:moveTo>
                  <a:lnTo>
                    <a:pt x="265275" y="30747"/>
                  </a:lnTo>
                  <a:lnTo>
                    <a:pt x="530550" y="61494"/>
                  </a:lnTo>
                  <a:lnTo>
                    <a:pt x="795825" y="92241"/>
                  </a:lnTo>
                  <a:lnTo>
                    <a:pt x="1061100" y="92241"/>
                  </a:lnTo>
                  <a:lnTo>
                    <a:pt x="1326375" y="92241"/>
                  </a:lnTo>
                  <a:lnTo>
                    <a:pt x="1591650" y="92241"/>
                  </a:lnTo>
                  <a:lnTo>
                    <a:pt x="1856925" y="92241"/>
                  </a:lnTo>
                </a:path>
              </a:pathLst>
            </a:custGeom>
            <a:ln w="40651" cap="flat">
              <a:solidFill>
                <a:srgbClr val="BEBEBE">
                  <a:alpha val="69803"/>
                </a:srgbClr>
              </a:solidFill>
              <a:prstDash val="solid"/>
              <a:round/>
            </a:ln>
          </p:spPr>
          <p:txBody>
            <a:bodyPr/>
            <a:lstStyle/>
            <a:p/>
          </p:txBody>
        </p:sp>
        <p:sp>
          <p:nvSpPr>
            <p:cNvPr id="160" name="pl160"/>
            <p:cNvSpPr/>
            <p:nvPr/>
          </p:nvSpPr>
          <p:spPr>
            <a:xfrm>
              <a:off x="2900224" y="5433273"/>
              <a:ext cx="1856925" cy="92241"/>
            </a:xfrm>
            <a:custGeom>
              <a:avLst/>
              <a:pathLst>
                <a:path w="1856925" h="92241">
                  <a:moveTo>
                    <a:pt x="0" y="0"/>
                  </a:moveTo>
                  <a:lnTo>
                    <a:pt x="265275" y="30747"/>
                  </a:lnTo>
                  <a:lnTo>
                    <a:pt x="530550" y="61494"/>
                  </a:lnTo>
                  <a:lnTo>
                    <a:pt x="795825" y="92241"/>
                  </a:lnTo>
                  <a:lnTo>
                    <a:pt x="1061100" y="92241"/>
                  </a:lnTo>
                  <a:lnTo>
                    <a:pt x="1326375" y="92241"/>
                  </a:lnTo>
                  <a:lnTo>
                    <a:pt x="1591650" y="92241"/>
                  </a:lnTo>
                  <a:lnTo>
                    <a:pt x="1856925" y="92241"/>
                  </a:lnTo>
                </a:path>
              </a:pathLst>
            </a:custGeom>
            <a:ln w="35231" cap="flat">
              <a:solidFill>
                <a:srgbClr val="BEBEBE">
                  <a:alpha val="69803"/>
                </a:srgbClr>
              </a:solidFill>
              <a:prstDash val="solid"/>
              <a:round/>
            </a:ln>
          </p:spPr>
          <p:txBody>
            <a:bodyPr/>
            <a:lstStyle/>
            <a:p/>
          </p:txBody>
        </p:sp>
        <p:sp>
          <p:nvSpPr>
            <p:cNvPr id="161" name="pl161"/>
            <p:cNvSpPr/>
            <p:nvPr/>
          </p:nvSpPr>
          <p:spPr>
            <a:xfrm>
              <a:off x="2900224" y="5648502"/>
              <a:ext cx="1856925" cy="30747"/>
            </a:xfrm>
            <a:custGeom>
              <a:avLst/>
              <a:pathLst>
                <a:path w="1856925" h="30747">
                  <a:moveTo>
                    <a:pt x="0" y="0"/>
                  </a:moveTo>
                  <a:lnTo>
                    <a:pt x="265275" y="0"/>
                  </a:lnTo>
                  <a:lnTo>
                    <a:pt x="530550" y="30747"/>
                  </a:lnTo>
                  <a:lnTo>
                    <a:pt x="795825" y="0"/>
                  </a:lnTo>
                  <a:lnTo>
                    <a:pt x="1061100" y="30747"/>
                  </a:lnTo>
                  <a:lnTo>
                    <a:pt x="1326375" y="30747"/>
                  </a:lnTo>
                  <a:lnTo>
                    <a:pt x="1591650" y="30747"/>
                  </a:lnTo>
                  <a:lnTo>
                    <a:pt x="1856925" y="30747"/>
                  </a:lnTo>
                </a:path>
              </a:pathLst>
            </a:custGeom>
            <a:ln w="20325" cap="flat">
              <a:solidFill>
                <a:srgbClr val="6B6B6B">
                  <a:alpha val="100000"/>
                </a:srgbClr>
              </a:solidFill>
              <a:prstDash val="solid"/>
              <a:round/>
            </a:ln>
          </p:spPr>
          <p:txBody>
            <a:bodyPr/>
            <a:lstStyle/>
            <a:p/>
          </p:txBody>
        </p:sp>
        <p:sp>
          <p:nvSpPr>
            <p:cNvPr id="162" name="pl162"/>
            <p:cNvSpPr/>
            <p:nvPr/>
          </p:nvSpPr>
          <p:spPr>
            <a:xfrm>
              <a:off x="2900224" y="5433273"/>
              <a:ext cx="1856925" cy="92241"/>
            </a:xfrm>
            <a:custGeom>
              <a:avLst/>
              <a:pathLst>
                <a:path w="1856925" h="92241">
                  <a:moveTo>
                    <a:pt x="0" y="0"/>
                  </a:moveTo>
                  <a:lnTo>
                    <a:pt x="265275" y="30747"/>
                  </a:lnTo>
                  <a:lnTo>
                    <a:pt x="530550" y="61494"/>
                  </a:lnTo>
                  <a:lnTo>
                    <a:pt x="795825" y="92241"/>
                  </a:lnTo>
                  <a:lnTo>
                    <a:pt x="1061100" y="92241"/>
                  </a:lnTo>
                  <a:lnTo>
                    <a:pt x="1326375" y="92241"/>
                  </a:lnTo>
                  <a:lnTo>
                    <a:pt x="1591650" y="92241"/>
                  </a:lnTo>
                  <a:lnTo>
                    <a:pt x="1856925" y="92241"/>
                  </a:lnTo>
                </a:path>
              </a:pathLst>
            </a:custGeom>
            <a:ln w="40651" cap="flat">
              <a:solidFill>
                <a:srgbClr val="000000">
                  <a:alpha val="100000"/>
                </a:srgbClr>
              </a:solidFill>
              <a:prstDash val="solid"/>
              <a:round/>
            </a:ln>
          </p:spPr>
          <p:txBody>
            <a:bodyPr/>
            <a:lstStyle/>
            <a:p/>
          </p:txBody>
        </p:sp>
        <p:sp>
          <p:nvSpPr>
            <p:cNvPr id="163" name="pl163"/>
            <p:cNvSpPr/>
            <p:nvPr/>
          </p:nvSpPr>
          <p:spPr>
            <a:xfrm>
              <a:off x="2900224" y="5433273"/>
              <a:ext cx="1856925" cy="92241"/>
            </a:xfrm>
            <a:custGeom>
              <a:avLst/>
              <a:pathLst>
                <a:path w="1856925" h="92241">
                  <a:moveTo>
                    <a:pt x="0" y="0"/>
                  </a:moveTo>
                  <a:lnTo>
                    <a:pt x="265275" y="30747"/>
                  </a:lnTo>
                  <a:lnTo>
                    <a:pt x="530550" y="61494"/>
                  </a:lnTo>
                  <a:lnTo>
                    <a:pt x="795825" y="92241"/>
                  </a:lnTo>
                  <a:lnTo>
                    <a:pt x="1061100" y="92241"/>
                  </a:lnTo>
                  <a:lnTo>
                    <a:pt x="1326375" y="92241"/>
                  </a:lnTo>
                  <a:lnTo>
                    <a:pt x="1591650" y="92241"/>
                  </a:lnTo>
                  <a:lnTo>
                    <a:pt x="1856925" y="92241"/>
                  </a:lnTo>
                </a:path>
              </a:pathLst>
            </a:custGeom>
            <a:ln w="35231" cap="flat">
              <a:solidFill>
                <a:srgbClr val="F26A21">
                  <a:alpha val="100000"/>
                </a:srgbClr>
              </a:solidFill>
              <a:prstDash val="solid"/>
              <a:round/>
            </a:ln>
          </p:spPr>
          <p:txBody>
            <a:bodyPr/>
            <a:lstStyle/>
            <a:p/>
          </p:txBody>
        </p:sp>
        <p:sp>
          <p:nvSpPr>
            <p:cNvPr id="164" name="pl164"/>
            <p:cNvSpPr/>
            <p:nvPr/>
          </p:nvSpPr>
          <p:spPr>
            <a:xfrm>
              <a:off x="2807378" y="5740743"/>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165" name="tx165"/>
            <p:cNvSpPr/>
            <p:nvPr/>
          </p:nvSpPr>
          <p:spPr>
            <a:xfrm>
              <a:off x="2839965" y="52702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66" name="tx166"/>
            <p:cNvSpPr/>
            <p:nvPr/>
          </p:nvSpPr>
          <p:spPr>
            <a:xfrm>
              <a:off x="3135370" y="53009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67" name="tx167"/>
            <p:cNvSpPr/>
            <p:nvPr/>
          </p:nvSpPr>
          <p:spPr>
            <a:xfrm>
              <a:off x="3400645" y="53317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68" name="tx168"/>
            <p:cNvSpPr/>
            <p:nvPr/>
          </p:nvSpPr>
          <p:spPr>
            <a:xfrm>
              <a:off x="3665920" y="53624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69" name="tx169"/>
            <p:cNvSpPr/>
            <p:nvPr/>
          </p:nvSpPr>
          <p:spPr>
            <a:xfrm>
              <a:off x="3931195" y="53624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70" name="tx170"/>
            <p:cNvSpPr/>
            <p:nvPr/>
          </p:nvSpPr>
          <p:spPr>
            <a:xfrm>
              <a:off x="4196470" y="53624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71" name="tx171"/>
            <p:cNvSpPr/>
            <p:nvPr/>
          </p:nvSpPr>
          <p:spPr>
            <a:xfrm>
              <a:off x="4461745" y="53624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72" name="tx172"/>
            <p:cNvSpPr/>
            <p:nvPr/>
          </p:nvSpPr>
          <p:spPr>
            <a:xfrm>
              <a:off x="4727020" y="53624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73" name="rc173"/>
            <p:cNvSpPr/>
            <p:nvPr/>
          </p:nvSpPr>
          <p:spPr>
            <a:xfrm>
              <a:off x="4919585" y="874964"/>
              <a:ext cx="2042618" cy="1454334"/>
            </a:xfrm>
            <a:prstGeom prst="rect">
              <a:avLst/>
            </a:prstGeom>
            <a:solidFill>
              <a:srgbClr val="EBEBEB">
                <a:alpha val="100000"/>
              </a:srgbClr>
            </a:solidFill>
          </p:spPr>
          <p:txBody>
            <a:bodyPr/>
            <a:lstStyle/>
            <a:p/>
          </p:txBody>
        </p:sp>
        <p:sp>
          <p:nvSpPr>
            <p:cNvPr id="174" name="pl174"/>
            <p:cNvSpPr/>
            <p:nvPr/>
          </p:nvSpPr>
          <p:spPr>
            <a:xfrm>
              <a:off x="4919585" y="187885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75" name="pl175"/>
            <p:cNvSpPr/>
            <p:nvPr/>
          </p:nvSpPr>
          <p:spPr>
            <a:xfrm>
              <a:off x="4919585" y="1110179"/>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76" name="pl176"/>
            <p:cNvSpPr/>
            <p:nvPr/>
          </p:nvSpPr>
          <p:spPr>
            <a:xfrm>
              <a:off x="4919585" y="2263192"/>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77" name="pl177"/>
            <p:cNvSpPr/>
            <p:nvPr/>
          </p:nvSpPr>
          <p:spPr>
            <a:xfrm>
              <a:off x="4919585" y="1494516"/>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78" name="pl178"/>
            <p:cNvSpPr/>
            <p:nvPr/>
          </p:nvSpPr>
          <p:spPr>
            <a:xfrm>
              <a:off x="5012431"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9" name="pl179"/>
            <p:cNvSpPr/>
            <p:nvPr/>
          </p:nvSpPr>
          <p:spPr>
            <a:xfrm>
              <a:off x="5277706"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0" name="pl180"/>
            <p:cNvSpPr/>
            <p:nvPr/>
          </p:nvSpPr>
          <p:spPr>
            <a:xfrm>
              <a:off x="554298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1" name="pl181"/>
            <p:cNvSpPr/>
            <p:nvPr/>
          </p:nvSpPr>
          <p:spPr>
            <a:xfrm>
              <a:off x="580825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2" name="pl182"/>
            <p:cNvSpPr/>
            <p:nvPr/>
          </p:nvSpPr>
          <p:spPr>
            <a:xfrm>
              <a:off x="607353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3" name="pl183"/>
            <p:cNvSpPr/>
            <p:nvPr/>
          </p:nvSpPr>
          <p:spPr>
            <a:xfrm>
              <a:off x="633880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4" name="pl184"/>
            <p:cNvSpPr/>
            <p:nvPr/>
          </p:nvSpPr>
          <p:spPr>
            <a:xfrm>
              <a:off x="660408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5" name="pl185"/>
            <p:cNvSpPr/>
            <p:nvPr/>
          </p:nvSpPr>
          <p:spPr>
            <a:xfrm>
              <a:off x="686935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6" name="pl186"/>
            <p:cNvSpPr/>
            <p:nvPr/>
          </p:nvSpPr>
          <p:spPr>
            <a:xfrm>
              <a:off x="5012431" y="2170951"/>
              <a:ext cx="1856925" cy="30747"/>
            </a:xfrm>
            <a:custGeom>
              <a:avLst/>
              <a:pathLst>
                <a:path w="1856925" h="30747">
                  <a:moveTo>
                    <a:pt x="0" y="0"/>
                  </a:moveTo>
                  <a:lnTo>
                    <a:pt x="265275" y="0"/>
                  </a:lnTo>
                  <a:lnTo>
                    <a:pt x="530550" y="30747"/>
                  </a:lnTo>
                  <a:lnTo>
                    <a:pt x="795825" y="0"/>
                  </a:lnTo>
                  <a:lnTo>
                    <a:pt x="1061100" y="30747"/>
                  </a:lnTo>
                  <a:lnTo>
                    <a:pt x="1326375" y="30747"/>
                  </a:lnTo>
                  <a:lnTo>
                    <a:pt x="1591650" y="30747"/>
                  </a:lnTo>
                  <a:lnTo>
                    <a:pt x="1856925" y="30747"/>
                  </a:lnTo>
                </a:path>
              </a:pathLst>
            </a:custGeom>
            <a:ln w="20325" cap="flat">
              <a:solidFill>
                <a:srgbClr val="BEBEBE">
                  <a:alpha val="69803"/>
                </a:srgbClr>
              </a:solidFill>
              <a:prstDash val="solid"/>
              <a:round/>
            </a:ln>
          </p:spPr>
          <p:txBody>
            <a:bodyPr/>
            <a:lstStyle/>
            <a:p/>
          </p:txBody>
        </p:sp>
        <p:sp>
          <p:nvSpPr>
            <p:cNvPr id="187" name="pl187"/>
            <p:cNvSpPr/>
            <p:nvPr/>
          </p:nvSpPr>
          <p:spPr>
            <a:xfrm>
              <a:off x="5012431" y="2201698"/>
              <a:ext cx="1856925" cy="61494"/>
            </a:xfrm>
            <a:custGeom>
              <a:avLst/>
              <a:pathLst>
                <a:path w="1856925" h="61494">
                  <a:moveTo>
                    <a:pt x="0" y="0"/>
                  </a:moveTo>
                  <a:lnTo>
                    <a:pt x="265275" y="30747"/>
                  </a:lnTo>
                  <a:lnTo>
                    <a:pt x="530550" y="30747"/>
                  </a:lnTo>
                  <a:lnTo>
                    <a:pt x="795825" y="61494"/>
                  </a:lnTo>
                  <a:lnTo>
                    <a:pt x="1061100" y="61494"/>
                  </a:lnTo>
                  <a:lnTo>
                    <a:pt x="1326375" y="61494"/>
                  </a:lnTo>
                  <a:lnTo>
                    <a:pt x="1591650" y="0"/>
                  </a:lnTo>
                  <a:lnTo>
                    <a:pt x="1856925" y="61494"/>
                  </a:lnTo>
                </a:path>
              </a:pathLst>
            </a:custGeom>
            <a:ln w="40651" cap="flat">
              <a:solidFill>
                <a:srgbClr val="BEBEBE">
                  <a:alpha val="69803"/>
                </a:srgbClr>
              </a:solidFill>
              <a:prstDash val="solid"/>
              <a:round/>
            </a:ln>
          </p:spPr>
          <p:txBody>
            <a:bodyPr/>
            <a:lstStyle/>
            <a:p/>
          </p:txBody>
        </p:sp>
        <p:sp>
          <p:nvSpPr>
            <p:cNvPr id="188" name="pl188"/>
            <p:cNvSpPr/>
            <p:nvPr/>
          </p:nvSpPr>
          <p:spPr>
            <a:xfrm>
              <a:off x="5012431" y="2201698"/>
              <a:ext cx="1856925" cy="61494"/>
            </a:xfrm>
            <a:custGeom>
              <a:avLst/>
              <a:pathLst>
                <a:path w="1856925" h="61494">
                  <a:moveTo>
                    <a:pt x="0" y="0"/>
                  </a:moveTo>
                  <a:lnTo>
                    <a:pt x="265275" y="30747"/>
                  </a:lnTo>
                  <a:lnTo>
                    <a:pt x="530550" y="30747"/>
                  </a:lnTo>
                  <a:lnTo>
                    <a:pt x="795825" y="61494"/>
                  </a:lnTo>
                  <a:lnTo>
                    <a:pt x="1061100" y="61494"/>
                  </a:lnTo>
                  <a:lnTo>
                    <a:pt x="1326375" y="61494"/>
                  </a:lnTo>
                  <a:lnTo>
                    <a:pt x="1591650" y="0"/>
                  </a:lnTo>
                  <a:lnTo>
                    <a:pt x="1856925" y="61494"/>
                  </a:lnTo>
                </a:path>
              </a:pathLst>
            </a:custGeom>
            <a:ln w="35231" cap="flat">
              <a:solidFill>
                <a:srgbClr val="BEBEBE">
                  <a:alpha val="69803"/>
                </a:srgbClr>
              </a:solidFill>
              <a:prstDash val="solid"/>
              <a:round/>
            </a:ln>
          </p:spPr>
          <p:txBody>
            <a:bodyPr/>
            <a:lstStyle/>
            <a:p/>
          </p:txBody>
        </p:sp>
        <p:sp>
          <p:nvSpPr>
            <p:cNvPr id="189" name="pl189"/>
            <p:cNvSpPr/>
            <p:nvPr/>
          </p:nvSpPr>
          <p:spPr>
            <a:xfrm>
              <a:off x="5012431" y="2170951"/>
              <a:ext cx="1856925" cy="30747"/>
            </a:xfrm>
            <a:custGeom>
              <a:avLst/>
              <a:pathLst>
                <a:path w="1856925" h="30747">
                  <a:moveTo>
                    <a:pt x="0" y="0"/>
                  </a:moveTo>
                  <a:lnTo>
                    <a:pt x="265275" y="0"/>
                  </a:lnTo>
                  <a:lnTo>
                    <a:pt x="530550" y="30747"/>
                  </a:lnTo>
                  <a:lnTo>
                    <a:pt x="795825" y="0"/>
                  </a:lnTo>
                  <a:lnTo>
                    <a:pt x="1061100" y="30747"/>
                  </a:lnTo>
                  <a:lnTo>
                    <a:pt x="1326375" y="30747"/>
                  </a:lnTo>
                  <a:lnTo>
                    <a:pt x="1591650" y="30747"/>
                  </a:lnTo>
                  <a:lnTo>
                    <a:pt x="1856925" y="30747"/>
                  </a:lnTo>
                </a:path>
              </a:pathLst>
            </a:custGeom>
            <a:ln w="20325" cap="flat">
              <a:solidFill>
                <a:srgbClr val="6B6B6B">
                  <a:alpha val="100000"/>
                </a:srgbClr>
              </a:solidFill>
              <a:prstDash val="solid"/>
              <a:round/>
            </a:ln>
          </p:spPr>
          <p:txBody>
            <a:bodyPr/>
            <a:lstStyle/>
            <a:p/>
          </p:txBody>
        </p:sp>
        <p:sp>
          <p:nvSpPr>
            <p:cNvPr id="190" name="pl190"/>
            <p:cNvSpPr/>
            <p:nvPr/>
          </p:nvSpPr>
          <p:spPr>
            <a:xfrm>
              <a:off x="5012431" y="2201698"/>
              <a:ext cx="1856925" cy="61494"/>
            </a:xfrm>
            <a:custGeom>
              <a:avLst/>
              <a:pathLst>
                <a:path w="1856925" h="61494">
                  <a:moveTo>
                    <a:pt x="0" y="0"/>
                  </a:moveTo>
                  <a:lnTo>
                    <a:pt x="265275" y="30747"/>
                  </a:lnTo>
                  <a:lnTo>
                    <a:pt x="530550" y="30747"/>
                  </a:lnTo>
                  <a:lnTo>
                    <a:pt x="795825" y="61494"/>
                  </a:lnTo>
                  <a:lnTo>
                    <a:pt x="1061100" y="61494"/>
                  </a:lnTo>
                  <a:lnTo>
                    <a:pt x="1326375" y="61494"/>
                  </a:lnTo>
                  <a:lnTo>
                    <a:pt x="1591650" y="0"/>
                  </a:lnTo>
                  <a:lnTo>
                    <a:pt x="1856925" y="61494"/>
                  </a:lnTo>
                </a:path>
              </a:pathLst>
            </a:custGeom>
            <a:ln w="40651" cap="flat">
              <a:solidFill>
                <a:srgbClr val="000000">
                  <a:alpha val="100000"/>
                </a:srgbClr>
              </a:solidFill>
              <a:prstDash val="solid"/>
              <a:round/>
            </a:ln>
          </p:spPr>
          <p:txBody>
            <a:bodyPr/>
            <a:lstStyle/>
            <a:p/>
          </p:txBody>
        </p:sp>
        <p:sp>
          <p:nvSpPr>
            <p:cNvPr id="191" name="pl191"/>
            <p:cNvSpPr/>
            <p:nvPr/>
          </p:nvSpPr>
          <p:spPr>
            <a:xfrm>
              <a:off x="5012431" y="2201698"/>
              <a:ext cx="1856925" cy="61494"/>
            </a:xfrm>
            <a:custGeom>
              <a:avLst/>
              <a:pathLst>
                <a:path w="1856925" h="61494">
                  <a:moveTo>
                    <a:pt x="0" y="0"/>
                  </a:moveTo>
                  <a:lnTo>
                    <a:pt x="265275" y="30747"/>
                  </a:lnTo>
                  <a:lnTo>
                    <a:pt x="530550" y="30747"/>
                  </a:lnTo>
                  <a:lnTo>
                    <a:pt x="795825" y="61494"/>
                  </a:lnTo>
                  <a:lnTo>
                    <a:pt x="1061100" y="61494"/>
                  </a:lnTo>
                  <a:lnTo>
                    <a:pt x="1326375" y="61494"/>
                  </a:lnTo>
                  <a:lnTo>
                    <a:pt x="1591650" y="0"/>
                  </a:lnTo>
                  <a:lnTo>
                    <a:pt x="1856925" y="61494"/>
                  </a:lnTo>
                </a:path>
              </a:pathLst>
            </a:custGeom>
            <a:ln w="35231" cap="flat">
              <a:solidFill>
                <a:srgbClr val="F26A21">
                  <a:alpha val="100000"/>
                </a:srgbClr>
              </a:solidFill>
              <a:prstDash val="solid"/>
              <a:round/>
            </a:ln>
          </p:spPr>
          <p:txBody>
            <a:bodyPr/>
            <a:lstStyle/>
            <a:p/>
          </p:txBody>
        </p:sp>
        <p:sp>
          <p:nvSpPr>
            <p:cNvPr id="192" name="pl192"/>
            <p:cNvSpPr/>
            <p:nvPr/>
          </p:nvSpPr>
          <p:spPr>
            <a:xfrm>
              <a:off x="4919585" y="2263192"/>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193" name="tx193"/>
            <p:cNvSpPr/>
            <p:nvPr/>
          </p:nvSpPr>
          <p:spPr>
            <a:xfrm>
              <a:off x="4982302" y="20386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94" name="tx194"/>
            <p:cNvSpPr/>
            <p:nvPr/>
          </p:nvSpPr>
          <p:spPr>
            <a:xfrm>
              <a:off x="5247577" y="20694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95" name="tx195"/>
            <p:cNvSpPr/>
            <p:nvPr/>
          </p:nvSpPr>
          <p:spPr>
            <a:xfrm>
              <a:off x="5512852" y="20694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96" name="tx196"/>
            <p:cNvSpPr/>
            <p:nvPr/>
          </p:nvSpPr>
          <p:spPr>
            <a:xfrm>
              <a:off x="5778127" y="21001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7" name="tx197"/>
            <p:cNvSpPr/>
            <p:nvPr/>
          </p:nvSpPr>
          <p:spPr>
            <a:xfrm>
              <a:off x="6043402" y="21001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8" name="tx198"/>
            <p:cNvSpPr/>
            <p:nvPr/>
          </p:nvSpPr>
          <p:spPr>
            <a:xfrm>
              <a:off x="6308677" y="21001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9" name="tx199"/>
            <p:cNvSpPr/>
            <p:nvPr/>
          </p:nvSpPr>
          <p:spPr>
            <a:xfrm>
              <a:off x="6573952" y="20386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00" name="tx200"/>
            <p:cNvSpPr/>
            <p:nvPr/>
          </p:nvSpPr>
          <p:spPr>
            <a:xfrm>
              <a:off x="6839227" y="21001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01" name="rc201"/>
            <p:cNvSpPr/>
            <p:nvPr/>
          </p:nvSpPr>
          <p:spPr>
            <a:xfrm>
              <a:off x="4919585" y="2613739"/>
              <a:ext cx="2042618" cy="1454334"/>
            </a:xfrm>
            <a:prstGeom prst="rect">
              <a:avLst/>
            </a:prstGeom>
            <a:solidFill>
              <a:srgbClr val="EBEBEB">
                <a:alpha val="100000"/>
              </a:srgbClr>
            </a:solidFill>
          </p:spPr>
          <p:txBody>
            <a:bodyPr/>
            <a:lstStyle/>
            <a:p/>
          </p:txBody>
        </p:sp>
        <p:sp>
          <p:nvSpPr>
            <p:cNvPr id="202" name="pl202"/>
            <p:cNvSpPr/>
            <p:nvPr/>
          </p:nvSpPr>
          <p:spPr>
            <a:xfrm>
              <a:off x="4919585" y="361763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03" name="pl203"/>
            <p:cNvSpPr/>
            <p:nvPr/>
          </p:nvSpPr>
          <p:spPr>
            <a:xfrm>
              <a:off x="4919585" y="284895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04" name="pl204"/>
            <p:cNvSpPr/>
            <p:nvPr/>
          </p:nvSpPr>
          <p:spPr>
            <a:xfrm>
              <a:off x="4919585" y="400196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05" name="pl205"/>
            <p:cNvSpPr/>
            <p:nvPr/>
          </p:nvSpPr>
          <p:spPr>
            <a:xfrm>
              <a:off x="4919585" y="3233292"/>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06" name="pl206"/>
            <p:cNvSpPr/>
            <p:nvPr/>
          </p:nvSpPr>
          <p:spPr>
            <a:xfrm>
              <a:off x="5012431"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5277706"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554298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09" name="pl209"/>
            <p:cNvSpPr/>
            <p:nvPr/>
          </p:nvSpPr>
          <p:spPr>
            <a:xfrm>
              <a:off x="580825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0" name="pl210"/>
            <p:cNvSpPr/>
            <p:nvPr/>
          </p:nvSpPr>
          <p:spPr>
            <a:xfrm>
              <a:off x="607353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1" name="pl211"/>
            <p:cNvSpPr/>
            <p:nvPr/>
          </p:nvSpPr>
          <p:spPr>
            <a:xfrm>
              <a:off x="633880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2" name="pl212"/>
            <p:cNvSpPr/>
            <p:nvPr/>
          </p:nvSpPr>
          <p:spPr>
            <a:xfrm>
              <a:off x="660408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3" name="pl213"/>
            <p:cNvSpPr/>
            <p:nvPr/>
          </p:nvSpPr>
          <p:spPr>
            <a:xfrm>
              <a:off x="686935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4" name="pl214"/>
            <p:cNvSpPr/>
            <p:nvPr/>
          </p:nvSpPr>
          <p:spPr>
            <a:xfrm>
              <a:off x="5012431" y="3909726"/>
              <a:ext cx="1856925" cy="30747"/>
            </a:xfrm>
            <a:custGeom>
              <a:avLst/>
              <a:pathLst>
                <a:path w="1856925" h="30747">
                  <a:moveTo>
                    <a:pt x="0" y="0"/>
                  </a:moveTo>
                  <a:lnTo>
                    <a:pt x="265275" y="0"/>
                  </a:lnTo>
                  <a:lnTo>
                    <a:pt x="530550" y="30747"/>
                  </a:lnTo>
                  <a:lnTo>
                    <a:pt x="795825" y="0"/>
                  </a:lnTo>
                  <a:lnTo>
                    <a:pt x="1061100" y="30747"/>
                  </a:lnTo>
                  <a:lnTo>
                    <a:pt x="1326375" y="30747"/>
                  </a:lnTo>
                  <a:lnTo>
                    <a:pt x="1591650" y="30747"/>
                  </a:lnTo>
                  <a:lnTo>
                    <a:pt x="1856925" y="30747"/>
                  </a:lnTo>
                </a:path>
              </a:pathLst>
            </a:custGeom>
            <a:ln w="20325" cap="flat">
              <a:solidFill>
                <a:srgbClr val="BEBEBE">
                  <a:alpha val="69803"/>
                </a:srgbClr>
              </a:solidFill>
              <a:prstDash val="solid"/>
              <a:round/>
            </a:ln>
          </p:spPr>
          <p:txBody>
            <a:bodyPr/>
            <a:lstStyle/>
            <a:p/>
          </p:txBody>
        </p:sp>
        <p:sp>
          <p:nvSpPr>
            <p:cNvPr id="215" name="pl215"/>
            <p:cNvSpPr/>
            <p:nvPr/>
          </p:nvSpPr>
          <p:spPr>
            <a:xfrm>
              <a:off x="5012431" y="3817485"/>
              <a:ext cx="1856925" cy="153735"/>
            </a:xfrm>
            <a:custGeom>
              <a:avLst/>
              <a:pathLst>
                <a:path w="1856925" h="153735">
                  <a:moveTo>
                    <a:pt x="0" y="30747"/>
                  </a:moveTo>
                  <a:lnTo>
                    <a:pt x="265275" y="92241"/>
                  </a:lnTo>
                  <a:lnTo>
                    <a:pt x="530550" y="0"/>
                  </a:lnTo>
                  <a:lnTo>
                    <a:pt x="795825" y="153735"/>
                  </a:lnTo>
                  <a:lnTo>
                    <a:pt x="1061100" y="30747"/>
                  </a:lnTo>
                  <a:lnTo>
                    <a:pt x="1326375" y="122988"/>
                  </a:lnTo>
                  <a:lnTo>
                    <a:pt x="1591650" y="153735"/>
                  </a:lnTo>
                  <a:lnTo>
                    <a:pt x="1856925" y="122988"/>
                  </a:lnTo>
                </a:path>
              </a:pathLst>
            </a:custGeom>
            <a:ln w="40651" cap="flat">
              <a:solidFill>
                <a:srgbClr val="BEBEBE">
                  <a:alpha val="69803"/>
                </a:srgbClr>
              </a:solidFill>
              <a:prstDash val="solid"/>
              <a:round/>
            </a:ln>
          </p:spPr>
          <p:txBody>
            <a:bodyPr/>
            <a:lstStyle/>
            <a:p/>
          </p:txBody>
        </p:sp>
        <p:sp>
          <p:nvSpPr>
            <p:cNvPr id="216" name="pl216"/>
            <p:cNvSpPr/>
            <p:nvPr/>
          </p:nvSpPr>
          <p:spPr>
            <a:xfrm>
              <a:off x="5012431" y="3817485"/>
              <a:ext cx="1856925" cy="153735"/>
            </a:xfrm>
            <a:custGeom>
              <a:avLst/>
              <a:pathLst>
                <a:path w="1856925" h="153735">
                  <a:moveTo>
                    <a:pt x="0" y="30747"/>
                  </a:moveTo>
                  <a:lnTo>
                    <a:pt x="265275" y="92241"/>
                  </a:lnTo>
                  <a:lnTo>
                    <a:pt x="530550" y="0"/>
                  </a:lnTo>
                  <a:lnTo>
                    <a:pt x="795825" y="153735"/>
                  </a:lnTo>
                  <a:lnTo>
                    <a:pt x="1061100" y="30747"/>
                  </a:lnTo>
                  <a:lnTo>
                    <a:pt x="1326375" y="122988"/>
                  </a:lnTo>
                  <a:lnTo>
                    <a:pt x="1591650" y="153735"/>
                  </a:lnTo>
                  <a:lnTo>
                    <a:pt x="1856925" y="122988"/>
                  </a:lnTo>
                </a:path>
              </a:pathLst>
            </a:custGeom>
            <a:ln w="35231" cap="flat">
              <a:solidFill>
                <a:srgbClr val="BEBEBE">
                  <a:alpha val="69803"/>
                </a:srgbClr>
              </a:solidFill>
              <a:prstDash val="solid"/>
              <a:round/>
            </a:ln>
          </p:spPr>
          <p:txBody>
            <a:bodyPr/>
            <a:lstStyle/>
            <a:p/>
          </p:txBody>
        </p:sp>
        <p:sp>
          <p:nvSpPr>
            <p:cNvPr id="217" name="pl217"/>
            <p:cNvSpPr/>
            <p:nvPr/>
          </p:nvSpPr>
          <p:spPr>
            <a:xfrm>
              <a:off x="5012431" y="3909726"/>
              <a:ext cx="1856925" cy="30747"/>
            </a:xfrm>
            <a:custGeom>
              <a:avLst/>
              <a:pathLst>
                <a:path w="1856925" h="30747">
                  <a:moveTo>
                    <a:pt x="0" y="0"/>
                  </a:moveTo>
                  <a:lnTo>
                    <a:pt x="265275" y="0"/>
                  </a:lnTo>
                  <a:lnTo>
                    <a:pt x="530550" y="30747"/>
                  </a:lnTo>
                  <a:lnTo>
                    <a:pt x="795825" y="0"/>
                  </a:lnTo>
                  <a:lnTo>
                    <a:pt x="1061100" y="30747"/>
                  </a:lnTo>
                  <a:lnTo>
                    <a:pt x="1326375" y="30747"/>
                  </a:lnTo>
                  <a:lnTo>
                    <a:pt x="1591650" y="30747"/>
                  </a:lnTo>
                  <a:lnTo>
                    <a:pt x="1856925" y="30747"/>
                  </a:lnTo>
                </a:path>
              </a:pathLst>
            </a:custGeom>
            <a:ln w="20325" cap="flat">
              <a:solidFill>
                <a:srgbClr val="6B6B6B">
                  <a:alpha val="100000"/>
                </a:srgbClr>
              </a:solidFill>
              <a:prstDash val="solid"/>
              <a:round/>
            </a:ln>
          </p:spPr>
          <p:txBody>
            <a:bodyPr/>
            <a:lstStyle/>
            <a:p/>
          </p:txBody>
        </p:sp>
        <p:sp>
          <p:nvSpPr>
            <p:cNvPr id="218" name="pl218"/>
            <p:cNvSpPr/>
            <p:nvPr/>
          </p:nvSpPr>
          <p:spPr>
            <a:xfrm>
              <a:off x="5012431" y="3817485"/>
              <a:ext cx="1856925" cy="153735"/>
            </a:xfrm>
            <a:custGeom>
              <a:avLst/>
              <a:pathLst>
                <a:path w="1856925" h="153735">
                  <a:moveTo>
                    <a:pt x="0" y="30747"/>
                  </a:moveTo>
                  <a:lnTo>
                    <a:pt x="265275" y="92241"/>
                  </a:lnTo>
                  <a:lnTo>
                    <a:pt x="530550" y="0"/>
                  </a:lnTo>
                  <a:lnTo>
                    <a:pt x="795825" y="153735"/>
                  </a:lnTo>
                  <a:lnTo>
                    <a:pt x="1061100" y="30747"/>
                  </a:lnTo>
                  <a:lnTo>
                    <a:pt x="1326375" y="122988"/>
                  </a:lnTo>
                  <a:lnTo>
                    <a:pt x="1591650" y="153735"/>
                  </a:lnTo>
                  <a:lnTo>
                    <a:pt x="1856925" y="122988"/>
                  </a:lnTo>
                </a:path>
              </a:pathLst>
            </a:custGeom>
            <a:ln w="40651" cap="flat">
              <a:solidFill>
                <a:srgbClr val="000000">
                  <a:alpha val="100000"/>
                </a:srgbClr>
              </a:solidFill>
              <a:prstDash val="solid"/>
              <a:round/>
            </a:ln>
          </p:spPr>
          <p:txBody>
            <a:bodyPr/>
            <a:lstStyle/>
            <a:p/>
          </p:txBody>
        </p:sp>
        <p:sp>
          <p:nvSpPr>
            <p:cNvPr id="219" name="pl219"/>
            <p:cNvSpPr/>
            <p:nvPr/>
          </p:nvSpPr>
          <p:spPr>
            <a:xfrm>
              <a:off x="5012431" y="3817485"/>
              <a:ext cx="1856925" cy="153735"/>
            </a:xfrm>
            <a:custGeom>
              <a:avLst/>
              <a:pathLst>
                <a:path w="1856925" h="153735">
                  <a:moveTo>
                    <a:pt x="0" y="30747"/>
                  </a:moveTo>
                  <a:lnTo>
                    <a:pt x="265275" y="92241"/>
                  </a:lnTo>
                  <a:lnTo>
                    <a:pt x="530550" y="0"/>
                  </a:lnTo>
                  <a:lnTo>
                    <a:pt x="795825" y="153735"/>
                  </a:lnTo>
                  <a:lnTo>
                    <a:pt x="1061100" y="30747"/>
                  </a:lnTo>
                  <a:lnTo>
                    <a:pt x="1326375" y="122988"/>
                  </a:lnTo>
                  <a:lnTo>
                    <a:pt x="1591650" y="153735"/>
                  </a:lnTo>
                  <a:lnTo>
                    <a:pt x="1856925" y="122988"/>
                  </a:lnTo>
                </a:path>
              </a:pathLst>
            </a:custGeom>
            <a:ln w="35231" cap="flat">
              <a:solidFill>
                <a:srgbClr val="F26A21">
                  <a:alpha val="100000"/>
                </a:srgbClr>
              </a:solidFill>
              <a:prstDash val="solid"/>
              <a:round/>
            </a:ln>
          </p:spPr>
          <p:txBody>
            <a:bodyPr/>
            <a:lstStyle/>
            <a:p/>
          </p:txBody>
        </p:sp>
        <p:sp>
          <p:nvSpPr>
            <p:cNvPr id="220" name="pl220"/>
            <p:cNvSpPr/>
            <p:nvPr/>
          </p:nvSpPr>
          <p:spPr>
            <a:xfrm>
              <a:off x="4919585" y="4001967"/>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21" name="tx221"/>
            <p:cNvSpPr/>
            <p:nvPr/>
          </p:nvSpPr>
          <p:spPr>
            <a:xfrm>
              <a:off x="4982302" y="36852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22" name="tx222"/>
            <p:cNvSpPr/>
            <p:nvPr/>
          </p:nvSpPr>
          <p:spPr>
            <a:xfrm>
              <a:off x="5247577" y="37466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23" name="tx223"/>
            <p:cNvSpPr/>
            <p:nvPr/>
          </p:nvSpPr>
          <p:spPr>
            <a:xfrm>
              <a:off x="5512852" y="3654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24" name="tx224"/>
            <p:cNvSpPr/>
            <p:nvPr/>
          </p:nvSpPr>
          <p:spPr>
            <a:xfrm>
              <a:off x="5778127" y="38081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25" name="tx225"/>
            <p:cNvSpPr/>
            <p:nvPr/>
          </p:nvSpPr>
          <p:spPr>
            <a:xfrm>
              <a:off x="6043402" y="36852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26" name="tx226"/>
            <p:cNvSpPr/>
            <p:nvPr/>
          </p:nvSpPr>
          <p:spPr>
            <a:xfrm>
              <a:off x="6308677" y="37774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27" name="tx227"/>
            <p:cNvSpPr/>
            <p:nvPr/>
          </p:nvSpPr>
          <p:spPr>
            <a:xfrm>
              <a:off x="6573952" y="38081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28" name="tx228"/>
            <p:cNvSpPr/>
            <p:nvPr/>
          </p:nvSpPr>
          <p:spPr>
            <a:xfrm>
              <a:off x="6839227" y="37774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29" name="rc229"/>
            <p:cNvSpPr/>
            <p:nvPr/>
          </p:nvSpPr>
          <p:spPr>
            <a:xfrm>
              <a:off x="7031792" y="874964"/>
              <a:ext cx="2042618" cy="1454334"/>
            </a:xfrm>
            <a:prstGeom prst="rect">
              <a:avLst/>
            </a:prstGeom>
            <a:solidFill>
              <a:srgbClr val="EBEBEB">
                <a:alpha val="100000"/>
              </a:srgbClr>
            </a:solidFill>
          </p:spPr>
          <p:txBody>
            <a:bodyPr/>
            <a:lstStyle/>
            <a:p/>
          </p:txBody>
        </p:sp>
        <p:sp>
          <p:nvSpPr>
            <p:cNvPr id="230" name="pl230"/>
            <p:cNvSpPr/>
            <p:nvPr/>
          </p:nvSpPr>
          <p:spPr>
            <a:xfrm>
              <a:off x="7031792" y="187885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31" name="pl231"/>
            <p:cNvSpPr/>
            <p:nvPr/>
          </p:nvSpPr>
          <p:spPr>
            <a:xfrm>
              <a:off x="7031792" y="1110179"/>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32" name="pl232"/>
            <p:cNvSpPr/>
            <p:nvPr/>
          </p:nvSpPr>
          <p:spPr>
            <a:xfrm>
              <a:off x="7031792" y="2263192"/>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33" name="pl233"/>
            <p:cNvSpPr/>
            <p:nvPr/>
          </p:nvSpPr>
          <p:spPr>
            <a:xfrm>
              <a:off x="7031792" y="1494516"/>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34" name="pl234"/>
            <p:cNvSpPr/>
            <p:nvPr/>
          </p:nvSpPr>
          <p:spPr>
            <a:xfrm>
              <a:off x="712463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738991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765518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792046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818573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845101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0" name="pl240"/>
            <p:cNvSpPr/>
            <p:nvPr/>
          </p:nvSpPr>
          <p:spPr>
            <a:xfrm>
              <a:off x="871628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1" name="pl241"/>
            <p:cNvSpPr/>
            <p:nvPr/>
          </p:nvSpPr>
          <p:spPr>
            <a:xfrm>
              <a:off x="898156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2" name="pl242"/>
            <p:cNvSpPr/>
            <p:nvPr/>
          </p:nvSpPr>
          <p:spPr>
            <a:xfrm>
              <a:off x="7124639" y="2170951"/>
              <a:ext cx="1856925" cy="30747"/>
            </a:xfrm>
            <a:custGeom>
              <a:avLst/>
              <a:pathLst>
                <a:path w="1856925" h="30747">
                  <a:moveTo>
                    <a:pt x="0" y="0"/>
                  </a:moveTo>
                  <a:lnTo>
                    <a:pt x="265275" y="0"/>
                  </a:lnTo>
                  <a:lnTo>
                    <a:pt x="530550" y="30747"/>
                  </a:lnTo>
                  <a:lnTo>
                    <a:pt x="795825" y="0"/>
                  </a:lnTo>
                  <a:lnTo>
                    <a:pt x="1061100" y="30747"/>
                  </a:lnTo>
                  <a:lnTo>
                    <a:pt x="1326375" y="30747"/>
                  </a:lnTo>
                  <a:lnTo>
                    <a:pt x="1591650" y="30747"/>
                  </a:lnTo>
                  <a:lnTo>
                    <a:pt x="1856925" y="30747"/>
                  </a:lnTo>
                </a:path>
              </a:pathLst>
            </a:custGeom>
            <a:ln w="20325" cap="flat">
              <a:solidFill>
                <a:srgbClr val="BEBEBE">
                  <a:alpha val="69803"/>
                </a:srgbClr>
              </a:solidFill>
              <a:prstDash val="solid"/>
              <a:round/>
            </a:ln>
          </p:spPr>
          <p:txBody>
            <a:bodyPr/>
            <a:lstStyle/>
            <a:p/>
          </p:txBody>
        </p:sp>
        <p:sp>
          <p:nvSpPr>
            <p:cNvPr id="243" name="pl243"/>
            <p:cNvSpPr/>
            <p:nvPr/>
          </p:nvSpPr>
          <p:spPr>
            <a:xfrm>
              <a:off x="7124639" y="2170951"/>
              <a:ext cx="1856925" cy="30747"/>
            </a:xfrm>
            <a:custGeom>
              <a:avLst/>
              <a:pathLst>
                <a:path w="1856925" h="30747">
                  <a:moveTo>
                    <a:pt x="0" y="0"/>
                  </a:moveTo>
                  <a:lnTo>
                    <a:pt x="265275" y="0"/>
                  </a:lnTo>
                  <a:lnTo>
                    <a:pt x="530550" y="30747"/>
                  </a:lnTo>
                  <a:lnTo>
                    <a:pt x="795825" y="0"/>
                  </a:lnTo>
                  <a:lnTo>
                    <a:pt x="1061100" y="30747"/>
                  </a:lnTo>
                  <a:lnTo>
                    <a:pt x="1326375" y="30747"/>
                  </a:lnTo>
                  <a:lnTo>
                    <a:pt x="1591650" y="30747"/>
                  </a:lnTo>
                  <a:lnTo>
                    <a:pt x="1856925" y="30747"/>
                  </a:lnTo>
                </a:path>
              </a:pathLst>
            </a:custGeom>
            <a:ln w="40651" cap="flat">
              <a:solidFill>
                <a:srgbClr val="BEBEBE">
                  <a:alpha val="69803"/>
                </a:srgbClr>
              </a:solidFill>
              <a:prstDash val="solid"/>
              <a:round/>
            </a:ln>
          </p:spPr>
          <p:txBody>
            <a:bodyPr/>
            <a:lstStyle/>
            <a:p/>
          </p:txBody>
        </p:sp>
        <p:sp>
          <p:nvSpPr>
            <p:cNvPr id="244" name="pl244"/>
            <p:cNvSpPr/>
            <p:nvPr/>
          </p:nvSpPr>
          <p:spPr>
            <a:xfrm>
              <a:off x="7124639" y="2170951"/>
              <a:ext cx="1856925" cy="30747"/>
            </a:xfrm>
            <a:custGeom>
              <a:avLst/>
              <a:pathLst>
                <a:path w="1856925" h="30747">
                  <a:moveTo>
                    <a:pt x="0" y="0"/>
                  </a:moveTo>
                  <a:lnTo>
                    <a:pt x="265275" y="0"/>
                  </a:lnTo>
                  <a:lnTo>
                    <a:pt x="530550" y="30747"/>
                  </a:lnTo>
                  <a:lnTo>
                    <a:pt x="795825" y="0"/>
                  </a:lnTo>
                  <a:lnTo>
                    <a:pt x="1061100" y="30747"/>
                  </a:lnTo>
                  <a:lnTo>
                    <a:pt x="1326375" y="30747"/>
                  </a:lnTo>
                  <a:lnTo>
                    <a:pt x="1591650" y="30747"/>
                  </a:lnTo>
                  <a:lnTo>
                    <a:pt x="1856925" y="30747"/>
                  </a:lnTo>
                </a:path>
              </a:pathLst>
            </a:custGeom>
            <a:ln w="35231" cap="flat">
              <a:solidFill>
                <a:srgbClr val="BEBEBE">
                  <a:alpha val="69803"/>
                </a:srgbClr>
              </a:solidFill>
              <a:prstDash val="solid"/>
              <a:round/>
            </a:ln>
          </p:spPr>
          <p:txBody>
            <a:bodyPr/>
            <a:lstStyle/>
            <a:p/>
          </p:txBody>
        </p:sp>
        <p:sp>
          <p:nvSpPr>
            <p:cNvPr id="245" name="pl245"/>
            <p:cNvSpPr/>
            <p:nvPr/>
          </p:nvSpPr>
          <p:spPr>
            <a:xfrm>
              <a:off x="7124639" y="2170951"/>
              <a:ext cx="1856925" cy="30747"/>
            </a:xfrm>
            <a:custGeom>
              <a:avLst/>
              <a:pathLst>
                <a:path w="1856925" h="30747">
                  <a:moveTo>
                    <a:pt x="0" y="0"/>
                  </a:moveTo>
                  <a:lnTo>
                    <a:pt x="265275" y="0"/>
                  </a:lnTo>
                  <a:lnTo>
                    <a:pt x="530550" y="30747"/>
                  </a:lnTo>
                  <a:lnTo>
                    <a:pt x="795825" y="0"/>
                  </a:lnTo>
                  <a:lnTo>
                    <a:pt x="1061100" y="30747"/>
                  </a:lnTo>
                  <a:lnTo>
                    <a:pt x="1326375" y="30747"/>
                  </a:lnTo>
                  <a:lnTo>
                    <a:pt x="1591650" y="30747"/>
                  </a:lnTo>
                  <a:lnTo>
                    <a:pt x="1856925" y="30747"/>
                  </a:lnTo>
                </a:path>
              </a:pathLst>
            </a:custGeom>
            <a:ln w="20325" cap="flat">
              <a:solidFill>
                <a:srgbClr val="6B6B6B">
                  <a:alpha val="100000"/>
                </a:srgbClr>
              </a:solidFill>
              <a:prstDash val="solid"/>
              <a:round/>
            </a:ln>
          </p:spPr>
          <p:txBody>
            <a:bodyPr/>
            <a:lstStyle/>
            <a:p/>
          </p:txBody>
        </p:sp>
        <p:sp>
          <p:nvSpPr>
            <p:cNvPr id="246" name="pl246"/>
            <p:cNvSpPr/>
            <p:nvPr/>
          </p:nvSpPr>
          <p:spPr>
            <a:xfrm>
              <a:off x="7124639" y="2170951"/>
              <a:ext cx="1856925" cy="30747"/>
            </a:xfrm>
            <a:custGeom>
              <a:avLst/>
              <a:pathLst>
                <a:path w="1856925" h="30747">
                  <a:moveTo>
                    <a:pt x="0" y="0"/>
                  </a:moveTo>
                  <a:lnTo>
                    <a:pt x="265275" y="0"/>
                  </a:lnTo>
                  <a:lnTo>
                    <a:pt x="530550" y="30747"/>
                  </a:lnTo>
                  <a:lnTo>
                    <a:pt x="795825" y="0"/>
                  </a:lnTo>
                  <a:lnTo>
                    <a:pt x="1061100" y="30747"/>
                  </a:lnTo>
                  <a:lnTo>
                    <a:pt x="1326375" y="30747"/>
                  </a:lnTo>
                  <a:lnTo>
                    <a:pt x="1591650" y="30747"/>
                  </a:lnTo>
                  <a:lnTo>
                    <a:pt x="1856925" y="30747"/>
                  </a:lnTo>
                </a:path>
              </a:pathLst>
            </a:custGeom>
            <a:ln w="40651" cap="flat">
              <a:solidFill>
                <a:srgbClr val="000000">
                  <a:alpha val="100000"/>
                </a:srgbClr>
              </a:solidFill>
              <a:prstDash val="solid"/>
              <a:round/>
            </a:ln>
          </p:spPr>
          <p:txBody>
            <a:bodyPr/>
            <a:lstStyle/>
            <a:p/>
          </p:txBody>
        </p:sp>
        <p:sp>
          <p:nvSpPr>
            <p:cNvPr id="247" name="pl247"/>
            <p:cNvSpPr/>
            <p:nvPr/>
          </p:nvSpPr>
          <p:spPr>
            <a:xfrm>
              <a:off x="7124639" y="2170951"/>
              <a:ext cx="1856925" cy="30747"/>
            </a:xfrm>
            <a:custGeom>
              <a:avLst/>
              <a:pathLst>
                <a:path w="1856925" h="30747">
                  <a:moveTo>
                    <a:pt x="0" y="0"/>
                  </a:moveTo>
                  <a:lnTo>
                    <a:pt x="265275" y="0"/>
                  </a:lnTo>
                  <a:lnTo>
                    <a:pt x="530550" y="30747"/>
                  </a:lnTo>
                  <a:lnTo>
                    <a:pt x="795825" y="0"/>
                  </a:lnTo>
                  <a:lnTo>
                    <a:pt x="1061100" y="30747"/>
                  </a:lnTo>
                  <a:lnTo>
                    <a:pt x="1326375" y="30747"/>
                  </a:lnTo>
                  <a:lnTo>
                    <a:pt x="1591650" y="30747"/>
                  </a:lnTo>
                  <a:lnTo>
                    <a:pt x="1856925" y="30747"/>
                  </a:lnTo>
                </a:path>
              </a:pathLst>
            </a:custGeom>
            <a:ln w="35231" cap="flat">
              <a:solidFill>
                <a:srgbClr val="F26A21">
                  <a:alpha val="100000"/>
                </a:srgbClr>
              </a:solidFill>
              <a:prstDash val="solid"/>
              <a:round/>
            </a:ln>
          </p:spPr>
          <p:txBody>
            <a:bodyPr/>
            <a:lstStyle/>
            <a:p/>
          </p:txBody>
        </p:sp>
        <p:sp>
          <p:nvSpPr>
            <p:cNvPr id="248" name="pl248"/>
            <p:cNvSpPr/>
            <p:nvPr/>
          </p:nvSpPr>
          <p:spPr>
            <a:xfrm>
              <a:off x="7031792" y="2263192"/>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49" name="tx249"/>
            <p:cNvSpPr/>
            <p:nvPr/>
          </p:nvSpPr>
          <p:spPr>
            <a:xfrm>
              <a:off x="7094509" y="20079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0" name="tx250"/>
            <p:cNvSpPr/>
            <p:nvPr/>
          </p:nvSpPr>
          <p:spPr>
            <a:xfrm>
              <a:off x="7359784" y="20079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1" name="tx251"/>
            <p:cNvSpPr/>
            <p:nvPr/>
          </p:nvSpPr>
          <p:spPr>
            <a:xfrm>
              <a:off x="7625059" y="20386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52" name="tx252"/>
            <p:cNvSpPr/>
            <p:nvPr/>
          </p:nvSpPr>
          <p:spPr>
            <a:xfrm>
              <a:off x="7890334" y="20079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3" name="tx253"/>
            <p:cNvSpPr/>
            <p:nvPr/>
          </p:nvSpPr>
          <p:spPr>
            <a:xfrm>
              <a:off x="8155609" y="20386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54" name="tx254"/>
            <p:cNvSpPr/>
            <p:nvPr/>
          </p:nvSpPr>
          <p:spPr>
            <a:xfrm>
              <a:off x="8420885" y="20386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55" name="tx255"/>
            <p:cNvSpPr/>
            <p:nvPr/>
          </p:nvSpPr>
          <p:spPr>
            <a:xfrm>
              <a:off x="8686160" y="20386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56" name="tx256"/>
            <p:cNvSpPr/>
            <p:nvPr/>
          </p:nvSpPr>
          <p:spPr>
            <a:xfrm>
              <a:off x="8951435" y="20386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57" name="rc257"/>
            <p:cNvSpPr/>
            <p:nvPr/>
          </p:nvSpPr>
          <p:spPr>
            <a:xfrm>
              <a:off x="7031792" y="2613739"/>
              <a:ext cx="2042618" cy="1454334"/>
            </a:xfrm>
            <a:prstGeom prst="rect">
              <a:avLst/>
            </a:prstGeom>
            <a:solidFill>
              <a:srgbClr val="EBEBEB">
                <a:alpha val="100000"/>
              </a:srgbClr>
            </a:solidFill>
          </p:spPr>
          <p:txBody>
            <a:bodyPr/>
            <a:lstStyle/>
            <a:p/>
          </p:txBody>
        </p:sp>
        <p:sp>
          <p:nvSpPr>
            <p:cNvPr id="258" name="pl258"/>
            <p:cNvSpPr/>
            <p:nvPr/>
          </p:nvSpPr>
          <p:spPr>
            <a:xfrm>
              <a:off x="7031792" y="361763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59" name="pl259"/>
            <p:cNvSpPr/>
            <p:nvPr/>
          </p:nvSpPr>
          <p:spPr>
            <a:xfrm>
              <a:off x="7031792" y="284895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60" name="pl260"/>
            <p:cNvSpPr/>
            <p:nvPr/>
          </p:nvSpPr>
          <p:spPr>
            <a:xfrm>
              <a:off x="7031792" y="400196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61" name="pl261"/>
            <p:cNvSpPr/>
            <p:nvPr/>
          </p:nvSpPr>
          <p:spPr>
            <a:xfrm>
              <a:off x="7031792" y="3233292"/>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62" name="pl262"/>
            <p:cNvSpPr/>
            <p:nvPr/>
          </p:nvSpPr>
          <p:spPr>
            <a:xfrm>
              <a:off x="712463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738991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765518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792046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818573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845101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871628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898156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7124639" y="3909726"/>
              <a:ext cx="1856925" cy="30747"/>
            </a:xfrm>
            <a:custGeom>
              <a:avLst/>
              <a:pathLst>
                <a:path w="1856925" h="30747">
                  <a:moveTo>
                    <a:pt x="0" y="0"/>
                  </a:moveTo>
                  <a:lnTo>
                    <a:pt x="265275" y="0"/>
                  </a:lnTo>
                  <a:lnTo>
                    <a:pt x="530550" y="30747"/>
                  </a:lnTo>
                  <a:lnTo>
                    <a:pt x="795825" y="0"/>
                  </a:lnTo>
                  <a:lnTo>
                    <a:pt x="1061100" y="30747"/>
                  </a:lnTo>
                  <a:lnTo>
                    <a:pt x="1326375" y="30747"/>
                  </a:lnTo>
                  <a:lnTo>
                    <a:pt x="1591650" y="30747"/>
                  </a:lnTo>
                  <a:lnTo>
                    <a:pt x="1856925" y="30747"/>
                  </a:lnTo>
                </a:path>
              </a:pathLst>
            </a:custGeom>
            <a:ln w="20325" cap="flat">
              <a:solidFill>
                <a:srgbClr val="BEBEBE">
                  <a:alpha val="69803"/>
                </a:srgbClr>
              </a:solidFill>
              <a:prstDash val="solid"/>
              <a:round/>
            </a:ln>
          </p:spPr>
          <p:txBody>
            <a:bodyPr/>
            <a:lstStyle/>
            <a:p/>
          </p:txBody>
        </p:sp>
        <p:sp>
          <p:nvSpPr>
            <p:cNvPr id="271" name="pl271"/>
            <p:cNvSpPr/>
            <p:nvPr/>
          </p:nvSpPr>
          <p:spPr>
            <a:xfrm>
              <a:off x="7124639" y="3971220"/>
              <a:ext cx="1856925" cy="30747"/>
            </a:xfrm>
            <a:custGeom>
              <a:avLst/>
              <a:pathLst>
                <a:path w="1856925" h="30747">
                  <a:moveTo>
                    <a:pt x="0" y="30747"/>
                  </a:moveTo>
                  <a:lnTo>
                    <a:pt x="265275" y="30747"/>
                  </a:lnTo>
                  <a:lnTo>
                    <a:pt x="530550" y="30747"/>
                  </a:lnTo>
                  <a:lnTo>
                    <a:pt x="795825" y="30747"/>
                  </a:lnTo>
                  <a:lnTo>
                    <a:pt x="1061100" y="30747"/>
                  </a:lnTo>
                  <a:lnTo>
                    <a:pt x="1326375" y="30747"/>
                  </a:lnTo>
                  <a:lnTo>
                    <a:pt x="1591650" y="0"/>
                  </a:lnTo>
                  <a:lnTo>
                    <a:pt x="1856925" y="30747"/>
                  </a:lnTo>
                </a:path>
              </a:pathLst>
            </a:custGeom>
            <a:ln w="40651" cap="flat">
              <a:solidFill>
                <a:srgbClr val="BEBEBE">
                  <a:alpha val="69803"/>
                </a:srgbClr>
              </a:solidFill>
              <a:prstDash val="solid"/>
              <a:round/>
            </a:ln>
          </p:spPr>
          <p:txBody>
            <a:bodyPr/>
            <a:lstStyle/>
            <a:p/>
          </p:txBody>
        </p:sp>
        <p:sp>
          <p:nvSpPr>
            <p:cNvPr id="272" name="pl272"/>
            <p:cNvSpPr/>
            <p:nvPr/>
          </p:nvSpPr>
          <p:spPr>
            <a:xfrm>
              <a:off x="7124639" y="3971220"/>
              <a:ext cx="1856925" cy="30747"/>
            </a:xfrm>
            <a:custGeom>
              <a:avLst/>
              <a:pathLst>
                <a:path w="1856925" h="30747">
                  <a:moveTo>
                    <a:pt x="0" y="30747"/>
                  </a:moveTo>
                  <a:lnTo>
                    <a:pt x="265275" y="30747"/>
                  </a:lnTo>
                  <a:lnTo>
                    <a:pt x="530550" y="30747"/>
                  </a:lnTo>
                  <a:lnTo>
                    <a:pt x="795825" y="30747"/>
                  </a:lnTo>
                  <a:lnTo>
                    <a:pt x="1061100" y="30747"/>
                  </a:lnTo>
                  <a:lnTo>
                    <a:pt x="1326375" y="30747"/>
                  </a:lnTo>
                  <a:lnTo>
                    <a:pt x="1591650" y="0"/>
                  </a:lnTo>
                  <a:lnTo>
                    <a:pt x="1856925" y="30747"/>
                  </a:lnTo>
                </a:path>
              </a:pathLst>
            </a:custGeom>
            <a:ln w="35231" cap="flat">
              <a:solidFill>
                <a:srgbClr val="BEBEBE">
                  <a:alpha val="69803"/>
                </a:srgbClr>
              </a:solidFill>
              <a:prstDash val="solid"/>
              <a:round/>
            </a:ln>
          </p:spPr>
          <p:txBody>
            <a:bodyPr/>
            <a:lstStyle/>
            <a:p/>
          </p:txBody>
        </p:sp>
        <p:sp>
          <p:nvSpPr>
            <p:cNvPr id="273" name="pl273"/>
            <p:cNvSpPr/>
            <p:nvPr/>
          </p:nvSpPr>
          <p:spPr>
            <a:xfrm>
              <a:off x="7124639" y="3909726"/>
              <a:ext cx="1856925" cy="30747"/>
            </a:xfrm>
            <a:custGeom>
              <a:avLst/>
              <a:pathLst>
                <a:path w="1856925" h="30747">
                  <a:moveTo>
                    <a:pt x="0" y="0"/>
                  </a:moveTo>
                  <a:lnTo>
                    <a:pt x="265275" y="0"/>
                  </a:lnTo>
                  <a:lnTo>
                    <a:pt x="530550" y="30747"/>
                  </a:lnTo>
                  <a:lnTo>
                    <a:pt x="795825" y="0"/>
                  </a:lnTo>
                  <a:lnTo>
                    <a:pt x="1061100" y="30747"/>
                  </a:lnTo>
                  <a:lnTo>
                    <a:pt x="1326375" y="30747"/>
                  </a:lnTo>
                  <a:lnTo>
                    <a:pt x="1591650" y="30747"/>
                  </a:lnTo>
                  <a:lnTo>
                    <a:pt x="1856925" y="30747"/>
                  </a:lnTo>
                </a:path>
              </a:pathLst>
            </a:custGeom>
            <a:ln w="20325" cap="flat">
              <a:solidFill>
                <a:srgbClr val="6B6B6B">
                  <a:alpha val="100000"/>
                </a:srgbClr>
              </a:solidFill>
              <a:prstDash val="solid"/>
              <a:round/>
            </a:ln>
          </p:spPr>
          <p:txBody>
            <a:bodyPr/>
            <a:lstStyle/>
            <a:p/>
          </p:txBody>
        </p:sp>
        <p:sp>
          <p:nvSpPr>
            <p:cNvPr id="274" name="pl274"/>
            <p:cNvSpPr/>
            <p:nvPr/>
          </p:nvSpPr>
          <p:spPr>
            <a:xfrm>
              <a:off x="7124639" y="3971220"/>
              <a:ext cx="1856925" cy="30747"/>
            </a:xfrm>
            <a:custGeom>
              <a:avLst/>
              <a:pathLst>
                <a:path w="1856925" h="30747">
                  <a:moveTo>
                    <a:pt x="0" y="30747"/>
                  </a:moveTo>
                  <a:lnTo>
                    <a:pt x="265275" y="30747"/>
                  </a:lnTo>
                  <a:lnTo>
                    <a:pt x="530550" y="30747"/>
                  </a:lnTo>
                  <a:lnTo>
                    <a:pt x="795825" y="30747"/>
                  </a:lnTo>
                  <a:lnTo>
                    <a:pt x="1061100" y="30747"/>
                  </a:lnTo>
                  <a:lnTo>
                    <a:pt x="1326375" y="30747"/>
                  </a:lnTo>
                  <a:lnTo>
                    <a:pt x="1591650" y="0"/>
                  </a:lnTo>
                  <a:lnTo>
                    <a:pt x="1856925" y="30747"/>
                  </a:lnTo>
                </a:path>
              </a:pathLst>
            </a:custGeom>
            <a:ln w="40651" cap="flat">
              <a:solidFill>
                <a:srgbClr val="000000">
                  <a:alpha val="100000"/>
                </a:srgbClr>
              </a:solidFill>
              <a:prstDash val="solid"/>
              <a:round/>
            </a:ln>
          </p:spPr>
          <p:txBody>
            <a:bodyPr/>
            <a:lstStyle/>
            <a:p/>
          </p:txBody>
        </p:sp>
        <p:sp>
          <p:nvSpPr>
            <p:cNvPr id="275" name="pl275"/>
            <p:cNvSpPr/>
            <p:nvPr/>
          </p:nvSpPr>
          <p:spPr>
            <a:xfrm>
              <a:off x="7124639" y="3971220"/>
              <a:ext cx="1856925" cy="30747"/>
            </a:xfrm>
            <a:custGeom>
              <a:avLst/>
              <a:pathLst>
                <a:path w="1856925" h="30747">
                  <a:moveTo>
                    <a:pt x="0" y="30747"/>
                  </a:moveTo>
                  <a:lnTo>
                    <a:pt x="265275" y="30747"/>
                  </a:lnTo>
                  <a:lnTo>
                    <a:pt x="530550" y="30747"/>
                  </a:lnTo>
                  <a:lnTo>
                    <a:pt x="795825" y="30747"/>
                  </a:lnTo>
                  <a:lnTo>
                    <a:pt x="1061100" y="30747"/>
                  </a:lnTo>
                  <a:lnTo>
                    <a:pt x="1326375" y="30747"/>
                  </a:lnTo>
                  <a:lnTo>
                    <a:pt x="1591650" y="0"/>
                  </a:lnTo>
                  <a:lnTo>
                    <a:pt x="1856925" y="30747"/>
                  </a:lnTo>
                </a:path>
              </a:pathLst>
            </a:custGeom>
            <a:ln w="35231" cap="flat">
              <a:solidFill>
                <a:srgbClr val="F26A21">
                  <a:alpha val="100000"/>
                </a:srgbClr>
              </a:solidFill>
              <a:prstDash val="solid"/>
              <a:round/>
            </a:ln>
          </p:spPr>
          <p:txBody>
            <a:bodyPr/>
            <a:lstStyle/>
            <a:p/>
          </p:txBody>
        </p:sp>
        <p:sp>
          <p:nvSpPr>
            <p:cNvPr id="276" name="pl276"/>
            <p:cNvSpPr/>
            <p:nvPr/>
          </p:nvSpPr>
          <p:spPr>
            <a:xfrm>
              <a:off x="7031792" y="4001967"/>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77" name="tx277"/>
            <p:cNvSpPr/>
            <p:nvPr/>
          </p:nvSpPr>
          <p:spPr>
            <a:xfrm>
              <a:off x="7094509" y="38389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8" name="tx278"/>
            <p:cNvSpPr/>
            <p:nvPr/>
          </p:nvSpPr>
          <p:spPr>
            <a:xfrm>
              <a:off x="7359784" y="38389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9" name="tx279"/>
            <p:cNvSpPr/>
            <p:nvPr/>
          </p:nvSpPr>
          <p:spPr>
            <a:xfrm>
              <a:off x="7625059" y="38389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0" name="tx280"/>
            <p:cNvSpPr/>
            <p:nvPr/>
          </p:nvSpPr>
          <p:spPr>
            <a:xfrm>
              <a:off x="7890334" y="38389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1" name="tx281"/>
            <p:cNvSpPr/>
            <p:nvPr/>
          </p:nvSpPr>
          <p:spPr>
            <a:xfrm>
              <a:off x="8155609" y="38389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2" name="tx282"/>
            <p:cNvSpPr/>
            <p:nvPr/>
          </p:nvSpPr>
          <p:spPr>
            <a:xfrm>
              <a:off x="8420885" y="38389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3" name="tx283"/>
            <p:cNvSpPr/>
            <p:nvPr/>
          </p:nvSpPr>
          <p:spPr>
            <a:xfrm>
              <a:off x="8686160" y="38081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84" name="tx284"/>
            <p:cNvSpPr/>
            <p:nvPr/>
          </p:nvSpPr>
          <p:spPr>
            <a:xfrm>
              <a:off x="8951435" y="38389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5" name="tx285"/>
            <p:cNvSpPr/>
            <p:nvPr/>
          </p:nvSpPr>
          <p:spPr>
            <a:xfrm>
              <a:off x="1502144" y="4205084"/>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Thailand</a:t>
              </a:r>
            </a:p>
          </p:txBody>
        </p:sp>
        <p:sp>
          <p:nvSpPr>
            <p:cNvPr id="286" name="tx286"/>
            <p:cNvSpPr/>
            <p:nvPr/>
          </p:nvSpPr>
          <p:spPr>
            <a:xfrm>
              <a:off x="3532650" y="4205084"/>
              <a:ext cx="592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Timor-Leste</a:t>
              </a:r>
            </a:p>
          </p:txBody>
        </p:sp>
        <p:sp>
          <p:nvSpPr>
            <p:cNvPr id="287" name="tx287"/>
            <p:cNvSpPr/>
            <p:nvPr/>
          </p:nvSpPr>
          <p:spPr>
            <a:xfrm>
              <a:off x="1496018" y="2466308"/>
              <a:ext cx="4409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Maldives</a:t>
              </a:r>
            </a:p>
          </p:txBody>
        </p:sp>
        <p:sp>
          <p:nvSpPr>
            <p:cNvPr id="288" name="tx288"/>
            <p:cNvSpPr/>
            <p:nvPr/>
          </p:nvSpPr>
          <p:spPr>
            <a:xfrm>
              <a:off x="3595789" y="2466308"/>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Myanmar</a:t>
              </a:r>
            </a:p>
          </p:txBody>
        </p:sp>
        <p:sp>
          <p:nvSpPr>
            <p:cNvPr id="289" name="tx289"/>
            <p:cNvSpPr/>
            <p:nvPr/>
          </p:nvSpPr>
          <p:spPr>
            <a:xfrm>
              <a:off x="5794910" y="2466308"/>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Nepal</a:t>
              </a:r>
            </a:p>
          </p:txBody>
        </p:sp>
        <p:sp>
          <p:nvSpPr>
            <p:cNvPr id="290" name="tx290"/>
            <p:cNvSpPr/>
            <p:nvPr/>
          </p:nvSpPr>
          <p:spPr>
            <a:xfrm>
              <a:off x="7817003" y="2466308"/>
              <a:ext cx="4721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Sri Lanka</a:t>
              </a:r>
            </a:p>
          </p:txBody>
        </p:sp>
        <p:sp>
          <p:nvSpPr>
            <p:cNvPr id="291" name="tx291"/>
            <p:cNvSpPr/>
            <p:nvPr/>
          </p:nvSpPr>
          <p:spPr>
            <a:xfrm>
              <a:off x="1421266" y="72753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Bangladesh</a:t>
              </a:r>
            </a:p>
          </p:txBody>
        </p:sp>
        <p:sp>
          <p:nvSpPr>
            <p:cNvPr id="292" name="tx292"/>
            <p:cNvSpPr/>
            <p:nvPr/>
          </p:nvSpPr>
          <p:spPr>
            <a:xfrm>
              <a:off x="3651522" y="727533"/>
              <a:ext cx="3543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Bhutan</a:t>
              </a:r>
            </a:p>
          </p:txBody>
        </p:sp>
        <p:sp>
          <p:nvSpPr>
            <p:cNvPr id="293" name="tx293"/>
            <p:cNvSpPr/>
            <p:nvPr/>
          </p:nvSpPr>
          <p:spPr>
            <a:xfrm>
              <a:off x="5785720" y="727533"/>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DPRK</a:t>
              </a:r>
            </a:p>
          </p:txBody>
        </p:sp>
        <p:sp>
          <p:nvSpPr>
            <p:cNvPr id="294" name="tx294"/>
            <p:cNvSpPr/>
            <p:nvPr/>
          </p:nvSpPr>
          <p:spPr>
            <a:xfrm>
              <a:off x="7931898" y="727533"/>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India</a:t>
              </a:r>
            </a:p>
          </p:txBody>
        </p:sp>
        <p:sp>
          <p:nvSpPr>
            <p:cNvPr id="295" name="pl295"/>
            <p:cNvSpPr/>
            <p:nvPr/>
          </p:nvSpPr>
          <p:spPr>
            <a:xfrm>
              <a:off x="78801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96" name="pl296"/>
            <p:cNvSpPr/>
            <p:nvPr/>
          </p:nvSpPr>
          <p:spPr>
            <a:xfrm>
              <a:off x="105329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97" name="pl297"/>
            <p:cNvSpPr/>
            <p:nvPr/>
          </p:nvSpPr>
          <p:spPr>
            <a:xfrm>
              <a:off x="13185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98" name="pl298"/>
            <p:cNvSpPr/>
            <p:nvPr/>
          </p:nvSpPr>
          <p:spPr>
            <a:xfrm>
              <a:off x="158384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99" name="pl299"/>
            <p:cNvSpPr/>
            <p:nvPr/>
          </p:nvSpPr>
          <p:spPr>
            <a:xfrm>
              <a:off x="184911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0" name="pl300"/>
            <p:cNvSpPr/>
            <p:nvPr/>
          </p:nvSpPr>
          <p:spPr>
            <a:xfrm>
              <a:off x="211439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1" name="pl301"/>
            <p:cNvSpPr/>
            <p:nvPr/>
          </p:nvSpPr>
          <p:spPr>
            <a:xfrm>
              <a:off x="23796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2" name="pl302"/>
            <p:cNvSpPr/>
            <p:nvPr/>
          </p:nvSpPr>
          <p:spPr>
            <a:xfrm>
              <a:off x="264494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3" name="tx303"/>
            <p:cNvSpPr/>
            <p:nvPr/>
          </p:nvSpPr>
          <p:spPr>
            <a:xfrm rot="-5400000">
              <a:off x="66365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04" name="tx304"/>
            <p:cNvSpPr/>
            <p:nvPr/>
          </p:nvSpPr>
          <p:spPr>
            <a:xfrm rot="-5400000">
              <a:off x="9289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05" name="tx305"/>
            <p:cNvSpPr/>
            <p:nvPr/>
          </p:nvSpPr>
          <p:spPr>
            <a:xfrm rot="-5400000">
              <a:off x="11942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06" name="tx306"/>
            <p:cNvSpPr/>
            <p:nvPr/>
          </p:nvSpPr>
          <p:spPr>
            <a:xfrm rot="-5400000">
              <a:off x="145948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07" name="tx307"/>
            <p:cNvSpPr/>
            <p:nvPr/>
          </p:nvSpPr>
          <p:spPr>
            <a:xfrm rot="-5400000">
              <a:off x="172475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08" name="tx308"/>
            <p:cNvSpPr/>
            <p:nvPr/>
          </p:nvSpPr>
          <p:spPr>
            <a:xfrm rot="-5400000">
              <a:off x="19900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09" name="tx309"/>
            <p:cNvSpPr/>
            <p:nvPr/>
          </p:nvSpPr>
          <p:spPr>
            <a:xfrm rot="-5400000">
              <a:off x="22553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10" name="tx310"/>
            <p:cNvSpPr/>
            <p:nvPr/>
          </p:nvSpPr>
          <p:spPr>
            <a:xfrm rot="-5400000">
              <a:off x="252058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11" name="pl311"/>
            <p:cNvSpPr/>
            <p:nvPr/>
          </p:nvSpPr>
          <p:spPr>
            <a:xfrm>
              <a:off x="290022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2" name="pl312"/>
            <p:cNvSpPr/>
            <p:nvPr/>
          </p:nvSpPr>
          <p:spPr>
            <a:xfrm>
              <a:off x="316549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3" name="pl313"/>
            <p:cNvSpPr/>
            <p:nvPr/>
          </p:nvSpPr>
          <p:spPr>
            <a:xfrm>
              <a:off x="343077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4" name="pl314"/>
            <p:cNvSpPr/>
            <p:nvPr/>
          </p:nvSpPr>
          <p:spPr>
            <a:xfrm>
              <a:off x="369604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5" name="pl315"/>
            <p:cNvSpPr/>
            <p:nvPr/>
          </p:nvSpPr>
          <p:spPr>
            <a:xfrm>
              <a:off x="396132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6" name="pl316"/>
            <p:cNvSpPr/>
            <p:nvPr/>
          </p:nvSpPr>
          <p:spPr>
            <a:xfrm>
              <a:off x="422660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7" name="pl317"/>
            <p:cNvSpPr/>
            <p:nvPr/>
          </p:nvSpPr>
          <p:spPr>
            <a:xfrm>
              <a:off x="44918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8" name="pl318"/>
            <p:cNvSpPr/>
            <p:nvPr/>
          </p:nvSpPr>
          <p:spPr>
            <a:xfrm>
              <a:off x="475715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9" name="tx319"/>
            <p:cNvSpPr/>
            <p:nvPr/>
          </p:nvSpPr>
          <p:spPr>
            <a:xfrm rot="-5400000">
              <a:off x="277586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20" name="tx320"/>
            <p:cNvSpPr/>
            <p:nvPr/>
          </p:nvSpPr>
          <p:spPr>
            <a:xfrm rot="-5400000">
              <a:off x="30411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21" name="tx321"/>
            <p:cNvSpPr/>
            <p:nvPr/>
          </p:nvSpPr>
          <p:spPr>
            <a:xfrm rot="-5400000">
              <a:off x="33064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22" name="tx322"/>
            <p:cNvSpPr/>
            <p:nvPr/>
          </p:nvSpPr>
          <p:spPr>
            <a:xfrm rot="-5400000">
              <a:off x="357169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23" name="tx323"/>
            <p:cNvSpPr/>
            <p:nvPr/>
          </p:nvSpPr>
          <p:spPr>
            <a:xfrm rot="-5400000">
              <a:off x="383696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24" name="tx324"/>
            <p:cNvSpPr/>
            <p:nvPr/>
          </p:nvSpPr>
          <p:spPr>
            <a:xfrm rot="-5400000">
              <a:off x="41022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25" name="tx325"/>
            <p:cNvSpPr/>
            <p:nvPr/>
          </p:nvSpPr>
          <p:spPr>
            <a:xfrm rot="-5400000">
              <a:off x="43675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26" name="tx326"/>
            <p:cNvSpPr/>
            <p:nvPr/>
          </p:nvSpPr>
          <p:spPr>
            <a:xfrm rot="-5400000">
              <a:off x="463279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27" name="pl327"/>
            <p:cNvSpPr/>
            <p:nvPr/>
          </p:nvSpPr>
          <p:spPr>
            <a:xfrm>
              <a:off x="5012431"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8" name="pl328"/>
            <p:cNvSpPr/>
            <p:nvPr/>
          </p:nvSpPr>
          <p:spPr>
            <a:xfrm>
              <a:off x="5277706"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9" name="pl329"/>
            <p:cNvSpPr/>
            <p:nvPr/>
          </p:nvSpPr>
          <p:spPr>
            <a:xfrm>
              <a:off x="5542982"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0" name="pl330"/>
            <p:cNvSpPr/>
            <p:nvPr/>
          </p:nvSpPr>
          <p:spPr>
            <a:xfrm>
              <a:off x="5808257"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1" name="pl331"/>
            <p:cNvSpPr/>
            <p:nvPr/>
          </p:nvSpPr>
          <p:spPr>
            <a:xfrm>
              <a:off x="6073532"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2" name="pl332"/>
            <p:cNvSpPr/>
            <p:nvPr/>
          </p:nvSpPr>
          <p:spPr>
            <a:xfrm>
              <a:off x="6338807"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3" name="pl333"/>
            <p:cNvSpPr/>
            <p:nvPr/>
          </p:nvSpPr>
          <p:spPr>
            <a:xfrm>
              <a:off x="6604082"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4" name="pl334"/>
            <p:cNvSpPr/>
            <p:nvPr/>
          </p:nvSpPr>
          <p:spPr>
            <a:xfrm>
              <a:off x="6869357"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5" name="tx335"/>
            <p:cNvSpPr/>
            <p:nvPr/>
          </p:nvSpPr>
          <p:spPr>
            <a:xfrm rot="-5400000">
              <a:off x="4888073"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36" name="tx336"/>
            <p:cNvSpPr/>
            <p:nvPr/>
          </p:nvSpPr>
          <p:spPr>
            <a:xfrm rot="-5400000">
              <a:off x="5153348"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37" name="tx337"/>
            <p:cNvSpPr/>
            <p:nvPr/>
          </p:nvSpPr>
          <p:spPr>
            <a:xfrm rot="-5400000">
              <a:off x="5418623"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38" name="tx338"/>
            <p:cNvSpPr/>
            <p:nvPr/>
          </p:nvSpPr>
          <p:spPr>
            <a:xfrm rot="-5400000">
              <a:off x="5683898"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39" name="tx339"/>
            <p:cNvSpPr/>
            <p:nvPr/>
          </p:nvSpPr>
          <p:spPr>
            <a:xfrm rot="-5400000">
              <a:off x="5949173"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40" name="tx340"/>
            <p:cNvSpPr/>
            <p:nvPr/>
          </p:nvSpPr>
          <p:spPr>
            <a:xfrm rot="-5400000">
              <a:off x="6214448"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41" name="tx341"/>
            <p:cNvSpPr/>
            <p:nvPr/>
          </p:nvSpPr>
          <p:spPr>
            <a:xfrm rot="-5400000">
              <a:off x="6479723"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42" name="tx342"/>
            <p:cNvSpPr/>
            <p:nvPr/>
          </p:nvSpPr>
          <p:spPr>
            <a:xfrm rot="-5400000">
              <a:off x="6744999"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43" name="pl343"/>
            <p:cNvSpPr/>
            <p:nvPr/>
          </p:nvSpPr>
          <p:spPr>
            <a:xfrm>
              <a:off x="7124639"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4" name="pl344"/>
            <p:cNvSpPr/>
            <p:nvPr/>
          </p:nvSpPr>
          <p:spPr>
            <a:xfrm>
              <a:off x="7389914"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5" name="pl345"/>
            <p:cNvSpPr/>
            <p:nvPr/>
          </p:nvSpPr>
          <p:spPr>
            <a:xfrm>
              <a:off x="7655189"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6" name="pl346"/>
            <p:cNvSpPr/>
            <p:nvPr/>
          </p:nvSpPr>
          <p:spPr>
            <a:xfrm>
              <a:off x="7920464"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7" name="pl347"/>
            <p:cNvSpPr/>
            <p:nvPr/>
          </p:nvSpPr>
          <p:spPr>
            <a:xfrm>
              <a:off x="8185739"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8" name="pl348"/>
            <p:cNvSpPr/>
            <p:nvPr/>
          </p:nvSpPr>
          <p:spPr>
            <a:xfrm>
              <a:off x="8451014"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9" name="pl349"/>
            <p:cNvSpPr/>
            <p:nvPr/>
          </p:nvSpPr>
          <p:spPr>
            <a:xfrm>
              <a:off x="8716289"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0" name="pl350"/>
            <p:cNvSpPr/>
            <p:nvPr/>
          </p:nvSpPr>
          <p:spPr>
            <a:xfrm>
              <a:off x="8981564"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1" name="tx351"/>
            <p:cNvSpPr/>
            <p:nvPr/>
          </p:nvSpPr>
          <p:spPr>
            <a:xfrm rot="-5400000">
              <a:off x="7000280"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52" name="tx352"/>
            <p:cNvSpPr/>
            <p:nvPr/>
          </p:nvSpPr>
          <p:spPr>
            <a:xfrm rot="-5400000">
              <a:off x="7265555"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53" name="tx353"/>
            <p:cNvSpPr/>
            <p:nvPr/>
          </p:nvSpPr>
          <p:spPr>
            <a:xfrm rot="-5400000">
              <a:off x="7530830"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54" name="tx354"/>
            <p:cNvSpPr/>
            <p:nvPr/>
          </p:nvSpPr>
          <p:spPr>
            <a:xfrm rot="-5400000">
              <a:off x="7796105"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55" name="tx355"/>
            <p:cNvSpPr/>
            <p:nvPr/>
          </p:nvSpPr>
          <p:spPr>
            <a:xfrm rot="-5400000">
              <a:off x="8061381"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56" name="tx356"/>
            <p:cNvSpPr/>
            <p:nvPr/>
          </p:nvSpPr>
          <p:spPr>
            <a:xfrm rot="-5400000">
              <a:off x="8326656"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57" name="tx357"/>
            <p:cNvSpPr/>
            <p:nvPr/>
          </p:nvSpPr>
          <p:spPr>
            <a:xfrm rot="-5400000">
              <a:off x="8591931"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58" name="tx358"/>
            <p:cNvSpPr/>
            <p:nvPr/>
          </p:nvSpPr>
          <p:spPr>
            <a:xfrm rot="-5400000">
              <a:off x="8857206"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59" name="tx359"/>
            <p:cNvSpPr/>
            <p:nvPr/>
          </p:nvSpPr>
          <p:spPr>
            <a:xfrm>
              <a:off x="570361" y="222318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60" name="tx360"/>
            <p:cNvSpPr/>
            <p:nvPr/>
          </p:nvSpPr>
          <p:spPr>
            <a:xfrm>
              <a:off x="508182" y="14545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61" name="pl361"/>
            <p:cNvSpPr/>
            <p:nvPr/>
          </p:nvSpPr>
          <p:spPr>
            <a:xfrm>
              <a:off x="660376" y="226319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62" name="pl362"/>
            <p:cNvSpPr/>
            <p:nvPr/>
          </p:nvSpPr>
          <p:spPr>
            <a:xfrm>
              <a:off x="660376" y="149451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63" name="tx363"/>
            <p:cNvSpPr/>
            <p:nvPr/>
          </p:nvSpPr>
          <p:spPr>
            <a:xfrm>
              <a:off x="570361" y="396196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64" name="tx364"/>
            <p:cNvSpPr/>
            <p:nvPr/>
          </p:nvSpPr>
          <p:spPr>
            <a:xfrm>
              <a:off x="508182" y="319328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65" name="pl365"/>
            <p:cNvSpPr/>
            <p:nvPr/>
          </p:nvSpPr>
          <p:spPr>
            <a:xfrm>
              <a:off x="660376" y="400196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66" name="pl366"/>
            <p:cNvSpPr/>
            <p:nvPr/>
          </p:nvSpPr>
          <p:spPr>
            <a:xfrm>
              <a:off x="660376" y="323329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67" name="tx367"/>
            <p:cNvSpPr/>
            <p:nvPr/>
          </p:nvSpPr>
          <p:spPr>
            <a:xfrm>
              <a:off x="570361" y="570073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68" name="tx368"/>
            <p:cNvSpPr/>
            <p:nvPr/>
          </p:nvSpPr>
          <p:spPr>
            <a:xfrm>
              <a:off x="508182" y="49320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69" name="pl369"/>
            <p:cNvSpPr/>
            <p:nvPr/>
          </p:nvSpPr>
          <p:spPr>
            <a:xfrm>
              <a:off x="660376" y="574074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70" name="pl370"/>
            <p:cNvSpPr/>
            <p:nvPr/>
          </p:nvSpPr>
          <p:spPr>
            <a:xfrm>
              <a:off x="660376" y="497206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71" name="tx371"/>
            <p:cNvSpPr/>
            <p:nvPr/>
          </p:nvSpPr>
          <p:spPr>
            <a:xfrm rot="-5400000">
              <a:off x="-6031" y="3290889"/>
              <a:ext cx="7999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a:t>
              </a:r>
            </a:p>
          </p:txBody>
        </p:sp>
        <p:sp>
          <p:nvSpPr>
            <p:cNvPr id="372" name="tx372"/>
            <p:cNvSpPr/>
            <p:nvPr/>
          </p:nvSpPr>
          <p:spPr>
            <a:xfrm>
              <a:off x="695171" y="435349"/>
              <a:ext cx="521143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Drop-out between DTP1 and DTP3 (%), by country, SEAR, 2018-2025</a:t>
              </a:r>
            </a:p>
          </p:txBody>
        </p:sp>
        <p:sp>
          <p:nvSpPr>
            <p:cNvPr id="373" name="tx373"/>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74" name="tx374"/>
            <p:cNvSpPr/>
            <p:nvPr/>
          </p:nvSpPr>
          <p:spPr>
            <a:xfrm>
              <a:off x="6147873" y="6472760"/>
              <a:ext cx="292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dropout for reference</a:t>
              </a:r>
            </a:p>
          </p:txBody>
        </p:sp>
        <p:sp>
          <p:nvSpPr>
            <p:cNvPr id="375" name="tx375"/>
            <p:cNvSpPr/>
            <p:nvPr/>
          </p:nvSpPr>
          <p:spPr>
            <a:xfrm>
              <a:off x="5796652" y="6593460"/>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grpSp>
      <p:sp>
        <p:nvSpPr>
          <p:cNvPr id="3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drop-out rates between DTP1 and DTP3 by country.
In 2025, Myanmar and Timor-Leste had the highest drop-out with 7% of children who received DTP1 not receiving DTP3.
Bhutan, DPRK, Maldives, and Sri Lanka had the lowest DTP drop-out (0%). Zero drop-out indicates that near enough all children that received DTP1 also received DTP3.
0 countries had DTP drop-out of more than 10%.</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2042618" cy="1454334"/>
            </a:xfrm>
            <a:prstGeom prst="rect">
              <a:avLst/>
            </a:prstGeom>
            <a:solidFill>
              <a:srgbClr val="EBEBEB">
                <a:alpha val="100000"/>
              </a:srgbClr>
            </a:solidFill>
          </p:spPr>
          <p:txBody>
            <a:bodyPr/>
            <a:lstStyle/>
            <a:p/>
          </p:txBody>
        </p:sp>
        <p:sp>
          <p:nvSpPr>
            <p:cNvPr id="6" name="pl6"/>
            <p:cNvSpPr/>
            <p:nvPr/>
          </p:nvSpPr>
          <p:spPr>
            <a:xfrm>
              <a:off x="695171" y="1883895"/>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7" name="pl7"/>
            <p:cNvSpPr/>
            <p:nvPr/>
          </p:nvSpPr>
          <p:spPr>
            <a:xfrm>
              <a:off x="695171" y="1342041"/>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8" name="pl8"/>
            <p:cNvSpPr/>
            <p:nvPr/>
          </p:nvSpPr>
          <p:spPr>
            <a:xfrm>
              <a:off x="695171" y="2154821"/>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9" name="pl9"/>
            <p:cNvSpPr/>
            <p:nvPr/>
          </p:nvSpPr>
          <p:spPr>
            <a:xfrm>
              <a:off x="695171" y="1612968"/>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0" name="pl10"/>
            <p:cNvSpPr/>
            <p:nvPr/>
          </p:nvSpPr>
          <p:spPr>
            <a:xfrm>
              <a:off x="695171" y="1071115"/>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1" name="pl11"/>
            <p:cNvSpPr/>
            <p:nvPr/>
          </p:nvSpPr>
          <p:spPr>
            <a:xfrm>
              <a:off x="78801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105329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31856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58384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84911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211439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37966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2644943"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788017" y="2133147"/>
              <a:ext cx="1856925" cy="65022"/>
            </a:xfrm>
            <a:custGeom>
              <a:avLst/>
              <a:pathLst>
                <a:path w="1856925" h="65022">
                  <a:moveTo>
                    <a:pt x="0" y="21674"/>
                  </a:moveTo>
                  <a:lnTo>
                    <a:pt x="265275" y="21674"/>
                  </a:lnTo>
                  <a:lnTo>
                    <a:pt x="530550" y="65022"/>
                  </a:lnTo>
                  <a:lnTo>
                    <a:pt x="795825" y="21674"/>
                  </a:lnTo>
                  <a:lnTo>
                    <a:pt x="1061100" y="0"/>
                  </a:lnTo>
                  <a:lnTo>
                    <a:pt x="1326375" y="0"/>
                  </a:lnTo>
                  <a:lnTo>
                    <a:pt x="1591650" y="21674"/>
                  </a:lnTo>
                  <a:lnTo>
                    <a:pt x="1856925" y="21674"/>
                  </a:lnTo>
                </a:path>
              </a:pathLst>
            </a:custGeom>
            <a:ln w="20325" cap="flat">
              <a:solidFill>
                <a:srgbClr val="BEBEBE">
                  <a:alpha val="69803"/>
                </a:srgbClr>
              </a:solidFill>
              <a:prstDash val="solid"/>
              <a:round/>
            </a:ln>
          </p:spPr>
          <p:txBody>
            <a:bodyPr/>
            <a:lstStyle/>
            <a:p/>
          </p:txBody>
        </p:sp>
        <p:sp>
          <p:nvSpPr>
            <p:cNvPr id="20" name="pl20"/>
            <p:cNvSpPr/>
            <p:nvPr/>
          </p:nvSpPr>
          <p:spPr>
            <a:xfrm>
              <a:off x="788017" y="2089799"/>
              <a:ext cx="1856925" cy="21674"/>
            </a:xfrm>
            <a:custGeom>
              <a:avLst/>
              <a:pathLst>
                <a:path w="1856925" h="21674">
                  <a:moveTo>
                    <a:pt x="0" y="21674"/>
                  </a:moveTo>
                  <a:lnTo>
                    <a:pt x="265275" y="21674"/>
                  </a:lnTo>
                  <a:lnTo>
                    <a:pt x="530550" y="21674"/>
                  </a:lnTo>
                  <a:lnTo>
                    <a:pt x="795825" y="21674"/>
                  </a:lnTo>
                  <a:lnTo>
                    <a:pt x="1061100" y="0"/>
                  </a:lnTo>
                  <a:lnTo>
                    <a:pt x="1326375" y="0"/>
                  </a:lnTo>
                  <a:lnTo>
                    <a:pt x="1591650" y="0"/>
                  </a:lnTo>
                  <a:lnTo>
                    <a:pt x="1856925" y="0"/>
                  </a:lnTo>
                </a:path>
              </a:pathLst>
            </a:custGeom>
            <a:ln w="40651" cap="flat">
              <a:solidFill>
                <a:srgbClr val="BEBEBE">
                  <a:alpha val="69803"/>
                </a:srgbClr>
              </a:solidFill>
              <a:prstDash val="solid"/>
              <a:round/>
            </a:ln>
          </p:spPr>
          <p:txBody>
            <a:bodyPr/>
            <a:lstStyle/>
            <a:p/>
          </p:txBody>
        </p:sp>
        <p:sp>
          <p:nvSpPr>
            <p:cNvPr id="21" name="pl21"/>
            <p:cNvSpPr/>
            <p:nvPr/>
          </p:nvSpPr>
          <p:spPr>
            <a:xfrm>
              <a:off x="788017" y="2089799"/>
              <a:ext cx="1856925" cy="21674"/>
            </a:xfrm>
            <a:custGeom>
              <a:avLst/>
              <a:pathLst>
                <a:path w="1856925" h="21674">
                  <a:moveTo>
                    <a:pt x="0" y="21674"/>
                  </a:moveTo>
                  <a:lnTo>
                    <a:pt x="265275" y="21674"/>
                  </a:lnTo>
                  <a:lnTo>
                    <a:pt x="530550" y="21674"/>
                  </a:lnTo>
                  <a:lnTo>
                    <a:pt x="795825" y="21674"/>
                  </a:lnTo>
                  <a:lnTo>
                    <a:pt x="1061100" y="0"/>
                  </a:lnTo>
                  <a:lnTo>
                    <a:pt x="1326375" y="0"/>
                  </a:lnTo>
                  <a:lnTo>
                    <a:pt x="1591650" y="0"/>
                  </a:lnTo>
                  <a:lnTo>
                    <a:pt x="1856925" y="0"/>
                  </a:lnTo>
                </a:path>
              </a:pathLst>
            </a:custGeom>
            <a:ln w="35231" cap="flat">
              <a:solidFill>
                <a:srgbClr val="BEBEBE">
                  <a:alpha val="69803"/>
                </a:srgbClr>
              </a:solidFill>
              <a:prstDash val="solid"/>
              <a:round/>
            </a:ln>
          </p:spPr>
          <p:txBody>
            <a:bodyPr/>
            <a:lstStyle/>
            <a:p/>
          </p:txBody>
        </p:sp>
        <p:sp>
          <p:nvSpPr>
            <p:cNvPr id="22" name="pl22"/>
            <p:cNvSpPr/>
            <p:nvPr/>
          </p:nvSpPr>
          <p:spPr>
            <a:xfrm>
              <a:off x="788017" y="2133147"/>
              <a:ext cx="1856925" cy="65022"/>
            </a:xfrm>
            <a:custGeom>
              <a:avLst/>
              <a:pathLst>
                <a:path w="1856925" h="65022">
                  <a:moveTo>
                    <a:pt x="0" y="21674"/>
                  </a:moveTo>
                  <a:lnTo>
                    <a:pt x="265275" y="21674"/>
                  </a:lnTo>
                  <a:lnTo>
                    <a:pt x="530550" y="65022"/>
                  </a:lnTo>
                  <a:lnTo>
                    <a:pt x="795825" y="21674"/>
                  </a:lnTo>
                  <a:lnTo>
                    <a:pt x="1061100" y="0"/>
                  </a:lnTo>
                  <a:lnTo>
                    <a:pt x="1326375" y="0"/>
                  </a:lnTo>
                  <a:lnTo>
                    <a:pt x="1591650" y="21674"/>
                  </a:lnTo>
                  <a:lnTo>
                    <a:pt x="1856925" y="21674"/>
                  </a:lnTo>
                </a:path>
              </a:pathLst>
            </a:custGeom>
            <a:ln w="20325" cap="flat">
              <a:solidFill>
                <a:srgbClr val="6B6B6B">
                  <a:alpha val="100000"/>
                </a:srgbClr>
              </a:solidFill>
              <a:prstDash val="solid"/>
              <a:round/>
            </a:ln>
          </p:spPr>
          <p:txBody>
            <a:bodyPr/>
            <a:lstStyle/>
            <a:p/>
          </p:txBody>
        </p:sp>
        <p:sp>
          <p:nvSpPr>
            <p:cNvPr id="23" name="pl23"/>
            <p:cNvSpPr/>
            <p:nvPr/>
          </p:nvSpPr>
          <p:spPr>
            <a:xfrm>
              <a:off x="788017" y="2089799"/>
              <a:ext cx="1856925" cy="21674"/>
            </a:xfrm>
            <a:custGeom>
              <a:avLst/>
              <a:pathLst>
                <a:path w="1856925" h="21674">
                  <a:moveTo>
                    <a:pt x="0" y="21674"/>
                  </a:moveTo>
                  <a:lnTo>
                    <a:pt x="265275" y="21674"/>
                  </a:lnTo>
                  <a:lnTo>
                    <a:pt x="530550" y="21674"/>
                  </a:lnTo>
                  <a:lnTo>
                    <a:pt x="795825" y="21674"/>
                  </a:lnTo>
                  <a:lnTo>
                    <a:pt x="1061100" y="0"/>
                  </a:lnTo>
                  <a:lnTo>
                    <a:pt x="1326375" y="0"/>
                  </a:lnTo>
                  <a:lnTo>
                    <a:pt x="1591650" y="0"/>
                  </a:lnTo>
                  <a:lnTo>
                    <a:pt x="1856925" y="0"/>
                  </a:lnTo>
                </a:path>
              </a:pathLst>
            </a:custGeom>
            <a:ln w="40651" cap="flat">
              <a:solidFill>
                <a:srgbClr val="000000">
                  <a:alpha val="100000"/>
                </a:srgbClr>
              </a:solidFill>
              <a:prstDash val="solid"/>
              <a:round/>
            </a:ln>
          </p:spPr>
          <p:txBody>
            <a:bodyPr/>
            <a:lstStyle/>
            <a:p/>
          </p:txBody>
        </p:sp>
        <p:sp>
          <p:nvSpPr>
            <p:cNvPr id="24" name="pl24"/>
            <p:cNvSpPr/>
            <p:nvPr/>
          </p:nvSpPr>
          <p:spPr>
            <a:xfrm>
              <a:off x="788017" y="2089799"/>
              <a:ext cx="1856925" cy="21674"/>
            </a:xfrm>
            <a:custGeom>
              <a:avLst/>
              <a:pathLst>
                <a:path w="1856925" h="21674">
                  <a:moveTo>
                    <a:pt x="0" y="21674"/>
                  </a:moveTo>
                  <a:lnTo>
                    <a:pt x="265275" y="21674"/>
                  </a:lnTo>
                  <a:lnTo>
                    <a:pt x="530550" y="21674"/>
                  </a:lnTo>
                  <a:lnTo>
                    <a:pt x="795825" y="21674"/>
                  </a:lnTo>
                  <a:lnTo>
                    <a:pt x="1061100" y="0"/>
                  </a:lnTo>
                  <a:lnTo>
                    <a:pt x="1326375" y="0"/>
                  </a:lnTo>
                  <a:lnTo>
                    <a:pt x="1591650" y="0"/>
                  </a:lnTo>
                  <a:lnTo>
                    <a:pt x="1856925" y="0"/>
                  </a:lnTo>
                </a:path>
              </a:pathLst>
            </a:custGeom>
            <a:ln w="35231" cap="flat">
              <a:solidFill>
                <a:srgbClr val="F26A21">
                  <a:alpha val="100000"/>
                </a:srgbClr>
              </a:solidFill>
              <a:prstDash val="solid"/>
              <a:round/>
            </a:ln>
          </p:spPr>
          <p:txBody>
            <a:bodyPr/>
            <a:lstStyle/>
            <a:p/>
          </p:txBody>
        </p:sp>
        <p:sp>
          <p:nvSpPr>
            <p:cNvPr id="25" name="pl25"/>
            <p:cNvSpPr/>
            <p:nvPr/>
          </p:nvSpPr>
          <p:spPr>
            <a:xfrm>
              <a:off x="695171" y="2154821"/>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6" name="tx26"/>
            <p:cNvSpPr/>
            <p:nvPr/>
          </p:nvSpPr>
          <p:spPr>
            <a:xfrm>
              <a:off x="757887" y="19484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7" name="tx27"/>
            <p:cNvSpPr/>
            <p:nvPr/>
          </p:nvSpPr>
          <p:spPr>
            <a:xfrm>
              <a:off x="1023163" y="19484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8" name="tx28"/>
            <p:cNvSpPr/>
            <p:nvPr/>
          </p:nvSpPr>
          <p:spPr>
            <a:xfrm>
              <a:off x="1288438" y="19484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9" name="tx29"/>
            <p:cNvSpPr/>
            <p:nvPr/>
          </p:nvSpPr>
          <p:spPr>
            <a:xfrm>
              <a:off x="1553713" y="19484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0" name="tx30"/>
            <p:cNvSpPr/>
            <p:nvPr/>
          </p:nvSpPr>
          <p:spPr>
            <a:xfrm>
              <a:off x="1818988" y="19267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1" name="tx31"/>
            <p:cNvSpPr/>
            <p:nvPr/>
          </p:nvSpPr>
          <p:spPr>
            <a:xfrm>
              <a:off x="2084263" y="19267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2" name="tx32"/>
            <p:cNvSpPr/>
            <p:nvPr/>
          </p:nvSpPr>
          <p:spPr>
            <a:xfrm>
              <a:off x="2349538" y="19267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3" name="tx33"/>
            <p:cNvSpPr/>
            <p:nvPr/>
          </p:nvSpPr>
          <p:spPr>
            <a:xfrm>
              <a:off x="2614813" y="19267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4" name="rc34"/>
            <p:cNvSpPr/>
            <p:nvPr/>
          </p:nvSpPr>
          <p:spPr>
            <a:xfrm>
              <a:off x="695171" y="2613739"/>
              <a:ext cx="2042618" cy="1454334"/>
            </a:xfrm>
            <a:prstGeom prst="rect">
              <a:avLst/>
            </a:prstGeom>
            <a:solidFill>
              <a:srgbClr val="EBEBEB">
                <a:alpha val="100000"/>
              </a:srgbClr>
            </a:solidFill>
          </p:spPr>
          <p:txBody>
            <a:bodyPr/>
            <a:lstStyle/>
            <a:p/>
          </p:txBody>
        </p:sp>
        <p:sp>
          <p:nvSpPr>
            <p:cNvPr id="35" name="pl35"/>
            <p:cNvSpPr/>
            <p:nvPr/>
          </p:nvSpPr>
          <p:spPr>
            <a:xfrm>
              <a:off x="695171" y="362267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6" name="pl36"/>
            <p:cNvSpPr/>
            <p:nvPr/>
          </p:nvSpPr>
          <p:spPr>
            <a:xfrm>
              <a:off x="695171" y="3080817"/>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7" name="pl37"/>
            <p:cNvSpPr/>
            <p:nvPr/>
          </p:nvSpPr>
          <p:spPr>
            <a:xfrm>
              <a:off x="695171" y="389359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8" name="pl38"/>
            <p:cNvSpPr/>
            <p:nvPr/>
          </p:nvSpPr>
          <p:spPr>
            <a:xfrm>
              <a:off x="695171" y="3351744"/>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9" name="pl39"/>
            <p:cNvSpPr/>
            <p:nvPr/>
          </p:nvSpPr>
          <p:spPr>
            <a:xfrm>
              <a:off x="695171" y="2809890"/>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40" name="pl40"/>
            <p:cNvSpPr/>
            <p:nvPr/>
          </p:nvSpPr>
          <p:spPr>
            <a:xfrm>
              <a:off x="78801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105329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31856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58384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84911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211439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237966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2644943"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788017" y="3871923"/>
              <a:ext cx="1856925" cy="65022"/>
            </a:xfrm>
            <a:custGeom>
              <a:avLst/>
              <a:pathLst>
                <a:path w="1856925" h="65022">
                  <a:moveTo>
                    <a:pt x="0" y="21674"/>
                  </a:moveTo>
                  <a:lnTo>
                    <a:pt x="265275" y="21674"/>
                  </a:lnTo>
                  <a:lnTo>
                    <a:pt x="530550" y="65022"/>
                  </a:lnTo>
                  <a:lnTo>
                    <a:pt x="795825" y="21674"/>
                  </a:lnTo>
                  <a:lnTo>
                    <a:pt x="1061100" y="0"/>
                  </a:lnTo>
                  <a:lnTo>
                    <a:pt x="1326375" y="0"/>
                  </a:lnTo>
                  <a:lnTo>
                    <a:pt x="1591650" y="21674"/>
                  </a:lnTo>
                  <a:lnTo>
                    <a:pt x="1856925" y="21674"/>
                  </a:lnTo>
                </a:path>
              </a:pathLst>
            </a:custGeom>
            <a:ln w="20325" cap="flat">
              <a:solidFill>
                <a:srgbClr val="BEBEBE">
                  <a:alpha val="69803"/>
                </a:srgbClr>
              </a:solidFill>
              <a:prstDash val="solid"/>
              <a:round/>
            </a:ln>
          </p:spPr>
          <p:txBody>
            <a:bodyPr/>
            <a:lstStyle/>
            <a:p/>
          </p:txBody>
        </p:sp>
        <p:sp>
          <p:nvSpPr>
            <p:cNvPr id="49" name="pl49"/>
            <p:cNvSpPr/>
            <p:nvPr/>
          </p:nvSpPr>
          <p:spPr>
            <a:xfrm>
              <a:off x="788017" y="3871923"/>
              <a:ext cx="1856925" cy="43348"/>
            </a:xfrm>
            <a:custGeom>
              <a:avLst/>
              <a:pathLst>
                <a:path w="1856925" h="43348">
                  <a:moveTo>
                    <a:pt x="0" y="21674"/>
                  </a:moveTo>
                  <a:lnTo>
                    <a:pt x="265275" y="43348"/>
                  </a:lnTo>
                  <a:lnTo>
                    <a:pt x="530550" y="21674"/>
                  </a:lnTo>
                  <a:lnTo>
                    <a:pt x="795825" y="21674"/>
                  </a:lnTo>
                  <a:lnTo>
                    <a:pt x="1061100" y="0"/>
                  </a:lnTo>
                  <a:lnTo>
                    <a:pt x="1326375" y="21674"/>
                  </a:lnTo>
                  <a:lnTo>
                    <a:pt x="1591650" y="21674"/>
                  </a:lnTo>
                  <a:lnTo>
                    <a:pt x="1856925" y="21674"/>
                  </a:lnTo>
                </a:path>
              </a:pathLst>
            </a:custGeom>
            <a:ln w="40651" cap="flat">
              <a:solidFill>
                <a:srgbClr val="BEBEBE">
                  <a:alpha val="69803"/>
                </a:srgbClr>
              </a:solidFill>
              <a:prstDash val="solid"/>
              <a:round/>
            </a:ln>
          </p:spPr>
          <p:txBody>
            <a:bodyPr/>
            <a:lstStyle/>
            <a:p/>
          </p:txBody>
        </p:sp>
        <p:sp>
          <p:nvSpPr>
            <p:cNvPr id="50" name="pl50"/>
            <p:cNvSpPr/>
            <p:nvPr/>
          </p:nvSpPr>
          <p:spPr>
            <a:xfrm>
              <a:off x="788017" y="3871923"/>
              <a:ext cx="1856925" cy="43348"/>
            </a:xfrm>
            <a:custGeom>
              <a:avLst/>
              <a:pathLst>
                <a:path w="1856925" h="43348">
                  <a:moveTo>
                    <a:pt x="0" y="21674"/>
                  </a:moveTo>
                  <a:lnTo>
                    <a:pt x="265275" y="43348"/>
                  </a:lnTo>
                  <a:lnTo>
                    <a:pt x="530550" y="21674"/>
                  </a:lnTo>
                  <a:lnTo>
                    <a:pt x="795825" y="21674"/>
                  </a:lnTo>
                  <a:lnTo>
                    <a:pt x="1061100" y="0"/>
                  </a:lnTo>
                  <a:lnTo>
                    <a:pt x="1326375" y="21674"/>
                  </a:lnTo>
                  <a:lnTo>
                    <a:pt x="1591650" y="21674"/>
                  </a:lnTo>
                  <a:lnTo>
                    <a:pt x="1856925" y="21674"/>
                  </a:lnTo>
                </a:path>
              </a:pathLst>
            </a:custGeom>
            <a:ln w="35231" cap="flat">
              <a:solidFill>
                <a:srgbClr val="BEBEBE">
                  <a:alpha val="69803"/>
                </a:srgbClr>
              </a:solidFill>
              <a:prstDash val="solid"/>
              <a:round/>
            </a:ln>
          </p:spPr>
          <p:txBody>
            <a:bodyPr/>
            <a:lstStyle/>
            <a:p/>
          </p:txBody>
        </p:sp>
        <p:sp>
          <p:nvSpPr>
            <p:cNvPr id="51" name="pl51"/>
            <p:cNvSpPr/>
            <p:nvPr/>
          </p:nvSpPr>
          <p:spPr>
            <a:xfrm>
              <a:off x="788017" y="3871923"/>
              <a:ext cx="1856925" cy="65022"/>
            </a:xfrm>
            <a:custGeom>
              <a:avLst/>
              <a:pathLst>
                <a:path w="1856925" h="65022">
                  <a:moveTo>
                    <a:pt x="0" y="21674"/>
                  </a:moveTo>
                  <a:lnTo>
                    <a:pt x="265275" y="21674"/>
                  </a:lnTo>
                  <a:lnTo>
                    <a:pt x="530550" y="65022"/>
                  </a:lnTo>
                  <a:lnTo>
                    <a:pt x="795825" y="21674"/>
                  </a:lnTo>
                  <a:lnTo>
                    <a:pt x="1061100" y="0"/>
                  </a:lnTo>
                  <a:lnTo>
                    <a:pt x="1326375" y="0"/>
                  </a:lnTo>
                  <a:lnTo>
                    <a:pt x="1591650" y="21674"/>
                  </a:lnTo>
                  <a:lnTo>
                    <a:pt x="1856925" y="21674"/>
                  </a:lnTo>
                </a:path>
              </a:pathLst>
            </a:custGeom>
            <a:ln w="20325" cap="flat">
              <a:solidFill>
                <a:srgbClr val="6B6B6B">
                  <a:alpha val="100000"/>
                </a:srgbClr>
              </a:solidFill>
              <a:prstDash val="solid"/>
              <a:round/>
            </a:ln>
          </p:spPr>
          <p:txBody>
            <a:bodyPr/>
            <a:lstStyle/>
            <a:p/>
          </p:txBody>
        </p:sp>
        <p:sp>
          <p:nvSpPr>
            <p:cNvPr id="52" name="pl52"/>
            <p:cNvSpPr/>
            <p:nvPr/>
          </p:nvSpPr>
          <p:spPr>
            <a:xfrm>
              <a:off x="788017" y="3871923"/>
              <a:ext cx="1856925" cy="43348"/>
            </a:xfrm>
            <a:custGeom>
              <a:avLst/>
              <a:pathLst>
                <a:path w="1856925" h="43348">
                  <a:moveTo>
                    <a:pt x="0" y="21674"/>
                  </a:moveTo>
                  <a:lnTo>
                    <a:pt x="265275" y="43348"/>
                  </a:lnTo>
                  <a:lnTo>
                    <a:pt x="530550" y="21674"/>
                  </a:lnTo>
                  <a:lnTo>
                    <a:pt x="795825" y="21674"/>
                  </a:lnTo>
                  <a:lnTo>
                    <a:pt x="1061100" y="0"/>
                  </a:lnTo>
                  <a:lnTo>
                    <a:pt x="1326375" y="21674"/>
                  </a:lnTo>
                  <a:lnTo>
                    <a:pt x="1591650" y="21674"/>
                  </a:lnTo>
                  <a:lnTo>
                    <a:pt x="1856925" y="21674"/>
                  </a:lnTo>
                </a:path>
              </a:pathLst>
            </a:custGeom>
            <a:ln w="40651" cap="flat">
              <a:solidFill>
                <a:srgbClr val="000000">
                  <a:alpha val="100000"/>
                </a:srgbClr>
              </a:solidFill>
              <a:prstDash val="solid"/>
              <a:round/>
            </a:ln>
          </p:spPr>
          <p:txBody>
            <a:bodyPr/>
            <a:lstStyle/>
            <a:p/>
          </p:txBody>
        </p:sp>
        <p:sp>
          <p:nvSpPr>
            <p:cNvPr id="53" name="pl53"/>
            <p:cNvSpPr/>
            <p:nvPr/>
          </p:nvSpPr>
          <p:spPr>
            <a:xfrm>
              <a:off x="788017" y="3871923"/>
              <a:ext cx="1856925" cy="43348"/>
            </a:xfrm>
            <a:custGeom>
              <a:avLst/>
              <a:pathLst>
                <a:path w="1856925" h="43348">
                  <a:moveTo>
                    <a:pt x="0" y="21674"/>
                  </a:moveTo>
                  <a:lnTo>
                    <a:pt x="265275" y="43348"/>
                  </a:lnTo>
                  <a:lnTo>
                    <a:pt x="530550" y="21674"/>
                  </a:lnTo>
                  <a:lnTo>
                    <a:pt x="795825" y="21674"/>
                  </a:lnTo>
                  <a:lnTo>
                    <a:pt x="1061100" y="0"/>
                  </a:lnTo>
                  <a:lnTo>
                    <a:pt x="1326375" y="21674"/>
                  </a:lnTo>
                  <a:lnTo>
                    <a:pt x="1591650" y="21674"/>
                  </a:lnTo>
                  <a:lnTo>
                    <a:pt x="1856925" y="21674"/>
                  </a:lnTo>
                </a:path>
              </a:pathLst>
            </a:custGeom>
            <a:ln w="35231" cap="flat">
              <a:solidFill>
                <a:srgbClr val="F26A21">
                  <a:alpha val="100000"/>
                </a:srgbClr>
              </a:solidFill>
              <a:prstDash val="solid"/>
              <a:round/>
            </a:ln>
          </p:spPr>
          <p:txBody>
            <a:bodyPr/>
            <a:lstStyle/>
            <a:p/>
          </p:txBody>
        </p:sp>
        <p:sp>
          <p:nvSpPr>
            <p:cNvPr id="54" name="pl54"/>
            <p:cNvSpPr/>
            <p:nvPr/>
          </p:nvSpPr>
          <p:spPr>
            <a:xfrm>
              <a:off x="695171" y="3893597"/>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55" name="tx55"/>
            <p:cNvSpPr/>
            <p:nvPr/>
          </p:nvSpPr>
          <p:spPr>
            <a:xfrm>
              <a:off x="757887" y="37305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6" name="tx56"/>
            <p:cNvSpPr/>
            <p:nvPr/>
          </p:nvSpPr>
          <p:spPr>
            <a:xfrm>
              <a:off x="1005103" y="37522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7" name="tx57"/>
            <p:cNvSpPr/>
            <p:nvPr/>
          </p:nvSpPr>
          <p:spPr>
            <a:xfrm>
              <a:off x="1288438" y="37305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 name="tx58"/>
            <p:cNvSpPr/>
            <p:nvPr/>
          </p:nvSpPr>
          <p:spPr>
            <a:xfrm>
              <a:off x="1553713" y="37305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9" name="tx59"/>
            <p:cNvSpPr/>
            <p:nvPr/>
          </p:nvSpPr>
          <p:spPr>
            <a:xfrm>
              <a:off x="1818988" y="37088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0" name="tx60"/>
            <p:cNvSpPr/>
            <p:nvPr/>
          </p:nvSpPr>
          <p:spPr>
            <a:xfrm>
              <a:off x="2084263" y="37305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 name="tx61"/>
            <p:cNvSpPr/>
            <p:nvPr/>
          </p:nvSpPr>
          <p:spPr>
            <a:xfrm>
              <a:off x="2349538" y="37305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2" name="tx62"/>
            <p:cNvSpPr/>
            <p:nvPr/>
          </p:nvSpPr>
          <p:spPr>
            <a:xfrm>
              <a:off x="2614813" y="37305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3" name="rc63"/>
            <p:cNvSpPr/>
            <p:nvPr/>
          </p:nvSpPr>
          <p:spPr>
            <a:xfrm>
              <a:off x="695171" y="4352515"/>
              <a:ext cx="2042618" cy="1454334"/>
            </a:xfrm>
            <a:prstGeom prst="rect">
              <a:avLst/>
            </a:prstGeom>
            <a:solidFill>
              <a:srgbClr val="EBEBEB">
                <a:alpha val="100000"/>
              </a:srgbClr>
            </a:solidFill>
          </p:spPr>
          <p:txBody>
            <a:bodyPr/>
            <a:lstStyle/>
            <a:p/>
          </p:txBody>
        </p:sp>
        <p:sp>
          <p:nvSpPr>
            <p:cNvPr id="64" name="pl64"/>
            <p:cNvSpPr/>
            <p:nvPr/>
          </p:nvSpPr>
          <p:spPr>
            <a:xfrm>
              <a:off x="695171" y="5361446"/>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65" name="pl65"/>
            <p:cNvSpPr/>
            <p:nvPr/>
          </p:nvSpPr>
          <p:spPr>
            <a:xfrm>
              <a:off x="695171" y="4819593"/>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66" name="pl66"/>
            <p:cNvSpPr/>
            <p:nvPr/>
          </p:nvSpPr>
          <p:spPr>
            <a:xfrm>
              <a:off x="695171" y="5632372"/>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67" name="pl67"/>
            <p:cNvSpPr/>
            <p:nvPr/>
          </p:nvSpPr>
          <p:spPr>
            <a:xfrm>
              <a:off x="695171" y="5090519"/>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68" name="pl68"/>
            <p:cNvSpPr/>
            <p:nvPr/>
          </p:nvSpPr>
          <p:spPr>
            <a:xfrm>
              <a:off x="695171" y="4548666"/>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69" name="pl69"/>
            <p:cNvSpPr/>
            <p:nvPr/>
          </p:nvSpPr>
          <p:spPr>
            <a:xfrm>
              <a:off x="78801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1053292"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31856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1583842"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184911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2114392"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237966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2644943"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788017" y="5610698"/>
              <a:ext cx="1856925" cy="65022"/>
            </a:xfrm>
            <a:custGeom>
              <a:avLst/>
              <a:pathLst>
                <a:path w="1856925" h="65022">
                  <a:moveTo>
                    <a:pt x="0" y="21674"/>
                  </a:moveTo>
                  <a:lnTo>
                    <a:pt x="265275" y="21674"/>
                  </a:lnTo>
                  <a:lnTo>
                    <a:pt x="530550" y="65022"/>
                  </a:lnTo>
                  <a:lnTo>
                    <a:pt x="795825" y="21674"/>
                  </a:lnTo>
                  <a:lnTo>
                    <a:pt x="1061100" y="0"/>
                  </a:lnTo>
                  <a:lnTo>
                    <a:pt x="1326375" y="0"/>
                  </a:lnTo>
                  <a:lnTo>
                    <a:pt x="1591650" y="21674"/>
                  </a:lnTo>
                  <a:lnTo>
                    <a:pt x="1856925" y="21674"/>
                  </a:lnTo>
                </a:path>
              </a:pathLst>
            </a:custGeom>
            <a:ln w="20325" cap="flat">
              <a:solidFill>
                <a:srgbClr val="BEBEBE">
                  <a:alpha val="69803"/>
                </a:srgbClr>
              </a:solidFill>
              <a:prstDash val="solid"/>
              <a:round/>
            </a:ln>
          </p:spPr>
          <p:txBody>
            <a:bodyPr/>
            <a:lstStyle/>
            <a:p/>
          </p:txBody>
        </p:sp>
        <p:sp>
          <p:nvSpPr>
            <p:cNvPr id="78" name="pl78"/>
            <p:cNvSpPr/>
            <p:nvPr/>
          </p:nvSpPr>
          <p:spPr>
            <a:xfrm>
              <a:off x="788017" y="5567350"/>
              <a:ext cx="1856925" cy="43348"/>
            </a:xfrm>
            <a:custGeom>
              <a:avLst/>
              <a:pathLst>
                <a:path w="1856925" h="43348">
                  <a:moveTo>
                    <a:pt x="0" y="0"/>
                  </a:moveTo>
                  <a:lnTo>
                    <a:pt x="265275" y="0"/>
                  </a:lnTo>
                  <a:lnTo>
                    <a:pt x="530550" y="43348"/>
                  </a:lnTo>
                  <a:lnTo>
                    <a:pt x="795825" y="0"/>
                  </a:lnTo>
                  <a:lnTo>
                    <a:pt x="1061100" y="0"/>
                  </a:lnTo>
                  <a:lnTo>
                    <a:pt x="1326375" y="0"/>
                  </a:lnTo>
                  <a:lnTo>
                    <a:pt x="1591650" y="0"/>
                  </a:lnTo>
                  <a:lnTo>
                    <a:pt x="1856925" y="0"/>
                  </a:lnTo>
                </a:path>
              </a:pathLst>
            </a:custGeom>
            <a:ln w="40651" cap="flat">
              <a:solidFill>
                <a:srgbClr val="BEBEBE">
                  <a:alpha val="69803"/>
                </a:srgbClr>
              </a:solidFill>
              <a:prstDash val="solid"/>
              <a:round/>
            </a:ln>
          </p:spPr>
          <p:txBody>
            <a:bodyPr/>
            <a:lstStyle/>
            <a:p/>
          </p:txBody>
        </p:sp>
        <p:sp>
          <p:nvSpPr>
            <p:cNvPr id="79" name="pl79"/>
            <p:cNvSpPr/>
            <p:nvPr/>
          </p:nvSpPr>
          <p:spPr>
            <a:xfrm>
              <a:off x="788017" y="5567350"/>
              <a:ext cx="1856925" cy="43348"/>
            </a:xfrm>
            <a:custGeom>
              <a:avLst/>
              <a:pathLst>
                <a:path w="1856925" h="43348">
                  <a:moveTo>
                    <a:pt x="0" y="0"/>
                  </a:moveTo>
                  <a:lnTo>
                    <a:pt x="265275" y="0"/>
                  </a:lnTo>
                  <a:lnTo>
                    <a:pt x="530550" y="43348"/>
                  </a:lnTo>
                  <a:lnTo>
                    <a:pt x="795825" y="0"/>
                  </a:lnTo>
                  <a:lnTo>
                    <a:pt x="1061100" y="0"/>
                  </a:lnTo>
                  <a:lnTo>
                    <a:pt x="1326375" y="0"/>
                  </a:lnTo>
                  <a:lnTo>
                    <a:pt x="1591650" y="0"/>
                  </a:lnTo>
                  <a:lnTo>
                    <a:pt x="1856925" y="0"/>
                  </a:lnTo>
                </a:path>
              </a:pathLst>
            </a:custGeom>
            <a:ln w="35231" cap="flat">
              <a:solidFill>
                <a:srgbClr val="BEBEBE">
                  <a:alpha val="69803"/>
                </a:srgbClr>
              </a:solidFill>
              <a:prstDash val="solid"/>
              <a:round/>
            </a:ln>
          </p:spPr>
          <p:txBody>
            <a:bodyPr/>
            <a:lstStyle/>
            <a:p/>
          </p:txBody>
        </p:sp>
        <p:sp>
          <p:nvSpPr>
            <p:cNvPr id="80" name="pl80"/>
            <p:cNvSpPr/>
            <p:nvPr/>
          </p:nvSpPr>
          <p:spPr>
            <a:xfrm>
              <a:off x="788017" y="5610698"/>
              <a:ext cx="1856925" cy="65022"/>
            </a:xfrm>
            <a:custGeom>
              <a:avLst/>
              <a:pathLst>
                <a:path w="1856925" h="65022">
                  <a:moveTo>
                    <a:pt x="0" y="21674"/>
                  </a:moveTo>
                  <a:lnTo>
                    <a:pt x="265275" y="21674"/>
                  </a:lnTo>
                  <a:lnTo>
                    <a:pt x="530550" y="65022"/>
                  </a:lnTo>
                  <a:lnTo>
                    <a:pt x="795825" y="21674"/>
                  </a:lnTo>
                  <a:lnTo>
                    <a:pt x="1061100" y="0"/>
                  </a:lnTo>
                  <a:lnTo>
                    <a:pt x="1326375" y="0"/>
                  </a:lnTo>
                  <a:lnTo>
                    <a:pt x="1591650" y="21674"/>
                  </a:lnTo>
                  <a:lnTo>
                    <a:pt x="1856925" y="21674"/>
                  </a:lnTo>
                </a:path>
              </a:pathLst>
            </a:custGeom>
            <a:ln w="20325" cap="flat">
              <a:solidFill>
                <a:srgbClr val="6B6B6B">
                  <a:alpha val="100000"/>
                </a:srgbClr>
              </a:solidFill>
              <a:prstDash val="solid"/>
              <a:round/>
            </a:ln>
          </p:spPr>
          <p:txBody>
            <a:bodyPr/>
            <a:lstStyle/>
            <a:p/>
          </p:txBody>
        </p:sp>
        <p:sp>
          <p:nvSpPr>
            <p:cNvPr id="81" name="pl81"/>
            <p:cNvSpPr/>
            <p:nvPr/>
          </p:nvSpPr>
          <p:spPr>
            <a:xfrm>
              <a:off x="788017" y="5567350"/>
              <a:ext cx="1856925" cy="43348"/>
            </a:xfrm>
            <a:custGeom>
              <a:avLst/>
              <a:pathLst>
                <a:path w="1856925" h="43348">
                  <a:moveTo>
                    <a:pt x="0" y="0"/>
                  </a:moveTo>
                  <a:lnTo>
                    <a:pt x="265275" y="0"/>
                  </a:lnTo>
                  <a:lnTo>
                    <a:pt x="530550" y="43348"/>
                  </a:lnTo>
                  <a:lnTo>
                    <a:pt x="795825" y="0"/>
                  </a:lnTo>
                  <a:lnTo>
                    <a:pt x="1061100" y="0"/>
                  </a:lnTo>
                  <a:lnTo>
                    <a:pt x="1326375" y="0"/>
                  </a:lnTo>
                  <a:lnTo>
                    <a:pt x="1591650" y="0"/>
                  </a:lnTo>
                  <a:lnTo>
                    <a:pt x="1856925" y="0"/>
                  </a:lnTo>
                </a:path>
              </a:pathLst>
            </a:custGeom>
            <a:ln w="40651" cap="flat">
              <a:solidFill>
                <a:srgbClr val="000000">
                  <a:alpha val="100000"/>
                </a:srgbClr>
              </a:solidFill>
              <a:prstDash val="solid"/>
              <a:round/>
            </a:ln>
          </p:spPr>
          <p:txBody>
            <a:bodyPr/>
            <a:lstStyle/>
            <a:p/>
          </p:txBody>
        </p:sp>
        <p:sp>
          <p:nvSpPr>
            <p:cNvPr id="82" name="pl82"/>
            <p:cNvSpPr/>
            <p:nvPr/>
          </p:nvSpPr>
          <p:spPr>
            <a:xfrm>
              <a:off x="788017" y="5567350"/>
              <a:ext cx="1856925" cy="43348"/>
            </a:xfrm>
            <a:custGeom>
              <a:avLst/>
              <a:pathLst>
                <a:path w="1856925" h="43348">
                  <a:moveTo>
                    <a:pt x="0" y="0"/>
                  </a:moveTo>
                  <a:lnTo>
                    <a:pt x="265275" y="0"/>
                  </a:lnTo>
                  <a:lnTo>
                    <a:pt x="530550" y="43348"/>
                  </a:lnTo>
                  <a:lnTo>
                    <a:pt x="795825" y="0"/>
                  </a:lnTo>
                  <a:lnTo>
                    <a:pt x="1061100" y="0"/>
                  </a:lnTo>
                  <a:lnTo>
                    <a:pt x="1326375" y="0"/>
                  </a:lnTo>
                  <a:lnTo>
                    <a:pt x="1591650" y="0"/>
                  </a:lnTo>
                  <a:lnTo>
                    <a:pt x="1856925" y="0"/>
                  </a:lnTo>
                </a:path>
              </a:pathLst>
            </a:custGeom>
            <a:ln w="35231" cap="flat">
              <a:solidFill>
                <a:srgbClr val="F26A21">
                  <a:alpha val="100000"/>
                </a:srgbClr>
              </a:solidFill>
              <a:prstDash val="solid"/>
              <a:round/>
            </a:ln>
          </p:spPr>
          <p:txBody>
            <a:bodyPr/>
            <a:lstStyle/>
            <a:p/>
          </p:txBody>
        </p:sp>
        <p:sp>
          <p:nvSpPr>
            <p:cNvPr id="83" name="pl83"/>
            <p:cNvSpPr/>
            <p:nvPr/>
          </p:nvSpPr>
          <p:spPr>
            <a:xfrm>
              <a:off x="695171" y="5632372"/>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84" name="tx84"/>
            <p:cNvSpPr/>
            <p:nvPr/>
          </p:nvSpPr>
          <p:spPr>
            <a:xfrm>
              <a:off x="757887" y="54043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5" name="tx85"/>
            <p:cNvSpPr/>
            <p:nvPr/>
          </p:nvSpPr>
          <p:spPr>
            <a:xfrm>
              <a:off x="1023163" y="54043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6" name="tx86"/>
            <p:cNvSpPr/>
            <p:nvPr/>
          </p:nvSpPr>
          <p:spPr>
            <a:xfrm>
              <a:off x="1288438" y="54476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7" name="tx87"/>
            <p:cNvSpPr/>
            <p:nvPr/>
          </p:nvSpPr>
          <p:spPr>
            <a:xfrm>
              <a:off x="1553713" y="54043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8" name="tx88"/>
            <p:cNvSpPr/>
            <p:nvPr/>
          </p:nvSpPr>
          <p:spPr>
            <a:xfrm>
              <a:off x="1818988" y="54043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9" name="tx89"/>
            <p:cNvSpPr/>
            <p:nvPr/>
          </p:nvSpPr>
          <p:spPr>
            <a:xfrm>
              <a:off x="2084263" y="54043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90" name="tx90"/>
            <p:cNvSpPr/>
            <p:nvPr/>
          </p:nvSpPr>
          <p:spPr>
            <a:xfrm>
              <a:off x="2349538" y="54043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91" name="tx91"/>
            <p:cNvSpPr/>
            <p:nvPr/>
          </p:nvSpPr>
          <p:spPr>
            <a:xfrm>
              <a:off x="2614813" y="54043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92" name="rc92"/>
            <p:cNvSpPr/>
            <p:nvPr/>
          </p:nvSpPr>
          <p:spPr>
            <a:xfrm>
              <a:off x="2807378" y="874964"/>
              <a:ext cx="2042618" cy="1454334"/>
            </a:xfrm>
            <a:prstGeom prst="rect">
              <a:avLst/>
            </a:prstGeom>
            <a:solidFill>
              <a:srgbClr val="EBEBEB">
                <a:alpha val="100000"/>
              </a:srgbClr>
            </a:solidFill>
          </p:spPr>
          <p:txBody>
            <a:bodyPr/>
            <a:lstStyle/>
            <a:p/>
          </p:txBody>
        </p:sp>
        <p:sp>
          <p:nvSpPr>
            <p:cNvPr id="93" name="pl93"/>
            <p:cNvSpPr/>
            <p:nvPr/>
          </p:nvSpPr>
          <p:spPr>
            <a:xfrm>
              <a:off x="2807378" y="1883895"/>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94" name="pl94"/>
            <p:cNvSpPr/>
            <p:nvPr/>
          </p:nvSpPr>
          <p:spPr>
            <a:xfrm>
              <a:off x="2807378" y="1342041"/>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95" name="pl95"/>
            <p:cNvSpPr/>
            <p:nvPr/>
          </p:nvSpPr>
          <p:spPr>
            <a:xfrm>
              <a:off x="2807378" y="2154821"/>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96" name="pl96"/>
            <p:cNvSpPr/>
            <p:nvPr/>
          </p:nvSpPr>
          <p:spPr>
            <a:xfrm>
              <a:off x="2807378" y="1612968"/>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97" name="pl97"/>
            <p:cNvSpPr/>
            <p:nvPr/>
          </p:nvSpPr>
          <p:spPr>
            <a:xfrm>
              <a:off x="2807378" y="1071115"/>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98" name="pl98"/>
            <p:cNvSpPr/>
            <p:nvPr/>
          </p:nvSpPr>
          <p:spPr>
            <a:xfrm>
              <a:off x="290022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316549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343077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369604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396132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3" name="pl103"/>
            <p:cNvSpPr/>
            <p:nvPr/>
          </p:nvSpPr>
          <p:spPr>
            <a:xfrm>
              <a:off x="4226600"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4491875"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4757150"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2900224" y="2133147"/>
              <a:ext cx="1856925" cy="65022"/>
            </a:xfrm>
            <a:custGeom>
              <a:avLst/>
              <a:pathLst>
                <a:path w="1856925" h="65022">
                  <a:moveTo>
                    <a:pt x="0" y="21674"/>
                  </a:moveTo>
                  <a:lnTo>
                    <a:pt x="265275" y="21674"/>
                  </a:lnTo>
                  <a:lnTo>
                    <a:pt x="530550" y="65022"/>
                  </a:lnTo>
                  <a:lnTo>
                    <a:pt x="795825" y="21674"/>
                  </a:lnTo>
                  <a:lnTo>
                    <a:pt x="1061100" y="0"/>
                  </a:lnTo>
                  <a:lnTo>
                    <a:pt x="1326375" y="0"/>
                  </a:lnTo>
                  <a:lnTo>
                    <a:pt x="1591650" y="21674"/>
                  </a:lnTo>
                  <a:lnTo>
                    <a:pt x="1856925" y="21674"/>
                  </a:lnTo>
                </a:path>
              </a:pathLst>
            </a:custGeom>
            <a:ln w="20325" cap="flat">
              <a:solidFill>
                <a:srgbClr val="BEBEBE">
                  <a:alpha val="69803"/>
                </a:srgbClr>
              </a:solidFill>
              <a:prstDash val="solid"/>
              <a:round/>
            </a:ln>
          </p:spPr>
          <p:txBody>
            <a:bodyPr/>
            <a:lstStyle/>
            <a:p/>
          </p:txBody>
        </p:sp>
        <p:sp>
          <p:nvSpPr>
            <p:cNvPr id="107" name="pl107"/>
            <p:cNvSpPr/>
            <p:nvPr/>
          </p:nvSpPr>
          <p:spPr>
            <a:xfrm>
              <a:off x="2900224" y="2089799"/>
              <a:ext cx="1856925" cy="65022"/>
            </a:xfrm>
            <a:custGeom>
              <a:avLst/>
              <a:pathLst>
                <a:path w="1856925" h="65022">
                  <a:moveTo>
                    <a:pt x="0" y="43348"/>
                  </a:moveTo>
                  <a:lnTo>
                    <a:pt x="265275" y="21674"/>
                  </a:lnTo>
                  <a:lnTo>
                    <a:pt x="530550" y="0"/>
                  </a:lnTo>
                  <a:lnTo>
                    <a:pt x="795825" y="21674"/>
                  </a:lnTo>
                  <a:lnTo>
                    <a:pt x="1061100" y="43348"/>
                  </a:lnTo>
                  <a:lnTo>
                    <a:pt x="1326375" y="65022"/>
                  </a:lnTo>
                  <a:lnTo>
                    <a:pt x="1591650" y="43348"/>
                  </a:lnTo>
                  <a:lnTo>
                    <a:pt x="1856925" y="43348"/>
                  </a:lnTo>
                </a:path>
              </a:pathLst>
            </a:custGeom>
            <a:ln w="40651" cap="flat">
              <a:solidFill>
                <a:srgbClr val="BEBEBE">
                  <a:alpha val="69803"/>
                </a:srgbClr>
              </a:solidFill>
              <a:prstDash val="solid"/>
              <a:round/>
            </a:ln>
          </p:spPr>
          <p:txBody>
            <a:bodyPr/>
            <a:lstStyle/>
            <a:p/>
          </p:txBody>
        </p:sp>
        <p:sp>
          <p:nvSpPr>
            <p:cNvPr id="108" name="pl108"/>
            <p:cNvSpPr/>
            <p:nvPr/>
          </p:nvSpPr>
          <p:spPr>
            <a:xfrm>
              <a:off x="2900224" y="2089799"/>
              <a:ext cx="1856925" cy="65022"/>
            </a:xfrm>
            <a:custGeom>
              <a:avLst/>
              <a:pathLst>
                <a:path w="1856925" h="65022">
                  <a:moveTo>
                    <a:pt x="0" y="43348"/>
                  </a:moveTo>
                  <a:lnTo>
                    <a:pt x="265275" y="21674"/>
                  </a:lnTo>
                  <a:lnTo>
                    <a:pt x="530550" y="0"/>
                  </a:lnTo>
                  <a:lnTo>
                    <a:pt x="795825" y="21674"/>
                  </a:lnTo>
                  <a:lnTo>
                    <a:pt x="1061100" y="43348"/>
                  </a:lnTo>
                  <a:lnTo>
                    <a:pt x="1326375" y="65022"/>
                  </a:lnTo>
                  <a:lnTo>
                    <a:pt x="1591650" y="43348"/>
                  </a:lnTo>
                  <a:lnTo>
                    <a:pt x="1856925" y="43348"/>
                  </a:lnTo>
                </a:path>
              </a:pathLst>
            </a:custGeom>
            <a:ln w="35231" cap="flat">
              <a:solidFill>
                <a:srgbClr val="BEBEBE">
                  <a:alpha val="69803"/>
                </a:srgbClr>
              </a:solidFill>
              <a:prstDash val="solid"/>
              <a:round/>
            </a:ln>
          </p:spPr>
          <p:txBody>
            <a:bodyPr/>
            <a:lstStyle/>
            <a:p/>
          </p:txBody>
        </p:sp>
        <p:sp>
          <p:nvSpPr>
            <p:cNvPr id="109" name="pl109"/>
            <p:cNvSpPr/>
            <p:nvPr/>
          </p:nvSpPr>
          <p:spPr>
            <a:xfrm>
              <a:off x="2900224" y="2133147"/>
              <a:ext cx="1856925" cy="65022"/>
            </a:xfrm>
            <a:custGeom>
              <a:avLst/>
              <a:pathLst>
                <a:path w="1856925" h="65022">
                  <a:moveTo>
                    <a:pt x="0" y="21674"/>
                  </a:moveTo>
                  <a:lnTo>
                    <a:pt x="265275" y="21674"/>
                  </a:lnTo>
                  <a:lnTo>
                    <a:pt x="530550" y="65022"/>
                  </a:lnTo>
                  <a:lnTo>
                    <a:pt x="795825" y="21674"/>
                  </a:lnTo>
                  <a:lnTo>
                    <a:pt x="1061100" y="0"/>
                  </a:lnTo>
                  <a:lnTo>
                    <a:pt x="1326375" y="0"/>
                  </a:lnTo>
                  <a:lnTo>
                    <a:pt x="1591650" y="21674"/>
                  </a:lnTo>
                  <a:lnTo>
                    <a:pt x="1856925" y="21674"/>
                  </a:lnTo>
                </a:path>
              </a:pathLst>
            </a:custGeom>
            <a:ln w="20325" cap="flat">
              <a:solidFill>
                <a:srgbClr val="6B6B6B">
                  <a:alpha val="100000"/>
                </a:srgbClr>
              </a:solidFill>
              <a:prstDash val="solid"/>
              <a:round/>
            </a:ln>
          </p:spPr>
          <p:txBody>
            <a:bodyPr/>
            <a:lstStyle/>
            <a:p/>
          </p:txBody>
        </p:sp>
        <p:sp>
          <p:nvSpPr>
            <p:cNvPr id="110" name="pl110"/>
            <p:cNvSpPr/>
            <p:nvPr/>
          </p:nvSpPr>
          <p:spPr>
            <a:xfrm>
              <a:off x="2900224" y="2089799"/>
              <a:ext cx="1856925" cy="65022"/>
            </a:xfrm>
            <a:custGeom>
              <a:avLst/>
              <a:pathLst>
                <a:path w="1856925" h="65022">
                  <a:moveTo>
                    <a:pt x="0" y="43348"/>
                  </a:moveTo>
                  <a:lnTo>
                    <a:pt x="265275" y="21674"/>
                  </a:lnTo>
                  <a:lnTo>
                    <a:pt x="530550" y="0"/>
                  </a:lnTo>
                  <a:lnTo>
                    <a:pt x="795825" y="21674"/>
                  </a:lnTo>
                  <a:lnTo>
                    <a:pt x="1061100" y="43348"/>
                  </a:lnTo>
                  <a:lnTo>
                    <a:pt x="1326375" y="65022"/>
                  </a:lnTo>
                  <a:lnTo>
                    <a:pt x="1591650" y="43348"/>
                  </a:lnTo>
                  <a:lnTo>
                    <a:pt x="1856925" y="43348"/>
                  </a:lnTo>
                </a:path>
              </a:pathLst>
            </a:custGeom>
            <a:ln w="40651" cap="flat">
              <a:solidFill>
                <a:srgbClr val="000000">
                  <a:alpha val="100000"/>
                </a:srgbClr>
              </a:solidFill>
              <a:prstDash val="solid"/>
              <a:round/>
            </a:ln>
          </p:spPr>
          <p:txBody>
            <a:bodyPr/>
            <a:lstStyle/>
            <a:p/>
          </p:txBody>
        </p:sp>
        <p:sp>
          <p:nvSpPr>
            <p:cNvPr id="111" name="pl111"/>
            <p:cNvSpPr/>
            <p:nvPr/>
          </p:nvSpPr>
          <p:spPr>
            <a:xfrm>
              <a:off x="2900224" y="2089799"/>
              <a:ext cx="1856925" cy="65022"/>
            </a:xfrm>
            <a:custGeom>
              <a:avLst/>
              <a:pathLst>
                <a:path w="1856925" h="65022">
                  <a:moveTo>
                    <a:pt x="0" y="43348"/>
                  </a:moveTo>
                  <a:lnTo>
                    <a:pt x="265275" y="21674"/>
                  </a:lnTo>
                  <a:lnTo>
                    <a:pt x="530550" y="0"/>
                  </a:lnTo>
                  <a:lnTo>
                    <a:pt x="795825" y="21674"/>
                  </a:lnTo>
                  <a:lnTo>
                    <a:pt x="1061100" y="43348"/>
                  </a:lnTo>
                  <a:lnTo>
                    <a:pt x="1326375" y="65022"/>
                  </a:lnTo>
                  <a:lnTo>
                    <a:pt x="1591650" y="43348"/>
                  </a:lnTo>
                  <a:lnTo>
                    <a:pt x="1856925" y="43348"/>
                  </a:lnTo>
                </a:path>
              </a:pathLst>
            </a:custGeom>
            <a:ln w="35231" cap="flat">
              <a:solidFill>
                <a:srgbClr val="F26A21">
                  <a:alpha val="100000"/>
                </a:srgbClr>
              </a:solidFill>
              <a:prstDash val="solid"/>
              <a:round/>
            </a:ln>
          </p:spPr>
          <p:txBody>
            <a:bodyPr/>
            <a:lstStyle/>
            <a:p/>
          </p:txBody>
        </p:sp>
        <p:sp>
          <p:nvSpPr>
            <p:cNvPr id="112" name="pl112"/>
            <p:cNvSpPr/>
            <p:nvPr/>
          </p:nvSpPr>
          <p:spPr>
            <a:xfrm>
              <a:off x="2807378" y="2154821"/>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113" name="tx113"/>
            <p:cNvSpPr/>
            <p:nvPr/>
          </p:nvSpPr>
          <p:spPr>
            <a:xfrm>
              <a:off x="2870095" y="19701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4" name="tx114"/>
            <p:cNvSpPr/>
            <p:nvPr/>
          </p:nvSpPr>
          <p:spPr>
            <a:xfrm>
              <a:off x="3135370" y="19484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15" name="tx115"/>
            <p:cNvSpPr/>
            <p:nvPr/>
          </p:nvSpPr>
          <p:spPr>
            <a:xfrm>
              <a:off x="3400645" y="19267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16" name="tx116"/>
            <p:cNvSpPr/>
            <p:nvPr/>
          </p:nvSpPr>
          <p:spPr>
            <a:xfrm>
              <a:off x="3665920" y="19484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17" name="tx117"/>
            <p:cNvSpPr/>
            <p:nvPr/>
          </p:nvSpPr>
          <p:spPr>
            <a:xfrm>
              <a:off x="3931195" y="19701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8" name="tx118"/>
            <p:cNvSpPr/>
            <p:nvPr/>
          </p:nvSpPr>
          <p:spPr>
            <a:xfrm>
              <a:off x="4196470" y="19917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9" name="tx119"/>
            <p:cNvSpPr/>
            <p:nvPr/>
          </p:nvSpPr>
          <p:spPr>
            <a:xfrm>
              <a:off x="4461745" y="19701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20" name="tx120"/>
            <p:cNvSpPr/>
            <p:nvPr/>
          </p:nvSpPr>
          <p:spPr>
            <a:xfrm>
              <a:off x="4727020" y="19701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21" name="rc121"/>
            <p:cNvSpPr/>
            <p:nvPr/>
          </p:nvSpPr>
          <p:spPr>
            <a:xfrm>
              <a:off x="2807378" y="2613739"/>
              <a:ext cx="2042618" cy="1454334"/>
            </a:xfrm>
            <a:prstGeom prst="rect">
              <a:avLst/>
            </a:prstGeom>
            <a:solidFill>
              <a:srgbClr val="EBEBEB">
                <a:alpha val="100000"/>
              </a:srgbClr>
            </a:solidFill>
          </p:spPr>
          <p:txBody>
            <a:bodyPr/>
            <a:lstStyle/>
            <a:p/>
          </p:txBody>
        </p:sp>
        <p:sp>
          <p:nvSpPr>
            <p:cNvPr id="122" name="pl122"/>
            <p:cNvSpPr/>
            <p:nvPr/>
          </p:nvSpPr>
          <p:spPr>
            <a:xfrm>
              <a:off x="2807378" y="362267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23" name="pl123"/>
            <p:cNvSpPr/>
            <p:nvPr/>
          </p:nvSpPr>
          <p:spPr>
            <a:xfrm>
              <a:off x="2807378" y="3080817"/>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24" name="pl124"/>
            <p:cNvSpPr/>
            <p:nvPr/>
          </p:nvSpPr>
          <p:spPr>
            <a:xfrm>
              <a:off x="2807378" y="389359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25" name="pl125"/>
            <p:cNvSpPr/>
            <p:nvPr/>
          </p:nvSpPr>
          <p:spPr>
            <a:xfrm>
              <a:off x="2807378" y="3351744"/>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26" name="pl126"/>
            <p:cNvSpPr/>
            <p:nvPr/>
          </p:nvSpPr>
          <p:spPr>
            <a:xfrm>
              <a:off x="2807378" y="2809890"/>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27" name="pl127"/>
            <p:cNvSpPr/>
            <p:nvPr/>
          </p:nvSpPr>
          <p:spPr>
            <a:xfrm>
              <a:off x="290022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316549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343077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369604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1" name="pl131"/>
            <p:cNvSpPr/>
            <p:nvPr/>
          </p:nvSpPr>
          <p:spPr>
            <a:xfrm>
              <a:off x="396132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2" name="pl132"/>
            <p:cNvSpPr/>
            <p:nvPr/>
          </p:nvSpPr>
          <p:spPr>
            <a:xfrm>
              <a:off x="4226600"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3" name="pl133"/>
            <p:cNvSpPr/>
            <p:nvPr/>
          </p:nvSpPr>
          <p:spPr>
            <a:xfrm>
              <a:off x="4491875"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4757150"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2900224" y="3871923"/>
              <a:ext cx="1856925" cy="65022"/>
            </a:xfrm>
            <a:custGeom>
              <a:avLst/>
              <a:pathLst>
                <a:path w="1856925" h="65022">
                  <a:moveTo>
                    <a:pt x="0" y="21674"/>
                  </a:moveTo>
                  <a:lnTo>
                    <a:pt x="265275" y="21674"/>
                  </a:lnTo>
                  <a:lnTo>
                    <a:pt x="530550" y="65022"/>
                  </a:lnTo>
                  <a:lnTo>
                    <a:pt x="795825" y="21674"/>
                  </a:lnTo>
                  <a:lnTo>
                    <a:pt x="1061100" y="0"/>
                  </a:lnTo>
                  <a:lnTo>
                    <a:pt x="1326375" y="0"/>
                  </a:lnTo>
                  <a:lnTo>
                    <a:pt x="1591650" y="21674"/>
                  </a:lnTo>
                  <a:lnTo>
                    <a:pt x="1856925" y="21674"/>
                  </a:lnTo>
                </a:path>
              </a:pathLst>
            </a:custGeom>
            <a:ln w="20325" cap="flat">
              <a:solidFill>
                <a:srgbClr val="BEBEBE">
                  <a:alpha val="69803"/>
                </a:srgbClr>
              </a:solidFill>
              <a:prstDash val="solid"/>
              <a:round/>
            </a:ln>
          </p:spPr>
          <p:txBody>
            <a:bodyPr/>
            <a:lstStyle/>
            <a:p/>
          </p:txBody>
        </p:sp>
        <p:sp>
          <p:nvSpPr>
            <p:cNvPr id="136" name="pl136"/>
            <p:cNvSpPr/>
            <p:nvPr/>
          </p:nvSpPr>
          <p:spPr>
            <a:xfrm>
              <a:off x="2900224" y="3676856"/>
              <a:ext cx="1856925" cy="325111"/>
            </a:xfrm>
            <a:custGeom>
              <a:avLst/>
              <a:pathLst>
                <a:path w="1856925" h="325111">
                  <a:moveTo>
                    <a:pt x="0" y="173393"/>
                  </a:moveTo>
                  <a:lnTo>
                    <a:pt x="265275" y="0"/>
                  </a:lnTo>
                  <a:lnTo>
                    <a:pt x="530550" y="325111"/>
                  </a:lnTo>
                  <a:lnTo>
                    <a:pt x="795825" y="173393"/>
                  </a:lnTo>
                  <a:lnTo>
                    <a:pt x="1061100" y="65022"/>
                  </a:lnTo>
                  <a:lnTo>
                    <a:pt x="1326375" y="43348"/>
                  </a:lnTo>
                  <a:lnTo>
                    <a:pt x="1591650" y="65022"/>
                  </a:lnTo>
                  <a:lnTo>
                    <a:pt x="1856925" y="65022"/>
                  </a:lnTo>
                </a:path>
              </a:pathLst>
            </a:custGeom>
            <a:ln w="40651" cap="flat">
              <a:solidFill>
                <a:srgbClr val="BEBEBE">
                  <a:alpha val="69803"/>
                </a:srgbClr>
              </a:solidFill>
              <a:prstDash val="solid"/>
              <a:round/>
            </a:ln>
          </p:spPr>
          <p:txBody>
            <a:bodyPr/>
            <a:lstStyle/>
            <a:p/>
          </p:txBody>
        </p:sp>
        <p:sp>
          <p:nvSpPr>
            <p:cNvPr id="137" name="pl137"/>
            <p:cNvSpPr/>
            <p:nvPr/>
          </p:nvSpPr>
          <p:spPr>
            <a:xfrm>
              <a:off x="2900224" y="3676856"/>
              <a:ext cx="1856925" cy="325111"/>
            </a:xfrm>
            <a:custGeom>
              <a:avLst/>
              <a:pathLst>
                <a:path w="1856925" h="325111">
                  <a:moveTo>
                    <a:pt x="0" y="173393"/>
                  </a:moveTo>
                  <a:lnTo>
                    <a:pt x="265275" y="0"/>
                  </a:lnTo>
                  <a:lnTo>
                    <a:pt x="530550" y="325111"/>
                  </a:lnTo>
                  <a:lnTo>
                    <a:pt x="795825" y="173393"/>
                  </a:lnTo>
                  <a:lnTo>
                    <a:pt x="1061100" y="65022"/>
                  </a:lnTo>
                  <a:lnTo>
                    <a:pt x="1326375" y="43348"/>
                  </a:lnTo>
                  <a:lnTo>
                    <a:pt x="1591650" y="65022"/>
                  </a:lnTo>
                  <a:lnTo>
                    <a:pt x="1856925" y="65022"/>
                  </a:lnTo>
                </a:path>
              </a:pathLst>
            </a:custGeom>
            <a:ln w="35231" cap="flat">
              <a:solidFill>
                <a:srgbClr val="BEBEBE">
                  <a:alpha val="69803"/>
                </a:srgbClr>
              </a:solidFill>
              <a:prstDash val="solid"/>
              <a:round/>
            </a:ln>
          </p:spPr>
          <p:txBody>
            <a:bodyPr/>
            <a:lstStyle/>
            <a:p/>
          </p:txBody>
        </p:sp>
        <p:sp>
          <p:nvSpPr>
            <p:cNvPr id="138" name="pl138"/>
            <p:cNvSpPr/>
            <p:nvPr/>
          </p:nvSpPr>
          <p:spPr>
            <a:xfrm>
              <a:off x="2900224" y="3871923"/>
              <a:ext cx="1856925" cy="65022"/>
            </a:xfrm>
            <a:custGeom>
              <a:avLst/>
              <a:pathLst>
                <a:path w="1856925" h="65022">
                  <a:moveTo>
                    <a:pt x="0" y="21674"/>
                  </a:moveTo>
                  <a:lnTo>
                    <a:pt x="265275" y="21674"/>
                  </a:lnTo>
                  <a:lnTo>
                    <a:pt x="530550" y="65022"/>
                  </a:lnTo>
                  <a:lnTo>
                    <a:pt x="795825" y="21674"/>
                  </a:lnTo>
                  <a:lnTo>
                    <a:pt x="1061100" y="0"/>
                  </a:lnTo>
                  <a:lnTo>
                    <a:pt x="1326375" y="0"/>
                  </a:lnTo>
                  <a:lnTo>
                    <a:pt x="1591650" y="21674"/>
                  </a:lnTo>
                  <a:lnTo>
                    <a:pt x="1856925" y="21674"/>
                  </a:lnTo>
                </a:path>
              </a:pathLst>
            </a:custGeom>
            <a:ln w="20325" cap="flat">
              <a:solidFill>
                <a:srgbClr val="6B6B6B">
                  <a:alpha val="100000"/>
                </a:srgbClr>
              </a:solidFill>
              <a:prstDash val="solid"/>
              <a:round/>
            </a:ln>
          </p:spPr>
          <p:txBody>
            <a:bodyPr/>
            <a:lstStyle/>
            <a:p/>
          </p:txBody>
        </p:sp>
        <p:sp>
          <p:nvSpPr>
            <p:cNvPr id="139" name="pl139"/>
            <p:cNvSpPr/>
            <p:nvPr/>
          </p:nvSpPr>
          <p:spPr>
            <a:xfrm>
              <a:off x="2900224" y="3676856"/>
              <a:ext cx="1856925" cy="325111"/>
            </a:xfrm>
            <a:custGeom>
              <a:avLst/>
              <a:pathLst>
                <a:path w="1856925" h="325111">
                  <a:moveTo>
                    <a:pt x="0" y="173393"/>
                  </a:moveTo>
                  <a:lnTo>
                    <a:pt x="265275" y="0"/>
                  </a:lnTo>
                  <a:lnTo>
                    <a:pt x="530550" y="325111"/>
                  </a:lnTo>
                  <a:lnTo>
                    <a:pt x="795825" y="173393"/>
                  </a:lnTo>
                  <a:lnTo>
                    <a:pt x="1061100" y="65022"/>
                  </a:lnTo>
                  <a:lnTo>
                    <a:pt x="1326375" y="43348"/>
                  </a:lnTo>
                  <a:lnTo>
                    <a:pt x="1591650" y="65022"/>
                  </a:lnTo>
                  <a:lnTo>
                    <a:pt x="1856925" y="65022"/>
                  </a:lnTo>
                </a:path>
              </a:pathLst>
            </a:custGeom>
            <a:ln w="40651" cap="flat">
              <a:solidFill>
                <a:srgbClr val="000000">
                  <a:alpha val="100000"/>
                </a:srgbClr>
              </a:solidFill>
              <a:prstDash val="solid"/>
              <a:round/>
            </a:ln>
          </p:spPr>
          <p:txBody>
            <a:bodyPr/>
            <a:lstStyle/>
            <a:p/>
          </p:txBody>
        </p:sp>
        <p:sp>
          <p:nvSpPr>
            <p:cNvPr id="140" name="pl140"/>
            <p:cNvSpPr/>
            <p:nvPr/>
          </p:nvSpPr>
          <p:spPr>
            <a:xfrm>
              <a:off x="2900224" y="3676856"/>
              <a:ext cx="1856925" cy="325111"/>
            </a:xfrm>
            <a:custGeom>
              <a:avLst/>
              <a:pathLst>
                <a:path w="1856925" h="325111">
                  <a:moveTo>
                    <a:pt x="0" y="173393"/>
                  </a:moveTo>
                  <a:lnTo>
                    <a:pt x="265275" y="0"/>
                  </a:lnTo>
                  <a:lnTo>
                    <a:pt x="530550" y="325111"/>
                  </a:lnTo>
                  <a:lnTo>
                    <a:pt x="795825" y="173393"/>
                  </a:lnTo>
                  <a:lnTo>
                    <a:pt x="1061100" y="65022"/>
                  </a:lnTo>
                  <a:lnTo>
                    <a:pt x="1326375" y="43348"/>
                  </a:lnTo>
                  <a:lnTo>
                    <a:pt x="1591650" y="65022"/>
                  </a:lnTo>
                  <a:lnTo>
                    <a:pt x="1856925" y="65022"/>
                  </a:lnTo>
                </a:path>
              </a:pathLst>
            </a:custGeom>
            <a:ln w="35231" cap="flat">
              <a:solidFill>
                <a:srgbClr val="F26A21">
                  <a:alpha val="100000"/>
                </a:srgbClr>
              </a:solidFill>
              <a:prstDash val="solid"/>
              <a:round/>
            </a:ln>
          </p:spPr>
          <p:txBody>
            <a:bodyPr/>
            <a:lstStyle/>
            <a:p/>
          </p:txBody>
        </p:sp>
        <p:sp>
          <p:nvSpPr>
            <p:cNvPr id="141" name="pl141"/>
            <p:cNvSpPr/>
            <p:nvPr/>
          </p:nvSpPr>
          <p:spPr>
            <a:xfrm>
              <a:off x="2807378" y="3893597"/>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142" name="tx142"/>
            <p:cNvSpPr/>
            <p:nvPr/>
          </p:nvSpPr>
          <p:spPr>
            <a:xfrm>
              <a:off x="2870095" y="36872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43" name="tx143"/>
            <p:cNvSpPr/>
            <p:nvPr/>
          </p:nvSpPr>
          <p:spPr>
            <a:xfrm>
              <a:off x="3105240" y="35138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44" name="tx144"/>
            <p:cNvSpPr/>
            <p:nvPr/>
          </p:nvSpPr>
          <p:spPr>
            <a:xfrm>
              <a:off x="3382585" y="383893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45" name="tx145"/>
            <p:cNvSpPr/>
            <p:nvPr/>
          </p:nvSpPr>
          <p:spPr>
            <a:xfrm>
              <a:off x="3665920" y="36872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46" name="tx146"/>
            <p:cNvSpPr/>
            <p:nvPr/>
          </p:nvSpPr>
          <p:spPr>
            <a:xfrm>
              <a:off x="3931195" y="35788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47" name="tx147"/>
            <p:cNvSpPr/>
            <p:nvPr/>
          </p:nvSpPr>
          <p:spPr>
            <a:xfrm>
              <a:off x="4196470" y="35571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48" name="tx148"/>
            <p:cNvSpPr/>
            <p:nvPr/>
          </p:nvSpPr>
          <p:spPr>
            <a:xfrm>
              <a:off x="4461745" y="35788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49" name="tx149"/>
            <p:cNvSpPr/>
            <p:nvPr/>
          </p:nvSpPr>
          <p:spPr>
            <a:xfrm>
              <a:off x="4727020" y="35788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50" name="rc150"/>
            <p:cNvSpPr/>
            <p:nvPr/>
          </p:nvSpPr>
          <p:spPr>
            <a:xfrm>
              <a:off x="2807378" y="4352515"/>
              <a:ext cx="2042618" cy="1454334"/>
            </a:xfrm>
            <a:prstGeom prst="rect">
              <a:avLst/>
            </a:prstGeom>
            <a:solidFill>
              <a:srgbClr val="EBEBEB">
                <a:alpha val="100000"/>
              </a:srgbClr>
            </a:solidFill>
          </p:spPr>
          <p:txBody>
            <a:bodyPr/>
            <a:lstStyle/>
            <a:p/>
          </p:txBody>
        </p:sp>
        <p:sp>
          <p:nvSpPr>
            <p:cNvPr id="151" name="pl151"/>
            <p:cNvSpPr/>
            <p:nvPr/>
          </p:nvSpPr>
          <p:spPr>
            <a:xfrm>
              <a:off x="2807378" y="5361446"/>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52" name="pl152"/>
            <p:cNvSpPr/>
            <p:nvPr/>
          </p:nvSpPr>
          <p:spPr>
            <a:xfrm>
              <a:off x="2807378" y="4819593"/>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53" name="pl153"/>
            <p:cNvSpPr/>
            <p:nvPr/>
          </p:nvSpPr>
          <p:spPr>
            <a:xfrm>
              <a:off x="2807378" y="5632372"/>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54" name="pl154"/>
            <p:cNvSpPr/>
            <p:nvPr/>
          </p:nvSpPr>
          <p:spPr>
            <a:xfrm>
              <a:off x="2807378" y="5090519"/>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55" name="pl155"/>
            <p:cNvSpPr/>
            <p:nvPr/>
          </p:nvSpPr>
          <p:spPr>
            <a:xfrm>
              <a:off x="2807378" y="4548666"/>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56" name="pl156"/>
            <p:cNvSpPr/>
            <p:nvPr/>
          </p:nvSpPr>
          <p:spPr>
            <a:xfrm>
              <a:off x="2900224"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3165499"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3430774"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9" name="pl159"/>
            <p:cNvSpPr/>
            <p:nvPr/>
          </p:nvSpPr>
          <p:spPr>
            <a:xfrm>
              <a:off x="3696049"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0" name="pl160"/>
            <p:cNvSpPr/>
            <p:nvPr/>
          </p:nvSpPr>
          <p:spPr>
            <a:xfrm>
              <a:off x="3961324"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1" name="pl161"/>
            <p:cNvSpPr/>
            <p:nvPr/>
          </p:nvSpPr>
          <p:spPr>
            <a:xfrm>
              <a:off x="4226600"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2" name="pl162"/>
            <p:cNvSpPr/>
            <p:nvPr/>
          </p:nvSpPr>
          <p:spPr>
            <a:xfrm>
              <a:off x="4491875"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4757150"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2900224" y="5610698"/>
              <a:ext cx="1856925" cy="65022"/>
            </a:xfrm>
            <a:custGeom>
              <a:avLst/>
              <a:pathLst>
                <a:path w="1856925" h="65022">
                  <a:moveTo>
                    <a:pt x="0" y="21674"/>
                  </a:moveTo>
                  <a:lnTo>
                    <a:pt x="265275" y="21674"/>
                  </a:lnTo>
                  <a:lnTo>
                    <a:pt x="530550" y="65022"/>
                  </a:lnTo>
                  <a:lnTo>
                    <a:pt x="795825" y="21674"/>
                  </a:lnTo>
                  <a:lnTo>
                    <a:pt x="1061100" y="0"/>
                  </a:lnTo>
                  <a:lnTo>
                    <a:pt x="1326375" y="0"/>
                  </a:lnTo>
                  <a:lnTo>
                    <a:pt x="1591650" y="21674"/>
                  </a:lnTo>
                  <a:lnTo>
                    <a:pt x="1856925" y="21674"/>
                  </a:lnTo>
                </a:path>
              </a:pathLst>
            </a:custGeom>
            <a:ln w="20325" cap="flat">
              <a:solidFill>
                <a:srgbClr val="BEBEBE">
                  <a:alpha val="69803"/>
                </a:srgbClr>
              </a:solidFill>
              <a:prstDash val="solid"/>
              <a:round/>
            </a:ln>
          </p:spPr>
          <p:txBody>
            <a:bodyPr/>
            <a:lstStyle/>
            <a:p/>
          </p:txBody>
        </p:sp>
        <p:sp>
          <p:nvSpPr>
            <p:cNvPr id="165" name="pl165"/>
            <p:cNvSpPr/>
            <p:nvPr/>
          </p:nvSpPr>
          <p:spPr>
            <a:xfrm>
              <a:off x="2900224" y="4960474"/>
              <a:ext cx="1856925" cy="325111"/>
            </a:xfrm>
            <a:custGeom>
              <a:avLst/>
              <a:pathLst>
                <a:path w="1856925" h="325111">
                  <a:moveTo>
                    <a:pt x="0" y="325111"/>
                  </a:moveTo>
                  <a:lnTo>
                    <a:pt x="265275" y="281763"/>
                  </a:lnTo>
                  <a:lnTo>
                    <a:pt x="530550" y="281763"/>
                  </a:lnTo>
                  <a:lnTo>
                    <a:pt x="795825" y="260089"/>
                  </a:lnTo>
                  <a:lnTo>
                    <a:pt x="1061100" y="260089"/>
                  </a:lnTo>
                  <a:lnTo>
                    <a:pt x="1326375" y="260089"/>
                  </a:lnTo>
                  <a:lnTo>
                    <a:pt x="1591650" y="260089"/>
                  </a:lnTo>
                  <a:lnTo>
                    <a:pt x="1856925" y="0"/>
                  </a:lnTo>
                </a:path>
              </a:pathLst>
            </a:custGeom>
            <a:ln w="40651" cap="flat">
              <a:solidFill>
                <a:srgbClr val="BEBEBE">
                  <a:alpha val="69803"/>
                </a:srgbClr>
              </a:solidFill>
              <a:prstDash val="solid"/>
              <a:round/>
            </a:ln>
          </p:spPr>
          <p:txBody>
            <a:bodyPr/>
            <a:lstStyle/>
            <a:p/>
          </p:txBody>
        </p:sp>
        <p:sp>
          <p:nvSpPr>
            <p:cNvPr id="166" name="pl166"/>
            <p:cNvSpPr/>
            <p:nvPr/>
          </p:nvSpPr>
          <p:spPr>
            <a:xfrm>
              <a:off x="2900224" y="4960474"/>
              <a:ext cx="1856925" cy="325111"/>
            </a:xfrm>
            <a:custGeom>
              <a:avLst/>
              <a:pathLst>
                <a:path w="1856925" h="325111">
                  <a:moveTo>
                    <a:pt x="0" y="325111"/>
                  </a:moveTo>
                  <a:lnTo>
                    <a:pt x="265275" y="281763"/>
                  </a:lnTo>
                  <a:lnTo>
                    <a:pt x="530550" y="281763"/>
                  </a:lnTo>
                  <a:lnTo>
                    <a:pt x="795825" y="260089"/>
                  </a:lnTo>
                  <a:lnTo>
                    <a:pt x="1061100" y="260089"/>
                  </a:lnTo>
                  <a:lnTo>
                    <a:pt x="1326375" y="260089"/>
                  </a:lnTo>
                  <a:lnTo>
                    <a:pt x="1591650" y="260089"/>
                  </a:lnTo>
                  <a:lnTo>
                    <a:pt x="1856925" y="0"/>
                  </a:lnTo>
                </a:path>
              </a:pathLst>
            </a:custGeom>
            <a:ln w="35231" cap="flat">
              <a:solidFill>
                <a:srgbClr val="BEBEBE">
                  <a:alpha val="69803"/>
                </a:srgbClr>
              </a:solidFill>
              <a:prstDash val="solid"/>
              <a:round/>
            </a:ln>
          </p:spPr>
          <p:txBody>
            <a:bodyPr/>
            <a:lstStyle/>
            <a:p/>
          </p:txBody>
        </p:sp>
        <p:sp>
          <p:nvSpPr>
            <p:cNvPr id="167" name="pl167"/>
            <p:cNvSpPr/>
            <p:nvPr/>
          </p:nvSpPr>
          <p:spPr>
            <a:xfrm>
              <a:off x="2900224" y="5610698"/>
              <a:ext cx="1856925" cy="65022"/>
            </a:xfrm>
            <a:custGeom>
              <a:avLst/>
              <a:pathLst>
                <a:path w="1856925" h="65022">
                  <a:moveTo>
                    <a:pt x="0" y="21674"/>
                  </a:moveTo>
                  <a:lnTo>
                    <a:pt x="265275" y="21674"/>
                  </a:lnTo>
                  <a:lnTo>
                    <a:pt x="530550" y="65022"/>
                  </a:lnTo>
                  <a:lnTo>
                    <a:pt x="795825" y="21674"/>
                  </a:lnTo>
                  <a:lnTo>
                    <a:pt x="1061100" y="0"/>
                  </a:lnTo>
                  <a:lnTo>
                    <a:pt x="1326375" y="0"/>
                  </a:lnTo>
                  <a:lnTo>
                    <a:pt x="1591650" y="21674"/>
                  </a:lnTo>
                  <a:lnTo>
                    <a:pt x="1856925" y="21674"/>
                  </a:lnTo>
                </a:path>
              </a:pathLst>
            </a:custGeom>
            <a:ln w="20325" cap="flat">
              <a:solidFill>
                <a:srgbClr val="6B6B6B">
                  <a:alpha val="100000"/>
                </a:srgbClr>
              </a:solidFill>
              <a:prstDash val="solid"/>
              <a:round/>
            </a:ln>
          </p:spPr>
          <p:txBody>
            <a:bodyPr/>
            <a:lstStyle/>
            <a:p/>
          </p:txBody>
        </p:sp>
        <p:sp>
          <p:nvSpPr>
            <p:cNvPr id="168" name="pl168"/>
            <p:cNvSpPr/>
            <p:nvPr/>
          </p:nvSpPr>
          <p:spPr>
            <a:xfrm>
              <a:off x="2900224" y="4960474"/>
              <a:ext cx="1856925" cy="325111"/>
            </a:xfrm>
            <a:custGeom>
              <a:avLst/>
              <a:pathLst>
                <a:path w="1856925" h="325111">
                  <a:moveTo>
                    <a:pt x="0" y="325111"/>
                  </a:moveTo>
                  <a:lnTo>
                    <a:pt x="265275" y="281763"/>
                  </a:lnTo>
                  <a:lnTo>
                    <a:pt x="530550" y="281763"/>
                  </a:lnTo>
                  <a:lnTo>
                    <a:pt x="795825" y="260089"/>
                  </a:lnTo>
                  <a:lnTo>
                    <a:pt x="1061100" y="260089"/>
                  </a:lnTo>
                  <a:lnTo>
                    <a:pt x="1326375" y="260089"/>
                  </a:lnTo>
                  <a:lnTo>
                    <a:pt x="1591650" y="260089"/>
                  </a:lnTo>
                  <a:lnTo>
                    <a:pt x="1856925" y="0"/>
                  </a:lnTo>
                </a:path>
              </a:pathLst>
            </a:custGeom>
            <a:ln w="40651" cap="flat">
              <a:solidFill>
                <a:srgbClr val="000000">
                  <a:alpha val="100000"/>
                </a:srgbClr>
              </a:solidFill>
              <a:prstDash val="solid"/>
              <a:round/>
            </a:ln>
          </p:spPr>
          <p:txBody>
            <a:bodyPr/>
            <a:lstStyle/>
            <a:p/>
          </p:txBody>
        </p:sp>
        <p:sp>
          <p:nvSpPr>
            <p:cNvPr id="169" name="pl169"/>
            <p:cNvSpPr/>
            <p:nvPr/>
          </p:nvSpPr>
          <p:spPr>
            <a:xfrm>
              <a:off x="2900224" y="4960474"/>
              <a:ext cx="1856925" cy="325111"/>
            </a:xfrm>
            <a:custGeom>
              <a:avLst/>
              <a:pathLst>
                <a:path w="1856925" h="325111">
                  <a:moveTo>
                    <a:pt x="0" y="325111"/>
                  </a:moveTo>
                  <a:lnTo>
                    <a:pt x="265275" y="281763"/>
                  </a:lnTo>
                  <a:lnTo>
                    <a:pt x="530550" y="281763"/>
                  </a:lnTo>
                  <a:lnTo>
                    <a:pt x="795825" y="260089"/>
                  </a:lnTo>
                  <a:lnTo>
                    <a:pt x="1061100" y="260089"/>
                  </a:lnTo>
                  <a:lnTo>
                    <a:pt x="1326375" y="260089"/>
                  </a:lnTo>
                  <a:lnTo>
                    <a:pt x="1591650" y="260089"/>
                  </a:lnTo>
                  <a:lnTo>
                    <a:pt x="1856925" y="0"/>
                  </a:lnTo>
                </a:path>
              </a:pathLst>
            </a:custGeom>
            <a:ln w="35231" cap="flat">
              <a:solidFill>
                <a:srgbClr val="F26A21">
                  <a:alpha val="100000"/>
                </a:srgbClr>
              </a:solidFill>
              <a:prstDash val="solid"/>
              <a:round/>
            </a:ln>
          </p:spPr>
          <p:txBody>
            <a:bodyPr/>
            <a:lstStyle/>
            <a:p/>
          </p:txBody>
        </p:sp>
        <p:sp>
          <p:nvSpPr>
            <p:cNvPr id="170" name="pl170"/>
            <p:cNvSpPr/>
            <p:nvPr/>
          </p:nvSpPr>
          <p:spPr>
            <a:xfrm>
              <a:off x="2807378" y="5632372"/>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171" name="tx171"/>
            <p:cNvSpPr/>
            <p:nvPr/>
          </p:nvSpPr>
          <p:spPr>
            <a:xfrm>
              <a:off x="2839965" y="5122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72" name="tx172"/>
            <p:cNvSpPr/>
            <p:nvPr/>
          </p:nvSpPr>
          <p:spPr>
            <a:xfrm>
              <a:off x="3105240" y="50792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73" name="tx173"/>
            <p:cNvSpPr/>
            <p:nvPr/>
          </p:nvSpPr>
          <p:spPr>
            <a:xfrm>
              <a:off x="3370515" y="50792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74" name="tx174"/>
            <p:cNvSpPr/>
            <p:nvPr/>
          </p:nvSpPr>
          <p:spPr>
            <a:xfrm>
              <a:off x="3635790" y="50575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75" name="tx175"/>
            <p:cNvSpPr/>
            <p:nvPr/>
          </p:nvSpPr>
          <p:spPr>
            <a:xfrm>
              <a:off x="3901066" y="50575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76" name="tx176"/>
            <p:cNvSpPr/>
            <p:nvPr/>
          </p:nvSpPr>
          <p:spPr>
            <a:xfrm>
              <a:off x="4166341" y="50575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77" name="tx177"/>
            <p:cNvSpPr/>
            <p:nvPr/>
          </p:nvSpPr>
          <p:spPr>
            <a:xfrm>
              <a:off x="4431616" y="50575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78" name="tx178"/>
            <p:cNvSpPr/>
            <p:nvPr/>
          </p:nvSpPr>
          <p:spPr>
            <a:xfrm>
              <a:off x="4696891" y="47974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31</a:t>
              </a:r>
            </a:p>
          </p:txBody>
        </p:sp>
        <p:sp>
          <p:nvSpPr>
            <p:cNvPr id="179" name="rc179"/>
            <p:cNvSpPr/>
            <p:nvPr/>
          </p:nvSpPr>
          <p:spPr>
            <a:xfrm>
              <a:off x="4919585" y="874964"/>
              <a:ext cx="2042618" cy="1454334"/>
            </a:xfrm>
            <a:prstGeom prst="rect">
              <a:avLst/>
            </a:prstGeom>
            <a:solidFill>
              <a:srgbClr val="EBEBEB">
                <a:alpha val="100000"/>
              </a:srgbClr>
            </a:solidFill>
          </p:spPr>
          <p:txBody>
            <a:bodyPr/>
            <a:lstStyle/>
            <a:p/>
          </p:txBody>
        </p:sp>
        <p:sp>
          <p:nvSpPr>
            <p:cNvPr id="180" name="pl180"/>
            <p:cNvSpPr/>
            <p:nvPr/>
          </p:nvSpPr>
          <p:spPr>
            <a:xfrm>
              <a:off x="4919585" y="1883895"/>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81" name="pl181"/>
            <p:cNvSpPr/>
            <p:nvPr/>
          </p:nvSpPr>
          <p:spPr>
            <a:xfrm>
              <a:off x="4919585" y="1342041"/>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82" name="pl182"/>
            <p:cNvSpPr/>
            <p:nvPr/>
          </p:nvSpPr>
          <p:spPr>
            <a:xfrm>
              <a:off x="4919585" y="2154821"/>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83" name="pl183"/>
            <p:cNvSpPr/>
            <p:nvPr/>
          </p:nvSpPr>
          <p:spPr>
            <a:xfrm>
              <a:off x="4919585" y="1612968"/>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84" name="pl184"/>
            <p:cNvSpPr/>
            <p:nvPr/>
          </p:nvSpPr>
          <p:spPr>
            <a:xfrm>
              <a:off x="4919585" y="1071115"/>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85" name="pl185"/>
            <p:cNvSpPr/>
            <p:nvPr/>
          </p:nvSpPr>
          <p:spPr>
            <a:xfrm>
              <a:off x="5012431"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6" name="pl186"/>
            <p:cNvSpPr/>
            <p:nvPr/>
          </p:nvSpPr>
          <p:spPr>
            <a:xfrm>
              <a:off x="5277706"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7" name="pl187"/>
            <p:cNvSpPr/>
            <p:nvPr/>
          </p:nvSpPr>
          <p:spPr>
            <a:xfrm>
              <a:off x="554298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8" name="pl188"/>
            <p:cNvSpPr/>
            <p:nvPr/>
          </p:nvSpPr>
          <p:spPr>
            <a:xfrm>
              <a:off x="580825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9" name="pl189"/>
            <p:cNvSpPr/>
            <p:nvPr/>
          </p:nvSpPr>
          <p:spPr>
            <a:xfrm>
              <a:off x="607353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0" name="pl190"/>
            <p:cNvSpPr/>
            <p:nvPr/>
          </p:nvSpPr>
          <p:spPr>
            <a:xfrm>
              <a:off x="633880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1" name="pl191"/>
            <p:cNvSpPr/>
            <p:nvPr/>
          </p:nvSpPr>
          <p:spPr>
            <a:xfrm>
              <a:off x="660408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2" name="pl192"/>
            <p:cNvSpPr/>
            <p:nvPr/>
          </p:nvSpPr>
          <p:spPr>
            <a:xfrm>
              <a:off x="686935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3" name="pl193"/>
            <p:cNvSpPr/>
            <p:nvPr/>
          </p:nvSpPr>
          <p:spPr>
            <a:xfrm>
              <a:off x="5012431" y="2133147"/>
              <a:ext cx="1856925" cy="65022"/>
            </a:xfrm>
            <a:custGeom>
              <a:avLst/>
              <a:pathLst>
                <a:path w="1856925" h="65022">
                  <a:moveTo>
                    <a:pt x="0" y="21674"/>
                  </a:moveTo>
                  <a:lnTo>
                    <a:pt x="265275" y="21674"/>
                  </a:lnTo>
                  <a:lnTo>
                    <a:pt x="530550" y="65022"/>
                  </a:lnTo>
                  <a:lnTo>
                    <a:pt x="795825" y="21674"/>
                  </a:lnTo>
                  <a:lnTo>
                    <a:pt x="1061100" y="0"/>
                  </a:lnTo>
                  <a:lnTo>
                    <a:pt x="1326375" y="0"/>
                  </a:lnTo>
                  <a:lnTo>
                    <a:pt x="1591650" y="21674"/>
                  </a:lnTo>
                  <a:lnTo>
                    <a:pt x="1856925" y="21674"/>
                  </a:lnTo>
                </a:path>
              </a:pathLst>
            </a:custGeom>
            <a:ln w="20325" cap="flat">
              <a:solidFill>
                <a:srgbClr val="BEBEBE">
                  <a:alpha val="69803"/>
                </a:srgbClr>
              </a:solidFill>
              <a:prstDash val="solid"/>
              <a:round/>
            </a:ln>
          </p:spPr>
          <p:txBody>
            <a:bodyPr/>
            <a:lstStyle/>
            <a:p/>
          </p:txBody>
        </p:sp>
        <p:sp>
          <p:nvSpPr>
            <p:cNvPr id="194" name="pl194"/>
            <p:cNvSpPr/>
            <p:nvPr/>
          </p:nvSpPr>
          <p:spPr>
            <a:xfrm>
              <a:off x="5012431" y="2133147"/>
              <a:ext cx="1856925" cy="43348"/>
            </a:xfrm>
            <a:custGeom>
              <a:avLst/>
              <a:pathLst>
                <a:path w="1856925" h="43348">
                  <a:moveTo>
                    <a:pt x="0" y="0"/>
                  </a:moveTo>
                  <a:lnTo>
                    <a:pt x="265275" y="43348"/>
                  </a:lnTo>
                  <a:lnTo>
                    <a:pt x="530550" y="43348"/>
                  </a:lnTo>
                  <a:lnTo>
                    <a:pt x="795825" y="21674"/>
                  </a:lnTo>
                  <a:lnTo>
                    <a:pt x="1061100" y="21674"/>
                  </a:lnTo>
                  <a:lnTo>
                    <a:pt x="1326375" y="21674"/>
                  </a:lnTo>
                  <a:lnTo>
                    <a:pt x="1591650" y="21674"/>
                  </a:lnTo>
                  <a:lnTo>
                    <a:pt x="1856925" y="21674"/>
                  </a:lnTo>
                </a:path>
              </a:pathLst>
            </a:custGeom>
            <a:ln w="40651" cap="flat">
              <a:solidFill>
                <a:srgbClr val="BEBEBE">
                  <a:alpha val="69803"/>
                </a:srgbClr>
              </a:solidFill>
              <a:prstDash val="solid"/>
              <a:round/>
            </a:ln>
          </p:spPr>
          <p:txBody>
            <a:bodyPr/>
            <a:lstStyle/>
            <a:p/>
          </p:txBody>
        </p:sp>
        <p:sp>
          <p:nvSpPr>
            <p:cNvPr id="195" name="pl195"/>
            <p:cNvSpPr/>
            <p:nvPr/>
          </p:nvSpPr>
          <p:spPr>
            <a:xfrm>
              <a:off x="5012431" y="2133147"/>
              <a:ext cx="1856925" cy="43348"/>
            </a:xfrm>
            <a:custGeom>
              <a:avLst/>
              <a:pathLst>
                <a:path w="1856925" h="43348">
                  <a:moveTo>
                    <a:pt x="0" y="0"/>
                  </a:moveTo>
                  <a:lnTo>
                    <a:pt x="265275" y="43348"/>
                  </a:lnTo>
                  <a:lnTo>
                    <a:pt x="530550" y="43348"/>
                  </a:lnTo>
                  <a:lnTo>
                    <a:pt x="795825" y="21674"/>
                  </a:lnTo>
                  <a:lnTo>
                    <a:pt x="1061100" y="21674"/>
                  </a:lnTo>
                  <a:lnTo>
                    <a:pt x="1326375" y="21674"/>
                  </a:lnTo>
                  <a:lnTo>
                    <a:pt x="1591650" y="21674"/>
                  </a:lnTo>
                  <a:lnTo>
                    <a:pt x="1856925" y="21674"/>
                  </a:lnTo>
                </a:path>
              </a:pathLst>
            </a:custGeom>
            <a:ln w="35231" cap="flat">
              <a:solidFill>
                <a:srgbClr val="BEBEBE">
                  <a:alpha val="69803"/>
                </a:srgbClr>
              </a:solidFill>
              <a:prstDash val="solid"/>
              <a:round/>
            </a:ln>
          </p:spPr>
          <p:txBody>
            <a:bodyPr/>
            <a:lstStyle/>
            <a:p/>
          </p:txBody>
        </p:sp>
        <p:sp>
          <p:nvSpPr>
            <p:cNvPr id="196" name="pl196"/>
            <p:cNvSpPr/>
            <p:nvPr/>
          </p:nvSpPr>
          <p:spPr>
            <a:xfrm>
              <a:off x="5012431" y="2133147"/>
              <a:ext cx="1856925" cy="65022"/>
            </a:xfrm>
            <a:custGeom>
              <a:avLst/>
              <a:pathLst>
                <a:path w="1856925" h="65022">
                  <a:moveTo>
                    <a:pt x="0" y="21674"/>
                  </a:moveTo>
                  <a:lnTo>
                    <a:pt x="265275" y="21674"/>
                  </a:lnTo>
                  <a:lnTo>
                    <a:pt x="530550" y="65022"/>
                  </a:lnTo>
                  <a:lnTo>
                    <a:pt x="795825" y="21674"/>
                  </a:lnTo>
                  <a:lnTo>
                    <a:pt x="1061100" y="0"/>
                  </a:lnTo>
                  <a:lnTo>
                    <a:pt x="1326375" y="0"/>
                  </a:lnTo>
                  <a:lnTo>
                    <a:pt x="1591650" y="21674"/>
                  </a:lnTo>
                  <a:lnTo>
                    <a:pt x="1856925" y="21674"/>
                  </a:lnTo>
                </a:path>
              </a:pathLst>
            </a:custGeom>
            <a:ln w="20325" cap="flat">
              <a:solidFill>
                <a:srgbClr val="6B6B6B">
                  <a:alpha val="100000"/>
                </a:srgbClr>
              </a:solidFill>
              <a:prstDash val="solid"/>
              <a:round/>
            </a:ln>
          </p:spPr>
          <p:txBody>
            <a:bodyPr/>
            <a:lstStyle/>
            <a:p/>
          </p:txBody>
        </p:sp>
        <p:sp>
          <p:nvSpPr>
            <p:cNvPr id="197" name="pl197"/>
            <p:cNvSpPr/>
            <p:nvPr/>
          </p:nvSpPr>
          <p:spPr>
            <a:xfrm>
              <a:off x="5012431" y="2133147"/>
              <a:ext cx="1856925" cy="43348"/>
            </a:xfrm>
            <a:custGeom>
              <a:avLst/>
              <a:pathLst>
                <a:path w="1856925" h="43348">
                  <a:moveTo>
                    <a:pt x="0" y="0"/>
                  </a:moveTo>
                  <a:lnTo>
                    <a:pt x="265275" y="43348"/>
                  </a:lnTo>
                  <a:lnTo>
                    <a:pt x="530550" y="43348"/>
                  </a:lnTo>
                  <a:lnTo>
                    <a:pt x="795825" y="21674"/>
                  </a:lnTo>
                  <a:lnTo>
                    <a:pt x="1061100" y="21674"/>
                  </a:lnTo>
                  <a:lnTo>
                    <a:pt x="1326375" y="21674"/>
                  </a:lnTo>
                  <a:lnTo>
                    <a:pt x="1591650" y="21674"/>
                  </a:lnTo>
                  <a:lnTo>
                    <a:pt x="1856925" y="21674"/>
                  </a:lnTo>
                </a:path>
              </a:pathLst>
            </a:custGeom>
            <a:ln w="40651" cap="flat">
              <a:solidFill>
                <a:srgbClr val="000000">
                  <a:alpha val="100000"/>
                </a:srgbClr>
              </a:solidFill>
              <a:prstDash val="solid"/>
              <a:round/>
            </a:ln>
          </p:spPr>
          <p:txBody>
            <a:bodyPr/>
            <a:lstStyle/>
            <a:p/>
          </p:txBody>
        </p:sp>
        <p:sp>
          <p:nvSpPr>
            <p:cNvPr id="198" name="pl198"/>
            <p:cNvSpPr/>
            <p:nvPr/>
          </p:nvSpPr>
          <p:spPr>
            <a:xfrm>
              <a:off x="5012431" y="2133147"/>
              <a:ext cx="1856925" cy="43348"/>
            </a:xfrm>
            <a:custGeom>
              <a:avLst/>
              <a:pathLst>
                <a:path w="1856925" h="43348">
                  <a:moveTo>
                    <a:pt x="0" y="0"/>
                  </a:moveTo>
                  <a:lnTo>
                    <a:pt x="265275" y="43348"/>
                  </a:lnTo>
                  <a:lnTo>
                    <a:pt x="530550" y="43348"/>
                  </a:lnTo>
                  <a:lnTo>
                    <a:pt x="795825" y="21674"/>
                  </a:lnTo>
                  <a:lnTo>
                    <a:pt x="1061100" y="21674"/>
                  </a:lnTo>
                  <a:lnTo>
                    <a:pt x="1326375" y="21674"/>
                  </a:lnTo>
                  <a:lnTo>
                    <a:pt x="1591650" y="21674"/>
                  </a:lnTo>
                  <a:lnTo>
                    <a:pt x="1856925" y="21674"/>
                  </a:lnTo>
                </a:path>
              </a:pathLst>
            </a:custGeom>
            <a:ln w="35231" cap="flat">
              <a:solidFill>
                <a:srgbClr val="F26A21">
                  <a:alpha val="100000"/>
                </a:srgbClr>
              </a:solidFill>
              <a:prstDash val="solid"/>
              <a:round/>
            </a:ln>
          </p:spPr>
          <p:txBody>
            <a:bodyPr/>
            <a:lstStyle/>
            <a:p/>
          </p:txBody>
        </p:sp>
        <p:sp>
          <p:nvSpPr>
            <p:cNvPr id="199" name="pl199"/>
            <p:cNvSpPr/>
            <p:nvPr/>
          </p:nvSpPr>
          <p:spPr>
            <a:xfrm>
              <a:off x="4919585" y="2154821"/>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00" name="tx200"/>
            <p:cNvSpPr/>
            <p:nvPr/>
          </p:nvSpPr>
          <p:spPr>
            <a:xfrm>
              <a:off x="4982302" y="19701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01" name="tx201"/>
            <p:cNvSpPr/>
            <p:nvPr/>
          </p:nvSpPr>
          <p:spPr>
            <a:xfrm>
              <a:off x="5229518" y="201346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02" name="tx202"/>
            <p:cNvSpPr/>
            <p:nvPr/>
          </p:nvSpPr>
          <p:spPr>
            <a:xfrm>
              <a:off x="5494793" y="201346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03" name="tx203"/>
            <p:cNvSpPr/>
            <p:nvPr/>
          </p:nvSpPr>
          <p:spPr>
            <a:xfrm>
              <a:off x="5778127" y="19917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04" name="tx204"/>
            <p:cNvSpPr/>
            <p:nvPr/>
          </p:nvSpPr>
          <p:spPr>
            <a:xfrm>
              <a:off x="6043402" y="19917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05" name="tx205"/>
            <p:cNvSpPr/>
            <p:nvPr/>
          </p:nvSpPr>
          <p:spPr>
            <a:xfrm>
              <a:off x="6308677" y="19917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06" name="tx206"/>
            <p:cNvSpPr/>
            <p:nvPr/>
          </p:nvSpPr>
          <p:spPr>
            <a:xfrm>
              <a:off x="6573952" y="19917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07" name="tx207"/>
            <p:cNvSpPr/>
            <p:nvPr/>
          </p:nvSpPr>
          <p:spPr>
            <a:xfrm>
              <a:off x="6839227" y="19917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08" name="rc208"/>
            <p:cNvSpPr/>
            <p:nvPr/>
          </p:nvSpPr>
          <p:spPr>
            <a:xfrm>
              <a:off x="4919585" y="2613739"/>
              <a:ext cx="2042618" cy="1454334"/>
            </a:xfrm>
            <a:prstGeom prst="rect">
              <a:avLst/>
            </a:prstGeom>
            <a:solidFill>
              <a:srgbClr val="EBEBEB">
                <a:alpha val="100000"/>
              </a:srgbClr>
            </a:solidFill>
          </p:spPr>
          <p:txBody>
            <a:bodyPr/>
            <a:lstStyle/>
            <a:p/>
          </p:txBody>
        </p:sp>
        <p:sp>
          <p:nvSpPr>
            <p:cNvPr id="209" name="pl209"/>
            <p:cNvSpPr/>
            <p:nvPr/>
          </p:nvSpPr>
          <p:spPr>
            <a:xfrm>
              <a:off x="4919585" y="362267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10" name="pl210"/>
            <p:cNvSpPr/>
            <p:nvPr/>
          </p:nvSpPr>
          <p:spPr>
            <a:xfrm>
              <a:off x="4919585" y="3080817"/>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11" name="pl211"/>
            <p:cNvSpPr/>
            <p:nvPr/>
          </p:nvSpPr>
          <p:spPr>
            <a:xfrm>
              <a:off x="4919585" y="389359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12" name="pl212"/>
            <p:cNvSpPr/>
            <p:nvPr/>
          </p:nvSpPr>
          <p:spPr>
            <a:xfrm>
              <a:off x="4919585" y="3351744"/>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13" name="pl213"/>
            <p:cNvSpPr/>
            <p:nvPr/>
          </p:nvSpPr>
          <p:spPr>
            <a:xfrm>
              <a:off x="4919585" y="2809890"/>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14" name="pl214"/>
            <p:cNvSpPr/>
            <p:nvPr/>
          </p:nvSpPr>
          <p:spPr>
            <a:xfrm>
              <a:off x="5012431"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5" name="pl215"/>
            <p:cNvSpPr/>
            <p:nvPr/>
          </p:nvSpPr>
          <p:spPr>
            <a:xfrm>
              <a:off x="5277706"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6" name="pl216"/>
            <p:cNvSpPr/>
            <p:nvPr/>
          </p:nvSpPr>
          <p:spPr>
            <a:xfrm>
              <a:off x="554298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7" name="pl217"/>
            <p:cNvSpPr/>
            <p:nvPr/>
          </p:nvSpPr>
          <p:spPr>
            <a:xfrm>
              <a:off x="580825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8" name="pl218"/>
            <p:cNvSpPr/>
            <p:nvPr/>
          </p:nvSpPr>
          <p:spPr>
            <a:xfrm>
              <a:off x="607353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9" name="pl219"/>
            <p:cNvSpPr/>
            <p:nvPr/>
          </p:nvSpPr>
          <p:spPr>
            <a:xfrm>
              <a:off x="633880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20" name="pl220"/>
            <p:cNvSpPr/>
            <p:nvPr/>
          </p:nvSpPr>
          <p:spPr>
            <a:xfrm>
              <a:off x="660408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21" name="pl221"/>
            <p:cNvSpPr/>
            <p:nvPr/>
          </p:nvSpPr>
          <p:spPr>
            <a:xfrm>
              <a:off x="686935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22" name="pl222"/>
            <p:cNvSpPr/>
            <p:nvPr/>
          </p:nvSpPr>
          <p:spPr>
            <a:xfrm>
              <a:off x="5012431" y="3871923"/>
              <a:ext cx="1856925" cy="65022"/>
            </a:xfrm>
            <a:custGeom>
              <a:avLst/>
              <a:pathLst>
                <a:path w="1856925" h="65022">
                  <a:moveTo>
                    <a:pt x="0" y="21674"/>
                  </a:moveTo>
                  <a:lnTo>
                    <a:pt x="265275" y="21674"/>
                  </a:lnTo>
                  <a:lnTo>
                    <a:pt x="530550" y="65022"/>
                  </a:lnTo>
                  <a:lnTo>
                    <a:pt x="795825" y="21674"/>
                  </a:lnTo>
                  <a:lnTo>
                    <a:pt x="1061100" y="0"/>
                  </a:lnTo>
                  <a:lnTo>
                    <a:pt x="1326375" y="0"/>
                  </a:lnTo>
                  <a:lnTo>
                    <a:pt x="1591650" y="21674"/>
                  </a:lnTo>
                  <a:lnTo>
                    <a:pt x="1856925" y="21674"/>
                  </a:lnTo>
                </a:path>
              </a:pathLst>
            </a:custGeom>
            <a:ln w="20325" cap="flat">
              <a:solidFill>
                <a:srgbClr val="BEBEBE">
                  <a:alpha val="69803"/>
                </a:srgbClr>
              </a:solidFill>
              <a:prstDash val="solid"/>
              <a:round/>
            </a:ln>
          </p:spPr>
          <p:txBody>
            <a:bodyPr/>
            <a:lstStyle/>
            <a:p/>
          </p:txBody>
        </p:sp>
        <p:sp>
          <p:nvSpPr>
            <p:cNvPr id="223" name="pl223"/>
            <p:cNvSpPr/>
            <p:nvPr/>
          </p:nvSpPr>
          <p:spPr>
            <a:xfrm>
              <a:off x="5012431" y="3785226"/>
              <a:ext cx="1856925" cy="86696"/>
            </a:xfrm>
            <a:custGeom>
              <a:avLst/>
              <a:pathLst>
                <a:path w="1856925" h="86696">
                  <a:moveTo>
                    <a:pt x="0" y="0"/>
                  </a:moveTo>
                  <a:lnTo>
                    <a:pt x="265275" y="21674"/>
                  </a:lnTo>
                  <a:lnTo>
                    <a:pt x="530550" y="65022"/>
                  </a:lnTo>
                  <a:lnTo>
                    <a:pt x="795825" y="65022"/>
                  </a:lnTo>
                  <a:lnTo>
                    <a:pt x="1061100" y="0"/>
                  </a:lnTo>
                  <a:lnTo>
                    <a:pt x="1326375" y="43348"/>
                  </a:lnTo>
                  <a:lnTo>
                    <a:pt x="1591650" y="86696"/>
                  </a:lnTo>
                  <a:lnTo>
                    <a:pt x="1856925" y="65022"/>
                  </a:lnTo>
                </a:path>
              </a:pathLst>
            </a:custGeom>
            <a:ln w="40651" cap="flat">
              <a:solidFill>
                <a:srgbClr val="BEBEBE">
                  <a:alpha val="69803"/>
                </a:srgbClr>
              </a:solidFill>
              <a:prstDash val="solid"/>
              <a:round/>
            </a:ln>
          </p:spPr>
          <p:txBody>
            <a:bodyPr/>
            <a:lstStyle/>
            <a:p/>
          </p:txBody>
        </p:sp>
        <p:sp>
          <p:nvSpPr>
            <p:cNvPr id="224" name="pl224"/>
            <p:cNvSpPr/>
            <p:nvPr/>
          </p:nvSpPr>
          <p:spPr>
            <a:xfrm>
              <a:off x="5012431" y="3785226"/>
              <a:ext cx="1856925" cy="86696"/>
            </a:xfrm>
            <a:custGeom>
              <a:avLst/>
              <a:pathLst>
                <a:path w="1856925" h="86696">
                  <a:moveTo>
                    <a:pt x="0" y="0"/>
                  </a:moveTo>
                  <a:lnTo>
                    <a:pt x="265275" y="21674"/>
                  </a:lnTo>
                  <a:lnTo>
                    <a:pt x="530550" y="65022"/>
                  </a:lnTo>
                  <a:lnTo>
                    <a:pt x="795825" y="65022"/>
                  </a:lnTo>
                  <a:lnTo>
                    <a:pt x="1061100" y="0"/>
                  </a:lnTo>
                  <a:lnTo>
                    <a:pt x="1326375" y="43348"/>
                  </a:lnTo>
                  <a:lnTo>
                    <a:pt x="1591650" y="86696"/>
                  </a:lnTo>
                  <a:lnTo>
                    <a:pt x="1856925" y="65022"/>
                  </a:lnTo>
                </a:path>
              </a:pathLst>
            </a:custGeom>
            <a:ln w="35231" cap="flat">
              <a:solidFill>
                <a:srgbClr val="BEBEBE">
                  <a:alpha val="69803"/>
                </a:srgbClr>
              </a:solidFill>
              <a:prstDash val="solid"/>
              <a:round/>
            </a:ln>
          </p:spPr>
          <p:txBody>
            <a:bodyPr/>
            <a:lstStyle/>
            <a:p/>
          </p:txBody>
        </p:sp>
        <p:sp>
          <p:nvSpPr>
            <p:cNvPr id="225" name="pl225"/>
            <p:cNvSpPr/>
            <p:nvPr/>
          </p:nvSpPr>
          <p:spPr>
            <a:xfrm>
              <a:off x="5012431" y="3871923"/>
              <a:ext cx="1856925" cy="65022"/>
            </a:xfrm>
            <a:custGeom>
              <a:avLst/>
              <a:pathLst>
                <a:path w="1856925" h="65022">
                  <a:moveTo>
                    <a:pt x="0" y="21674"/>
                  </a:moveTo>
                  <a:lnTo>
                    <a:pt x="265275" y="21674"/>
                  </a:lnTo>
                  <a:lnTo>
                    <a:pt x="530550" y="65022"/>
                  </a:lnTo>
                  <a:lnTo>
                    <a:pt x="795825" y="21674"/>
                  </a:lnTo>
                  <a:lnTo>
                    <a:pt x="1061100" y="0"/>
                  </a:lnTo>
                  <a:lnTo>
                    <a:pt x="1326375" y="0"/>
                  </a:lnTo>
                  <a:lnTo>
                    <a:pt x="1591650" y="21674"/>
                  </a:lnTo>
                  <a:lnTo>
                    <a:pt x="1856925" y="21674"/>
                  </a:lnTo>
                </a:path>
              </a:pathLst>
            </a:custGeom>
            <a:ln w="20325" cap="flat">
              <a:solidFill>
                <a:srgbClr val="6B6B6B">
                  <a:alpha val="100000"/>
                </a:srgbClr>
              </a:solidFill>
              <a:prstDash val="solid"/>
              <a:round/>
            </a:ln>
          </p:spPr>
          <p:txBody>
            <a:bodyPr/>
            <a:lstStyle/>
            <a:p/>
          </p:txBody>
        </p:sp>
        <p:sp>
          <p:nvSpPr>
            <p:cNvPr id="226" name="pl226"/>
            <p:cNvSpPr/>
            <p:nvPr/>
          </p:nvSpPr>
          <p:spPr>
            <a:xfrm>
              <a:off x="5012431" y="3785226"/>
              <a:ext cx="1856925" cy="86696"/>
            </a:xfrm>
            <a:custGeom>
              <a:avLst/>
              <a:pathLst>
                <a:path w="1856925" h="86696">
                  <a:moveTo>
                    <a:pt x="0" y="0"/>
                  </a:moveTo>
                  <a:lnTo>
                    <a:pt x="265275" y="21674"/>
                  </a:lnTo>
                  <a:lnTo>
                    <a:pt x="530550" y="65022"/>
                  </a:lnTo>
                  <a:lnTo>
                    <a:pt x="795825" y="65022"/>
                  </a:lnTo>
                  <a:lnTo>
                    <a:pt x="1061100" y="0"/>
                  </a:lnTo>
                  <a:lnTo>
                    <a:pt x="1326375" y="43348"/>
                  </a:lnTo>
                  <a:lnTo>
                    <a:pt x="1591650" y="86696"/>
                  </a:lnTo>
                  <a:lnTo>
                    <a:pt x="1856925" y="65022"/>
                  </a:lnTo>
                </a:path>
              </a:pathLst>
            </a:custGeom>
            <a:ln w="40651" cap="flat">
              <a:solidFill>
                <a:srgbClr val="000000">
                  <a:alpha val="100000"/>
                </a:srgbClr>
              </a:solidFill>
              <a:prstDash val="solid"/>
              <a:round/>
            </a:ln>
          </p:spPr>
          <p:txBody>
            <a:bodyPr/>
            <a:lstStyle/>
            <a:p/>
          </p:txBody>
        </p:sp>
        <p:sp>
          <p:nvSpPr>
            <p:cNvPr id="227" name="pl227"/>
            <p:cNvSpPr/>
            <p:nvPr/>
          </p:nvSpPr>
          <p:spPr>
            <a:xfrm>
              <a:off x="5012431" y="3785226"/>
              <a:ext cx="1856925" cy="86696"/>
            </a:xfrm>
            <a:custGeom>
              <a:avLst/>
              <a:pathLst>
                <a:path w="1856925" h="86696">
                  <a:moveTo>
                    <a:pt x="0" y="0"/>
                  </a:moveTo>
                  <a:lnTo>
                    <a:pt x="265275" y="21674"/>
                  </a:lnTo>
                  <a:lnTo>
                    <a:pt x="530550" y="65022"/>
                  </a:lnTo>
                  <a:lnTo>
                    <a:pt x="795825" y="65022"/>
                  </a:lnTo>
                  <a:lnTo>
                    <a:pt x="1061100" y="0"/>
                  </a:lnTo>
                  <a:lnTo>
                    <a:pt x="1326375" y="43348"/>
                  </a:lnTo>
                  <a:lnTo>
                    <a:pt x="1591650" y="86696"/>
                  </a:lnTo>
                  <a:lnTo>
                    <a:pt x="1856925" y="65022"/>
                  </a:lnTo>
                </a:path>
              </a:pathLst>
            </a:custGeom>
            <a:ln w="35231" cap="flat">
              <a:solidFill>
                <a:srgbClr val="F26A21">
                  <a:alpha val="100000"/>
                </a:srgbClr>
              </a:solidFill>
              <a:prstDash val="solid"/>
              <a:round/>
            </a:ln>
          </p:spPr>
          <p:txBody>
            <a:bodyPr/>
            <a:lstStyle/>
            <a:p/>
          </p:txBody>
        </p:sp>
        <p:sp>
          <p:nvSpPr>
            <p:cNvPr id="228" name="pl228"/>
            <p:cNvSpPr/>
            <p:nvPr/>
          </p:nvSpPr>
          <p:spPr>
            <a:xfrm>
              <a:off x="4919585" y="3893597"/>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29" name="tx229"/>
            <p:cNvSpPr/>
            <p:nvPr/>
          </p:nvSpPr>
          <p:spPr>
            <a:xfrm>
              <a:off x="4982302" y="36221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30" name="tx230"/>
            <p:cNvSpPr/>
            <p:nvPr/>
          </p:nvSpPr>
          <p:spPr>
            <a:xfrm>
              <a:off x="5247577" y="36438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31" name="tx231"/>
            <p:cNvSpPr/>
            <p:nvPr/>
          </p:nvSpPr>
          <p:spPr>
            <a:xfrm>
              <a:off x="5512852" y="36872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32" name="tx232"/>
            <p:cNvSpPr/>
            <p:nvPr/>
          </p:nvSpPr>
          <p:spPr>
            <a:xfrm>
              <a:off x="5778127" y="36872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33" name="tx233"/>
            <p:cNvSpPr/>
            <p:nvPr/>
          </p:nvSpPr>
          <p:spPr>
            <a:xfrm>
              <a:off x="6043402" y="36221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34" name="tx234"/>
            <p:cNvSpPr/>
            <p:nvPr/>
          </p:nvSpPr>
          <p:spPr>
            <a:xfrm>
              <a:off x="6308677" y="366554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35" name="tx235"/>
            <p:cNvSpPr/>
            <p:nvPr/>
          </p:nvSpPr>
          <p:spPr>
            <a:xfrm>
              <a:off x="6573952" y="37088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36" name="tx236"/>
            <p:cNvSpPr/>
            <p:nvPr/>
          </p:nvSpPr>
          <p:spPr>
            <a:xfrm>
              <a:off x="6839227" y="36872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37" name="rc237"/>
            <p:cNvSpPr/>
            <p:nvPr/>
          </p:nvSpPr>
          <p:spPr>
            <a:xfrm>
              <a:off x="7031792" y="874964"/>
              <a:ext cx="2042618" cy="1454334"/>
            </a:xfrm>
            <a:prstGeom prst="rect">
              <a:avLst/>
            </a:prstGeom>
            <a:solidFill>
              <a:srgbClr val="EBEBEB">
                <a:alpha val="100000"/>
              </a:srgbClr>
            </a:solidFill>
          </p:spPr>
          <p:txBody>
            <a:bodyPr/>
            <a:lstStyle/>
            <a:p/>
          </p:txBody>
        </p:sp>
        <p:sp>
          <p:nvSpPr>
            <p:cNvPr id="238" name="pl238"/>
            <p:cNvSpPr/>
            <p:nvPr/>
          </p:nvSpPr>
          <p:spPr>
            <a:xfrm>
              <a:off x="7031792" y="1883895"/>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39" name="pl239"/>
            <p:cNvSpPr/>
            <p:nvPr/>
          </p:nvSpPr>
          <p:spPr>
            <a:xfrm>
              <a:off x="7031792" y="1342041"/>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40" name="pl240"/>
            <p:cNvSpPr/>
            <p:nvPr/>
          </p:nvSpPr>
          <p:spPr>
            <a:xfrm>
              <a:off x="7031792" y="2154821"/>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41" name="pl241"/>
            <p:cNvSpPr/>
            <p:nvPr/>
          </p:nvSpPr>
          <p:spPr>
            <a:xfrm>
              <a:off x="7031792" y="1612968"/>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42" name="pl242"/>
            <p:cNvSpPr/>
            <p:nvPr/>
          </p:nvSpPr>
          <p:spPr>
            <a:xfrm>
              <a:off x="7031792" y="1071115"/>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43" name="pl243"/>
            <p:cNvSpPr/>
            <p:nvPr/>
          </p:nvSpPr>
          <p:spPr>
            <a:xfrm>
              <a:off x="712463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4" name="pl244"/>
            <p:cNvSpPr/>
            <p:nvPr/>
          </p:nvSpPr>
          <p:spPr>
            <a:xfrm>
              <a:off x="738991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5" name="pl245"/>
            <p:cNvSpPr/>
            <p:nvPr/>
          </p:nvSpPr>
          <p:spPr>
            <a:xfrm>
              <a:off x="765518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6" name="pl246"/>
            <p:cNvSpPr/>
            <p:nvPr/>
          </p:nvSpPr>
          <p:spPr>
            <a:xfrm>
              <a:off x="792046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7" name="pl247"/>
            <p:cNvSpPr/>
            <p:nvPr/>
          </p:nvSpPr>
          <p:spPr>
            <a:xfrm>
              <a:off x="818573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8" name="pl248"/>
            <p:cNvSpPr/>
            <p:nvPr/>
          </p:nvSpPr>
          <p:spPr>
            <a:xfrm>
              <a:off x="845101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9" name="pl249"/>
            <p:cNvSpPr/>
            <p:nvPr/>
          </p:nvSpPr>
          <p:spPr>
            <a:xfrm>
              <a:off x="871628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50" name="pl250"/>
            <p:cNvSpPr/>
            <p:nvPr/>
          </p:nvSpPr>
          <p:spPr>
            <a:xfrm>
              <a:off x="898156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51" name="pl251"/>
            <p:cNvSpPr/>
            <p:nvPr/>
          </p:nvSpPr>
          <p:spPr>
            <a:xfrm>
              <a:off x="7124639" y="2133147"/>
              <a:ext cx="1856925" cy="65022"/>
            </a:xfrm>
            <a:custGeom>
              <a:avLst/>
              <a:pathLst>
                <a:path w="1856925" h="65022">
                  <a:moveTo>
                    <a:pt x="0" y="21674"/>
                  </a:moveTo>
                  <a:lnTo>
                    <a:pt x="265275" y="21674"/>
                  </a:lnTo>
                  <a:lnTo>
                    <a:pt x="530550" y="65022"/>
                  </a:lnTo>
                  <a:lnTo>
                    <a:pt x="795825" y="21674"/>
                  </a:lnTo>
                  <a:lnTo>
                    <a:pt x="1061100" y="0"/>
                  </a:lnTo>
                  <a:lnTo>
                    <a:pt x="1326375" y="0"/>
                  </a:lnTo>
                  <a:lnTo>
                    <a:pt x="1591650" y="21674"/>
                  </a:lnTo>
                  <a:lnTo>
                    <a:pt x="1856925" y="21674"/>
                  </a:lnTo>
                </a:path>
              </a:pathLst>
            </a:custGeom>
            <a:ln w="20325" cap="flat">
              <a:solidFill>
                <a:srgbClr val="BEBEBE">
                  <a:alpha val="69803"/>
                </a:srgbClr>
              </a:solidFill>
              <a:prstDash val="solid"/>
              <a:round/>
            </a:ln>
          </p:spPr>
          <p:txBody>
            <a:bodyPr/>
            <a:lstStyle/>
            <a:p/>
          </p:txBody>
        </p:sp>
        <p:sp>
          <p:nvSpPr>
            <p:cNvPr id="252" name="pl252"/>
            <p:cNvSpPr/>
            <p:nvPr/>
          </p:nvSpPr>
          <p:spPr>
            <a:xfrm>
              <a:off x="7124639" y="2154821"/>
              <a:ext cx="1856925" cy="43348"/>
            </a:xfrm>
            <a:custGeom>
              <a:avLst/>
              <a:pathLst>
                <a:path w="1856925" h="43348">
                  <a:moveTo>
                    <a:pt x="0" y="0"/>
                  </a:moveTo>
                  <a:lnTo>
                    <a:pt x="265275" y="21674"/>
                  </a:lnTo>
                  <a:lnTo>
                    <a:pt x="530550" y="43348"/>
                  </a:lnTo>
                  <a:lnTo>
                    <a:pt x="795825" y="21674"/>
                  </a:lnTo>
                  <a:lnTo>
                    <a:pt x="1061100" y="0"/>
                  </a:lnTo>
                  <a:lnTo>
                    <a:pt x="1326375" y="0"/>
                  </a:lnTo>
                  <a:lnTo>
                    <a:pt x="1591650" y="21674"/>
                  </a:lnTo>
                  <a:lnTo>
                    <a:pt x="1856925" y="21674"/>
                  </a:lnTo>
                </a:path>
              </a:pathLst>
            </a:custGeom>
            <a:ln w="40651" cap="flat">
              <a:solidFill>
                <a:srgbClr val="BEBEBE">
                  <a:alpha val="69803"/>
                </a:srgbClr>
              </a:solidFill>
              <a:prstDash val="solid"/>
              <a:round/>
            </a:ln>
          </p:spPr>
          <p:txBody>
            <a:bodyPr/>
            <a:lstStyle/>
            <a:p/>
          </p:txBody>
        </p:sp>
        <p:sp>
          <p:nvSpPr>
            <p:cNvPr id="253" name="pl253"/>
            <p:cNvSpPr/>
            <p:nvPr/>
          </p:nvSpPr>
          <p:spPr>
            <a:xfrm>
              <a:off x="7124639" y="2154821"/>
              <a:ext cx="1856925" cy="43348"/>
            </a:xfrm>
            <a:custGeom>
              <a:avLst/>
              <a:pathLst>
                <a:path w="1856925" h="43348">
                  <a:moveTo>
                    <a:pt x="0" y="0"/>
                  </a:moveTo>
                  <a:lnTo>
                    <a:pt x="265275" y="21674"/>
                  </a:lnTo>
                  <a:lnTo>
                    <a:pt x="530550" y="43348"/>
                  </a:lnTo>
                  <a:lnTo>
                    <a:pt x="795825" y="21674"/>
                  </a:lnTo>
                  <a:lnTo>
                    <a:pt x="1061100" y="0"/>
                  </a:lnTo>
                  <a:lnTo>
                    <a:pt x="1326375" y="0"/>
                  </a:lnTo>
                  <a:lnTo>
                    <a:pt x="1591650" y="21674"/>
                  </a:lnTo>
                  <a:lnTo>
                    <a:pt x="1856925" y="21674"/>
                  </a:lnTo>
                </a:path>
              </a:pathLst>
            </a:custGeom>
            <a:ln w="35231" cap="flat">
              <a:solidFill>
                <a:srgbClr val="BEBEBE">
                  <a:alpha val="69803"/>
                </a:srgbClr>
              </a:solidFill>
              <a:prstDash val="solid"/>
              <a:round/>
            </a:ln>
          </p:spPr>
          <p:txBody>
            <a:bodyPr/>
            <a:lstStyle/>
            <a:p/>
          </p:txBody>
        </p:sp>
        <p:sp>
          <p:nvSpPr>
            <p:cNvPr id="254" name="pl254"/>
            <p:cNvSpPr/>
            <p:nvPr/>
          </p:nvSpPr>
          <p:spPr>
            <a:xfrm>
              <a:off x="7124639" y="2133147"/>
              <a:ext cx="1856925" cy="65022"/>
            </a:xfrm>
            <a:custGeom>
              <a:avLst/>
              <a:pathLst>
                <a:path w="1856925" h="65022">
                  <a:moveTo>
                    <a:pt x="0" y="21674"/>
                  </a:moveTo>
                  <a:lnTo>
                    <a:pt x="265275" y="21674"/>
                  </a:lnTo>
                  <a:lnTo>
                    <a:pt x="530550" y="65022"/>
                  </a:lnTo>
                  <a:lnTo>
                    <a:pt x="795825" y="21674"/>
                  </a:lnTo>
                  <a:lnTo>
                    <a:pt x="1061100" y="0"/>
                  </a:lnTo>
                  <a:lnTo>
                    <a:pt x="1326375" y="0"/>
                  </a:lnTo>
                  <a:lnTo>
                    <a:pt x="1591650" y="21674"/>
                  </a:lnTo>
                  <a:lnTo>
                    <a:pt x="1856925" y="21674"/>
                  </a:lnTo>
                </a:path>
              </a:pathLst>
            </a:custGeom>
            <a:ln w="20325" cap="flat">
              <a:solidFill>
                <a:srgbClr val="6B6B6B">
                  <a:alpha val="100000"/>
                </a:srgbClr>
              </a:solidFill>
              <a:prstDash val="solid"/>
              <a:round/>
            </a:ln>
          </p:spPr>
          <p:txBody>
            <a:bodyPr/>
            <a:lstStyle/>
            <a:p/>
          </p:txBody>
        </p:sp>
        <p:sp>
          <p:nvSpPr>
            <p:cNvPr id="255" name="pl255"/>
            <p:cNvSpPr/>
            <p:nvPr/>
          </p:nvSpPr>
          <p:spPr>
            <a:xfrm>
              <a:off x="7124639" y="2154821"/>
              <a:ext cx="1856925" cy="43348"/>
            </a:xfrm>
            <a:custGeom>
              <a:avLst/>
              <a:pathLst>
                <a:path w="1856925" h="43348">
                  <a:moveTo>
                    <a:pt x="0" y="0"/>
                  </a:moveTo>
                  <a:lnTo>
                    <a:pt x="265275" y="21674"/>
                  </a:lnTo>
                  <a:lnTo>
                    <a:pt x="530550" y="43348"/>
                  </a:lnTo>
                  <a:lnTo>
                    <a:pt x="795825" y="21674"/>
                  </a:lnTo>
                  <a:lnTo>
                    <a:pt x="1061100" y="0"/>
                  </a:lnTo>
                  <a:lnTo>
                    <a:pt x="1326375" y="0"/>
                  </a:lnTo>
                  <a:lnTo>
                    <a:pt x="1591650" y="21674"/>
                  </a:lnTo>
                  <a:lnTo>
                    <a:pt x="1856925" y="21674"/>
                  </a:lnTo>
                </a:path>
              </a:pathLst>
            </a:custGeom>
            <a:ln w="40651" cap="flat">
              <a:solidFill>
                <a:srgbClr val="000000">
                  <a:alpha val="100000"/>
                </a:srgbClr>
              </a:solidFill>
              <a:prstDash val="solid"/>
              <a:round/>
            </a:ln>
          </p:spPr>
          <p:txBody>
            <a:bodyPr/>
            <a:lstStyle/>
            <a:p/>
          </p:txBody>
        </p:sp>
        <p:sp>
          <p:nvSpPr>
            <p:cNvPr id="256" name="pl256"/>
            <p:cNvSpPr/>
            <p:nvPr/>
          </p:nvSpPr>
          <p:spPr>
            <a:xfrm>
              <a:off x="7124639" y="2154821"/>
              <a:ext cx="1856925" cy="43348"/>
            </a:xfrm>
            <a:custGeom>
              <a:avLst/>
              <a:pathLst>
                <a:path w="1856925" h="43348">
                  <a:moveTo>
                    <a:pt x="0" y="0"/>
                  </a:moveTo>
                  <a:lnTo>
                    <a:pt x="265275" y="21674"/>
                  </a:lnTo>
                  <a:lnTo>
                    <a:pt x="530550" y="43348"/>
                  </a:lnTo>
                  <a:lnTo>
                    <a:pt x="795825" y="21674"/>
                  </a:lnTo>
                  <a:lnTo>
                    <a:pt x="1061100" y="0"/>
                  </a:lnTo>
                  <a:lnTo>
                    <a:pt x="1326375" y="0"/>
                  </a:lnTo>
                  <a:lnTo>
                    <a:pt x="1591650" y="21674"/>
                  </a:lnTo>
                  <a:lnTo>
                    <a:pt x="1856925" y="21674"/>
                  </a:lnTo>
                </a:path>
              </a:pathLst>
            </a:custGeom>
            <a:ln w="35231" cap="flat">
              <a:solidFill>
                <a:srgbClr val="F26A21">
                  <a:alpha val="100000"/>
                </a:srgbClr>
              </a:solidFill>
              <a:prstDash val="solid"/>
              <a:round/>
            </a:ln>
          </p:spPr>
          <p:txBody>
            <a:bodyPr/>
            <a:lstStyle/>
            <a:p/>
          </p:txBody>
        </p:sp>
        <p:sp>
          <p:nvSpPr>
            <p:cNvPr id="257" name="pl257"/>
            <p:cNvSpPr/>
            <p:nvPr/>
          </p:nvSpPr>
          <p:spPr>
            <a:xfrm>
              <a:off x="7031792" y="2154821"/>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58" name="tx258"/>
            <p:cNvSpPr/>
            <p:nvPr/>
          </p:nvSpPr>
          <p:spPr>
            <a:xfrm>
              <a:off x="7094509" y="19917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9" name="tx259"/>
            <p:cNvSpPr/>
            <p:nvPr/>
          </p:nvSpPr>
          <p:spPr>
            <a:xfrm>
              <a:off x="7341725" y="201346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60" name="tx260"/>
            <p:cNvSpPr/>
            <p:nvPr/>
          </p:nvSpPr>
          <p:spPr>
            <a:xfrm>
              <a:off x="7607000" y="203514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61" name="tx261"/>
            <p:cNvSpPr/>
            <p:nvPr/>
          </p:nvSpPr>
          <p:spPr>
            <a:xfrm>
              <a:off x="7872275" y="201346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62" name="tx262"/>
            <p:cNvSpPr/>
            <p:nvPr/>
          </p:nvSpPr>
          <p:spPr>
            <a:xfrm>
              <a:off x="8155609" y="19917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63" name="tx263"/>
            <p:cNvSpPr/>
            <p:nvPr/>
          </p:nvSpPr>
          <p:spPr>
            <a:xfrm>
              <a:off x="8420885" y="19917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64" name="tx264"/>
            <p:cNvSpPr/>
            <p:nvPr/>
          </p:nvSpPr>
          <p:spPr>
            <a:xfrm>
              <a:off x="8668100" y="201346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65" name="tx265"/>
            <p:cNvSpPr/>
            <p:nvPr/>
          </p:nvSpPr>
          <p:spPr>
            <a:xfrm>
              <a:off x="8933375" y="201346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66" name="rc266"/>
            <p:cNvSpPr/>
            <p:nvPr/>
          </p:nvSpPr>
          <p:spPr>
            <a:xfrm>
              <a:off x="7031792" y="2613739"/>
              <a:ext cx="2042618" cy="1454334"/>
            </a:xfrm>
            <a:prstGeom prst="rect">
              <a:avLst/>
            </a:prstGeom>
            <a:solidFill>
              <a:srgbClr val="EBEBEB">
                <a:alpha val="100000"/>
              </a:srgbClr>
            </a:solidFill>
          </p:spPr>
          <p:txBody>
            <a:bodyPr/>
            <a:lstStyle/>
            <a:p/>
          </p:txBody>
        </p:sp>
        <p:sp>
          <p:nvSpPr>
            <p:cNvPr id="267" name="pl267"/>
            <p:cNvSpPr/>
            <p:nvPr/>
          </p:nvSpPr>
          <p:spPr>
            <a:xfrm>
              <a:off x="7031792" y="362267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68" name="pl268"/>
            <p:cNvSpPr/>
            <p:nvPr/>
          </p:nvSpPr>
          <p:spPr>
            <a:xfrm>
              <a:off x="7031792" y="3080817"/>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69" name="pl269"/>
            <p:cNvSpPr/>
            <p:nvPr/>
          </p:nvSpPr>
          <p:spPr>
            <a:xfrm>
              <a:off x="7031792" y="389359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70" name="pl270"/>
            <p:cNvSpPr/>
            <p:nvPr/>
          </p:nvSpPr>
          <p:spPr>
            <a:xfrm>
              <a:off x="7031792" y="3351744"/>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71" name="pl271"/>
            <p:cNvSpPr/>
            <p:nvPr/>
          </p:nvSpPr>
          <p:spPr>
            <a:xfrm>
              <a:off x="7031792" y="2809890"/>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72" name="pl272"/>
            <p:cNvSpPr/>
            <p:nvPr/>
          </p:nvSpPr>
          <p:spPr>
            <a:xfrm>
              <a:off x="712463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73" name="pl273"/>
            <p:cNvSpPr/>
            <p:nvPr/>
          </p:nvSpPr>
          <p:spPr>
            <a:xfrm>
              <a:off x="738991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74" name="pl274"/>
            <p:cNvSpPr/>
            <p:nvPr/>
          </p:nvSpPr>
          <p:spPr>
            <a:xfrm>
              <a:off x="765518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75" name="pl275"/>
            <p:cNvSpPr/>
            <p:nvPr/>
          </p:nvSpPr>
          <p:spPr>
            <a:xfrm>
              <a:off x="792046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76" name="pl276"/>
            <p:cNvSpPr/>
            <p:nvPr/>
          </p:nvSpPr>
          <p:spPr>
            <a:xfrm>
              <a:off x="818573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77" name="pl277"/>
            <p:cNvSpPr/>
            <p:nvPr/>
          </p:nvSpPr>
          <p:spPr>
            <a:xfrm>
              <a:off x="845101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78" name="pl278"/>
            <p:cNvSpPr/>
            <p:nvPr/>
          </p:nvSpPr>
          <p:spPr>
            <a:xfrm>
              <a:off x="871628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79" name="pl279"/>
            <p:cNvSpPr/>
            <p:nvPr/>
          </p:nvSpPr>
          <p:spPr>
            <a:xfrm>
              <a:off x="898156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80" name="pl280"/>
            <p:cNvSpPr/>
            <p:nvPr/>
          </p:nvSpPr>
          <p:spPr>
            <a:xfrm>
              <a:off x="7124639" y="3871923"/>
              <a:ext cx="1856925" cy="65022"/>
            </a:xfrm>
            <a:custGeom>
              <a:avLst/>
              <a:pathLst>
                <a:path w="1856925" h="65022">
                  <a:moveTo>
                    <a:pt x="0" y="21674"/>
                  </a:moveTo>
                  <a:lnTo>
                    <a:pt x="265275" y="21674"/>
                  </a:lnTo>
                  <a:lnTo>
                    <a:pt x="530550" y="65022"/>
                  </a:lnTo>
                  <a:lnTo>
                    <a:pt x="795825" y="21674"/>
                  </a:lnTo>
                  <a:lnTo>
                    <a:pt x="1061100" y="0"/>
                  </a:lnTo>
                  <a:lnTo>
                    <a:pt x="1326375" y="0"/>
                  </a:lnTo>
                  <a:lnTo>
                    <a:pt x="1591650" y="21674"/>
                  </a:lnTo>
                  <a:lnTo>
                    <a:pt x="1856925" y="21674"/>
                  </a:lnTo>
                </a:path>
              </a:pathLst>
            </a:custGeom>
            <a:ln w="20325" cap="flat">
              <a:solidFill>
                <a:srgbClr val="BEBEBE">
                  <a:alpha val="69803"/>
                </a:srgbClr>
              </a:solidFill>
              <a:prstDash val="solid"/>
              <a:round/>
            </a:ln>
          </p:spPr>
          <p:txBody>
            <a:bodyPr/>
            <a:lstStyle/>
            <a:p/>
          </p:txBody>
        </p:sp>
        <p:sp>
          <p:nvSpPr>
            <p:cNvPr id="281" name="pl281"/>
            <p:cNvSpPr/>
            <p:nvPr/>
          </p:nvSpPr>
          <p:spPr>
            <a:xfrm>
              <a:off x="7124639" y="3893597"/>
              <a:ext cx="1856925" cy="21674"/>
            </a:xfrm>
            <a:custGeom>
              <a:avLst/>
              <a:pathLst>
                <a:path w="1856925" h="21674">
                  <a:moveTo>
                    <a:pt x="0" y="0"/>
                  </a:moveTo>
                  <a:lnTo>
                    <a:pt x="265275" y="0"/>
                  </a:lnTo>
                  <a:lnTo>
                    <a:pt x="530550" y="0"/>
                  </a:lnTo>
                  <a:lnTo>
                    <a:pt x="795825" y="21674"/>
                  </a:lnTo>
                  <a:lnTo>
                    <a:pt x="1061100" y="21674"/>
                  </a:lnTo>
                  <a:lnTo>
                    <a:pt x="1326375" y="0"/>
                  </a:lnTo>
                  <a:lnTo>
                    <a:pt x="1591650" y="21674"/>
                  </a:lnTo>
                  <a:lnTo>
                    <a:pt x="1856925" y="21674"/>
                  </a:lnTo>
                </a:path>
              </a:pathLst>
            </a:custGeom>
            <a:ln w="40651" cap="flat">
              <a:solidFill>
                <a:srgbClr val="BEBEBE">
                  <a:alpha val="69803"/>
                </a:srgbClr>
              </a:solidFill>
              <a:prstDash val="solid"/>
              <a:round/>
            </a:ln>
          </p:spPr>
          <p:txBody>
            <a:bodyPr/>
            <a:lstStyle/>
            <a:p/>
          </p:txBody>
        </p:sp>
        <p:sp>
          <p:nvSpPr>
            <p:cNvPr id="282" name="pl282"/>
            <p:cNvSpPr/>
            <p:nvPr/>
          </p:nvSpPr>
          <p:spPr>
            <a:xfrm>
              <a:off x="7124639" y="3893597"/>
              <a:ext cx="1856925" cy="21674"/>
            </a:xfrm>
            <a:custGeom>
              <a:avLst/>
              <a:pathLst>
                <a:path w="1856925" h="21674">
                  <a:moveTo>
                    <a:pt x="0" y="0"/>
                  </a:moveTo>
                  <a:lnTo>
                    <a:pt x="265275" y="0"/>
                  </a:lnTo>
                  <a:lnTo>
                    <a:pt x="530550" y="0"/>
                  </a:lnTo>
                  <a:lnTo>
                    <a:pt x="795825" y="21674"/>
                  </a:lnTo>
                  <a:lnTo>
                    <a:pt x="1061100" y="21674"/>
                  </a:lnTo>
                  <a:lnTo>
                    <a:pt x="1326375" y="0"/>
                  </a:lnTo>
                  <a:lnTo>
                    <a:pt x="1591650" y="21674"/>
                  </a:lnTo>
                  <a:lnTo>
                    <a:pt x="1856925" y="21674"/>
                  </a:lnTo>
                </a:path>
              </a:pathLst>
            </a:custGeom>
            <a:ln w="35231" cap="flat">
              <a:solidFill>
                <a:srgbClr val="BEBEBE">
                  <a:alpha val="69803"/>
                </a:srgbClr>
              </a:solidFill>
              <a:prstDash val="solid"/>
              <a:round/>
            </a:ln>
          </p:spPr>
          <p:txBody>
            <a:bodyPr/>
            <a:lstStyle/>
            <a:p/>
          </p:txBody>
        </p:sp>
        <p:sp>
          <p:nvSpPr>
            <p:cNvPr id="283" name="pl283"/>
            <p:cNvSpPr/>
            <p:nvPr/>
          </p:nvSpPr>
          <p:spPr>
            <a:xfrm>
              <a:off x="7124639" y="3871923"/>
              <a:ext cx="1856925" cy="65022"/>
            </a:xfrm>
            <a:custGeom>
              <a:avLst/>
              <a:pathLst>
                <a:path w="1856925" h="65022">
                  <a:moveTo>
                    <a:pt x="0" y="21674"/>
                  </a:moveTo>
                  <a:lnTo>
                    <a:pt x="265275" y="21674"/>
                  </a:lnTo>
                  <a:lnTo>
                    <a:pt x="530550" y="65022"/>
                  </a:lnTo>
                  <a:lnTo>
                    <a:pt x="795825" y="21674"/>
                  </a:lnTo>
                  <a:lnTo>
                    <a:pt x="1061100" y="0"/>
                  </a:lnTo>
                  <a:lnTo>
                    <a:pt x="1326375" y="0"/>
                  </a:lnTo>
                  <a:lnTo>
                    <a:pt x="1591650" y="21674"/>
                  </a:lnTo>
                  <a:lnTo>
                    <a:pt x="1856925" y="21674"/>
                  </a:lnTo>
                </a:path>
              </a:pathLst>
            </a:custGeom>
            <a:ln w="20325" cap="flat">
              <a:solidFill>
                <a:srgbClr val="6B6B6B">
                  <a:alpha val="100000"/>
                </a:srgbClr>
              </a:solidFill>
              <a:prstDash val="solid"/>
              <a:round/>
            </a:ln>
          </p:spPr>
          <p:txBody>
            <a:bodyPr/>
            <a:lstStyle/>
            <a:p/>
          </p:txBody>
        </p:sp>
        <p:sp>
          <p:nvSpPr>
            <p:cNvPr id="284" name="pl284"/>
            <p:cNvSpPr/>
            <p:nvPr/>
          </p:nvSpPr>
          <p:spPr>
            <a:xfrm>
              <a:off x="7124639" y="3893597"/>
              <a:ext cx="1856925" cy="21674"/>
            </a:xfrm>
            <a:custGeom>
              <a:avLst/>
              <a:pathLst>
                <a:path w="1856925" h="21674">
                  <a:moveTo>
                    <a:pt x="0" y="0"/>
                  </a:moveTo>
                  <a:lnTo>
                    <a:pt x="265275" y="0"/>
                  </a:lnTo>
                  <a:lnTo>
                    <a:pt x="530550" y="0"/>
                  </a:lnTo>
                  <a:lnTo>
                    <a:pt x="795825" y="21674"/>
                  </a:lnTo>
                  <a:lnTo>
                    <a:pt x="1061100" y="21674"/>
                  </a:lnTo>
                  <a:lnTo>
                    <a:pt x="1326375" y="0"/>
                  </a:lnTo>
                  <a:lnTo>
                    <a:pt x="1591650" y="21674"/>
                  </a:lnTo>
                  <a:lnTo>
                    <a:pt x="1856925" y="21674"/>
                  </a:lnTo>
                </a:path>
              </a:pathLst>
            </a:custGeom>
            <a:ln w="40651" cap="flat">
              <a:solidFill>
                <a:srgbClr val="000000">
                  <a:alpha val="100000"/>
                </a:srgbClr>
              </a:solidFill>
              <a:prstDash val="solid"/>
              <a:round/>
            </a:ln>
          </p:spPr>
          <p:txBody>
            <a:bodyPr/>
            <a:lstStyle/>
            <a:p/>
          </p:txBody>
        </p:sp>
        <p:sp>
          <p:nvSpPr>
            <p:cNvPr id="285" name="pl285"/>
            <p:cNvSpPr/>
            <p:nvPr/>
          </p:nvSpPr>
          <p:spPr>
            <a:xfrm>
              <a:off x="7124639" y="3893597"/>
              <a:ext cx="1856925" cy="21674"/>
            </a:xfrm>
            <a:custGeom>
              <a:avLst/>
              <a:pathLst>
                <a:path w="1856925" h="21674">
                  <a:moveTo>
                    <a:pt x="0" y="0"/>
                  </a:moveTo>
                  <a:lnTo>
                    <a:pt x="265275" y="0"/>
                  </a:lnTo>
                  <a:lnTo>
                    <a:pt x="530550" y="0"/>
                  </a:lnTo>
                  <a:lnTo>
                    <a:pt x="795825" y="21674"/>
                  </a:lnTo>
                  <a:lnTo>
                    <a:pt x="1061100" y="21674"/>
                  </a:lnTo>
                  <a:lnTo>
                    <a:pt x="1326375" y="0"/>
                  </a:lnTo>
                  <a:lnTo>
                    <a:pt x="1591650" y="21674"/>
                  </a:lnTo>
                  <a:lnTo>
                    <a:pt x="1856925" y="21674"/>
                  </a:lnTo>
                </a:path>
              </a:pathLst>
            </a:custGeom>
            <a:ln w="35231" cap="flat">
              <a:solidFill>
                <a:srgbClr val="F26A21">
                  <a:alpha val="100000"/>
                </a:srgbClr>
              </a:solidFill>
              <a:prstDash val="solid"/>
              <a:round/>
            </a:ln>
          </p:spPr>
          <p:txBody>
            <a:bodyPr/>
            <a:lstStyle/>
            <a:p/>
          </p:txBody>
        </p:sp>
        <p:sp>
          <p:nvSpPr>
            <p:cNvPr id="286" name="pl286"/>
            <p:cNvSpPr/>
            <p:nvPr/>
          </p:nvSpPr>
          <p:spPr>
            <a:xfrm>
              <a:off x="7031792" y="3893597"/>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87" name="tx287"/>
            <p:cNvSpPr/>
            <p:nvPr/>
          </p:nvSpPr>
          <p:spPr>
            <a:xfrm>
              <a:off x="7094509" y="37305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8" name="tx288"/>
            <p:cNvSpPr/>
            <p:nvPr/>
          </p:nvSpPr>
          <p:spPr>
            <a:xfrm>
              <a:off x="7359784" y="37305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9" name="tx289"/>
            <p:cNvSpPr/>
            <p:nvPr/>
          </p:nvSpPr>
          <p:spPr>
            <a:xfrm>
              <a:off x="7625059" y="37305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90" name="tx290"/>
            <p:cNvSpPr/>
            <p:nvPr/>
          </p:nvSpPr>
          <p:spPr>
            <a:xfrm>
              <a:off x="7872275" y="37522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91" name="tx291"/>
            <p:cNvSpPr/>
            <p:nvPr/>
          </p:nvSpPr>
          <p:spPr>
            <a:xfrm>
              <a:off x="8137550" y="37522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92" name="tx292"/>
            <p:cNvSpPr/>
            <p:nvPr/>
          </p:nvSpPr>
          <p:spPr>
            <a:xfrm>
              <a:off x="8420885" y="37305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93" name="tx293"/>
            <p:cNvSpPr/>
            <p:nvPr/>
          </p:nvSpPr>
          <p:spPr>
            <a:xfrm>
              <a:off x="8668100" y="37522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94" name="tx294"/>
            <p:cNvSpPr/>
            <p:nvPr/>
          </p:nvSpPr>
          <p:spPr>
            <a:xfrm>
              <a:off x="8933375" y="37522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95" name="tx295"/>
            <p:cNvSpPr/>
            <p:nvPr/>
          </p:nvSpPr>
          <p:spPr>
            <a:xfrm>
              <a:off x="1502144" y="4205084"/>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Thailand</a:t>
              </a:r>
            </a:p>
          </p:txBody>
        </p:sp>
        <p:sp>
          <p:nvSpPr>
            <p:cNvPr id="296" name="tx296"/>
            <p:cNvSpPr/>
            <p:nvPr/>
          </p:nvSpPr>
          <p:spPr>
            <a:xfrm>
              <a:off x="3532650" y="4205084"/>
              <a:ext cx="592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Timor-Leste</a:t>
              </a:r>
            </a:p>
          </p:txBody>
        </p:sp>
        <p:sp>
          <p:nvSpPr>
            <p:cNvPr id="297" name="tx297"/>
            <p:cNvSpPr/>
            <p:nvPr/>
          </p:nvSpPr>
          <p:spPr>
            <a:xfrm>
              <a:off x="1496018" y="2466308"/>
              <a:ext cx="4409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Maldives</a:t>
              </a:r>
            </a:p>
          </p:txBody>
        </p:sp>
        <p:sp>
          <p:nvSpPr>
            <p:cNvPr id="298" name="tx298"/>
            <p:cNvSpPr/>
            <p:nvPr/>
          </p:nvSpPr>
          <p:spPr>
            <a:xfrm>
              <a:off x="3595789" y="2466308"/>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Myanmar</a:t>
              </a:r>
            </a:p>
          </p:txBody>
        </p:sp>
        <p:sp>
          <p:nvSpPr>
            <p:cNvPr id="299" name="tx299"/>
            <p:cNvSpPr/>
            <p:nvPr/>
          </p:nvSpPr>
          <p:spPr>
            <a:xfrm>
              <a:off x="5794910" y="2466308"/>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Nepal</a:t>
              </a:r>
            </a:p>
          </p:txBody>
        </p:sp>
        <p:sp>
          <p:nvSpPr>
            <p:cNvPr id="300" name="tx300"/>
            <p:cNvSpPr/>
            <p:nvPr/>
          </p:nvSpPr>
          <p:spPr>
            <a:xfrm>
              <a:off x="7817003" y="2466308"/>
              <a:ext cx="4721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Sri Lanka</a:t>
              </a:r>
            </a:p>
          </p:txBody>
        </p:sp>
        <p:sp>
          <p:nvSpPr>
            <p:cNvPr id="301" name="tx301"/>
            <p:cNvSpPr/>
            <p:nvPr/>
          </p:nvSpPr>
          <p:spPr>
            <a:xfrm>
              <a:off x="1421266" y="72753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Bangladesh</a:t>
              </a:r>
            </a:p>
          </p:txBody>
        </p:sp>
        <p:sp>
          <p:nvSpPr>
            <p:cNvPr id="302" name="tx302"/>
            <p:cNvSpPr/>
            <p:nvPr/>
          </p:nvSpPr>
          <p:spPr>
            <a:xfrm>
              <a:off x="3651522" y="727533"/>
              <a:ext cx="3543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Bhutan</a:t>
              </a:r>
            </a:p>
          </p:txBody>
        </p:sp>
        <p:sp>
          <p:nvSpPr>
            <p:cNvPr id="303" name="tx303"/>
            <p:cNvSpPr/>
            <p:nvPr/>
          </p:nvSpPr>
          <p:spPr>
            <a:xfrm>
              <a:off x="5785720" y="727533"/>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DPRK</a:t>
              </a:r>
            </a:p>
          </p:txBody>
        </p:sp>
        <p:sp>
          <p:nvSpPr>
            <p:cNvPr id="304" name="tx304"/>
            <p:cNvSpPr/>
            <p:nvPr/>
          </p:nvSpPr>
          <p:spPr>
            <a:xfrm>
              <a:off x="7931898" y="727533"/>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India</a:t>
              </a:r>
            </a:p>
          </p:txBody>
        </p:sp>
        <p:sp>
          <p:nvSpPr>
            <p:cNvPr id="305" name="pl305"/>
            <p:cNvSpPr/>
            <p:nvPr/>
          </p:nvSpPr>
          <p:spPr>
            <a:xfrm>
              <a:off x="78801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6" name="pl306"/>
            <p:cNvSpPr/>
            <p:nvPr/>
          </p:nvSpPr>
          <p:spPr>
            <a:xfrm>
              <a:off x="105329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7" name="pl307"/>
            <p:cNvSpPr/>
            <p:nvPr/>
          </p:nvSpPr>
          <p:spPr>
            <a:xfrm>
              <a:off x="13185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8" name="pl308"/>
            <p:cNvSpPr/>
            <p:nvPr/>
          </p:nvSpPr>
          <p:spPr>
            <a:xfrm>
              <a:off x="158384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9" name="pl309"/>
            <p:cNvSpPr/>
            <p:nvPr/>
          </p:nvSpPr>
          <p:spPr>
            <a:xfrm>
              <a:off x="184911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0" name="pl310"/>
            <p:cNvSpPr/>
            <p:nvPr/>
          </p:nvSpPr>
          <p:spPr>
            <a:xfrm>
              <a:off x="211439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1" name="pl311"/>
            <p:cNvSpPr/>
            <p:nvPr/>
          </p:nvSpPr>
          <p:spPr>
            <a:xfrm>
              <a:off x="23796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2" name="pl312"/>
            <p:cNvSpPr/>
            <p:nvPr/>
          </p:nvSpPr>
          <p:spPr>
            <a:xfrm>
              <a:off x="264494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3" name="tx313"/>
            <p:cNvSpPr/>
            <p:nvPr/>
          </p:nvSpPr>
          <p:spPr>
            <a:xfrm rot="-5400000">
              <a:off x="66365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14" name="tx314"/>
            <p:cNvSpPr/>
            <p:nvPr/>
          </p:nvSpPr>
          <p:spPr>
            <a:xfrm rot="-5400000">
              <a:off x="9289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15" name="tx315"/>
            <p:cNvSpPr/>
            <p:nvPr/>
          </p:nvSpPr>
          <p:spPr>
            <a:xfrm rot="-5400000">
              <a:off x="11942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16" name="tx316"/>
            <p:cNvSpPr/>
            <p:nvPr/>
          </p:nvSpPr>
          <p:spPr>
            <a:xfrm rot="-5400000">
              <a:off x="145948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17" name="tx317"/>
            <p:cNvSpPr/>
            <p:nvPr/>
          </p:nvSpPr>
          <p:spPr>
            <a:xfrm rot="-5400000">
              <a:off x="172475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18" name="tx318"/>
            <p:cNvSpPr/>
            <p:nvPr/>
          </p:nvSpPr>
          <p:spPr>
            <a:xfrm rot="-5400000">
              <a:off x="19900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19" name="tx319"/>
            <p:cNvSpPr/>
            <p:nvPr/>
          </p:nvSpPr>
          <p:spPr>
            <a:xfrm rot="-5400000">
              <a:off x="22553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20" name="tx320"/>
            <p:cNvSpPr/>
            <p:nvPr/>
          </p:nvSpPr>
          <p:spPr>
            <a:xfrm rot="-5400000">
              <a:off x="252058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21" name="pl321"/>
            <p:cNvSpPr/>
            <p:nvPr/>
          </p:nvSpPr>
          <p:spPr>
            <a:xfrm>
              <a:off x="290022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2" name="pl322"/>
            <p:cNvSpPr/>
            <p:nvPr/>
          </p:nvSpPr>
          <p:spPr>
            <a:xfrm>
              <a:off x="316549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3" name="pl323"/>
            <p:cNvSpPr/>
            <p:nvPr/>
          </p:nvSpPr>
          <p:spPr>
            <a:xfrm>
              <a:off x="343077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4" name="pl324"/>
            <p:cNvSpPr/>
            <p:nvPr/>
          </p:nvSpPr>
          <p:spPr>
            <a:xfrm>
              <a:off x="369604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5" name="pl325"/>
            <p:cNvSpPr/>
            <p:nvPr/>
          </p:nvSpPr>
          <p:spPr>
            <a:xfrm>
              <a:off x="396132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6" name="pl326"/>
            <p:cNvSpPr/>
            <p:nvPr/>
          </p:nvSpPr>
          <p:spPr>
            <a:xfrm>
              <a:off x="422660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7" name="pl327"/>
            <p:cNvSpPr/>
            <p:nvPr/>
          </p:nvSpPr>
          <p:spPr>
            <a:xfrm>
              <a:off x="44918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8" name="pl328"/>
            <p:cNvSpPr/>
            <p:nvPr/>
          </p:nvSpPr>
          <p:spPr>
            <a:xfrm>
              <a:off x="475715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9" name="tx329"/>
            <p:cNvSpPr/>
            <p:nvPr/>
          </p:nvSpPr>
          <p:spPr>
            <a:xfrm rot="-5400000">
              <a:off x="277586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30" name="tx330"/>
            <p:cNvSpPr/>
            <p:nvPr/>
          </p:nvSpPr>
          <p:spPr>
            <a:xfrm rot="-5400000">
              <a:off x="30411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31" name="tx331"/>
            <p:cNvSpPr/>
            <p:nvPr/>
          </p:nvSpPr>
          <p:spPr>
            <a:xfrm rot="-5400000">
              <a:off x="33064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32" name="tx332"/>
            <p:cNvSpPr/>
            <p:nvPr/>
          </p:nvSpPr>
          <p:spPr>
            <a:xfrm rot="-5400000">
              <a:off x="357169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33" name="tx333"/>
            <p:cNvSpPr/>
            <p:nvPr/>
          </p:nvSpPr>
          <p:spPr>
            <a:xfrm rot="-5400000">
              <a:off x="383696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34" name="tx334"/>
            <p:cNvSpPr/>
            <p:nvPr/>
          </p:nvSpPr>
          <p:spPr>
            <a:xfrm rot="-5400000">
              <a:off x="41022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35" name="tx335"/>
            <p:cNvSpPr/>
            <p:nvPr/>
          </p:nvSpPr>
          <p:spPr>
            <a:xfrm rot="-5400000">
              <a:off x="43675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36" name="tx336"/>
            <p:cNvSpPr/>
            <p:nvPr/>
          </p:nvSpPr>
          <p:spPr>
            <a:xfrm rot="-5400000">
              <a:off x="463279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37" name="pl337"/>
            <p:cNvSpPr/>
            <p:nvPr/>
          </p:nvSpPr>
          <p:spPr>
            <a:xfrm>
              <a:off x="5012431"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8" name="pl338"/>
            <p:cNvSpPr/>
            <p:nvPr/>
          </p:nvSpPr>
          <p:spPr>
            <a:xfrm>
              <a:off x="5277706"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9" name="pl339"/>
            <p:cNvSpPr/>
            <p:nvPr/>
          </p:nvSpPr>
          <p:spPr>
            <a:xfrm>
              <a:off x="5542982"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0" name="pl340"/>
            <p:cNvSpPr/>
            <p:nvPr/>
          </p:nvSpPr>
          <p:spPr>
            <a:xfrm>
              <a:off x="5808257"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1" name="pl341"/>
            <p:cNvSpPr/>
            <p:nvPr/>
          </p:nvSpPr>
          <p:spPr>
            <a:xfrm>
              <a:off x="6073532"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2" name="pl342"/>
            <p:cNvSpPr/>
            <p:nvPr/>
          </p:nvSpPr>
          <p:spPr>
            <a:xfrm>
              <a:off x="6338807"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3" name="pl343"/>
            <p:cNvSpPr/>
            <p:nvPr/>
          </p:nvSpPr>
          <p:spPr>
            <a:xfrm>
              <a:off x="6604082"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4" name="pl344"/>
            <p:cNvSpPr/>
            <p:nvPr/>
          </p:nvSpPr>
          <p:spPr>
            <a:xfrm>
              <a:off x="6869357"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5" name="tx345"/>
            <p:cNvSpPr/>
            <p:nvPr/>
          </p:nvSpPr>
          <p:spPr>
            <a:xfrm rot="-5400000">
              <a:off x="4888073"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46" name="tx346"/>
            <p:cNvSpPr/>
            <p:nvPr/>
          </p:nvSpPr>
          <p:spPr>
            <a:xfrm rot="-5400000">
              <a:off x="5153348"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47" name="tx347"/>
            <p:cNvSpPr/>
            <p:nvPr/>
          </p:nvSpPr>
          <p:spPr>
            <a:xfrm rot="-5400000">
              <a:off x="5418623"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48" name="tx348"/>
            <p:cNvSpPr/>
            <p:nvPr/>
          </p:nvSpPr>
          <p:spPr>
            <a:xfrm rot="-5400000">
              <a:off x="5683898"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49" name="tx349"/>
            <p:cNvSpPr/>
            <p:nvPr/>
          </p:nvSpPr>
          <p:spPr>
            <a:xfrm rot="-5400000">
              <a:off x="5949173"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50" name="tx350"/>
            <p:cNvSpPr/>
            <p:nvPr/>
          </p:nvSpPr>
          <p:spPr>
            <a:xfrm rot="-5400000">
              <a:off x="6214448"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51" name="tx351"/>
            <p:cNvSpPr/>
            <p:nvPr/>
          </p:nvSpPr>
          <p:spPr>
            <a:xfrm rot="-5400000">
              <a:off x="6479723"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52" name="tx352"/>
            <p:cNvSpPr/>
            <p:nvPr/>
          </p:nvSpPr>
          <p:spPr>
            <a:xfrm rot="-5400000">
              <a:off x="6744999"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53" name="pl353"/>
            <p:cNvSpPr/>
            <p:nvPr/>
          </p:nvSpPr>
          <p:spPr>
            <a:xfrm>
              <a:off x="7124639"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4" name="pl354"/>
            <p:cNvSpPr/>
            <p:nvPr/>
          </p:nvSpPr>
          <p:spPr>
            <a:xfrm>
              <a:off x="7389914"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5" name="pl355"/>
            <p:cNvSpPr/>
            <p:nvPr/>
          </p:nvSpPr>
          <p:spPr>
            <a:xfrm>
              <a:off x="7655189"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6" name="pl356"/>
            <p:cNvSpPr/>
            <p:nvPr/>
          </p:nvSpPr>
          <p:spPr>
            <a:xfrm>
              <a:off x="7920464"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7" name="pl357"/>
            <p:cNvSpPr/>
            <p:nvPr/>
          </p:nvSpPr>
          <p:spPr>
            <a:xfrm>
              <a:off x="8185739"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8" name="pl358"/>
            <p:cNvSpPr/>
            <p:nvPr/>
          </p:nvSpPr>
          <p:spPr>
            <a:xfrm>
              <a:off x="8451014"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9" name="pl359"/>
            <p:cNvSpPr/>
            <p:nvPr/>
          </p:nvSpPr>
          <p:spPr>
            <a:xfrm>
              <a:off x="8716289"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0" name="pl360"/>
            <p:cNvSpPr/>
            <p:nvPr/>
          </p:nvSpPr>
          <p:spPr>
            <a:xfrm>
              <a:off x="8981564"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1" name="tx361"/>
            <p:cNvSpPr/>
            <p:nvPr/>
          </p:nvSpPr>
          <p:spPr>
            <a:xfrm rot="-5400000">
              <a:off x="7000280"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62" name="tx362"/>
            <p:cNvSpPr/>
            <p:nvPr/>
          </p:nvSpPr>
          <p:spPr>
            <a:xfrm rot="-5400000">
              <a:off x="7265555"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63" name="tx363"/>
            <p:cNvSpPr/>
            <p:nvPr/>
          </p:nvSpPr>
          <p:spPr>
            <a:xfrm rot="-5400000">
              <a:off x="7530830"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64" name="tx364"/>
            <p:cNvSpPr/>
            <p:nvPr/>
          </p:nvSpPr>
          <p:spPr>
            <a:xfrm rot="-5400000">
              <a:off x="7796105"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65" name="tx365"/>
            <p:cNvSpPr/>
            <p:nvPr/>
          </p:nvSpPr>
          <p:spPr>
            <a:xfrm rot="-5400000">
              <a:off x="8061381"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66" name="tx366"/>
            <p:cNvSpPr/>
            <p:nvPr/>
          </p:nvSpPr>
          <p:spPr>
            <a:xfrm rot="-5400000">
              <a:off x="8326656"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67" name="tx367"/>
            <p:cNvSpPr/>
            <p:nvPr/>
          </p:nvSpPr>
          <p:spPr>
            <a:xfrm rot="-5400000">
              <a:off x="8591931"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68" name="tx368"/>
            <p:cNvSpPr/>
            <p:nvPr/>
          </p:nvSpPr>
          <p:spPr>
            <a:xfrm rot="-5400000">
              <a:off x="8857206"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69" name="tx369"/>
            <p:cNvSpPr/>
            <p:nvPr/>
          </p:nvSpPr>
          <p:spPr>
            <a:xfrm>
              <a:off x="570361" y="211481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70" name="tx370"/>
            <p:cNvSpPr/>
            <p:nvPr/>
          </p:nvSpPr>
          <p:spPr>
            <a:xfrm>
              <a:off x="508182" y="15729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71" name="tx371"/>
            <p:cNvSpPr/>
            <p:nvPr/>
          </p:nvSpPr>
          <p:spPr>
            <a:xfrm>
              <a:off x="508182" y="103111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72" name="pl372"/>
            <p:cNvSpPr/>
            <p:nvPr/>
          </p:nvSpPr>
          <p:spPr>
            <a:xfrm>
              <a:off x="660376" y="215482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73" name="pl373"/>
            <p:cNvSpPr/>
            <p:nvPr/>
          </p:nvSpPr>
          <p:spPr>
            <a:xfrm>
              <a:off x="660376" y="161296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74" name="pl374"/>
            <p:cNvSpPr/>
            <p:nvPr/>
          </p:nvSpPr>
          <p:spPr>
            <a:xfrm>
              <a:off x="660376" y="107111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75" name="tx375"/>
            <p:cNvSpPr/>
            <p:nvPr/>
          </p:nvSpPr>
          <p:spPr>
            <a:xfrm>
              <a:off x="570361" y="385359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76" name="tx376"/>
            <p:cNvSpPr/>
            <p:nvPr/>
          </p:nvSpPr>
          <p:spPr>
            <a:xfrm>
              <a:off x="508182" y="331173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77" name="tx377"/>
            <p:cNvSpPr/>
            <p:nvPr/>
          </p:nvSpPr>
          <p:spPr>
            <a:xfrm>
              <a:off x="508182" y="27698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78" name="pl378"/>
            <p:cNvSpPr/>
            <p:nvPr/>
          </p:nvSpPr>
          <p:spPr>
            <a:xfrm>
              <a:off x="660376" y="389359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79" name="pl379"/>
            <p:cNvSpPr/>
            <p:nvPr/>
          </p:nvSpPr>
          <p:spPr>
            <a:xfrm>
              <a:off x="660376" y="335174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80" name="pl380"/>
            <p:cNvSpPr/>
            <p:nvPr/>
          </p:nvSpPr>
          <p:spPr>
            <a:xfrm>
              <a:off x="660376" y="280989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81" name="tx381"/>
            <p:cNvSpPr/>
            <p:nvPr/>
          </p:nvSpPr>
          <p:spPr>
            <a:xfrm>
              <a:off x="570361" y="559236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82" name="tx382"/>
            <p:cNvSpPr/>
            <p:nvPr/>
          </p:nvSpPr>
          <p:spPr>
            <a:xfrm>
              <a:off x="508182" y="505051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83" name="tx383"/>
            <p:cNvSpPr/>
            <p:nvPr/>
          </p:nvSpPr>
          <p:spPr>
            <a:xfrm>
              <a:off x="508182" y="450866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84" name="pl384"/>
            <p:cNvSpPr/>
            <p:nvPr/>
          </p:nvSpPr>
          <p:spPr>
            <a:xfrm>
              <a:off x="660376" y="563237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85" name="pl385"/>
            <p:cNvSpPr/>
            <p:nvPr/>
          </p:nvSpPr>
          <p:spPr>
            <a:xfrm>
              <a:off x="660376" y="509051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86" name="pl386"/>
            <p:cNvSpPr/>
            <p:nvPr/>
          </p:nvSpPr>
          <p:spPr>
            <a:xfrm>
              <a:off x="660376" y="454866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87" name="tx387"/>
            <p:cNvSpPr/>
            <p:nvPr/>
          </p:nvSpPr>
          <p:spPr>
            <a:xfrm rot="-5400000">
              <a:off x="-6031" y="3290889"/>
              <a:ext cx="7999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a:t>
              </a:r>
            </a:p>
          </p:txBody>
        </p:sp>
        <p:sp>
          <p:nvSpPr>
            <p:cNvPr id="388" name="tx388"/>
            <p:cNvSpPr/>
            <p:nvPr/>
          </p:nvSpPr>
          <p:spPr>
            <a:xfrm>
              <a:off x="695171" y="435349"/>
              <a:ext cx="524865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Drop-out between DTP1 and MCV1 (%), by country, SEAR, 2018-2025</a:t>
              </a:r>
            </a:p>
          </p:txBody>
        </p:sp>
        <p:sp>
          <p:nvSpPr>
            <p:cNvPr id="389" name="tx389"/>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90" name="tx390"/>
            <p:cNvSpPr/>
            <p:nvPr/>
          </p:nvSpPr>
          <p:spPr>
            <a:xfrm>
              <a:off x="6147873" y="6472760"/>
              <a:ext cx="292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dropout for reference</a:t>
              </a:r>
            </a:p>
          </p:txBody>
        </p:sp>
        <p:sp>
          <p:nvSpPr>
            <p:cNvPr id="391" name="tx391"/>
            <p:cNvSpPr/>
            <p:nvPr/>
          </p:nvSpPr>
          <p:spPr>
            <a:xfrm>
              <a:off x="5796652" y="6593460"/>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grpSp>
      <p:sp>
        <p:nvSpPr>
          <p:cNvPr id="3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drop-out rates between DTP1 and MCV1 by country.
In 2025, Timor-Leste had the highest drop-out with 31% of children who received DTP1 not receiving MCV1.
DPRK and Maldives had the lowest DTP-MCV drop-out (0%).
1 countries had DTP-MCV drop-out of more than 10%.#n
There were 2 countries with negative DTP-MCV dropout (ie. more children received MCV1 than DTP1).</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65"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 name="pl5"/>
            <p:cNvSpPr/>
            <p:nvPr/>
          </p:nvSpPr>
          <p:spPr>
            <a:xfrm>
              <a:off x="761465"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 name="pl6"/>
            <p:cNvSpPr/>
            <p:nvPr/>
          </p:nvSpPr>
          <p:spPr>
            <a:xfrm>
              <a:off x="761465"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7" name="pl7"/>
            <p:cNvSpPr/>
            <p:nvPr/>
          </p:nvSpPr>
          <p:spPr>
            <a:xfrm>
              <a:off x="761465"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 name="pl8"/>
            <p:cNvSpPr/>
            <p:nvPr/>
          </p:nvSpPr>
          <p:spPr>
            <a:xfrm>
              <a:off x="761465"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 name="pl9"/>
            <p:cNvSpPr/>
            <p:nvPr/>
          </p:nvSpPr>
          <p:spPr>
            <a:xfrm>
              <a:off x="761465"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0" name="pl10"/>
            <p:cNvSpPr/>
            <p:nvPr/>
          </p:nvSpPr>
          <p:spPr>
            <a:xfrm>
              <a:off x="761465"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 name="pl11"/>
            <p:cNvSpPr/>
            <p:nvPr/>
          </p:nvSpPr>
          <p:spPr>
            <a:xfrm>
              <a:off x="761465"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 name="pl12"/>
            <p:cNvSpPr/>
            <p:nvPr/>
          </p:nvSpPr>
          <p:spPr>
            <a:xfrm>
              <a:off x="761465"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 name="pl13"/>
            <p:cNvSpPr/>
            <p:nvPr/>
          </p:nvSpPr>
          <p:spPr>
            <a:xfrm>
              <a:off x="761465"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 name="pl14"/>
            <p:cNvSpPr/>
            <p:nvPr/>
          </p:nvSpPr>
          <p:spPr>
            <a:xfrm>
              <a:off x="761465"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5" name="pl15"/>
            <p:cNvSpPr/>
            <p:nvPr/>
          </p:nvSpPr>
          <p:spPr>
            <a:xfrm>
              <a:off x="761465"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 name="pl16"/>
            <p:cNvSpPr/>
            <p:nvPr/>
          </p:nvSpPr>
          <p:spPr>
            <a:xfrm>
              <a:off x="105613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8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3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8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2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7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8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30" y="1160882"/>
              <a:ext cx="2135258" cy="190612"/>
            </a:xfrm>
            <a:custGeom>
              <a:avLst/>
              <a:pathLst>
                <a:path w="2135258" h="190612">
                  <a:moveTo>
                    <a:pt x="0" y="190612"/>
                  </a:moveTo>
                  <a:lnTo>
                    <a:pt x="85410" y="190612"/>
                  </a:lnTo>
                  <a:lnTo>
                    <a:pt x="170820" y="177904"/>
                  </a:lnTo>
                  <a:lnTo>
                    <a:pt x="256230" y="165197"/>
                  </a:lnTo>
                  <a:lnTo>
                    <a:pt x="341641" y="127074"/>
                  </a:lnTo>
                  <a:lnTo>
                    <a:pt x="427051" y="76244"/>
                  </a:lnTo>
                  <a:lnTo>
                    <a:pt x="512461" y="63537"/>
                  </a:lnTo>
                  <a:lnTo>
                    <a:pt x="597872" y="50829"/>
                  </a:lnTo>
                  <a:lnTo>
                    <a:pt x="683282" y="63537"/>
                  </a:lnTo>
                  <a:lnTo>
                    <a:pt x="768692" y="38122"/>
                  </a:lnTo>
                  <a:lnTo>
                    <a:pt x="854103" y="25414"/>
                  </a:lnTo>
                  <a:lnTo>
                    <a:pt x="939513" y="25414"/>
                  </a:lnTo>
                  <a:lnTo>
                    <a:pt x="1024923" y="25414"/>
                  </a:lnTo>
                  <a:lnTo>
                    <a:pt x="1110334" y="12707"/>
                  </a:lnTo>
                  <a:lnTo>
                    <a:pt x="1195744" y="25414"/>
                  </a:lnTo>
                  <a:lnTo>
                    <a:pt x="1281154" y="50829"/>
                  </a:lnTo>
                  <a:lnTo>
                    <a:pt x="1366565" y="25414"/>
                  </a:lnTo>
                  <a:lnTo>
                    <a:pt x="1451975" y="0"/>
                  </a:lnTo>
                  <a:lnTo>
                    <a:pt x="1537385" y="0"/>
                  </a:lnTo>
                  <a:lnTo>
                    <a:pt x="1622796" y="0"/>
                  </a:lnTo>
                  <a:lnTo>
                    <a:pt x="1708206" y="76244"/>
                  </a:lnTo>
                  <a:lnTo>
                    <a:pt x="1793616" y="101659"/>
                  </a:lnTo>
                  <a:lnTo>
                    <a:pt x="1879027" y="12707"/>
                  </a:lnTo>
                  <a:lnTo>
                    <a:pt x="1964437" y="38122"/>
                  </a:lnTo>
                  <a:lnTo>
                    <a:pt x="2049847" y="12707"/>
                  </a:lnTo>
                  <a:lnTo>
                    <a:pt x="2135258" y="25414"/>
                  </a:lnTo>
                </a:path>
              </a:pathLst>
            </a:custGeom>
            <a:ln w="27101" cap="flat">
              <a:solidFill>
                <a:srgbClr val="1CABE2">
                  <a:alpha val="100000"/>
                </a:srgbClr>
              </a:solidFill>
              <a:prstDash val="solid"/>
              <a:round/>
            </a:ln>
          </p:spPr>
          <p:txBody>
            <a:bodyPr/>
            <a:lstStyle/>
            <a:p/>
          </p:txBody>
        </p:sp>
        <p:sp>
          <p:nvSpPr>
            <p:cNvPr id="24" name="tx24"/>
            <p:cNvSpPr/>
            <p:nvPr/>
          </p:nvSpPr>
          <p:spPr>
            <a:xfrm>
              <a:off x="904303" y="12607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78</a:t>
              </a:r>
            </a:p>
          </p:txBody>
        </p:sp>
        <p:sp>
          <p:nvSpPr>
            <p:cNvPr id="25" name="tx25"/>
            <p:cNvSpPr/>
            <p:nvPr/>
          </p:nvSpPr>
          <p:spPr>
            <a:xfrm>
              <a:off x="3223923" y="109559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91</a:t>
              </a:r>
            </a:p>
          </p:txBody>
        </p:sp>
        <p:sp>
          <p:nvSpPr>
            <p:cNvPr id="26" name="tx26"/>
            <p:cNvSpPr/>
            <p:nvPr/>
          </p:nvSpPr>
          <p:spPr>
            <a:xfrm>
              <a:off x="1428958" y="10975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87</a:t>
              </a:r>
            </a:p>
          </p:txBody>
        </p:sp>
        <p:sp>
          <p:nvSpPr>
            <p:cNvPr id="27" name="tx27"/>
            <p:cNvSpPr/>
            <p:nvPr/>
          </p:nvSpPr>
          <p:spPr>
            <a:xfrm>
              <a:off x="1856010" y="104676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91</a:t>
              </a:r>
            </a:p>
          </p:txBody>
        </p:sp>
        <p:sp>
          <p:nvSpPr>
            <p:cNvPr id="28" name="tx28"/>
            <p:cNvSpPr/>
            <p:nvPr/>
          </p:nvSpPr>
          <p:spPr>
            <a:xfrm>
              <a:off x="2283061" y="107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89</a:t>
              </a:r>
            </a:p>
          </p:txBody>
        </p:sp>
        <p:sp>
          <p:nvSpPr>
            <p:cNvPr id="29" name="tx29"/>
            <p:cNvSpPr/>
            <p:nvPr/>
          </p:nvSpPr>
          <p:spPr>
            <a:xfrm>
              <a:off x="2624702" y="102134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93</a:t>
              </a:r>
            </a:p>
          </p:txBody>
        </p:sp>
        <p:sp>
          <p:nvSpPr>
            <p:cNvPr id="30" name="tx30"/>
            <p:cNvSpPr/>
            <p:nvPr/>
          </p:nvSpPr>
          <p:spPr>
            <a:xfrm>
              <a:off x="3051754" y="10340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92</a:t>
              </a:r>
            </a:p>
          </p:txBody>
        </p:sp>
        <p:sp>
          <p:nvSpPr>
            <p:cNvPr id="31" name="pl31"/>
            <p:cNvSpPr/>
            <p:nvPr/>
          </p:nvSpPr>
          <p:spPr>
            <a:xfrm>
              <a:off x="761465"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2" name="pl32"/>
            <p:cNvSpPr/>
            <p:nvPr/>
          </p:nvSpPr>
          <p:spPr>
            <a:xfrm>
              <a:off x="761465"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3" name="pl33"/>
            <p:cNvSpPr/>
            <p:nvPr/>
          </p:nvSpPr>
          <p:spPr>
            <a:xfrm>
              <a:off x="761465"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4" name="pl34"/>
            <p:cNvSpPr/>
            <p:nvPr/>
          </p:nvSpPr>
          <p:spPr>
            <a:xfrm>
              <a:off x="761465"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5" name="pl35"/>
            <p:cNvSpPr/>
            <p:nvPr/>
          </p:nvSpPr>
          <p:spPr>
            <a:xfrm>
              <a:off x="761465"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6" name="pl36"/>
            <p:cNvSpPr/>
            <p:nvPr/>
          </p:nvSpPr>
          <p:spPr>
            <a:xfrm>
              <a:off x="761465"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7" name="pl37"/>
            <p:cNvSpPr/>
            <p:nvPr/>
          </p:nvSpPr>
          <p:spPr>
            <a:xfrm>
              <a:off x="761465"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8" name="pl38"/>
            <p:cNvSpPr/>
            <p:nvPr/>
          </p:nvSpPr>
          <p:spPr>
            <a:xfrm>
              <a:off x="761465"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9" name="pl39"/>
            <p:cNvSpPr/>
            <p:nvPr/>
          </p:nvSpPr>
          <p:spPr>
            <a:xfrm>
              <a:off x="761465"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0" name="pl40"/>
            <p:cNvSpPr/>
            <p:nvPr/>
          </p:nvSpPr>
          <p:spPr>
            <a:xfrm>
              <a:off x="761465"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1" name="pl41"/>
            <p:cNvSpPr/>
            <p:nvPr/>
          </p:nvSpPr>
          <p:spPr>
            <a:xfrm>
              <a:off x="761465"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2" name="pl42"/>
            <p:cNvSpPr/>
            <p:nvPr/>
          </p:nvSpPr>
          <p:spPr>
            <a:xfrm>
              <a:off x="761465"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3" name="pl43"/>
            <p:cNvSpPr/>
            <p:nvPr/>
          </p:nvSpPr>
          <p:spPr>
            <a:xfrm>
              <a:off x="105613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148318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191023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33728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67892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310597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319138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2337285" y="2970222"/>
              <a:ext cx="854103" cy="1080136"/>
            </a:xfrm>
            <a:custGeom>
              <a:avLst/>
              <a:pathLst>
                <a:path w="854103" h="1080136">
                  <a:moveTo>
                    <a:pt x="0" y="1080136"/>
                  </a:moveTo>
                  <a:lnTo>
                    <a:pt x="85410" y="597251"/>
                  </a:lnTo>
                  <a:lnTo>
                    <a:pt x="170820" y="584544"/>
                  </a:lnTo>
                  <a:lnTo>
                    <a:pt x="256230" y="241442"/>
                  </a:lnTo>
                  <a:lnTo>
                    <a:pt x="341641" y="127074"/>
                  </a:lnTo>
                  <a:lnTo>
                    <a:pt x="427051" y="139782"/>
                  </a:lnTo>
                  <a:lnTo>
                    <a:pt x="512461" y="127074"/>
                  </a:lnTo>
                  <a:lnTo>
                    <a:pt x="597872" y="38122"/>
                  </a:lnTo>
                  <a:lnTo>
                    <a:pt x="683282" y="38122"/>
                  </a:lnTo>
                  <a:lnTo>
                    <a:pt x="768692" y="0"/>
                  </a:lnTo>
                  <a:lnTo>
                    <a:pt x="854103" y="0"/>
                  </a:lnTo>
                </a:path>
              </a:pathLst>
            </a:custGeom>
            <a:ln w="27101" cap="flat">
              <a:solidFill>
                <a:srgbClr val="1CABE2">
                  <a:alpha val="100000"/>
                </a:srgbClr>
              </a:solidFill>
              <a:prstDash val="solid"/>
              <a:round/>
            </a:ln>
          </p:spPr>
          <p:txBody>
            <a:bodyPr/>
            <a:lstStyle/>
            <a:p/>
          </p:txBody>
        </p:sp>
        <p:sp>
          <p:nvSpPr>
            <p:cNvPr id="51" name="tx51"/>
            <p:cNvSpPr/>
            <p:nvPr/>
          </p:nvSpPr>
          <p:spPr>
            <a:xfrm>
              <a:off x="2261372" y="3959658"/>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a:t>
              </a:r>
            </a:p>
          </p:txBody>
        </p:sp>
        <p:sp>
          <p:nvSpPr>
            <p:cNvPr id="52" name="tx52"/>
            <p:cNvSpPr/>
            <p:nvPr/>
          </p:nvSpPr>
          <p:spPr>
            <a:xfrm>
              <a:off x="3223923" y="28795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94</a:t>
              </a:r>
            </a:p>
          </p:txBody>
        </p:sp>
        <p:sp>
          <p:nvSpPr>
            <p:cNvPr id="53" name="tx53"/>
            <p:cNvSpPr/>
            <p:nvPr/>
          </p:nvSpPr>
          <p:spPr>
            <a:xfrm>
              <a:off x="2624702" y="29577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54" name="tx54"/>
            <p:cNvSpPr/>
            <p:nvPr/>
          </p:nvSpPr>
          <p:spPr>
            <a:xfrm>
              <a:off x="3051754" y="28306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94</a:t>
              </a:r>
            </a:p>
          </p:txBody>
        </p:sp>
        <p:sp>
          <p:nvSpPr>
            <p:cNvPr id="55" name="pl55"/>
            <p:cNvSpPr/>
            <p:nvPr/>
          </p:nvSpPr>
          <p:spPr>
            <a:xfrm>
              <a:off x="761465"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6" name="pl56"/>
            <p:cNvSpPr/>
            <p:nvPr/>
          </p:nvSpPr>
          <p:spPr>
            <a:xfrm>
              <a:off x="761465"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7" name="pl57"/>
            <p:cNvSpPr/>
            <p:nvPr/>
          </p:nvSpPr>
          <p:spPr>
            <a:xfrm>
              <a:off x="761465"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8" name="pl58"/>
            <p:cNvSpPr/>
            <p:nvPr/>
          </p:nvSpPr>
          <p:spPr>
            <a:xfrm>
              <a:off x="761465"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9" name="pl59"/>
            <p:cNvSpPr/>
            <p:nvPr/>
          </p:nvSpPr>
          <p:spPr>
            <a:xfrm>
              <a:off x="761465"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0" name="pl60"/>
            <p:cNvSpPr/>
            <p:nvPr/>
          </p:nvSpPr>
          <p:spPr>
            <a:xfrm>
              <a:off x="761465"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1" name="pl61"/>
            <p:cNvSpPr/>
            <p:nvPr/>
          </p:nvSpPr>
          <p:spPr>
            <a:xfrm>
              <a:off x="761465"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2" name="pl62"/>
            <p:cNvSpPr/>
            <p:nvPr/>
          </p:nvSpPr>
          <p:spPr>
            <a:xfrm>
              <a:off x="761465"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3" name="pl63"/>
            <p:cNvSpPr/>
            <p:nvPr/>
          </p:nvSpPr>
          <p:spPr>
            <a:xfrm>
              <a:off x="761465"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4" name="pl64"/>
            <p:cNvSpPr/>
            <p:nvPr/>
          </p:nvSpPr>
          <p:spPr>
            <a:xfrm>
              <a:off x="761465"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5" name="pl65"/>
            <p:cNvSpPr/>
            <p:nvPr/>
          </p:nvSpPr>
          <p:spPr>
            <a:xfrm>
              <a:off x="761465"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6" name="pl66"/>
            <p:cNvSpPr/>
            <p:nvPr/>
          </p:nvSpPr>
          <p:spPr>
            <a:xfrm>
              <a:off x="761465"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7" name="pl67"/>
            <p:cNvSpPr/>
            <p:nvPr/>
          </p:nvSpPr>
          <p:spPr>
            <a:xfrm>
              <a:off x="105613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48318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191023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33728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67892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0597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319138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1056130" y="4804976"/>
              <a:ext cx="2135258" cy="1143673"/>
            </a:xfrm>
            <a:custGeom>
              <a:avLst/>
              <a:pathLst>
                <a:path w="2135258" h="1143673">
                  <a:moveTo>
                    <a:pt x="0" y="1143673"/>
                  </a:moveTo>
                  <a:lnTo>
                    <a:pt x="85410" y="1143673"/>
                  </a:lnTo>
                  <a:lnTo>
                    <a:pt x="170820" y="1130965"/>
                  </a:lnTo>
                  <a:lnTo>
                    <a:pt x="256230" y="1130965"/>
                  </a:lnTo>
                  <a:lnTo>
                    <a:pt x="341641" y="1130965"/>
                  </a:lnTo>
                  <a:lnTo>
                    <a:pt x="427051" y="1130965"/>
                  </a:lnTo>
                  <a:lnTo>
                    <a:pt x="512461" y="1130965"/>
                  </a:lnTo>
                  <a:lnTo>
                    <a:pt x="597872" y="1130965"/>
                  </a:lnTo>
                  <a:lnTo>
                    <a:pt x="683282" y="1105551"/>
                  </a:lnTo>
                  <a:lnTo>
                    <a:pt x="768692" y="1105551"/>
                  </a:lnTo>
                  <a:lnTo>
                    <a:pt x="854103" y="1092843"/>
                  </a:lnTo>
                  <a:lnTo>
                    <a:pt x="939513" y="825986"/>
                  </a:lnTo>
                  <a:lnTo>
                    <a:pt x="1024923" y="673496"/>
                  </a:lnTo>
                  <a:lnTo>
                    <a:pt x="1110334" y="470176"/>
                  </a:lnTo>
                  <a:lnTo>
                    <a:pt x="1195744" y="368517"/>
                  </a:lnTo>
                  <a:lnTo>
                    <a:pt x="1281154" y="279564"/>
                  </a:lnTo>
                  <a:lnTo>
                    <a:pt x="1366565" y="190612"/>
                  </a:lnTo>
                  <a:lnTo>
                    <a:pt x="1451975" y="139782"/>
                  </a:lnTo>
                  <a:lnTo>
                    <a:pt x="1537385" y="114367"/>
                  </a:lnTo>
                  <a:lnTo>
                    <a:pt x="1622796" y="101659"/>
                  </a:lnTo>
                  <a:lnTo>
                    <a:pt x="1708206" y="127074"/>
                  </a:lnTo>
                  <a:lnTo>
                    <a:pt x="1793616" y="127074"/>
                  </a:lnTo>
                  <a:lnTo>
                    <a:pt x="1879027" y="38122"/>
                  </a:lnTo>
                  <a:lnTo>
                    <a:pt x="1964437" y="38122"/>
                  </a:lnTo>
                  <a:lnTo>
                    <a:pt x="2049847" y="25414"/>
                  </a:lnTo>
                  <a:lnTo>
                    <a:pt x="2135258" y="0"/>
                  </a:lnTo>
                </a:path>
              </a:pathLst>
            </a:custGeom>
            <a:ln w="27101" cap="flat">
              <a:solidFill>
                <a:srgbClr val="1CABE2">
                  <a:alpha val="100000"/>
                </a:srgbClr>
              </a:solidFill>
              <a:prstDash val="solid"/>
              <a:round/>
            </a:ln>
          </p:spPr>
          <p:txBody>
            <a:bodyPr/>
            <a:lstStyle/>
            <a:p/>
          </p:txBody>
        </p:sp>
        <p:sp>
          <p:nvSpPr>
            <p:cNvPr id="75" name="tx75"/>
            <p:cNvSpPr/>
            <p:nvPr/>
          </p:nvSpPr>
          <p:spPr>
            <a:xfrm>
              <a:off x="980217" y="5857950"/>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a:t>
              </a:r>
            </a:p>
          </p:txBody>
        </p:sp>
        <p:sp>
          <p:nvSpPr>
            <p:cNvPr id="76" name="tx76"/>
            <p:cNvSpPr/>
            <p:nvPr/>
          </p:nvSpPr>
          <p:spPr>
            <a:xfrm>
              <a:off x="3223923" y="471427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93</a:t>
              </a:r>
            </a:p>
          </p:txBody>
        </p:sp>
        <p:sp>
          <p:nvSpPr>
            <p:cNvPr id="77" name="tx77"/>
            <p:cNvSpPr/>
            <p:nvPr/>
          </p:nvSpPr>
          <p:spPr>
            <a:xfrm>
              <a:off x="1456070" y="579640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a:t>
              </a:r>
            </a:p>
          </p:txBody>
        </p:sp>
        <p:sp>
          <p:nvSpPr>
            <p:cNvPr id="78" name="tx78"/>
            <p:cNvSpPr/>
            <p:nvPr/>
          </p:nvSpPr>
          <p:spPr>
            <a:xfrm>
              <a:off x="1883121" y="5758282"/>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a:t>
              </a:r>
            </a:p>
          </p:txBody>
        </p:sp>
        <p:sp>
          <p:nvSpPr>
            <p:cNvPr id="79" name="tx79"/>
            <p:cNvSpPr/>
            <p:nvPr/>
          </p:nvSpPr>
          <p:spPr>
            <a:xfrm>
              <a:off x="2283061" y="494500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71</a:t>
              </a:r>
            </a:p>
          </p:txBody>
        </p:sp>
        <p:sp>
          <p:nvSpPr>
            <p:cNvPr id="80" name="tx80"/>
            <p:cNvSpPr/>
            <p:nvPr/>
          </p:nvSpPr>
          <p:spPr>
            <a:xfrm>
              <a:off x="2624702" y="47670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85</a:t>
              </a:r>
            </a:p>
          </p:txBody>
        </p:sp>
        <p:sp>
          <p:nvSpPr>
            <p:cNvPr id="81" name="tx81"/>
            <p:cNvSpPr/>
            <p:nvPr/>
          </p:nvSpPr>
          <p:spPr>
            <a:xfrm>
              <a:off x="3051754" y="46908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91</a:t>
              </a:r>
            </a:p>
          </p:txBody>
        </p:sp>
        <p:sp>
          <p:nvSpPr>
            <p:cNvPr id="82" name="pl82"/>
            <p:cNvSpPr/>
            <p:nvPr/>
          </p:nvSpPr>
          <p:spPr>
            <a:xfrm>
              <a:off x="3555643"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3" name="pl83"/>
            <p:cNvSpPr/>
            <p:nvPr/>
          </p:nvSpPr>
          <p:spPr>
            <a:xfrm>
              <a:off x="3555643"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4" name="pl84"/>
            <p:cNvSpPr/>
            <p:nvPr/>
          </p:nvSpPr>
          <p:spPr>
            <a:xfrm>
              <a:off x="3555643"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5" name="pl85"/>
            <p:cNvSpPr/>
            <p:nvPr/>
          </p:nvSpPr>
          <p:spPr>
            <a:xfrm>
              <a:off x="3555643"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6" name="pl86"/>
            <p:cNvSpPr/>
            <p:nvPr/>
          </p:nvSpPr>
          <p:spPr>
            <a:xfrm>
              <a:off x="3555643"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7" name="pl87"/>
            <p:cNvSpPr/>
            <p:nvPr/>
          </p:nvSpPr>
          <p:spPr>
            <a:xfrm>
              <a:off x="3555643"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8" name="pl88"/>
            <p:cNvSpPr/>
            <p:nvPr/>
          </p:nvSpPr>
          <p:spPr>
            <a:xfrm>
              <a:off x="3555643"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89" name="pl89"/>
            <p:cNvSpPr/>
            <p:nvPr/>
          </p:nvSpPr>
          <p:spPr>
            <a:xfrm>
              <a:off x="3555643"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0" name="pl90"/>
            <p:cNvSpPr/>
            <p:nvPr/>
          </p:nvSpPr>
          <p:spPr>
            <a:xfrm>
              <a:off x="3555643"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1" name="pl91"/>
            <p:cNvSpPr/>
            <p:nvPr/>
          </p:nvSpPr>
          <p:spPr>
            <a:xfrm>
              <a:off x="3555643"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2" name="pl92"/>
            <p:cNvSpPr/>
            <p:nvPr/>
          </p:nvSpPr>
          <p:spPr>
            <a:xfrm>
              <a:off x="3555643"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3" name="pl93"/>
            <p:cNvSpPr/>
            <p:nvPr/>
          </p:nvSpPr>
          <p:spPr>
            <a:xfrm>
              <a:off x="3555643"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4" name="pl94"/>
            <p:cNvSpPr/>
            <p:nvPr/>
          </p:nvSpPr>
          <p:spPr>
            <a:xfrm>
              <a:off x="3850309"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427736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470441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513146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547310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90015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98556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3850309" y="1122760"/>
              <a:ext cx="2135258" cy="241442"/>
            </a:xfrm>
            <a:custGeom>
              <a:avLst/>
              <a:pathLst>
                <a:path w="2135258" h="241442">
                  <a:moveTo>
                    <a:pt x="0" y="241442"/>
                  </a:moveTo>
                  <a:lnTo>
                    <a:pt x="85410" y="228734"/>
                  </a:lnTo>
                  <a:lnTo>
                    <a:pt x="170820" y="228734"/>
                  </a:lnTo>
                  <a:lnTo>
                    <a:pt x="256230" y="216027"/>
                  </a:lnTo>
                  <a:lnTo>
                    <a:pt x="341641" y="190612"/>
                  </a:lnTo>
                  <a:lnTo>
                    <a:pt x="427051" y="152489"/>
                  </a:lnTo>
                  <a:lnTo>
                    <a:pt x="512461" y="152489"/>
                  </a:lnTo>
                  <a:lnTo>
                    <a:pt x="597872" y="152489"/>
                  </a:lnTo>
                  <a:lnTo>
                    <a:pt x="683282" y="152489"/>
                  </a:lnTo>
                  <a:lnTo>
                    <a:pt x="768692" y="114367"/>
                  </a:lnTo>
                  <a:lnTo>
                    <a:pt x="854103" y="101659"/>
                  </a:lnTo>
                  <a:lnTo>
                    <a:pt x="939513" y="63537"/>
                  </a:lnTo>
                  <a:lnTo>
                    <a:pt x="1024923" y="76244"/>
                  </a:lnTo>
                  <a:lnTo>
                    <a:pt x="1110334" y="63537"/>
                  </a:lnTo>
                  <a:lnTo>
                    <a:pt x="1195744" y="63537"/>
                  </a:lnTo>
                  <a:lnTo>
                    <a:pt x="1281154" y="50829"/>
                  </a:lnTo>
                  <a:lnTo>
                    <a:pt x="1366565" y="50829"/>
                  </a:lnTo>
                  <a:lnTo>
                    <a:pt x="1451975" y="38122"/>
                  </a:lnTo>
                  <a:lnTo>
                    <a:pt x="1537385" y="25414"/>
                  </a:lnTo>
                  <a:lnTo>
                    <a:pt x="1622796" y="12707"/>
                  </a:lnTo>
                  <a:lnTo>
                    <a:pt x="1708206" y="88952"/>
                  </a:lnTo>
                  <a:lnTo>
                    <a:pt x="1793616" y="101659"/>
                  </a:lnTo>
                  <a:lnTo>
                    <a:pt x="1879027" y="12707"/>
                  </a:lnTo>
                  <a:lnTo>
                    <a:pt x="1964437" y="25414"/>
                  </a:lnTo>
                  <a:lnTo>
                    <a:pt x="2049847" y="0"/>
                  </a:lnTo>
                  <a:lnTo>
                    <a:pt x="2135258" y="0"/>
                  </a:lnTo>
                </a:path>
              </a:pathLst>
            </a:custGeom>
            <a:ln w="27101" cap="flat">
              <a:solidFill>
                <a:srgbClr val="1CABE2">
                  <a:alpha val="100000"/>
                </a:srgbClr>
              </a:solidFill>
              <a:prstDash val="solid"/>
              <a:round/>
            </a:ln>
          </p:spPr>
          <p:txBody>
            <a:bodyPr/>
            <a:lstStyle/>
            <a:p/>
          </p:txBody>
        </p:sp>
        <p:sp>
          <p:nvSpPr>
            <p:cNvPr id="102" name="tx102"/>
            <p:cNvSpPr/>
            <p:nvPr/>
          </p:nvSpPr>
          <p:spPr>
            <a:xfrm>
              <a:off x="3698482" y="127350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103" name="tx103"/>
            <p:cNvSpPr/>
            <p:nvPr/>
          </p:nvSpPr>
          <p:spPr>
            <a:xfrm>
              <a:off x="6018101" y="103206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96</a:t>
              </a:r>
            </a:p>
          </p:txBody>
        </p:sp>
        <p:sp>
          <p:nvSpPr>
            <p:cNvPr id="104" name="tx104"/>
            <p:cNvSpPr/>
            <p:nvPr/>
          </p:nvSpPr>
          <p:spPr>
            <a:xfrm>
              <a:off x="4223136" y="113571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105" name="tx105"/>
            <p:cNvSpPr/>
            <p:nvPr/>
          </p:nvSpPr>
          <p:spPr>
            <a:xfrm>
              <a:off x="4650188" y="108488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88</a:t>
              </a:r>
            </a:p>
          </p:txBody>
        </p:sp>
        <p:sp>
          <p:nvSpPr>
            <p:cNvPr id="106" name="tx106"/>
            <p:cNvSpPr/>
            <p:nvPr/>
          </p:nvSpPr>
          <p:spPr>
            <a:xfrm>
              <a:off x="5077239" y="10340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92</a:t>
              </a:r>
            </a:p>
          </p:txBody>
        </p:sp>
        <p:sp>
          <p:nvSpPr>
            <p:cNvPr id="107" name="tx107"/>
            <p:cNvSpPr/>
            <p:nvPr/>
          </p:nvSpPr>
          <p:spPr>
            <a:xfrm>
              <a:off x="5418881" y="99593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95</a:t>
              </a:r>
            </a:p>
          </p:txBody>
        </p:sp>
        <p:sp>
          <p:nvSpPr>
            <p:cNvPr id="108" name="tx108"/>
            <p:cNvSpPr/>
            <p:nvPr/>
          </p:nvSpPr>
          <p:spPr>
            <a:xfrm>
              <a:off x="5845932" y="9832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96</a:t>
              </a:r>
            </a:p>
          </p:txBody>
        </p:sp>
        <p:sp>
          <p:nvSpPr>
            <p:cNvPr id="109" name="pl109"/>
            <p:cNvSpPr/>
            <p:nvPr/>
          </p:nvSpPr>
          <p:spPr>
            <a:xfrm>
              <a:off x="3555643"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0" name="pl110"/>
            <p:cNvSpPr/>
            <p:nvPr/>
          </p:nvSpPr>
          <p:spPr>
            <a:xfrm>
              <a:off x="3555643"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1" name="pl111"/>
            <p:cNvSpPr/>
            <p:nvPr/>
          </p:nvSpPr>
          <p:spPr>
            <a:xfrm>
              <a:off x="3555643"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2" name="pl112"/>
            <p:cNvSpPr/>
            <p:nvPr/>
          </p:nvSpPr>
          <p:spPr>
            <a:xfrm>
              <a:off x="3555643"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3" name="pl113"/>
            <p:cNvSpPr/>
            <p:nvPr/>
          </p:nvSpPr>
          <p:spPr>
            <a:xfrm>
              <a:off x="3555643"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4" name="pl114"/>
            <p:cNvSpPr/>
            <p:nvPr/>
          </p:nvSpPr>
          <p:spPr>
            <a:xfrm>
              <a:off x="3555643"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5" name="pl115"/>
            <p:cNvSpPr/>
            <p:nvPr/>
          </p:nvSpPr>
          <p:spPr>
            <a:xfrm>
              <a:off x="3555643"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6" name="pl116"/>
            <p:cNvSpPr/>
            <p:nvPr/>
          </p:nvSpPr>
          <p:spPr>
            <a:xfrm>
              <a:off x="3555643"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7" name="pl117"/>
            <p:cNvSpPr/>
            <p:nvPr/>
          </p:nvSpPr>
          <p:spPr>
            <a:xfrm>
              <a:off x="3555643"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8" name="pl118"/>
            <p:cNvSpPr/>
            <p:nvPr/>
          </p:nvSpPr>
          <p:spPr>
            <a:xfrm>
              <a:off x="3555643"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9" name="pl119"/>
            <p:cNvSpPr/>
            <p:nvPr/>
          </p:nvSpPr>
          <p:spPr>
            <a:xfrm>
              <a:off x="3555643"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0" name="pl120"/>
            <p:cNvSpPr/>
            <p:nvPr/>
          </p:nvSpPr>
          <p:spPr>
            <a:xfrm>
              <a:off x="3555643"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1" name="pl121"/>
            <p:cNvSpPr/>
            <p:nvPr/>
          </p:nvSpPr>
          <p:spPr>
            <a:xfrm>
              <a:off x="3850309"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27736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470441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513146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547310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90015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98556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643925" y="3186249"/>
              <a:ext cx="341641" cy="978476"/>
            </a:xfrm>
            <a:custGeom>
              <a:avLst/>
              <a:pathLst>
                <a:path w="341641" h="978476">
                  <a:moveTo>
                    <a:pt x="0" y="978476"/>
                  </a:moveTo>
                  <a:lnTo>
                    <a:pt x="85410" y="978476"/>
                  </a:lnTo>
                  <a:lnTo>
                    <a:pt x="170820" y="965768"/>
                  </a:lnTo>
                  <a:lnTo>
                    <a:pt x="256230" y="12707"/>
                  </a:lnTo>
                  <a:lnTo>
                    <a:pt x="341641" y="0"/>
                  </a:lnTo>
                </a:path>
              </a:pathLst>
            </a:custGeom>
            <a:ln w="27101" cap="flat">
              <a:solidFill>
                <a:srgbClr val="1CABE2">
                  <a:alpha val="100000"/>
                </a:srgbClr>
              </a:solidFill>
              <a:prstDash val="solid"/>
              <a:round/>
            </a:ln>
          </p:spPr>
          <p:txBody>
            <a:bodyPr/>
            <a:lstStyle/>
            <a:p/>
          </p:txBody>
        </p:sp>
        <p:sp>
          <p:nvSpPr>
            <p:cNvPr id="129" name="tx129"/>
            <p:cNvSpPr/>
            <p:nvPr/>
          </p:nvSpPr>
          <p:spPr>
            <a:xfrm>
              <a:off x="5568012" y="4074026"/>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130" name="tx130"/>
            <p:cNvSpPr/>
            <p:nvPr/>
          </p:nvSpPr>
          <p:spPr>
            <a:xfrm>
              <a:off x="6018101" y="30955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131" name="tx131"/>
            <p:cNvSpPr/>
            <p:nvPr/>
          </p:nvSpPr>
          <p:spPr>
            <a:xfrm>
              <a:off x="5845932" y="305941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76</a:t>
              </a:r>
            </a:p>
          </p:txBody>
        </p:sp>
        <p:sp>
          <p:nvSpPr>
            <p:cNvPr id="132" name="pl132"/>
            <p:cNvSpPr/>
            <p:nvPr/>
          </p:nvSpPr>
          <p:spPr>
            <a:xfrm>
              <a:off x="3555643"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3" name="pl133"/>
            <p:cNvSpPr/>
            <p:nvPr/>
          </p:nvSpPr>
          <p:spPr>
            <a:xfrm>
              <a:off x="3555643"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4" name="pl134"/>
            <p:cNvSpPr/>
            <p:nvPr/>
          </p:nvSpPr>
          <p:spPr>
            <a:xfrm>
              <a:off x="3555643"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5" name="pl135"/>
            <p:cNvSpPr/>
            <p:nvPr/>
          </p:nvSpPr>
          <p:spPr>
            <a:xfrm>
              <a:off x="3555643"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6" name="pl136"/>
            <p:cNvSpPr/>
            <p:nvPr/>
          </p:nvSpPr>
          <p:spPr>
            <a:xfrm>
              <a:off x="3555643"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7" name="pl137"/>
            <p:cNvSpPr/>
            <p:nvPr/>
          </p:nvSpPr>
          <p:spPr>
            <a:xfrm>
              <a:off x="3555643"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8" name="pl138"/>
            <p:cNvSpPr/>
            <p:nvPr/>
          </p:nvSpPr>
          <p:spPr>
            <a:xfrm>
              <a:off x="3555643"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9" name="pl139"/>
            <p:cNvSpPr/>
            <p:nvPr/>
          </p:nvSpPr>
          <p:spPr>
            <a:xfrm>
              <a:off x="3555643"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0" name="pl140"/>
            <p:cNvSpPr/>
            <p:nvPr/>
          </p:nvSpPr>
          <p:spPr>
            <a:xfrm>
              <a:off x="3555643"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1" name="pl141"/>
            <p:cNvSpPr/>
            <p:nvPr/>
          </p:nvSpPr>
          <p:spPr>
            <a:xfrm>
              <a:off x="3555643"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2" name="pl142"/>
            <p:cNvSpPr/>
            <p:nvPr/>
          </p:nvSpPr>
          <p:spPr>
            <a:xfrm>
              <a:off x="3555643"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3" name="pl143"/>
            <p:cNvSpPr/>
            <p:nvPr/>
          </p:nvSpPr>
          <p:spPr>
            <a:xfrm>
              <a:off x="3555643"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4" name="pl144"/>
            <p:cNvSpPr/>
            <p:nvPr/>
          </p:nvSpPr>
          <p:spPr>
            <a:xfrm>
              <a:off x="3850309"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27736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70441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13146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47310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90015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98556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533591" y="4817684"/>
              <a:ext cx="1451975" cy="1169088"/>
            </a:xfrm>
            <a:custGeom>
              <a:avLst/>
              <a:pathLst>
                <a:path w="1451975" h="1169088">
                  <a:moveTo>
                    <a:pt x="0" y="1169088"/>
                  </a:moveTo>
                  <a:lnTo>
                    <a:pt x="85410" y="1169088"/>
                  </a:lnTo>
                  <a:lnTo>
                    <a:pt x="170820" y="1169088"/>
                  </a:lnTo>
                  <a:lnTo>
                    <a:pt x="256230" y="1169088"/>
                  </a:lnTo>
                  <a:lnTo>
                    <a:pt x="341641" y="1169088"/>
                  </a:lnTo>
                  <a:lnTo>
                    <a:pt x="427051" y="1169088"/>
                  </a:lnTo>
                  <a:lnTo>
                    <a:pt x="512461" y="1169088"/>
                  </a:lnTo>
                  <a:lnTo>
                    <a:pt x="597872" y="1105551"/>
                  </a:lnTo>
                  <a:lnTo>
                    <a:pt x="683282" y="1029306"/>
                  </a:lnTo>
                  <a:lnTo>
                    <a:pt x="768692" y="978476"/>
                  </a:lnTo>
                  <a:lnTo>
                    <a:pt x="854103" y="914938"/>
                  </a:lnTo>
                  <a:lnTo>
                    <a:pt x="939513" y="825986"/>
                  </a:lnTo>
                  <a:lnTo>
                    <a:pt x="1024923" y="762448"/>
                  </a:lnTo>
                  <a:lnTo>
                    <a:pt x="1110334" y="737034"/>
                  </a:lnTo>
                  <a:lnTo>
                    <a:pt x="1195744" y="317687"/>
                  </a:lnTo>
                  <a:lnTo>
                    <a:pt x="1281154" y="139782"/>
                  </a:lnTo>
                  <a:lnTo>
                    <a:pt x="1366565" y="25414"/>
                  </a:lnTo>
                  <a:lnTo>
                    <a:pt x="1451975" y="0"/>
                  </a:lnTo>
                </a:path>
              </a:pathLst>
            </a:custGeom>
            <a:ln w="27101" cap="flat">
              <a:solidFill>
                <a:srgbClr val="1CABE2">
                  <a:alpha val="100000"/>
                </a:srgbClr>
              </a:solidFill>
              <a:prstDash val="solid"/>
              <a:round/>
            </a:ln>
          </p:spPr>
          <p:txBody>
            <a:bodyPr/>
            <a:lstStyle/>
            <a:p/>
          </p:txBody>
        </p:sp>
        <p:sp>
          <p:nvSpPr>
            <p:cNvPr id="152" name="tx152"/>
            <p:cNvSpPr/>
            <p:nvPr/>
          </p:nvSpPr>
          <p:spPr>
            <a:xfrm>
              <a:off x="4457678" y="589607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153" name="tx153"/>
            <p:cNvSpPr/>
            <p:nvPr/>
          </p:nvSpPr>
          <p:spPr>
            <a:xfrm>
              <a:off x="6018101" y="47269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92</a:t>
              </a:r>
            </a:p>
          </p:txBody>
        </p:sp>
        <p:sp>
          <p:nvSpPr>
            <p:cNvPr id="154" name="tx154"/>
            <p:cNvSpPr/>
            <p:nvPr/>
          </p:nvSpPr>
          <p:spPr>
            <a:xfrm>
              <a:off x="4677300" y="584723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155" name="tx155"/>
            <p:cNvSpPr/>
            <p:nvPr/>
          </p:nvSpPr>
          <p:spPr>
            <a:xfrm>
              <a:off x="5104351" y="5783697"/>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a:t>
              </a:r>
            </a:p>
          </p:txBody>
        </p:sp>
        <p:sp>
          <p:nvSpPr>
            <p:cNvPr id="156" name="tx156"/>
            <p:cNvSpPr/>
            <p:nvPr/>
          </p:nvSpPr>
          <p:spPr>
            <a:xfrm>
              <a:off x="5418881" y="550413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27</a:t>
              </a:r>
            </a:p>
          </p:txBody>
        </p:sp>
        <p:sp>
          <p:nvSpPr>
            <p:cNvPr id="157" name="tx157"/>
            <p:cNvSpPr/>
            <p:nvPr/>
          </p:nvSpPr>
          <p:spPr>
            <a:xfrm>
              <a:off x="5845932" y="47035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90</a:t>
              </a:r>
            </a:p>
          </p:txBody>
        </p:sp>
        <p:sp>
          <p:nvSpPr>
            <p:cNvPr id="158" name="pl158"/>
            <p:cNvSpPr/>
            <p:nvPr/>
          </p:nvSpPr>
          <p:spPr>
            <a:xfrm>
              <a:off x="6349821"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59" name="pl159"/>
            <p:cNvSpPr/>
            <p:nvPr/>
          </p:nvSpPr>
          <p:spPr>
            <a:xfrm>
              <a:off x="6349821"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0" name="pl160"/>
            <p:cNvSpPr/>
            <p:nvPr/>
          </p:nvSpPr>
          <p:spPr>
            <a:xfrm>
              <a:off x="6349821"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1" name="pl161"/>
            <p:cNvSpPr/>
            <p:nvPr/>
          </p:nvSpPr>
          <p:spPr>
            <a:xfrm>
              <a:off x="6349821"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2" name="pl162"/>
            <p:cNvSpPr/>
            <p:nvPr/>
          </p:nvSpPr>
          <p:spPr>
            <a:xfrm>
              <a:off x="6349821"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3" name="pl163"/>
            <p:cNvSpPr/>
            <p:nvPr/>
          </p:nvSpPr>
          <p:spPr>
            <a:xfrm>
              <a:off x="6349821"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4" name="pl164"/>
            <p:cNvSpPr/>
            <p:nvPr/>
          </p:nvSpPr>
          <p:spPr>
            <a:xfrm>
              <a:off x="6349821"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5" name="pl165"/>
            <p:cNvSpPr/>
            <p:nvPr/>
          </p:nvSpPr>
          <p:spPr>
            <a:xfrm>
              <a:off x="6349821"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6" name="pl166"/>
            <p:cNvSpPr/>
            <p:nvPr/>
          </p:nvSpPr>
          <p:spPr>
            <a:xfrm>
              <a:off x="6349821"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7" name="pl167"/>
            <p:cNvSpPr/>
            <p:nvPr/>
          </p:nvSpPr>
          <p:spPr>
            <a:xfrm>
              <a:off x="6349821"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8" name="pl168"/>
            <p:cNvSpPr/>
            <p:nvPr/>
          </p:nvSpPr>
          <p:spPr>
            <a:xfrm>
              <a:off x="6349821"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9" name="pl169"/>
            <p:cNvSpPr/>
            <p:nvPr/>
          </p:nvSpPr>
          <p:spPr>
            <a:xfrm>
              <a:off x="6349821"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70" name="pl170"/>
            <p:cNvSpPr/>
            <p:nvPr/>
          </p:nvSpPr>
          <p:spPr>
            <a:xfrm>
              <a:off x="664448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07153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49859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92564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26728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69433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77974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644487" y="1148175"/>
              <a:ext cx="2135258" cy="393931"/>
            </a:xfrm>
            <a:custGeom>
              <a:avLst/>
              <a:pathLst>
                <a:path w="2135258" h="393931">
                  <a:moveTo>
                    <a:pt x="0" y="393931"/>
                  </a:moveTo>
                  <a:lnTo>
                    <a:pt x="85410" y="381224"/>
                  </a:lnTo>
                  <a:lnTo>
                    <a:pt x="170820" y="381224"/>
                  </a:lnTo>
                  <a:lnTo>
                    <a:pt x="256230" y="355809"/>
                  </a:lnTo>
                  <a:lnTo>
                    <a:pt x="341641" y="317687"/>
                  </a:lnTo>
                  <a:lnTo>
                    <a:pt x="427051" y="304979"/>
                  </a:lnTo>
                  <a:lnTo>
                    <a:pt x="512461" y="292272"/>
                  </a:lnTo>
                  <a:lnTo>
                    <a:pt x="597872" y="304979"/>
                  </a:lnTo>
                  <a:lnTo>
                    <a:pt x="683282" y="241442"/>
                  </a:lnTo>
                  <a:lnTo>
                    <a:pt x="768692" y="203319"/>
                  </a:lnTo>
                  <a:lnTo>
                    <a:pt x="854103" y="152489"/>
                  </a:lnTo>
                  <a:lnTo>
                    <a:pt x="939513" y="127074"/>
                  </a:lnTo>
                  <a:lnTo>
                    <a:pt x="1024923" y="127074"/>
                  </a:lnTo>
                  <a:lnTo>
                    <a:pt x="1110334" y="114367"/>
                  </a:lnTo>
                  <a:lnTo>
                    <a:pt x="1195744" y="88952"/>
                  </a:lnTo>
                  <a:lnTo>
                    <a:pt x="1281154" y="63537"/>
                  </a:lnTo>
                  <a:lnTo>
                    <a:pt x="1366565" y="50829"/>
                  </a:lnTo>
                  <a:lnTo>
                    <a:pt x="1451975" y="50829"/>
                  </a:lnTo>
                  <a:lnTo>
                    <a:pt x="1537385" y="38122"/>
                  </a:lnTo>
                  <a:lnTo>
                    <a:pt x="1622796" y="25414"/>
                  </a:lnTo>
                  <a:lnTo>
                    <a:pt x="1708206" y="88952"/>
                  </a:lnTo>
                  <a:lnTo>
                    <a:pt x="1793616" y="114367"/>
                  </a:lnTo>
                  <a:lnTo>
                    <a:pt x="1879027" y="12707"/>
                  </a:lnTo>
                  <a:lnTo>
                    <a:pt x="1964437" y="38122"/>
                  </a:lnTo>
                  <a:lnTo>
                    <a:pt x="2049847" y="0"/>
                  </a:lnTo>
                  <a:lnTo>
                    <a:pt x="2135258" y="0"/>
                  </a:lnTo>
                </a:path>
              </a:pathLst>
            </a:custGeom>
            <a:ln w="27101" cap="flat">
              <a:solidFill>
                <a:srgbClr val="1CABE2">
                  <a:alpha val="100000"/>
                </a:srgbClr>
              </a:solidFill>
              <a:prstDash val="solid"/>
              <a:round/>
            </a:ln>
          </p:spPr>
          <p:txBody>
            <a:bodyPr/>
            <a:lstStyle/>
            <a:p/>
          </p:txBody>
        </p:sp>
        <p:sp>
          <p:nvSpPr>
            <p:cNvPr id="178" name="tx178"/>
            <p:cNvSpPr/>
            <p:nvPr/>
          </p:nvSpPr>
          <p:spPr>
            <a:xfrm>
              <a:off x="6492660" y="14514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63</a:t>
              </a:r>
            </a:p>
          </p:txBody>
        </p:sp>
        <p:sp>
          <p:nvSpPr>
            <p:cNvPr id="179" name="tx179"/>
            <p:cNvSpPr/>
            <p:nvPr/>
          </p:nvSpPr>
          <p:spPr>
            <a:xfrm>
              <a:off x="8812279" y="10574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94</a:t>
              </a:r>
            </a:p>
          </p:txBody>
        </p:sp>
        <p:sp>
          <p:nvSpPr>
            <p:cNvPr id="180" name="tx180"/>
            <p:cNvSpPr/>
            <p:nvPr/>
          </p:nvSpPr>
          <p:spPr>
            <a:xfrm>
              <a:off x="7017315" y="13136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70</a:t>
              </a:r>
            </a:p>
          </p:txBody>
        </p:sp>
        <p:sp>
          <p:nvSpPr>
            <p:cNvPr id="181" name="tx181"/>
            <p:cNvSpPr/>
            <p:nvPr/>
          </p:nvSpPr>
          <p:spPr>
            <a:xfrm>
              <a:off x="7444366" y="116112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82</a:t>
              </a:r>
            </a:p>
          </p:txBody>
        </p:sp>
        <p:sp>
          <p:nvSpPr>
            <p:cNvPr id="182" name="tx182"/>
            <p:cNvSpPr/>
            <p:nvPr/>
          </p:nvSpPr>
          <p:spPr>
            <a:xfrm>
              <a:off x="7871418" y="107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89</a:t>
              </a:r>
            </a:p>
          </p:txBody>
        </p:sp>
        <p:sp>
          <p:nvSpPr>
            <p:cNvPr id="183" name="tx183"/>
            <p:cNvSpPr/>
            <p:nvPr/>
          </p:nvSpPr>
          <p:spPr>
            <a:xfrm>
              <a:off x="8213059" y="10340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92</a:t>
              </a:r>
            </a:p>
          </p:txBody>
        </p:sp>
        <p:sp>
          <p:nvSpPr>
            <p:cNvPr id="184" name="tx184"/>
            <p:cNvSpPr/>
            <p:nvPr/>
          </p:nvSpPr>
          <p:spPr>
            <a:xfrm>
              <a:off x="8640111" y="10086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94</a:t>
              </a:r>
            </a:p>
          </p:txBody>
        </p:sp>
        <p:sp>
          <p:nvSpPr>
            <p:cNvPr id="185" name="pl185"/>
            <p:cNvSpPr/>
            <p:nvPr/>
          </p:nvSpPr>
          <p:spPr>
            <a:xfrm>
              <a:off x="6349821"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6" name="pl186"/>
            <p:cNvSpPr/>
            <p:nvPr/>
          </p:nvSpPr>
          <p:spPr>
            <a:xfrm>
              <a:off x="6349821"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7" name="pl187"/>
            <p:cNvSpPr/>
            <p:nvPr/>
          </p:nvSpPr>
          <p:spPr>
            <a:xfrm>
              <a:off x="6349821"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8" name="pl188"/>
            <p:cNvSpPr/>
            <p:nvPr/>
          </p:nvSpPr>
          <p:spPr>
            <a:xfrm>
              <a:off x="6349821"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9" name="pl189"/>
            <p:cNvSpPr/>
            <p:nvPr/>
          </p:nvSpPr>
          <p:spPr>
            <a:xfrm>
              <a:off x="6349821"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0" name="pl190"/>
            <p:cNvSpPr/>
            <p:nvPr/>
          </p:nvSpPr>
          <p:spPr>
            <a:xfrm>
              <a:off x="6349821"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1" name="pl191"/>
            <p:cNvSpPr/>
            <p:nvPr/>
          </p:nvSpPr>
          <p:spPr>
            <a:xfrm>
              <a:off x="6349821"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2" name="pl192"/>
            <p:cNvSpPr/>
            <p:nvPr/>
          </p:nvSpPr>
          <p:spPr>
            <a:xfrm>
              <a:off x="6349821"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3" name="pl193"/>
            <p:cNvSpPr/>
            <p:nvPr/>
          </p:nvSpPr>
          <p:spPr>
            <a:xfrm>
              <a:off x="6349821"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4" name="pl194"/>
            <p:cNvSpPr/>
            <p:nvPr/>
          </p:nvSpPr>
          <p:spPr>
            <a:xfrm>
              <a:off x="6349821"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5" name="pl195"/>
            <p:cNvSpPr/>
            <p:nvPr/>
          </p:nvSpPr>
          <p:spPr>
            <a:xfrm>
              <a:off x="6349821"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6" name="pl196"/>
            <p:cNvSpPr/>
            <p:nvPr/>
          </p:nvSpPr>
          <p:spPr>
            <a:xfrm>
              <a:off x="6349821"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7" name="pl197"/>
            <p:cNvSpPr/>
            <p:nvPr/>
          </p:nvSpPr>
          <p:spPr>
            <a:xfrm>
              <a:off x="664448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707153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749859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792564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826728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869433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877974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6644487" y="2944807"/>
              <a:ext cx="2135258" cy="444761"/>
            </a:xfrm>
            <a:custGeom>
              <a:avLst/>
              <a:pathLst>
                <a:path w="2135258" h="444761">
                  <a:moveTo>
                    <a:pt x="0" y="444761"/>
                  </a:moveTo>
                  <a:lnTo>
                    <a:pt x="85410" y="432054"/>
                  </a:lnTo>
                  <a:lnTo>
                    <a:pt x="170820" y="444761"/>
                  </a:lnTo>
                  <a:lnTo>
                    <a:pt x="256230" y="406639"/>
                  </a:lnTo>
                  <a:lnTo>
                    <a:pt x="341641" y="355809"/>
                  </a:lnTo>
                  <a:lnTo>
                    <a:pt x="427051" y="304979"/>
                  </a:lnTo>
                  <a:lnTo>
                    <a:pt x="512461" y="304979"/>
                  </a:lnTo>
                  <a:lnTo>
                    <a:pt x="597872" y="279564"/>
                  </a:lnTo>
                  <a:lnTo>
                    <a:pt x="683282" y="254149"/>
                  </a:lnTo>
                  <a:lnTo>
                    <a:pt x="768692" y="190612"/>
                  </a:lnTo>
                  <a:lnTo>
                    <a:pt x="854103" y="152489"/>
                  </a:lnTo>
                  <a:lnTo>
                    <a:pt x="939513" y="127074"/>
                  </a:lnTo>
                  <a:lnTo>
                    <a:pt x="1024923" y="152489"/>
                  </a:lnTo>
                  <a:lnTo>
                    <a:pt x="1110334" y="139782"/>
                  </a:lnTo>
                  <a:lnTo>
                    <a:pt x="1195744" y="114367"/>
                  </a:lnTo>
                  <a:lnTo>
                    <a:pt x="1281154" y="101659"/>
                  </a:lnTo>
                  <a:lnTo>
                    <a:pt x="1366565" y="88952"/>
                  </a:lnTo>
                  <a:lnTo>
                    <a:pt x="1451975" y="63537"/>
                  </a:lnTo>
                  <a:lnTo>
                    <a:pt x="1537385" y="25414"/>
                  </a:lnTo>
                  <a:lnTo>
                    <a:pt x="1622796" y="12707"/>
                  </a:lnTo>
                  <a:lnTo>
                    <a:pt x="1708206" y="76244"/>
                  </a:lnTo>
                  <a:lnTo>
                    <a:pt x="1793616" y="88952"/>
                  </a:lnTo>
                  <a:lnTo>
                    <a:pt x="1879027" y="25414"/>
                  </a:lnTo>
                  <a:lnTo>
                    <a:pt x="1964437" y="38122"/>
                  </a:lnTo>
                  <a:lnTo>
                    <a:pt x="2049847" y="0"/>
                  </a:lnTo>
                  <a:lnTo>
                    <a:pt x="2135258" y="0"/>
                  </a:lnTo>
                </a:path>
              </a:pathLst>
            </a:custGeom>
            <a:ln w="27101" cap="flat">
              <a:solidFill>
                <a:srgbClr val="1CABE2">
                  <a:alpha val="100000"/>
                </a:srgbClr>
              </a:solidFill>
              <a:prstDash val="solid"/>
              <a:round/>
            </a:ln>
          </p:spPr>
          <p:txBody>
            <a:bodyPr/>
            <a:lstStyle/>
            <a:p/>
          </p:txBody>
        </p:sp>
        <p:sp>
          <p:nvSpPr>
            <p:cNvPr id="205" name="tx205"/>
            <p:cNvSpPr/>
            <p:nvPr/>
          </p:nvSpPr>
          <p:spPr>
            <a:xfrm>
              <a:off x="6492660" y="329886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61</a:t>
              </a:r>
            </a:p>
          </p:txBody>
        </p:sp>
        <p:sp>
          <p:nvSpPr>
            <p:cNvPr id="206" name="tx206"/>
            <p:cNvSpPr/>
            <p:nvPr/>
          </p:nvSpPr>
          <p:spPr>
            <a:xfrm>
              <a:off x="8812279" y="28541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96</a:t>
              </a:r>
            </a:p>
          </p:txBody>
        </p:sp>
        <p:sp>
          <p:nvSpPr>
            <p:cNvPr id="207" name="tx207"/>
            <p:cNvSpPr/>
            <p:nvPr/>
          </p:nvSpPr>
          <p:spPr>
            <a:xfrm>
              <a:off x="7017315" y="31102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72</a:t>
              </a:r>
            </a:p>
          </p:txBody>
        </p:sp>
        <p:sp>
          <p:nvSpPr>
            <p:cNvPr id="208" name="tx208"/>
            <p:cNvSpPr/>
            <p:nvPr/>
          </p:nvSpPr>
          <p:spPr>
            <a:xfrm>
              <a:off x="7444366" y="29577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209" name="tx209"/>
            <p:cNvSpPr/>
            <p:nvPr/>
          </p:nvSpPr>
          <p:spPr>
            <a:xfrm>
              <a:off x="7871418" y="290692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88</a:t>
              </a:r>
            </a:p>
          </p:txBody>
        </p:sp>
        <p:sp>
          <p:nvSpPr>
            <p:cNvPr id="210" name="tx210"/>
            <p:cNvSpPr/>
            <p:nvPr/>
          </p:nvSpPr>
          <p:spPr>
            <a:xfrm>
              <a:off x="8213059" y="281797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95</a:t>
              </a:r>
            </a:p>
          </p:txBody>
        </p:sp>
        <p:sp>
          <p:nvSpPr>
            <p:cNvPr id="211" name="tx211"/>
            <p:cNvSpPr/>
            <p:nvPr/>
          </p:nvSpPr>
          <p:spPr>
            <a:xfrm>
              <a:off x="8640111" y="280526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96</a:t>
              </a:r>
            </a:p>
          </p:txBody>
        </p:sp>
        <p:sp>
          <p:nvSpPr>
            <p:cNvPr id="212" name="pl212"/>
            <p:cNvSpPr/>
            <p:nvPr/>
          </p:nvSpPr>
          <p:spPr>
            <a:xfrm>
              <a:off x="6349821"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3" name="pl213"/>
            <p:cNvSpPr/>
            <p:nvPr/>
          </p:nvSpPr>
          <p:spPr>
            <a:xfrm>
              <a:off x="6349821"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4" name="pl214"/>
            <p:cNvSpPr/>
            <p:nvPr/>
          </p:nvSpPr>
          <p:spPr>
            <a:xfrm>
              <a:off x="6349821"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5" name="pl215"/>
            <p:cNvSpPr/>
            <p:nvPr/>
          </p:nvSpPr>
          <p:spPr>
            <a:xfrm>
              <a:off x="6349821"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6" name="pl216"/>
            <p:cNvSpPr/>
            <p:nvPr/>
          </p:nvSpPr>
          <p:spPr>
            <a:xfrm>
              <a:off x="6349821"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7" name="pl217"/>
            <p:cNvSpPr/>
            <p:nvPr/>
          </p:nvSpPr>
          <p:spPr>
            <a:xfrm>
              <a:off x="6349821"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8" name="pl218"/>
            <p:cNvSpPr/>
            <p:nvPr/>
          </p:nvSpPr>
          <p:spPr>
            <a:xfrm>
              <a:off x="6349821"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19" name="pl219"/>
            <p:cNvSpPr/>
            <p:nvPr/>
          </p:nvSpPr>
          <p:spPr>
            <a:xfrm>
              <a:off x="6349821"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0" name="pl220"/>
            <p:cNvSpPr/>
            <p:nvPr/>
          </p:nvSpPr>
          <p:spPr>
            <a:xfrm>
              <a:off x="6349821"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1" name="pl221"/>
            <p:cNvSpPr/>
            <p:nvPr/>
          </p:nvSpPr>
          <p:spPr>
            <a:xfrm>
              <a:off x="6349821"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2" name="pl222"/>
            <p:cNvSpPr/>
            <p:nvPr/>
          </p:nvSpPr>
          <p:spPr>
            <a:xfrm>
              <a:off x="6349821"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3" name="pl223"/>
            <p:cNvSpPr/>
            <p:nvPr/>
          </p:nvSpPr>
          <p:spPr>
            <a:xfrm>
              <a:off x="6349821"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4" name="pl224"/>
            <p:cNvSpPr/>
            <p:nvPr/>
          </p:nvSpPr>
          <p:spPr>
            <a:xfrm>
              <a:off x="664448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707153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749859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792564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826728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69433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877974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156949" y="4995588"/>
              <a:ext cx="1622796" cy="991183"/>
            </a:xfrm>
            <a:custGeom>
              <a:avLst/>
              <a:pathLst>
                <a:path w="1622796" h="991183">
                  <a:moveTo>
                    <a:pt x="0" y="991183"/>
                  </a:moveTo>
                  <a:lnTo>
                    <a:pt x="85410" y="991183"/>
                  </a:lnTo>
                  <a:lnTo>
                    <a:pt x="170820" y="991183"/>
                  </a:lnTo>
                  <a:lnTo>
                    <a:pt x="256230" y="991183"/>
                  </a:lnTo>
                  <a:lnTo>
                    <a:pt x="341641" y="991183"/>
                  </a:lnTo>
                  <a:lnTo>
                    <a:pt x="427051" y="991183"/>
                  </a:lnTo>
                  <a:lnTo>
                    <a:pt x="512461" y="991183"/>
                  </a:lnTo>
                  <a:lnTo>
                    <a:pt x="597872" y="991183"/>
                  </a:lnTo>
                  <a:lnTo>
                    <a:pt x="683282" y="991183"/>
                  </a:lnTo>
                  <a:lnTo>
                    <a:pt x="768692" y="991183"/>
                  </a:lnTo>
                  <a:lnTo>
                    <a:pt x="854103" y="953061"/>
                  </a:lnTo>
                  <a:lnTo>
                    <a:pt x="939513" y="864108"/>
                  </a:lnTo>
                  <a:lnTo>
                    <a:pt x="1024923" y="635374"/>
                  </a:lnTo>
                  <a:lnTo>
                    <a:pt x="1110334" y="457469"/>
                  </a:lnTo>
                  <a:lnTo>
                    <a:pt x="1195744" y="152489"/>
                  </a:lnTo>
                  <a:lnTo>
                    <a:pt x="1281154" y="101659"/>
                  </a:lnTo>
                  <a:lnTo>
                    <a:pt x="1366565" y="12707"/>
                  </a:lnTo>
                  <a:lnTo>
                    <a:pt x="1451975" y="25414"/>
                  </a:lnTo>
                  <a:lnTo>
                    <a:pt x="1537385" y="0"/>
                  </a:lnTo>
                  <a:lnTo>
                    <a:pt x="1622796" y="12707"/>
                  </a:lnTo>
                </a:path>
              </a:pathLst>
            </a:custGeom>
            <a:ln w="27101" cap="flat">
              <a:solidFill>
                <a:srgbClr val="1CABE2">
                  <a:alpha val="100000"/>
                </a:srgbClr>
              </a:solidFill>
              <a:prstDash val="solid"/>
              <a:round/>
            </a:ln>
          </p:spPr>
          <p:txBody>
            <a:bodyPr/>
            <a:lstStyle/>
            <a:p/>
          </p:txBody>
        </p:sp>
        <p:sp>
          <p:nvSpPr>
            <p:cNvPr id="232" name="tx232"/>
            <p:cNvSpPr/>
            <p:nvPr/>
          </p:nvSpPr>
          <p:spPr>
            <a:xfrm>
              <a:off x="7081035" y="589607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233" name="tx233"/>
            <p:cNvSpPr/>
            <p:nvPr/>
          </p:nvSpPr>
          <p:spPr>
            <a:xfrm>
              <a:off x="8812279" y="49175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234" name="tx234"/>
            <p:cNvSpPr/>
            <p:nvPr/>
          </p:nvSpPr>
          <p:spPr>
            <a:xfrm>
              <a:off x="7471478" y="584723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235" name="tx235"/>
            <p:cNvSpPr/>
            <p:nvPr/>
          </p:nvSpPr>
          <p:spPr>
            <a:xfrm>
              <a:off x="7898530" y="584723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236" name="tx236"/>
            <p:cNvSpPr/>
            <p:nvPr/>
          </p:nvSpPr>
          <p:spPr>
            <a:xfrm>
              <a:off x="8213059" y="53135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42</a:t>
              </a:r>
            </a:p>
          </p:txBody>
        </p:sp>
        <p:sp>
          <p:nvSpPr>
            <p:cNvPr id="237" name="tx237"/>
            <p:cNvSpPr/>
            <p:nvPr/>
          </p:nvSpPr>
          <p:spPr>
            <a:xfrm>
              <a:off x="8640111" y="485605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78</a:t>
              </a:r>
            </a:p>
          </p:txBody>
        </p:sp>
        <p:sp>
          <p:nvSpPr>
            <p:cNvPr id="238" name="tx238"/>
            <p:cNvSpPr/>
            <p:nvPr/>
          </p:nvSpPr>
          <p:spPr>
            <a:xfrm>
              <a:off x="1968540" y="4371627"/>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239" name="tx239"/>
            <p:cNvSpPr/>
            <p:nvPr/>
          </p:nvSpPr>
          <p:spPr>
            <a:xfrm>
              <a:off x="4762764" y="4371627"/>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240" name="tx240"/>
            <p:cNvSpPr/>
            <p:nvPr/>
          </p:nvSpPr>
          <p:spPr>
            <a:xfrm>
              <a:off x="7520778" y="4371627"/>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241" name="tx241"/>
            <p:cNvSpPr/>
            <p:nvPr/>
          </p:nvSpPr>
          <p:spPr>
            <a:xfrm>
              <a:off x="2002601" y="2549580"/>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242" name="tx242"/>
            <p:cNvSpPr/>
            <p:nvPr/>
          </p:nvSpPr>
          <p:spPr>
            <a:xfrm>
              <a:off x="4787544" y="2549580"/>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243" name="tx243"/>
            <p:cNvSpPr/>
            <p:nvPr/>
          </p:nvSpPr>
          <p:spPr>
            <a:xfrm>
              <a:off x="7556896" y="2549580"/>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a:t>
              </a:r>
            </a:p>
          </p:txBody>
        </p:sp>
        <p:sp>
          <p:nvSpPr>
            <p:cNvPr id="244" name="tx244"/>
            <p:cNvSpPr/>
            <p:nvPr/>
          </p:nvSpPr>
          <p:spPr>
            <a:xfrm>
              <a:off x="2002693" y="727533"/>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BCG</a:t>
              </a:r>
            </a:p>
          </p:txBody>
        </p:sp>
        <p:sp>
          <p:nvSpPr>
            <p:cNvPr id="245" name="tx245"/>
            <p:cNvSpPr/>
            <p:nvPr/>
          </p:nvSpPr>
          <p:spPr>
            <a:xfrm>
              <a:off x="4775154"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a:t>
              </a:r>
            </a:p>
          </p:txBody>
        </p:sp>
        <p:sp>
          <p:nvSpPr>
            <p:cNvPr id="246" name="tx246"/>
            <p:cNvSpPr/>
            <p:nvPr/>
          </p:nvSpPr>
          <p:spPr>
            <a:xfrm>
              <a:off x="7569332"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a:t>
              </a:r>
            </a:p>
          </p:txBody>
        </p:sp>
        <p:sp>
          <p:nvSpPr>
            <p:cNvPr id="247" name="tx247"/>
            <p:cNvSpPr/>
            <p:nvPr/>
          </p:nvSpPr>
          <p:spPr>
            <a:xfrm rot="-5400000">
              <a:off x="93597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48" name="tx248"/>
            <p:cNvSpPr/>
            <p:nvPr/>
          </p:nvSpPr>
          <p:spPr>
            <a:xfrm rot="-5400000">
              <a:off x="136303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49" name="tx249"/>
            <p:cNvSpPr/>
            <p:nvPr/>
          </p:nvSpPr>
          <p:spPr>
            <a:xfrm rot="-5400000">
              <a:off x="179008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0" name="tx250"/>
            <p:cNvSpPr/>
            <p:nvPr/>
          </p:nvSpPr>
          <p:spPr>
            <a:xfrm rot="-5400000">
              <a:off x="221713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1" name="tx251"/>
            <p:cNvSpPr/>
            <p:nvPr/>
          </p:nvSpPr>
          <p:spPr>
            <a:xfrm rot="-5400000">
              <a:off x="255877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2" name="tx252"/>
            <p:cNvSpPr/>
            <p:nvPr/>
          </p:nvSpPr>
          <p:spPr>
            <a:xfrm rot="-5400000">
              <a:off x="298582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53" name="tx253"/>
            <p:cNvSpPr/>
            <p:nvPr/>
          </p:nvSpPr>
          <p:spPr>
            <a:xfrm rot="-5400000">
              <a:off x="307123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54" name="tx254"/>
            <p:cNvSpPr/>
            <p:nvPr/>
          </p:nvSpPr>
          <p:spPr>
            <a:xfrm rot="-5400000">
              <a:off x="373015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55" name="tx255"/>
            <p:cNvSpPr/>
            <p:nvPr/>
          </p:nvSpPr>
          <p:spPr>
            <a:xfrm rot="-5400000">
              <a:off x="415720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56" name="tx256"/>
            <p:cNvSpPr/>
            <p:nvPr/>
          </p:nvSpPr>
          <p:spPr>
            <a:xfrm rot="-5400000">
              <a:off x="458426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7" name="tx257"/>
            <p:cNvSpPr/>
            <p:nvPr/>
          </p:nvSpPr>
          <p:spPr>
            <a:xfrm rot="-5400000">
              <a:off x="501131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8" name="tx258"/>
            <p:cNvSpPr/>
            <p:nvPr/>
          </p:nvSpPr>
          <p:spPr>
            <a:xfrm rot="-5400000">
              <a:off x="535295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9" name="tx259"/>
            <p:cNvSpPr/>
            <p:nvPr/>
          </p:nvSpPr>
          <p:spPr>
            <a:xfrm rot="-5400000">
              <a:off x="578000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0" name="tx260"/>
            <p:cNvSpPr/>
            <p:nvPr/>
          </p:nvSpPr>
          <p:spPr>
            <a:xfrm rot="-5400000">
              <a:off x="586541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1" name="tx261"/>
            <p:cNvSpPr/>
            <p:nvPr/>
          </p:nvSpPr>
          <p:spPr>
            <a:xfrm rot="-5400000">
              <a:off x="6524335"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62" name="tx262"/>
            <p:cNvSpPr/>
            <p:nvPr/>
          </p:nvSpPr>
          <p:spPr>
            <a:xfrm rot="-5400000">
              <a:off x="695138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63" name="tx263"/>
            <p:cNvSpPr/>
            <p:nvPr/>
          </p:nvSpPr>
          <p:spPr>
            <a:xfrm rot="-5400000">
              <a:off x="737843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64" name="tx264"/>
            <p:cNvSpPr/>
            <p:nvPr/>
          </p:nvSpPr>
          <p:spPr>
            <a:xfrm rot="-5400000">
              <a:off x="7805489"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65" name="tx265"/>
            <p:cNvSpPr/>
            <p:nvPr/>
          </p:nvSpPr>
          <p:spPr>
            <a:xfrm rot="-5400000">
              <a:off x="814713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66" name="tx266"/>
            <p:cNvSpPr/>
            <p:nvPr/>
          </p:nvSpPr>
          <p:spPr>
            <a:xfrm rot="-5400000">
              <a:off x="857418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7" name="tx267"/>
            <p:cNvSpPr/>
            <p:nvPr/>
          </p:nvSpPr>
          <p:spPr>
            <a:xfrm rot="-5400000">
              <a:off x="865959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8" name="tx268"/>
            <p:cNvSpPr/>
            <p:nvPr/>
          </p:nvSpPr>
          <p:spPr>
            <a:xfrm>
              <a:off x="635284" y="2301759"/>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69" name="tx269"/>
            <p:cNvSpPr/>
            <p:nvPr/>
          </p:nvSpPr>
          <p:spPr>
            <a:xfrm>
              <a:off x="571733" y="204760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0" name="tx270"/>
            <p:cNvSpPr/>
            <p:nvPr/>
          </p:nvSpPr>
          <p:spPr>
            <a:xfrm>
              <a:off x="571733" y="179345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1" name="tx271"/>
            <p:cNvSpPr/>
            <p:nvPr/>
          </p:nvSpPr>
          <p:spPr>
            <a:xfrm>
              <a:off x="571733" y="153931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2" name="tx272"/>
            <p:cNvSpPr/>
            <p:nvPr/>
          </p:nvSpPr>
          <p:spPr>
            <a:xfrm>
              <a:off x="571733" y="128516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3" name="tx273"/>
            <p:cNvSpPr/>
            <p:nvPr/>
          </p:nvSpPr>
          <p:spPr>
            <a:xfrm>
              <a:off x="508182" y="1031010"/>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74" name="tx274"/>
            <p:cNvSpPr/>
            <p:nvPr/>
          </p:nvSpPr>
          <p:spPr>
            <a:xfrm>
              <a:off x="635284" y="4123806"/>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75" name="tx275"/>
            <p:cNvSpPr/>
            <p:nvPr/>
          </p:nvSpPr>
          <p:spPr>
            <a:xfrm>
              <a:off x="571733" y="386965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6" name="tx276"/>
            <p:cNvSpPr/>
            <p:nvPr/>
          </p:nvSpPr>
          <p:spPr>
            <a:xfrm>
              <a:off x="571733" y="361550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7" name="tx277"/>
            <p:cNvSpPr/>
            <p:nvPr/>
          </p:nvSpPr>
          <p:spPr>
            <a:xfrm>
              <a:off x="571733" y="336135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8" name="tx278"/>
            <p:cNvSpPr/>
            <p:nvPr/>
          </p:nvSpPr>
          <p:spPr>
            <a:xfrm>
              <a:off x="571733" y="310720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9" name="tx279"/>
            <p:cNvSpPr/>
            <p:nvPr/>
          </p:nvSpPr>
          <p:spPr>
            <a:xfrm>
              <a:off x="508182" y="2853057"/>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0" name="tx280"/>
            <p:cNvSpPr/>
            <p:nvPr/>
          </p:nvSpPr>
          <p:spPr>
            <a:xfrm>
              <a:off x="635284" y="5945853"/>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81" name="tx281"/>
            <p:cNvSpPr/>
            <p:nvPr/>
          </p:nvSpPr>
          <p:spPr>
            <a:xfrm>
              <a:off x="571733" y="569170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82" name="tx282"/>
            <p:cNvSpPr/>
            <p:nvPr/>
          </p:nvSpPr>
          <p:spPr>
            <a:xfrm>
              <a:off x="571733" y="543755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83" name="tx283"/>
            <p:cNvSpPr/>
            <p:nvPr/>
          </p:nvSpPr>
          <p:spPr>
            <a:xfrm>
              <a:off x="571733" y="518340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84" name="tx284"/>
            <p:cNvSpPr/>
            <p:nvPr/>
          </p:nvSpPr>
          <p:spPr>
            <a:xfrm>
              <a:off x="571733" y="492925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85" name="tx285"/>
            <p:cNvSpPr/>
            <p:nvPr/>
          </p:nvSpPr>
          <p:spPr>
            <a:xfrm>
              <a:off x="508182" y="4675104"/>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6" name="tx286"/>
            <p:cNvSpPr/>
            <p:nvPr/>
          </p:nvSpPr>
          <p:spPr>
            <a:xfrm rot="-5400000">
              <a:off x="-37121" y="341579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87" name="tx287"/>
            <p:cNvSpPr/>
            <p:nvPr/>
          </p:nvSpPr>
          <p:spPr>
            <a:xfrm>
              <a:off x="2776001" y="435349"/>
              <a:ext cx="428387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selected routine vaccines, SEAR, 2000-2025</a:t>
              </a:r>
            </a:p>
          </p:txBody>
        </p:sp>
        <p:sp>
          <p:nvSpPr>
            <p:cNvPr id="288" name="tx288"/>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2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coverage trends for 9 core routine vaccines recommended in childhood.
The steep increasing trends in coverage of IPV, MCV2, PCVC and RotaC is in-part related to increasing introduction in countries, along with improved coverage.
In 2025, IPVC and ROTAC had the lowest coverage of all vaccines (77%), followed by BCG (91%).</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457200" y="402336"/>
            <a:ext cx="8394192" cy="6053328"/>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20% in 2000 to 85% in 2025. This increase since 2000 is a result of incremental improvement in introducing new vaccines and expanding vaccination services to previously missed populations.
Enhancing BOP now depends partly on improving the coverage of HPV, IPVC, and ROTAC - vaccines with coverage less than 80% in 2025.</a:t>
            </a:r>
          </a:p>
        </p:txBody>
      </p:sp>
      <p:sp>
        <p:nvSpPr>
          <p:cNvPr id="4" name="body"/>
          <p:cNvSpPr>
            <a:spLocks noGrp="1"/>
          </p:cNvSpPr>
          <p:nvPr>
            <p:ph/>
          </p:nvPr>
        </p:nvSpPr>
        <p:spPr>
          <a:xfrm>
            <a:off x="457200" y="91440"/>
            <a:ext cx="5486400" cy="457200"/>
          </a:xfrm>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Breadth of Protection, SEAR, 2000-2025</a:t>
            </a:r>
          </a:p>
        </p:txBody>
      </p:sp>
      <p:sp>
        <p:nvSpPr>
          <p:cNvPr id="5" name="body"/>
          <p:cNvSpPr>
            <a:spLocks noGrp="1"/>
          </p:cNvSpPr>
          <p:nvPr>
            <p:ph/>
          </p:nvPr>
        </p:nvSpPr>
        <p:spPr>
          <a:xfrm>
            <a:off x="457200" y="6583680"/>
            <a:ext cx="7315200" cy="457200"/>
          </a:xfrm>
        </p:spPr>
        <p:txBody>
          <a:bodyPr/>
          <a:lstStyle/>
          <a:p>
            <a:pPr algn="l" marL="0" marR="0">
              <a:lnSpc>
                <a:spcPct val="100000"/>
              </a:lnSpc>
              <a:spcBef>
                <a:spcPts val="0"/>
              </a:spcBef>
              <a:spcAft>
                <a:spcPts val="0"/>
              </a:spcAft>
              <a:buNone/>
            </a:pPr>
            <a:r>
              <a:rPr cap="none" sz="800" i="0" b="0" u="none" strike="noStrike">
                <a:solidFill>
                  <a:srgbClr val="000000">
                    <a:alpha val="100000"/>
                  </a:srgbClr>
                </a:solidFill>
                <a:latin typeface="Arial"/>
                <a:cs typeface="Arial"/>
                <a:ea typeface="Arial"/>
                <a:sym typeface="Arial"/>
              </a:rPr>
              <a:t>Breadth of protection = ((DTP3 x 3) + HepB3 + Hib3 + IPV1 + IPVC + MCV1 + MCV2 + PCV3 + RCV1 + RotaC + HPV) / 13</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strike="noStrike">
                <a:solidFill>
                  <a:srgbClr val="FFFFFF">
                    <a:alpha val="100000"/>
                  </a:srgbClr>
                </a:solidFill>
                <a:latin typeface="Arial"/>
                <a:cs typeface="Arial"/>
                <a:ea typeface="Arial"/>
                <a:sym typeface="Arial"/>
              </a:rPr>
              <a:t>Overview</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strike="noStrike">
                <a:solidFill>
                  <a:srgbClr val="FFFFFF">
                    <a:alpha val="100000"/>
                  </a:srgbClr>
                </a:solidFill>
                <a:latin typeface="Arial"/>
                <a:cs typeface="Arial"/>
                <a:ea typeface="Arial"/>
                <a:sym typeface="Arial"/>
              </a:rPr>
              <a:t>• DTP1 coverage remained constant at 96% between 2024 and 2025.
• DTP3 coverage remained constant at 94% between 2024 and 2025.
• In SEAR, there were approximately the same number of zero-dose children in 2024 and 2025. This leaves 1.2 million children without vaccination, vulnerable to vaccine-preventable diseases and a further 565,000 with only partial protection.
• In SEAR, 1 countries* accounted for over half (57.7%) of all zero-dose children.
• There were 8 (80%) countries that achieved DTP3 coverage of at least 90% (IA2030 target).
• MCV1 coverage remained constant at 96% between 2024 and 2025. There were 1.1 million children who missed out on the first measles vaccination.
• MCV2 coverage increased 2 percentage points from 91% in 2024 to 93% in 2025.
• Last dose coverage of HPV vaccination (HPVc) among girls decreased from 13% to 7% in 2025.</a:t>
            </a:r>
          </a:p>
        </p:txBody>
      </p:sp>
      <p:sp>
        <p:nvSpPr>
          <p:cNvPr id="4" name="body"/>
          <p:cNvSpPr>
            <a:spLocks noGrp="1"/>
          </p:cNvSpPr>
          <p:nvPr>
            <p:ph/>
          </p:nvPr>
        </p:nvSpPr>
        <p:spPr>
          <a:xfrm>
            <a:off x="411480" y="6217920"/>
            <a:ext cx="11430000" cy="4572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*India (57.7%)</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594437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554750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515063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475376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435689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396002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0" name="pl10"/>
            <p:cNvSpPr/>
            <p:nvPr/>
          </p:nvSpPr>
          <p:spPr>
            <a:xfrm>
              <a:off x="803984" y="356315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1" name="pl11"/>
            <p:cNvSpPr/>
            <p:nvPr/>
          </p:nvSpPr>
          <p:spPr>
            <a:xfrm>
              <a:off x="803984" y="316628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2" name="pl12"/>
            <p:cNvSpPr/>
            <p:nvPr/>
          </p:nvSpPr>
          <p:spPr>
            <a:xfrm>
              <a:off x="803984" y="276941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3" name="pl13"/>
            <p:cNvSpPr/>
            <p:nvPr/>
          </p:nvSpPr>
          <p:spPr>
            <a:xfrm>
              <a:off x="803984" y="237254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4" name="pl14"/>
            <p:cNvSpPr/>
            <p:nvPr/>
          </p:nvSpPr>
          <p:spPr>
            <a:xfrm>
              <a:off x="803984" y="197567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5" name="pl15"/>
            <p:cNvSpPr/>
            <p:nvPr/>
          </p:nvSpPr>
          <p:spPr>
            <a:xfrm>
              <a:off x="803984" y="157880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6" name="pl16"/>
            <p:cNvSpPr/>
            <p:nvPr/>
          </p:nvSpPr>
          <p:spPr>
            <a:xfrm>
              <a:off x="180646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305955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431265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54404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669353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80719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2" name="pl22"/>
            <p:cNvSpPr/>
            <p:nvPr/>
          </p:nvSpPr>
          <p:spPr>
            <a:xfrm>
              <a:off x="8698482"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3" name="pl23"/>
            <p:cNvSpPr/>
            <p:nvPr/>
          </p:nvSpPr>
          <p:spPr>
            <a:xfrm>
              <a:off x="803984" y="5745940"/>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4" name="pl24"/>
            <p:cNvSpPr/>
            <p:nvPr/>
          </p:nvSpPr>
          <p:spPr>
            <a:xfrm>
              <a:off x="803984" y="534907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5" name="pl25"/>
            <p:cNvSpPr/>
            <p:nvPr/>
          </p:nvSpPr>
          <p:spPr>
            <a:xfrm>
              <a:off x="803984" y="495220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6" name="pl26"/>
            <p:cNvSpPr/>
            <p:nvPr/>
          </p:nvSpPr>
          <p:spPr>
            <a:xfrm>
              <a:off x="803984" y="455533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7" name="pl27"/>
            <p:cNvSpPr/>
            <p:nvPr/>
          </p:nvSpPr>
          <p:spPr>
            <a:xfrm>
              <a:off x="803984" y="415846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8" name="pl28"/>
            <p:cNvSpPr/>
            <p:nvPr/>
          </p:nvSpPr>
          <p:spPr>
            <a:xfrm>
              <a:off x="803984" y="37615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9" name="pl29"/>
            <p:cNvSpPr/>
            <p:nvPr/>
          </p:nvSpPr>
          <p:spPr>
            <a:xfrm>
              <a:off x="803984" y="336472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0" name="pl30"/>
            <p:cNvSpPr/>
            <p:nvPr/>
          </p:nvSpPr>
          <p:spPr>
            <a:xfrm>
              <a:off x="803984" y="296785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1" name="pl31"/>
            <p:cNvSpPr/>
            <p:nvPr/>
          </p:nvSpPr>
          <p:spPr>
            <a:xfrm>
              <a:off x="803984" y="257098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2" name="pl32"/>
            <p:cNvSpPr/>
            <p:nvPr/>
          </p:nvSpPr>
          <p:spPr>
            <a:xfrm>
              <a:off x="803984" y="217411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3" name="pl33"/>
            <p:cNvSpPr/>
            <p:nvPr/>
          </p:nvSpPr>
          <p:spPr>
            <a:xfrm>
              <a:off x="803984" y="1777244"/>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4" name="pl34"/>
            <p:cNvSpPr/>
            <p:nvPr/>
          </p:nvSpPr>
          <p:spPr>
            <a:xfrm>
              <a:off x="117991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2433008"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3686102"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493919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594167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4538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1179913" y="2015366"/>
              <a:ext cx="6265474" cy="1230295"/>
            </a:xfrm>
            <a:custGeom>
              <a:avLst/>
              <a:pathLst>
                <a:path w="6265474" h="1230295">
                  <a:moveTo>
                    <a:pt x="0" y="1230295"/>
                  </a:moveTo>
                  <a:lnTo>
                    <a:pt x="250618" y="1190608"/>
                  </a:lnTo>
                  <a:lnTo>
                    <a:pt x="501237" y="1190608"/>
                  </a:lnTo>
                  <a:lnTo>
                    <a:pt x="751856" y="1111234"/>
                  </a:lnTo>
                  <a:lnTo>
                    <a:pt x="1002475" y="992174"/>
                  </a:lnTo>
                  <a:lnTo>
                    <a:pt x="1253094" y="952487"/>
                  </a:lnTo>
                  <a:lnTo>
                    <a:pt x="1503713" y="912800"/>
                  </a:lnTo>
                  <a:lnTo>
                    <a:pt x="1754332" y="952487"/>
                  </a:lnTo>
                  <a:lnTo>
                    <a:pt x="2004951" y="754052"/>
                  </a:lnTo>
                  <a:lnTo>
                    <a:pt x="2255570" y="634991"/>
                  </a:lnTo>
                  <a:lnTo>
                    <a:pt x="2506189" y="476243"/>
                  </a:lnTo>
                  <a:lnTo>
                    <a:pt x="2756808" y="396869"/>
                  </a:lnTo>
                  <a:lnTo>
                    <a:pt x="3007427" y="396869"/>
                  </a:lnTo>
                  <a:lnTo>
                    <a:pt x="3258046" y="357182"/>
                  </a:lnTo>
                  <a:lnTo>
                    <a:pt x="3508665" y="277808"/>
                  </a:lnTo>
                  <a:lnTo>
                    <a:pt x="3759284" y="198434"/>
                  </a:lnTo>
                  <a:lnTo>
                    <a:pt x="4009903" y="158747"/>
                  </a:lnTo>
                  <a:lnTo>
                    <a:pt x="4260522" y="158747"/>
                  </a:lnTo>
                  <a:lnTo>
                    <a:pt x="4511141" y="119060"/>
                  </a:lnTo>
                  <a:lnTo>
                    <a:pt x="4761760" y="79373"/>
                  </a:lnTo>
                  <a:lnTo>
                    <a:pt x="5012379" y="277808"/>
                  </a:lnTo>
                  <a:lnTo>
                    <a:pt x="5262998" y="357182"/>
                  </a:lnTo>
                  <a:lnTo>
                    <a:pt x="5513617" y="39686"/>
                  </a:lnTo>
                  <a:lnTo>
                    <a:pt x="5764236" y="119060"/>
                  </a:lnTo>
                  <a:lnTo>
                    <a:pt x="6014855" y="0"/>
                  </a:lnTo>
                  <a:lnTo>
                    <a:pt x="6265474" y="0"/>
                  </a:lnTo>
                </a:path>
              </a:pathLst>
            </a:custGeom>
            <a:ln w="27101" cap="flat">
              <a:solidFill>
                <a:srgbClr val="1C86EE">
                  <a:alpha val="100000"/>
                </a:srgbClr>
              </a:solidFill>
              <a:prstDash val="solid"/>
              <a:round/>
            </a:ln>
          </p:spPr>
          <p:txBody>
            <a:bodyPr/>
            <a:lstStyle/>
            <a:p/>
          </p:txBody>
        </p:sp>
        <p:sp>
          <p:nvSpPr>
            <p:cNvPr id="41" name="pl41"/>
            <p:cNvSpPr/>
            <p:nvPr/>
          </p:nvSpPr>
          <p:spPr>
            <a:xfrm>
              <a:off x="1179913" y="2015366"/>
              <a:ext cx="6265474" cy="3611513"/>
            </a:xfrm>
            <a:custGeom>
              <a:avLst/>
              <a:pathLst>
                <a:path w="6265474" h="3611513">
                  <a:moveTo>
                    <a:pt x="0" y="3611513"/>
                  </a:moveTo>
                  <a:lnTo>
                    <a:pt x="250618" y="3611513"/>
                  </a:lnTo>
                  <a:lnTo>
                    <a:pt x="501237" y="3611513"/>
                  </a:lnTo>
                  <a:lnTo>
                    <a:pt x="751856" y="3571826"/>
                  </a:lnTo>
                  <a:lnTo>
                    <a:pt x="1002475" y="3254331"/>
                  </a:lnTo>
                  <a:lnTo>
                    <a:pt x="1253094" y="3016209"/>
                  </a:lnTo>
                  <a:lnTo>
                    <a:pt x="1503713" y="2857461"/>
                  </a:lnTo>
                  <a:lnTo>
                    <a:pt x="1754332" y="2778087"/>
                  </a:lnTo>
                  <a:lnTo>
                    <a:pt x="2004951" y="2063722"/>
                  </a:lnTo>
                  <a:lnTo>
                    <a:pt x="2255570" y="1825600"/>
                  </a:lnTo>
                  <a:lnTo>
                    <a:pt x="2506189" y="1785913"/>
                  </a:lnTo>
                  <a:lnTo>
                    <a:pt x="2756808" y="1666852"/>
                  </a:lnTo>
                  <a:lnTo>
                    <a:pt x="3007427" y="793739"/>
                  </a:lnTo>
                  <a:lnTo>
                    <a:pt x="3258046" y="873113"/>
                  </a:lnTo>
                  <a:lnTo>
                    <a:pt x="3508665" y="515930"/>
                  </a:lnTo>
                  <a:lnTo>
                    <a:pt x="3759284" y="198434"/>
                  </a:lnTo>
                  <a:lnTo>
                    <a:pt x="4009903" y="158747"/>
                  </a:lnTo>
                  <a:lnTo>
                    <a:pt x="4260522" y="158747"/>
                  </a:lnTo>
                  <a:lnTo>
                    <a:pt x="4511141" y="119060"/>
                  </a:lnTo>
                  <a:lnTo>
                    <a:pt x="4761760" y="79373"/>
                  </a:lnTo>
                  <a:lnTo>
                    <a:pt x="5012379" y="277808"/>
                  </a:lnTo>
                  <a:lnTo>
                    <a:pt x="5262998" y="357182"/>
                  </a:lnTo>
                  <a:lnTo>
                    <a:pt x="5513617" y="39686"/>
                  </a:lnTo>
                  <a:lnTo>
                    <a:pt x="5764236" y="119060"/>
                  </a:lnTo>
                  <a:lnTo>
                    <a:pt x="6014855" y="0"/>
                  </a:lnTo>
                  <a:lnTo>
                    <a:pt x="6265474" y="0"/>
                  </a:lnTo>
                </a:path>
              </a:pathLst>
            </a:custGeom>
            <a:ln w="27101" cap="flat">
              <a:solidFill>
                <a:srgbClr val="80BD41">
                  <a:alpha val="100000"/>
                </a:srgbClr>
              </a:solidFill>
              <a:prstDash val="solid"/>
              <a:round/>
            </a:ln>
          </p:spPr>
          <p:txBody>
            <a:bodyPr/>
            <a:lstStyle/>
            <a:p/>
          </p:txBody>
        </p:sp>
        <p:sp>
          <p:nvSpPr>
            <p:cNvPr id="42" name="pl42"/>
            <p:cNvSpPr/>
            <p:nvPr/>
          </p:nvSpPr>
          <p:spPr>
            <a:xfrm>
              <a:off x="1179913" y="2015366"/>
              <a:ext cx="6265474" cy="3730574"/>
            </a:xfrm>
            <a:custGeom>
              <a:avLst/>
              <a:pathLst>
                <a:path w="6265474" h="3730574">
                  <a:moveTo>
                    <a:pt x="0" y="3730574"/>
                  </a:moveTo>
                  <a:lnTo>
                    <a:pt x="250618" y="3730574"/>
                  </a:lnTo>
                  <a:lnTo>
                    <a:pt x="501237" y="3730574"/>
                  </a:lnTo>
                  <a:lnTo>
                    <a:pt x="751856" y="3730574"/>
                  </a:lnTo>
                  <a:lnTo>
                    <a:pt x="1002475" y="3730574"/>
                  </a:lnTo>
                  <a:lnTo>
                    <a:pt x="1253094" y="3730574"/>
                  </a:lnTo>
                  <a:lnTo>
                    <a:pt x="1503713" y="3730574"/>
                  </a:lnTo>
                  <a:lnTo>
                    <a:pt x="1754332" y="3730574"/>
                  </a:lnTo>
                  <a:lnTo>
                    <a:pt x="2004951" y="3730574"/>
                  </a:lnTo>
                  <a:lnTo>
                    <a:pt x="2255570" y="3333704"/>
                  </a:lnTo>
                  <a:lnTo>
                    <a:pt x="2506189" y="3333704"/>
                  </a:lnTo>
                  <a:lnTo>
                    <a:pt x="2756808" y="3294018"/>
                  </a:lnTo>
                  <a:lnTo>
                    <a:pt x="3007427" y="3254331"/>
                  </a:lnTo>
                  <a:lnTo>
                    <a:pt x="3258046" y="2460591"/>
                  </a:lnTo>
                  <a:lnTo>
                    <a:pt x="3508665" y="2420904"/>
                  </a:lnTo>
                  <a:lnTo>
                    <a:pt x="3759284" y="1627165"/>
                  </a:lnTo>
                  <a:lnTo>
                    <a:pt x="4009903" y="515930"/>
                  </a:lnTo>
                  <a:lnTo>
                    <a:pt x="4260522" y="238121"/>
                  </a:lnTo>
                  <a:lnTo>
                    <a:pt x="4511141" y="198434"/>
                  </a:lnTo>
                  <a:lnTo>
                    <a:pt x="4761760" y="158747"/>
                  </a:lnTo>
                  <a:lnTo>
                    <a:pt x="5012379" y="317495"/>
                  </a:lnTo>
                  <a:lnTo>
                    <a:pt x="5262998" y="357182"/>
                  </a:lnTo>
                  <a:lnTo>
                    <a:pt x="5513617" y="39686"/>
                  </a:lnTo>
                  <a:lnTo>
                    <a:pt x="5764236" y="119060"/>
                  </a:lnTo>
                  <a:lnTo>
                    <a:pt x="6014855" y="0"/>
                  </a:lnTo>
                  <a:lnTo>
                    <a:pt x="6265474" y="0"/>
                  </a:lnTo>
                </a:path>
              </a:pathLst>
            </a:custGeom>
            <a:ln w="27101" cap="flat">
              <a:solidFill>
                <a:srgbClr val="EE00EE">
                  <a:alpha val="100000"/>
                </a:srgbClr>
              </a:solidFill>
              <a:prstDash val="solid"/>
              <a:round/>
            </a:ln>
          </p:spPr>
          <p:txBody>
            <a:bodyPr/>
            <a:lstStyle/>
            <a:p/>
          </p:txBody>
        </p:sp>
        <p:sp>
          <p:nvSpPr>
            <p:cNvPr id="43" name="pl43"/>
            <p:cNvSpPr/>
            <p:nvPr/>
          </p:nvSpPr>
          <p:spPr>
            <a:xfrm>
              <a:off x="3686102" y="5230010"/>
              <a:ext cx="3759284" cy="515930"/>
            </a:xfrm>
            <a:custGeom>
              <a:avLst/>
              <a:pathLst>
                <a:path w="3759284" h="515930">
                  <a:moveTo>
                    <a:pt x="0" y="515930"/>
                  </a:moveTo>
                  <a:lnTo>
                    <a:pt x="250618" y="515930"/>
                  </a:lnTo>
                  <a:lnTo>
                    <a:pt x="501237" y="515930"/>
                  </a:lnTo>
                  <a:lnTo>
                    <a:pt x="751856" y="515930"/>
                  </a:lnTo>
                  <a:lnTo>
                    <a:pt x="1002475" y="515930"/>
                  </a:lnTo>
                  <a:lnTo>
                    <a:pt x="1253094" y="515930"/>
                  </a:lnTo>
                  <a:lnTo>
                    <a:pt x="1503713" y="515930"/>
                  </a:lnTo>
                  <a:lnTo>
                    <a:pt x="1754332" y="436556"/>
                  </a:lnTo>
                  <a:lnTo>
                    <a:pt x="2004951" y="476243"/>
                  </a:lnTo>
                  <a:lnTo>
                    <a:pt x="2255570" y="476243"/>
                  </a:lnTo>
                  <a:lnTo>
                    <a:pt x="2506189" y="476243"/>
                  </a:lnTo>
                  <a:lnTo>
                    <a:pt x="2756808" y="476243"/>
                  </a:lnTo>
                  <a:lnTo>
                    <a:pt x="3007427" y="436556"/>
                  </a:lnTo>
                  <a:lnTo>
                    <a:pt x="3258046" y="317495"/>
                  </a:lnTo>
                  <a:lnTo>
                    <a:pt x="3508665" y="0"/>
                  </a:lnTo>
                  <a:lnTo>
                    <a:pt x="3759284" y="238121"/>
                  </a:lnTo>
                </a:path>
              </a:pathLst>
            </a:custGeom>
            <a:ln w="27101" cap="flat">
              <a:solidFill>
                <a:srgbClr val="6A3D9A">
                  <a:alpha val="100000"/>
                </a:srgbClr>
              </a:solidFill>
              <a:prstDash val="solid"/>
              <a:round/>
            </a:ln>
          </p:spPr>
          <p:txBody>
            <a:bodyPr/>
            <a:lstStyle/>
            <a:p/>
          </p:txBody>
        </p:sp>
        <p:sp>
          <p:nvSpPr>
            <p:cNvPr id="44" name="pl44"/>
            <p:cNvSpPr/>
            <p:nvPr/>
          </p:nvSpPr>
          <p:spPr>
            <a:xfrm>
              <a:off x="4939197" y="2015366"/>
              <a:ext cx="2506189" cy="3373391"/>
            </a:xfrm>
            <a:custGeom>
              <a:avLst/>
              <a:pathLst>
                <a:path w="2506189" h="3373391">
                  <a:moveTo>
                    <a:pt x="0" y="3373391"/>
                  </a:moveTo>
                  <a:lnTo>
                    <a:pt x="250618" y="1865287"/>
                  </a:lnTo>
                  <a:lnTo>
                    <a:pt x="501237" y="1825600"/>
                  </a:lnTo>
                  <a:lnTo>
                    <a:pt x="751856" y="754052"/>
                  </a:lnTo>
                  <a:lnTo>
                    <a:pt x="1002475" y="396869"/>
                  </a:lnTo>
                  <a:lnTo>
                    <a:pt x="1253094" y="436556"/>
                  </a:lnTo>
                  <a:lnTo>
                    <a:pt x="1503713" y="396869"/>
                  </a:lnTo>
                  <a:lnTo>
                    <a:pt x="1754332" y="119060"/>
                  </a:lnTo>
                  <a:lnTo>
                    <a:pt x="2004951" y="119060"/>
                  </a:lnTo>
                  <a:lnTo>
                    <a:pt x="2255570" y="0"/>
                  </a:lnTo>
                  <a:lnTo>
                    <a:pt x="2506189" y="0"/>
                  </a:lnTo>
                </a:path>
              </a:pathLst>
            </a:custGeom>
            <a:ln w="27101" cap="flat">
              <a:solidFill>
                <a:srgbClr val="E31A1C">
                  <a:alpha val="100000"/>
                </a:srgbClr>
              </a:solidFill>
              <a:prstDash val="solid"/>
              <a:round/>
            </a:ln>
          </p:spPr>
          <p:txBody>
            <a:bodyPr/>
            <a:lstStyle/>
            <a:p/>
          </p:txBody>
        </p:sp>
        <p:sp>
          <p:nvSpPr>
            <p:cNvPr id="45" name="pl45"/>
            <p:cNvSpPr/>
            <p:nvPr/>
          </p:nvSpPr>
          <p:spPr>
            <a:xfrm>
              <a:off x="6442911" y="2690044"/>
              <a:ext cx="1002475" cy="3055896"/>
            </a:xfrm>
            <a:custGeom>
              <a:avLst/>
              <a:pathLst>
                <a:path w="1002475" h="3055896">
                  <a:moveTo>
                    <a:pt x="0" y="3055896"/>
                  </a:moveTo>
                  <a:lnTo>
                    <a:pt x="250618" y="3055896"/>
                  </a:lnTo>
                  <a:lnTo>
                    <a:pt x="501237" y="3016209"/>
                  </a:lnTo>
                  <a:lnTo>
                    <a:pt x="751856" y="39686"/>
                  </a:lnTo>
                  <a:lnTo>
                    <a:pt x="1002475" y="0"/>
                  </a:lnTo>
                </a:path>
              </a:pathLst>
            </a:custGeom>
            <a:ln w="27101" cap="flat">
              <a:solidFill>
                <a:srgbClr val="FF7F00">
                  <a:alpha val="100000"/>
                </a:srgbClr>
              </a:solidFill>
              <a:prstDash val="solid"/>
              <a:round/>
            </a:ln>
          </p:spPr>
          <p:txBody>
            <a:bodyPr/>
            <a:lstStyle/>
            <a:p/>
          </p:txBody>
        </p:sp>
        <p:sp>
          <p:nvSpPr>
            <p:cNvPr id="46" name="pl46"/>
            <p:cNvSpPr/>
            <p:nvPr/>
          </p:nvSpPr>
          <p:spPr>
            <a:xfrm>
              <a:off x="1179913" y="1935992"/>
              <a:ext cx="6265474" cy="1389043"/>
            </a:xfrm>
            <a:custGeom>
              <a:avLst/>
              <a:pathLst>
                <a:path w="6265474" h="1389043">
                  <a:moveTo>
                    <a:pt x="0" y="1389043"/>
                  </a:moveTo>
                  <a:lnTo>
                    <a:pt x="250618" y="1349356"/>
                  </a:lnTo>
                  <a:lnTo>
                    <a:pt x="501237" y="1389043"/>
                  </a:lnTo>
                  <a:lnTo>
                    <a:pt x="751856" y="1269982"/>
                  </a:lnTo>
                  <a:lnTo>
                    <a:pt x="1002475" y="1111234"/>
                  </a:lnTo>
                  <a:lnTo>
                    <a:pt x="1253094" y="952487"/>
                  </a:lnTo>
                  <a:lnTo>
                    <a:pt x="1503713" y="952487"/>
                  </a:lnTo>
                  <a:lnTo>
                    <a:pt x="1754332" y="873113"/>
                  </a:lnTo>
                  <a:lnTo>
                    <a:pt x="2004951" y="793739"/>
                  </a:lnTo>
                  <a:lnTo>
                    <a:pt x="2255570" y="595304"/>
                  </a:lnTo>
                  <a:lnTo>
                    <a:pt x="2506189" y="476243"/>
                  </a:lnTo>
                  <a:lnTo>
                    <a:pt x="2756808" y="396869"/>
                  </a:lnTo>
                  <a:lnTo>
                    <a:pt x="3007427" y="476243"/>
                  </a:lnTo>
                  <a:lnTo>
                    <a:pt x="3258046" y="436556"/>
                  </a:lnTo>
                  <a:lnTo>
                    <a:pt x="3508665" y="357182"/>
                  </a:lnTo>
                  <a:lnTo>
                    <a:pt x="3759284" y="317495"/>
                  </a:lnTo>
                  <a:lnTo>
                    <a:pt x="4009903" y="277808"/>
                  </a:lnTo>
                  <a:lnTo>
                    <a:pt x="4260522" y="198434"/>
                  </a:lnTo>
                  <a:lnTo>
                    <a:pt x="4511141" y="79373"/>
                  </a:lnTo>
                  <a:lnTo>
                    <a:pt x="4761760" y="39686"/>
                  </a:lnTo>
                  <a:lnTo>
                    <a:pt x="5012379" y="238121"/>
                  </a:lnTo>
                  <a:lnTo>
                    <a:pt x="5262998" y="277808"/>
                  </a:lnTo>
                  <a:lnTo>
                    <a:pt x="5513617" y="79373"/>
                  </a:lnTo>
                  <a:lnTo>
                    <a:pt x="5764236" y="119060"/>
                  </a:lnTo>
                  <a:lnTo>
                    <a:pt x="6014855" y="0"/>
                  </a:lnTo>
                  <a:lnTo>
                    <a:pt x="6265474" y="0"/>
                  </a:lnTo>
                </a:path>
              </a:pathLst>
            </a:custGeom>
            <a:ln w="27101" cap="flat">
              <a:solidFill>
                <a:srgbClr val="FFC20E">
                  <a:alpha val="100000"/>
                </a:srgbClr>
              </a:solidFill>
              <a:prstDash val="solid"/>
              <a:round/>
            </a:ln>
          </p:spPr>
          <p:txBody>
            <a:bodyPr/>
            <a:lstStyle/>
            <a:p/>
          </p:txBody>
        </p:sp>
        <p:sp>
          <p:nvSpPr>
            <p:cNvPr id="47" name="pl47"/>
            <p:cNvSpPr/>
            <p:nvPr/>
          </p:nvSpPr>
          <p:spPr>
            <a:xfrm>
              <a:off x="1179913" y="2055053"/>
              <a:ext cx="6265474" cy="3571826"/>
            </a:xfrm>
            <a:custGeom>
              <a:avLst/>
              <a:pathLst>
                <a:path w="6265474" h="3571826">
                  <a:moveTo>
                    <a:pt x="0" y="3571826"/>
                  </a:moveTo>
                  <a:lnTo>
                    <a:pt x="250618" y="3571826"/>
                  </a:lnTo>
                  <a:lnTo>
                    <a:pt x="501237" y="3532139"/>
                  </a:lnTo>
                  <a:lnTo>
                    <a:pt x="751856" y="3532139"/>
                  </a:lnTo>
                  <a:lnTo>
                    <a:pt x="1002475" y="3532139"/>
                  </a:lnTo>
                  <a:lnTo>
                    <a:pt x="1253094" y="3532139"/>
                  </a:lnTo>
                  <a:lnTo>
                    <a:pt x="1503713" y="3532139"/>
                  </a:lnTo>
                  <a:lnTo>
                    <a:pt x="1754332" y="3532139"/>
                  </a:lnTo>
                  <a:lnTo>
                    <a:pt x="2004951" y="3452765"/>
                  </a:lnTo>
                  <a:lnTo>
                    <a:pt x="2255570" y="3452765"/>
                  </a:lnTo>
                  <a:lnTo>
                    <a:pt x="2506189" y="3413078"/>
                  </a:lnTo>
                  <a:lnTo>
                    <a:pt x="2756808" y="2579652"/>
                  </a:lnTo>
                  <a:lnTo>
                    <a:pt x="3007427" y="2103409"/>
                  </a:lnTo>
                  <a:lnTo>
                    <a:pt x="3258046" y="1468417"/>
                  </a:lnTo>
                  <a:lnTo>
                    <a:pt x="3508665" y="1150921"/>
                  </a:lnTo>
                  <a:lnTo>
                    <a:pt x="3759284" y="873113"/>
                  </a:lnTo>
                  <a:lnTo>
                    <a:pt x="4009903" y="595304"/>
                  </a:lnTo>
                  <a:lnTo>
                    <a:pt x="4260522" y="436556"/>
                  </a:lnTo>
                  <a:lnTo>
                    <a:pt x="4511141" y="357182"/>
                  </a:lnTo>
                  <a:lnTo>
                    <a:pt x="4761760" y="317495"/>
                  </a:lnTo>
                  <a:lnTo>
                    <a:pt x="5012379" y="396869"/>
                  </a:lnTo>
                  <a:lnTo>
                    <a:pt x="5262998" y="396869"/>
                  </a:lnTo>
                  <a:lnTo>
                    <a:pt x="5513617" y="119060"/>
                  </a:lnTo>
                  <a:lnTo>
                    <a:pt x="5764236" y="119060"/>
                  </a:lnTo>
                  <a:lnTo>
                    <a:pt x="6014855" y="79373"/>
                  </a:lnTo>
                  <a:lnTo>
                    <a:pt x="6265474" y="0"/>
                  </a:lnTo>
                </a:path>
              </a:pathLst>
            </a:custGeom>
            <a:ln w="27101" cap="flat">
              <a:solidFill>
                <a:srgbClr val="008B00">
                  <a:alpha val="100000"/>
                </a:srgbClr>
              </a:solidFill>
              <a:prstDash val="solid"/>
              <a:round/>
            </a:ln>
          </p:spPr>
          <p:txBody>
            <a:bodyPr/>
            <a:lstStyle/>
            <a:p/>
          </p:txBody>
        </p:sp>
        <p:sp>
          <p:nvSpPr>
            <p:cNvPr id="48" name="pl48"/>
            <p:cNvSpPr/>
            <p:nvPr/>
          </p:nvSpPr>
          <p:spPr>
            <a:xfrm>
              <a:off x="3184865" y="2094739"/>
              <a:ext cx="4260522" cy="3651200"/>
            </a:xfrm>
            <a:custGeom>
              <a:avLst/>
              <a:pathLst>
                <a:path w="4260522" h="3651200">
                  <a:moveTo>
                    <a:pt x="0" y="3651200"/>
                  </a:moveTo>
                  <a:lnTo>
                    <a:pt x="250618" y="3651200"/>
                  </a:lnTo>
                  <a:lnTo>
                    <a:pt x="501237" y="3651200"/>
                  </a:lnTo>
                  <a:lnTo>
                    <a:pt x="751856" y="3651200"/>
                  </a:lnTo>
                  <a:lnTo>
                    <a:pt x="1002475" y="3651200"/>
                  </a:lnTo>
                  <a:lnTo>
                    <a:pt x="1253094" y="3651200"/>
                  </a:lnTo>
                  <a:lnTo>
                    <a:pt x="1503713" y="3651200"/>
                  </a:lnTo>
                  <a:lnTo>
                    <a:pt x="1754332" y="3452765"/>
                  </a:lnTo>
                  <a:lnTo>
                    <a:pt x="2004951" y="3214644"/>
                  </a:lnTo>
                  <a:lnTo>
                    <a:pt x="2255570" y="3055896"/>
                  </a:lnTo>
                  <a:lnTo>
                    <a:pt x="2506189" y="2857461"/>
                  </a:lnTo>
                  <a:lnTo>
                    <a:pt x="2756808" y="2579652"/>
                  </a:lnTo>
                  <a:lnTo>
                    <a:pt x="3007427" y="2381217"/>
                  </a:lnTo>
                  <a:lnTo>
                    <a:pt x="3258046" y="2301843"/>
                  </a:lnTo>
                  <a:lnTo>
                    <a:pt x="3508665" y="992174"/>
                  </a:lnTo>
                  <a:lnTo>
                    <a:pt x="3759284" y="436556"/>
                  </a:lnTo>
                  <a:lnTo>
                    <a:pt x="4009903" y="79373"/>
                  </a:lnTo>
                  <a:lnTo>
                    <a:pt x="4260522" y="0"/>
                  </a:lnTo>
                </a:path>
              </a:pathLst>
            </a:custGeom>
            <a:ln w="27101" cap="flat">
              <a:solidFill>
                <a:srgbClr val="9A32CD">
                  <a:alpha val="100000"/>
                </a:srgbClr>
              </a:solidFill>
              <a:prstDash val="solid"/>
              <a:round/>
            </a:ln>
          </p:spPr>
          <p:txBody>
            <a:bodyPr/>
            <a:lstStyle/>
            <a:p/>
          </p:txBody>
        </p:sp>
        <p:sp>
          <p:nvSpPr>
            <p:cNvPr id="49" name="pl49"/>
            <p:cNvSpPr/>
            <p:nvPr/>
          </p:nvSpPr>
          <p:spPr>
            <a:xfrm>
              <a:off x="2683627" y="2650357"/>
              <a:ext cx="4761760" cy="3095583"/>
            </a:xfrm>
            <a:custGeom>
              <a:avLst/>
              <a:pathLst>
                <a:path w="4761760" h="3095583">
                  <a:moveTo>
                    <a:pt x="0" y="3095583"/>
                  </a:moveTo>
                  <a:lnTo>
                    <a:pt x="250618" y="3095583"/>
                  </a:lnTo>
                  <a:lnTo>
                    <a:pt x="501237" y="3095583"/>
                  </a:lnTo>
                  <a:lnTo>
                    <a:pt x="751856" y="3095583"/>
                  </a:lnTo>
                  <a:lnTo>
                    <a:pt x="1002475" y="3095583"/>
                  </a:lnTo>
                  <a:lnTo>
                    <a:pt x="1253094" y="3095583"/>
                  </a:lnTo>
                  <a:lnTo>
                    <a:pt x="1503713" y="3095583"/>
                  </a:lnTo>
                  <a:lnTo>
                    <a:pt x="1754332" y="3095583"/>
                  </a:lnTo>
                  <a:lnTo>
                    <a:pt x="2004951" y="3095583"/>
                  </a:lnTo>
                  <a:lnTo>
                    <a:pt x="2255570" y="3095583"/>
                  </a:lnTo>
                  <a:lnTo>
                    <a:pt x="2506189" y="2976522"/>
                  </a:lnTo>
                  <a:lnTo>
                    <a:pt x="2756808" y="2698713"/>
                  </a:lnTo>
                  <a:lnTo>
                    <a:pt x="3007427" y="1984348"/>
                  </a:lnTo>
                  <a:lnTo>
                    <a:pt x="3258046" y="1428730"/>
                  </a:lnTo>
                  <a:lnTo>
                    <a:pt x="3508665" y="476243"/>
                  </a:lnTo>
                  <a:lnTo>
                    <a:pt x="3759284" y="317495"/>
                  </a:lnTo>
                  <a:lnTo>
                    <a:pt x="4009903" y="39686"/>
                  </a:lnTo>
                  <a:lnTo>
                    <a:pt x="4260522" y="79373"/>
                  </a:lnTo>
                  <a:lnTo>
                    <a:pt x="4511141" y="0"/>
                  </a:lnTo>
                  <a:lnTo>
                    <a:pt x="4761760" y="39686"/>
                  </a:lnTo>
                </a:path>
              </a:pathLst>
            </a:custGeom>
            <a:ln w="27101" cap="flat">
              <a:solidFill>
                <a:srgbClr val="836FFF">
                  <a:alpha val="100000"/>
                </a:srgbClr>
              </a:solidFill>
              <a:prstDash val="solid"/>
              <a:round/>
            </a:ln>
          </p:spPr>
          <p:txBody>
            <a:bodyPr/>
            <a:lstStyle/>
            <a:p/>
          </p:txBody>
        </p:sp>
        <p:sp>
          <p:nvSpPr>
            <p:cNvPr id="50" name="pl50"/>
            <p:cNvSpPr/>
            <p:nvPr/>
          </p:nvSpPr>
          <p:spPr>
            <a:xfrm>
              <a:off x="1179913" y="1935992"/>
              <a:ext cx="6265474" cy="3651200"/>
            </a:xfrm>
            <a:custGeom>
              <a:avLst/>
              <a:pathLst>
                <a:path w="6265474" h="3651200">
                  <a:moveTo>
                    <a:pt x="0" y="3651200"/>
                  </a:moveTo>
                  <a:lnTo>
                    <a:pt x="250618" y="3651200"/>
                  </a:lnTo>
                  <a:lnTo>
                    <a:pt x="501237" y="3651200"/>
                  </a:lnTo>
                  <a:lnTo>
                    <a:pt x="751856" y="3651200"/>
                  </a:lnTo>
                  <a:lnTo>
                    <a:pt x="1002475" y="3651200"/>
                  </a:lnTo>
                  <a:lnTo>
                    <a:pt x="1253094" y="3651200"/>
                  </a:lnTo>
                  <a:lnTo>
                    <a:pt x="1503713" y="3651200"/>
                  </a:lnTo>
                  <a:lnTo>
                    <a:pt x="1754332" y="3651200"/>
                  </a:lnTo>
                  <a:lnTo>
                    <a:pt x="2004951" y="3651200"/>
                  </a:lnTo>
                  <a:lnTo>
                    <a:pt x="2255570" y="3651200"/>
                  </a:lnTo>
                  <a:lnTo>
                    <a:pt x="2506189" y="3651200"/>
                  </a:lnTo>
                  <a:lnTo>
                    <a:pt x="2756808" y="3651200"/>
                  </a:lnTo>
                  <a:lnTo>
                    <a:pt x="3007427" y="3611513"/>
                  </a:lnTo>
                  <a:lnTo>
                    <a:pt x="3258046" y="3254331"/>
                  </a:lnTo>
                  <a:lnTo>
                    <a:pt x="3508665" y="3214644"/>
                  </a:lnTo>
                  <a:lnTo>
                    <a:pt x="3759284" y="3095583"/>
                  </a:lnTo>
                  <a:lnTo>
                    <a:pt x="4009903" y="3095583"/>
                  </a:lnTo>
                  <a:lnTo>
                    <a:pt x="4260522" y="2897148"/>
                  </a:lnTo>
                  <a:lnTo>
                    <a:pt x="4511141" y="158747"/>
                  </a:lnTo>
                  <a:lnTo>
                    <a:pt x="4761760" y="79373"/>
                  </a:lnTo>
                  <a:lnTo>
                    <a:pt x="5012379" y="238121"/>
                  </a:lnTo>
                  <a:lnTo>
                    <a:pt x="5262998" y="277808"/>
                  </a:lnTo>
                  <a:lnTo>
                    <a:pt x="5513617" y="79373"/>
                  </a:lnTo>
                  <a:lnTo>
                    <a:pt x="5764236" y="119060"/>
                  </a:lnTo>
                  <a:lnTo>
                    <a:pt x="6014855" y="0"/>
                  </a:lnTo>
                  <a:lnTo>
                    <a:pt x="6265474" y="0"/>
                  </a:lnTo>
                </a:path>
              </a:pathLst>
            </a:custGeom>
            <a:ln w="27101" cap="flat">
              <a:solidFill>
                <a:srgbClr val="FB9A99">
                  <a:alpha val="100000"/>
                </a:srgbClr>
              </a:solidFill>
              <a:prstDash val="solid"/>
              <a:round/>
            </a:ln>
          </p:spPr>
          <p:txBody>
            <a:bodyPr/>
            <a:lstStyle/>
            <a:p/>
          </p:txBody>
        </p:sp>
        <p:sp>
          <p:nvSpPr>
            <p:cNvPr id="51" name="pl51"/>
            <p:cNvSpPr/>
            <p:nvPr/>
          </p:nvSpPr>
          <p:spPr>
            <a:xfrm>
              <a:off x="1179913" y="2372548"/>
              <a:ext cx="6265474" cy="2579652"/>
            </a:xfrm>
            <a:custGeom>
              <a:avLst/>
              <a:pathLst>
                <a:path w="6265474" h="2579652">
                  <a:moveTo>
                    <a:pt x="0" y="2579652"/>
                  </a:moveTo>
                  <a:lnTo>
                    <a:pt x="250618" y="2579652"/>
                  </a:lnTo>
                  <a:lnTo>
                    <a:pt x="501237" y="2579652"/>
                  </a:lnTo>
                  <a:lnTo>
                    <a:pt x="751856" y="2539965"/>
                  </a:lnTo>
                  <a:lnTo>
                    <a:pt x="1002475" y="2460591"/>
                  </a:lnTo>
                  <a:lnTo>
                    <a:pt x="1253094" y="2420904"/>
                  </a:lnTo>
                  <a:lnTo>
                    <a:pt x="1503713" y="2420904"/>
                  </a:lnTo>
                  <a:lnTo>
                    <a:pt x="1754332" y="2420904"/>
                  </a:lnTo>
                  <a:lnTo>
                    <a:pt x="2004951" y="2301843"/>
                  </a:lnTo>
                  <a:lnTo>
                    <a:pt x="2255570" y="2222469"/>
                  </a:lnTo>
                  <a:lnTo>
                    <a:pt x="2506189" y="2143096"/>
                  </a:lnTo>
                  <a:lnTo>
                    <a:pt x="2756808" y="2063722"/>
                  </a:lnTo>
                  <a:lnTo>
                    <a:pt x="3007427" y="1944661"/>
                  </a:lnTo>
                  <a:lnTo>
                    <a:pt x="3258046" y="1785913"/>
                  </a:lnTo>
                  <a:lnTo>
                    <a:pt x="3508665" y="1706539"/>
                  </a:lnTo>
                  <a:lnTo>
                    <a:pt x="3759284" y="1547791"/>
                  </a:lnTo>
                  <a:lnTo>
                    <a:pt x="4009903" y="1269982"/>
                  </a:lnTo>
                  <a:lnTo>
                    <a:pt x="4260522" y="1190608"/>
                  </a:lnTo>
                  <a:lnTo>
                    <a:pt x="4511141" y="793739"/>
                  </a:lnTo>
                  <a:lnTo>
                    <a:pt x="4761760" y="674678"/>
                  </a:lnTo>
                  <a:lnTo>
                    <a:pt x="5012379" y="674678"/>
                  </a:lnTo>
                  <a:lnTo>
                    <a:pt x="5262998" y="714365"/>
                  </a:lnTo>
                  <a:lnTo>
                    <a:pt x="5513617" y="396869"/>
                  </a:lnTo>
                  <a:lnTo>
                    <a:pt x="5764236" y="357182"/>
                  </a:lnTo>
                  <a:lnTo>
                    <a:pt x="6014855" y="0"/>
                  </a:lnTo>
                  <a:lnTo>
                    <a:pt x="6265474" y="0"/>
                  </a:lnTo>
                </a:path>
              </a:pathLst>
            </a:custGeom>
            <a:ln w="27101" cap="flat">
              <a:solidFill>
                <a:srgbClr val="002759">
                  <a:alpha val="100000"/>
                </a:srgbClr>
              </a:solidFill>
              <a:prstDash val="solid"/>
              <a:round/>
            </a:ln>
          </p:spPr>
          <p:txBody>
            <a:bodyPr/>
            <a:lstStyle/>
            <a:p/>
          </p:txBody>
        </p:sp>
        <p:sp>
          <p:nvSpPr>
            <p:cNvPr id="52" name="pt52"/>
            <p:cNvSpPr/>
            <p:nvPr/>
          </p:nvSpPr>
          <p:spPr>
            <a:xfrm>
              <a:off x="1155087" y="492737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1405706" y="492737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656325" y="492737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906944" y="488768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157563" y="480831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408182" y="476862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658801" y="476862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909420" y="476862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160039" y="464956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410658" y="45701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661277" y="449081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911896" y="441144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162514" y="429238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413133" y="413363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4663752" y="405426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4914371" y="389551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5164990" y="361770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5415609" y="353833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5666228" y="314146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pt71"/>
            <p:cNvSpPr/>
            <p:nvPr/>
          </p:nvSpPr>
          <p:spPr>
            <a:xfrm>
              <a:off x="5916847" y="302240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2" name="pt72"/>
            <p:cNvSpPr/>
            <p:nvPr/>
          </p:nvSpPr>
          <p:spPr>
            <a:xfrm>
              <a:off x="6167466" y="302240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3" name="pt73"/>
            <p:cNvSpPr/>
            <p:nvPr/>
          </p:nvSpPr>
          <p:spPr>
            <a:xfrm>
              <a:off x="6418085" y="306208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4" name="pt74"/>
            <p:cNvSpPr/>
            <p:nvPr/>
          </p:nvSpPr>
          <p:spPr>
            <a:xfrm>
              <a:off x="6668704" y="27445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5" name="pt75"/>
            <p:cNvSpPr/>
            <p:nvPr/>
          </p:nvSpPr>
          <p:spPr>
            <a:xfrm>
              <a:off x="6919323" y="270490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6" name="pt76"/>
            <p:cNvSpPr/>
            <p:nvPr/>
          </p:nvSpPr>
          <p:spPr>
            <a:xfrm>
              <a:off x="7169942" y="234772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7" name="pt77"/>
            <p:cNvSpPr/>
            <p:nvPr/>
          </p:nvSpPr>
          <p:spPr>
            <a:xfrm>
              <a:off x="7420561" y="234772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8" name="pl78"/>
            <p:cNvSpPr/>
            <p:nvPr/>
          </p:nvSpPr>
          <p:spPr>
            <a:xfrm>
              <a:off x="7464195" y="1936743"/>
              <a:ext cx="792467" cy="31672"/>
            </a:xfrm>
            <a:custGeom>
              <a:avLst/>
              <a:pathLst>
                <a:path w="792467" h="31672">
                  <a:moveTo>
                    <a:pt x="792467" y="31672"/>
                  </a:moveTo>
                  <a:lnTo>
                    <a:pt x="0" y="0"/>
                  </a:lnTo>
                </a:path>
              </a:pathLst>
            </a:custGeom>
          </p:spPr>
          <p:txBody>
            <a:bodyPr/>
            <a:lstStyle/>
            <a:p/>
          </p:txBody>
        </p:sp>
        <p:sp>
          <p:nvSpPr>
            <p:cNvPr id="79" name="pl79"/>
            <p:cNvSpPr/>
            <p:nvPr/>
          </p:nvSpPr>
          <p:spPr>
            <a:xfrm>
              <a:off x="7462290" y="1714484"/>
              <a:ext cx="830491" cy="217088"/>
            </a:xfrm>
            <a:custGeom>
              <a:avLst/>
              <a:pathLst>
                <a:path w="830491" h="217088">
                  <a:moveTo>
                    <a:pt x="830491" y="0"/>
                  </a:moveTo>
                  <a:lnTo>
                    <a:pt x="0" y="217088"/>
                  </a:lnTo>
                </a:path>
              </a:pathLst>
            </a:custGeom>
          </p:spPr>
          <p:txBody>
            <a:bodyPr/>
            <a:lstStyle/>
            <a:p/>
          </p:txBody>
        </p:sp>
        <p:sp>
          <p:nvSpPr>
            <p:cNvPr id="80" name="pl80"/>
            <p:cNvSpPr/>
            <p:nvPr/>
          </p:nvSpPr>
          <p:spPr>
            <a:xfrm>
              <a:off x="7459453" y="2021999"/>
              <a:ext cx="984021" cy="464052"/>
            </a:xfrm>
            <a:custGeom>
              <a:avLst/>
              <a:pathLst>
                <a:path w="984021" h="464052">
                  <a:moveTo>
                    <a:pt x="984021" y="464052"/>
                  </a:moveTo>
                  <a:lnTo>
                    <a:pt x="0" y="0"/>
                  </a:lnTo>
                </a:path>
              </a:pathLst>
            </a:custGeom>
          </p:spPr>
          <p:txBody>
            <a:bodyPr/>
            <a:lstStyle/>
            <a:p/>
          </p:txBody>
        </p:sp>
        <p:sp>
          <p:nvSpPr>
            <p:cNvPr id="81" name="pl81"/>
            <p:cNvSpPr/>
            <p:nvPr/>
          </p:nvSpPr>
          <p:spPr>
            <a:xfrm>
              <a:off x="7462683" y="2019338"/>
              <a:ext cx="896392" cy="205878"/>
            </a:xfrm>
            <a:custGeom>
              <a:avLst/>
              <a:pathLst>
                <a:path w="896392" h="205878">
                  <a:moveTo>
                    <a:pt x="896392" y="205878"/>
                  </a:moveTo>
                  <a:lnTo>
                    <a:pt x="0" y="0"/>
                  </a:lnTo>
                </a:path>
              </a:pathLst>
            </a:custGeom>
          </p:spPr>
          <p:txBody>
            <a:bodyPr/>
            <a:lstStyle/>
            <a:p/>
          </p:txBody>
        </p:sp>
        <p:sp>
          <p:nvSpPr>
            <p:cNvPr id="82" name="pl82"/>
            <p:cNvSpPr/>
            <p:nvPr/>
          </p:nvSpPr>
          <p:spPr>
            <a:xfrm>
              <a:off x="7454609" y="2024051"/>
              <a:ext cx="1042997" cy="982266"/>
            </a:xfrm>
            <a:custGeom>
              <a:avLst/>
              <a:pathLst>
                <a:path w="1042997" h="982266">
                  <a:moveTo>
                    <a:pt x="1042997" y="982266"/>
                  </a:moveTo>
                  <a:lnTo>
                    <a:pt x="0" y="0"/>
                  </a:lnTo>
                </a:path>
              </a:pathLst>
            </a:custGeom>
          </p:spPr>
          <p:txBody>
            <a:bodyPr/>
            <a:lstStyle/>
            <a:p/>
          </p:txBody>
        </p:sp>
        <p:sp>
          <p:nvSpPr>
            <p:cNvPr id="83" name="pl83"/>
            <p:cNvSpPr/>
            <p:nvPr/>
          </p:nvSpPr>
          <p:spPr>
            <a:xfrm>
              <a:off x="7456293" y="2023489"/>
              <a:ext cx="969076" cy="721832"/>
            </a:xfrm>
            <a:custGeom>
              <a:avLst/>
              <a:pathLst>
                <a:path w="969076" h="721832">
                  <a:moveTo>
                    <a:pt x="969076" y="721832"/>
                  </a:moveTo>
                  <a:lnTo>
                    <a:pt x="0" y="0"/>
                  </a:lnTo>
                </a:path>
              </a:pathLst>
            </a:custGeom>
          </p:spPr>
          <p:txBody>
            <a:bodyPr/>
            <a:lstStyle/>
            <a:p/>
          </p:txBody>
        </p:sp>
        <p:sp>
          <p:nvSpPr>
            <p:cNvPr id="84" name="pl84"/>
            <p:cNvSpPr/>
            <p:nvPr/>
          </p:nvSpPr>
          <p:spPr>
            <a:xfrm>
              <a:off x="7454016" y="2063906"/>
              <a:ext cx="326701" cy="335221"/>
            </a:xfrm>
            <a:custGeom>
              <a:avLst/>
              <a:pathLst>
                <a:path w="326701" h="335221">
                  <a:moveTo>
                    <a:pt x="326701" y="335221"/>
                  </a:moveTo>
                  <a:lnTo>
                    <a:pt x="0" y="0"/>
                  </a:lnTo>
                </a:path>
              </a:pathLst>
            </a:custGeom>
          </p:spPr>
          <p:txBody>
            <a:bodyPr/>
            <a:lstStyle/>
            <a:p/>
          </p:txBody>
        </p:sp>
        <p:sp>
          <p:nvSpPr>
            <p:cNvPr id="85" name="pl85"/>
            <p:cNvSpPr/>
            <p:nvPr/>
          </p:nvSpPr>
          <p:spPr>
            <a:xfrm>
              <a:off x="7451868" y="2104090"/>
              <a:ext cx="804794" cy="1161080"/>
            </a:xfrm>
            <a:custGeom>
              <a:avLst/>
              <a:pathLst>
                <a:path w="804794" h="1161080">
                  <a:moveTo>
                    <a:pt x="804794" y="1161080"/>
                  </a:moveTo>
                  <a:lnTo>
                    <a:pt x="0" y="0"/>
                  </a:lnTo>
                </a:path>
              </a:pathLst>
            </a:custGeom>
          </p:spPr>
          <p:txBody>
            <a:bodyPr/>
            <a:lstStyle/>
            <a:p/>
          </p:txBody>
        </p:sp>
        <p:sp>
          <p:nvSpPr>
            <p:cNvPr id="86" name="pl86"/>
            <p:cNvSpPr/>
            <p:nvPr/>
          </p:nvSpPr>
          <p:spPr>
            <a:xfrm>
              <a:off x="7455447" y="2380971"/>
              <a:ext cx="1269802" cy="1063138"/>
            </a:xfrm>
            <a:custGeom>
              <a:avLst/>
              <a:pathLst>
                <a:path w="1269802" h="1063138">
                  <a:moveTo>
                    <a:pt x="1269802" y="1063138"/>
                  </a:moveTo>
                  <a:lnTo>
                    <a:pt x="0" y="0"/>
                  </a:lnTo>
                </a:path>
              </a:pathLst>
            </a:custGeom>
          </p:spPr>
          <p:txBody>
            <a:bodyPr/>
            <a:lstStyle/>
            <a:p/>
          </p:txBody>
        </p:sp>
        <p:sp>
          <p:nvSpPr>
            <p:cNvPr id="87" name="pl87"/>
            <p:cNvSpPr/>
            <p:nvPr/>
          </p:nvSpPr>
          <p:spPr>
            <a:xfrm>
              <a:off x="7453480" y="2699037"/>
              <a:ext cx="977924" cy="1086771"/>
            </a:xfrm>
            <a:custGeom>
              <a:avLst/>
              <a:pathLst>
                <a:path w="977924" h="1086771">
                  <a:moveTo>
                    <a:pt x="977924" y="1086771"/>
                  </a:moveTo>
                  <a:lnTo>
                    <a:pt x="0" y="0"/>
                  </a:lnTo>
                </a:path>
              </a:pathLst>
            </a:custGeom>
          </p:spPr>
          <p:txBody>
            <a:bodyPr/>
            <a:lstStyle/>
            <a:p/>
          </p:txBody>
        </p:sp>
        <p:sp>
          <p:nvSpPr>
            <p:cNvPr id="88" name="pl88"/>
            <p:cNvSpPr/>
            <p:nvPr/>
          </p:nvSpPr>
          <p:spPr>
            <a:xfrm>
              <a:off x="7453463" y="2699042"/>
              <a:ext cx="1138682" cy="1268619"/>
            </a:xfrm>
            <a:custGeom>
              <a:avLst/>
              <a:pathLst>
                <a:path w="1138682" h="1268619">
                  <a:moveTo>
                    <a:pt x="1138682" y="1268619"/>
                  </a:moveTo>
                  <a:lnTo>
                    <a:pt x="0" y="0"/>
                  </a:lnTo>
                </a:path>
              </a:pathLst>
            </a:custGeom>
          </p:spPr>
          <p:txBody>
            <a:bodyPr/>
            <a:lstStyle/>
            <a:p/>
          </p:txBody>
        </p:sp>
        <p:sp>
          <p:nvSpPr>
            <p:cNvPr id="89" name="pl89"/>
            <p:cNvSpPr/>
            <p:nvPr/>
          </p:nvSpPr>
          <p:spPr>
            <a:xfrm>
              <a:off x="7464249" y="5468131"/>
              <a:ext cx="979225" cy="2"/>
            </a:xfrm>
            <a:custGeom>
              <a:avLst/>
              <a:pathLst>
                <a:path w="979225" h="2">
                  <a:moveTo>
                    <a:pt x="979225" y="2"/>
                  </a:moveTo>
                  <a:lnTo>
                    <a:pt x="0" y="0"/>
                  </a:lnTo>
                </a:path>
              </a:pathLst>
            </a:custGeom>
          </p:spPr>
          <p:txBody>
            <a:bodyPr/>
            <a:lstStyle/>
            <a:p/>
          </p:txBody>
        </p:sp>
        <p:sp>
          <p:nvSpPr>
            <p:cNvPr id="90" name="pg90"/>
            <p:cNvSpPr/>
            <p:nvPr/>
          </p:nvSpPr>
          <p:spPr>
            <a:xfrm>
              <a:off x="8188083" y="1883973"/>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1"/>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91" name="tx91"/>
            <p:cNvSpPr/>
            <p:nvPr/>
          </p:nvSpPr>
          <p:spPr>
            <a:xfrm>
              <a:off x="8210943" y="1929693"/>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C20E">
                      <a:alpha val="100000"/>
                    </a:srgbClr>
                  </a:solidFill>
                  <a:latin typeface="Arial"/>
                  <a:cs typeface="Arial"/>
                </a:rPr>
                <a:t>Measles: 96%</a:t>
              </a:r>
            </a:p>
          </p:txBody>
        </p:sp>
        <p:sp>
          <p:nvSpPr>
            <p:cNvPr id="92" name="pg92"/>
            <p:cNvSpPr/>
            <p:nvPr/>
          </p:nvSpPr>
          <p:spPr>
            <a:xfrm>
              <a:off x="8224201" y="1624529"/>
              <a:ext cx="735909" cy="169072"/>
            </a:xfrm>
            <a:custGeom>
              <a:avLst/>
              <a:pathLst>
                <a:path w="735909" h="169072">
                  <a:moveTo>
                    <a:pt x="27431" y="169072"/>
                  </a:moveTo>
                  <a:lnTo>
                    <a:pt x="708477" y="169072"/>
                  </a:lnTo>
                  <a:lnTo>
                    <a:pt x="707372" y="169050"/>
                  </a:lnTo>
                  <a:lnTo>
                    <a:pt x="711783" y="168872"/>
                  </a:lnTo>
                  <a:lnTo>
                    <a:pt x="716109" y="167989"/>
                  </a:lnTo>
                  <a:lnTo>
                    <a:pt x="720237" y="166424"/>
                  </a:lnTo>
                  <a:lnTo>
                    <a:pt x="724060" y="164216"/>
                  </a:lnTo>
                  <a:lnTo>
                    <a:pt x="727479" y="161424"/>
                  </a:lnTo>
                  <a:lnTo>
                    <a:pt x="730407" y="158120"/>
                  </a:lnTo>
                  <a:lnTo>
                    <a:pt x="732766" y="154388"/>
                  </a:lnTo>
                  <a:lnTo>
                    <a:pt x="734497" y="150327"/>
                  </a:lnTo>
                  <a:lnTo>
                    <a:pt x="735553" y="146040"/>
                  </a:lnTo>
                  <a:lnTo>
                    <a:pt x="735909" y="141640"/>
                  </a:lnTo>
                  <a:lnTo>
                    <a:pt x="735909" y="27431"/>
                  </a:lnTo>
                  <a:lnTo>
                    <a:pt x="735553" y="23031"/>
                  </a:lnTo>
                  <a:lnTo>
                    <a:pt x="734497" y="18745"/>
                  </a:lnTo>
                  <a:lnTo>
                    <a:pt x="732766" y="14683"/>
                  </a:lnTo>
                  <a:lnTo>
                    <a:pt x="730407" y="10952"/>
                  </a:lnTo>
                  <a:lnTo>
                    <a:pt x="727479" y="7647"/>
                  </a:lnTo>
                  <a:lnTo>
                    <a:pt x="724060" y="4855"/>
                  </a:lnTo>
                  <a:lnTo>
                    <a:pt x="720237" y="2648"/>
                  </a:lnTo>
                  <a:lnTo>
                    <a:pt x="716109" y="1083"/>
                  </a:lnTo>
                  <a:lnTo>
                    <a:pt x="711783" y="200"/>
                  </a:lnTo>
                  <a:lnTo>
                    <a:pt x="70847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93" name="tx93"/>
            <p:cNvSpPr/>
            <p:nvPr/>
          </p:nvSpPr>
          <p:spPr>
            <a:xfrm>
              <a:off x="8247061" y="1670249"/>
              <a:ext cx="64446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9A99">
                      <a:alpha val="100000"/>
                    </a:srgbClr>
                  </a:solidFill>
                  <a:latin typeface="Arial"/>
                  <a:cs typeface="Arial"/>
                </a:rPr>
                <a:t>Rubella: 96%</a:t>
              </a:r>
            </a:p>
          </p:txBody>
        </p:sp>
        <p:sp>
          <p:nvSpPr>
            <p:cNvPr id="94" name="pg94"/>
            <p:cNvSpPr/>
            <p:nvPr/>
          </p:nvSpPr>
          <p:spPr>
            <a:xfrm>
              <a:off x="8374894" y="2407908"/>
              <a:ext cx="585216" cy="169072"/>
            </a:xfrm>
            <a:custGeom>
              <a:avLst/>
              <a:pathLst>
                <a:path w="585216" h="169072">
                  <a:moveTo>
                    <a:pt x="27431" y="169072"/>
                  </a:moveTo>
                  <a:lnTo>
                    <a:pt x="557784" y="169072"/>
                  </a:lnTo>
                  <a:lnTo>
                    <a:pt x="556679" y="169050"/>
                  </a:lnTo>
                  <a:lnTo>
                    <a:pt x="561090" y="168872"/>
                  </a:lnTo>
                  <a:lnTo>
                    <a:pt x="565416" y="167989"/>
                  </a:lnTo>
                  <a:lnTo>
                    <a:pt x="569543" y="166424"/>
                  </a:lnTo>
                  <a:lnTo>
                    <a:pt x="573367" y="164216"/>
                  </a:lnTo>
                  <a:lnTo>
                    <a:pt x="576786" y="161424"/>
                  </a:lnTo>
                  <a:lnTo>
                    <a:pt x="579714" y="158120"/>
                  </a:lnTo>
                  <a:lnTo>
                    <a:pt x="582073" y="154388"/>
                  </a:lnTo>
                  <a:lnTo>
                    <a:pt x="583804" y="150327"/>
                  </a:lnTo>
                  <a:lnTo>
                    <a:pt x="584860" y="146040"/>
                  </a:lnTo>
                  <a:lnTo>
                    <a:pt x="585216" y="141640"/>
                  </a:lnTo>
                  <a:lnTo>
                    <a:pt x="585216" y="27431"/>
                  </a:lnTo>
                  <a:lnTo>
                    <a:pt x="584860" y="23031"/>
                  </a:lnTo>
                  <a:lnTo>
                    <a:pt x="583804" y="18745"/>
                  </a:lnTo>
                  <a:lnTo>
                    <a:pt x="582073" y="14683"/>
                  </a:lnTo>
                  <a:lnTo>
                    <a:pt x="579714" y="10952"/>
                  </a:lnTo>
                  <a:lnTo>
                    <a:pt x="576786" y="7647"/>
                  </a:lnTo>
                  <a:lnTo>
                    <a:pt x="573367" y="4855"/>
                  </a:lnTo>
                  <a:lnTo>
                    <a:pt x="569543" y="2648"/>
                  </a:lnTo>
                  <a:lnTo>
                    <a:pt x="565416" y="1083"/>
                  </a:lnTo>
                  <a:lnTo>
                    <a:pt x="561090" y="200"/>
                  </a:lnTo>
                  <a:lnTo>
                    <a:pt x="5577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95" name="tx95"/>
            <p:cNvSpPr/>
            <p:nvPr/>
          </p:nvSpPr>
          <p:spPr>
            <a:xfrm>
              <a:off x="8397754" y="2453628"/>
              <a:ext cx="493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86EE">
                      <a:alpha val="100000"/>
                    </a:srgbClr>
                  </a:solidFill>
                  <a:latin typeface="Arial"/>
                  <a:cs typeface="Arial"/>
                </a:rPr>
                <a:t>DTP: 94%</a:t>
              </a:r>
            </a:p>
          </p:txBody>
        </p:sp>
        <p:sp>
          <p:nvSpPr>
            <p:cNvPr id="96" name="pg96"/>
            <p:cNvSpPr/>
            <p:nvPr/>
          </p:nvSpPr>
          <p:spPr>
            <a:xfrm>
              <a:off x="8290495" y="2145218"/>
              <a:ext cx="669615" cy="169072"/>
            </a:xfrm>
            <a:custGeom>
              <a:avLst/>
              <a:pathLst>
                <a:path w="669615" h="169072">
                  <a:moveTo>
                    <a:pt x="27431" y="169072"/>
                  </a:moveTo>
                  <a:lnTo>
                    <a:pt x="642183" y="169072"/>
                  </a:lnTo>
                  <a:lnTo>
                    <a:pt x="641078" y="169050"/>
                  </a:lnTo>
                  <a:lnTo>
                    <a:pt x="645489" y="168872"/>
                  </a:lnTo>
                  <a:lnTo>
                    <a:pt x="649815" y="167989"/>
                  </a:lnTo>
                  <a:lnTo>
                    <a:pt x="653943" y="166424"/>
                  </a:lnTo>
                  <a:lnTo>
                    <a:pt x="657766" y="164216"/>
                  </a:lnTo>
                  <a:lnTo>
                    <a:pt x="661185" y="161424"/>
                  </a:lnTo>
                  <a:lnTo>
                    <a:pt x="664113" y="158120"/>
                  </a:lnTo>
                  <a:lnTo>
                    <a:pt x="666472" y="154388"/>
                  </a:lnTo>
                  <a:lnTo>
                    <a:pt x="668203" y="150327"/>
                  </a:lnTo>
                  <a:lnTo>
                    <a:pt x="669259" y="146040"/>
                  </a:lnTo>
                  <a:lnTo>
                    <a:pt x="669615" y="141640"/>
                  </a:lnTo>
                  <a:lnTo>
                    <a:pt x="669615" y="27431"/>
                  </a:lnTo>
                  <a:lnTo>
                    <a:pt x="669259" y="23031"/>
                  </a:lnTo>
                  <a:lnTo>
                    <a:pt x="668203" y="18745"/>
                  </a:lnTo>
                  <a:lnTo>
                    <a:pt x="666472" y="14683"/>
                  </a:lnTo>
                  <a:lnTo>
                    <a:pt x="664113" y="10952"/>
                  </a:lnTo>
                  <a:lnTo>
                    <a:pt x="661185" y="7647"/>
                  </a:lnTo>
                  <a:lnTo>
                    <a:pt x="657766" y="4855"/>
                  </a:lnTo>
                  <a:lnTo>
                    <a:pt x="653943" y="2648"/>
                  </a:lnTo>
                  <a:lnTo>
                    <a:pt x="649815" y="1083"/>
                  </a:lnTo>
                  <a:lnTo>
                    <a:pt x="645489" y="200"/>
                  </a:lnTo>
                  <a:lnTo>
                    <a:pt x="6421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97" name="tx97"/>
            <p:cNvSpPr/>
            <p:nvPr/>
          </p:nvSpPr>
          <p:spPr>
            <a:xfrm>
              <a:off x="8313355" y="2190938"/>
              <a:ext cx="57817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Hep B: 94%</a:t>
              </a:r>
            </a:p>
          </p:txBody>
        </p:sp>
        <p:sp>
          <p:nvSpPr>
            <p:cNvPr id="98" name="pg98"/>
            <p:cNvSpPr/>
            <p:nvPr/>
          </p:nvSpPr>
          <p:spPr>
            <a:xfrm>
              <a:off x="8429027" y="2927195"/>
              <a:ext cx="531083" cy="169072"/>
            </a:xfrm>
            <a:custGeom>
              <a:avLst/>
              <a:pathLst>
                <a:path w="531083" h="169072">
                  <a:moveTo>
                    <a:pt x="27431" y="169072"/>
                  </a:moveTo>
                  <a:lnTo>
                    <a:pt x="503651" y="169072"/>
                  </a:lnTo>
                  <a:lnTo>
                    <a:pt x="502546" y="169050"/>
                  </a:lnTo>
                  <a:lnTo>
                    <a:pt x="506958" y="168872"/>
                  </a:lnTo>
                  <a:lnTo>
                    <a:pt x="511283" y="167989"/>
                  </a:lnTo>
                  <a:lnTo>
                    <a:pt x="515411" y="166424"/>
                  </a:lnTo>
                  <a:lnTo>
                    <a:pt x="519234" y="164216"/>
                  </a:lnTo>
                  <a:lnTo>
                    <a:pt x="522654" y="161424"/>
                  </a:lnTo>
                  <a:lnTo>
                    <a:pt x="525581" y="158120"/>
                  </a:lnTo>
                  <a:lnTo>
                    <a:pt x="527941" y="154388"/>
                  </a:lnTo>
                  <a:lnTo>
                    <a:pt x="529671" y="150327"/>
                  </a:lnTo>
                  <a:lnTo>
                    <a:pt x="530728" y="146040"/>
                  </a:lnTo>
                  <a:lnTo>
                    <a:pt x="531083" y="141640"/>
                  </a:lnTo>
                  <a:lnTo>
                    <a:pt x="531083" y="27431"/>
                  </a:lnTo>
                  <a:lnTo>
                    <a:pt x="530728" y="23031"/>
                  </a:lnTo>
                  <a:lnTo>
                    <a:pt x="529671" y="18745"/>
                  </a:lnTo>
                  <a:lnTo>
                    <a:pt x="527941" y="14683"/>
                  </a:lnTo>
                  <a:lnTo>
                    <a:pt x="525581" y="10952"/>
                  </a:lnTo>
                  <a:lnTo>
                    <a:pt x="522654" y="7647"/>
                  </a:lnTo>
                  <a:lnTo>
                    <a:pt x="519234" y="4855"/>
                  </a:lnTo>
                  <a:lnTo>
                    <a:pt x="515411" y="2648"/>
                  </a:lnTo>
                  <a:lnTo>
                    <a:pt x="511283" y="1083"/>
                  </a:lnTo>
                  <a:lnTo>
                    <a:pt x="506958" y="200"/>
                  </a:lnTo>
                  <a:lnTo>
                    <a:pt x="50365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99" name="tx99"/>
            <p:cNvSpPr/>
            <p:nvPr/>
          </p:nvSpPr>
          <p:spPr>
            <a:xfrm>
              <a:off x="8451887" y="2972915"/>
              <a:ext cx="43964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00EE">
                      <a:alpha val="100000"/>
                    </a:srgbClr>
                  </a:solidFill>
                  <a:latin typeface="Arial"/>
                  <a:cs typeface="Arial"/>
                </a:rPr>
                <a:t>Hib: 94%</a:t>
              </a:r>
            </a:p>
          </p:txBody>
        </p:sp>
        <p:sp>
          <p:nvSpPr>
            <p:cNvPr id="100" name="pg100"/>
            <p:cNvSpPr/>
            <p:nvPr/>
          </p:nvSpPr>
          <p:spPr>
            <a:xfrm>
              <a:off x="8356789" y="2667150"/>
              <a:ext cx="603321" cy="169072"/>
            </a:xfrm>
            <a:custGeom>
              <a:avLst/>
              <a:pathLst>
                <a:path w="603321" h="169072">
                  <a:moveTo>
                    <a:pt x="27431" y="169072"/>
                  </a:moveTo>
                  <a:lnTo>
                    <a:pt x="575889" y="169072"/>
                  </a:lnTo>
                  <a:lnTo>
                    <a:pt x="574784" y="169050"/>
                  </a:lnTo>
                  <a:lnTo>
                    <a:pt x="579195" y="168872"/>
                  </a:lnTo>
                  <a:lnTo>
                    <a:pt x="583521" y="167989"/>
                  </a:lnTo>
                  <a:lnTo>
                    <a:pt x="587649" y="166424"/>
                  </a:lnTo>
                  <a:lnTo>
                    <a:pt x="591472" y="164216"/>
                  </a:lnTo>
                  <a:lnTo>
                    <a:pt x="594891" y="161424"/>
                  </a:lnTo>
                  <a:lnTo>
                    <a:pt x="597819" y="158120"/>
                  </a:lnTo>
                  <a:lnTo>
                    <a:pt x="600178" y="154388"/>
                  </a:lnTo>
                  <a:lnTo>
                    <a:pt x="601909" y="150327"/>
                  </a:lnTo>
                  <a:lnTo>
                    <a:pt x="602965" y="146040"/>
                  </a:lnTo>
                  <a:lnTo>
                    <a:pt x="603321" y="141640"/>
                  </a:lnTo>
                  <a:lnTo>
                    <a:pt x="603321" y="27431"/>
                  </a:lnTo>
                  <a:lnTo>
                    <a:pt x="602965" y="23031"/>
                  </a:lnTo>
                  <a:lnTo>
                    <a:pt x="601909" y="18745"/>
                  </a:lnTo>
                  <a:lnTo>
                    <a:pt x="600178" y="14683"/>
                  </a:lnTo>
                  <a:lnTo>
                    <a:pt x="597819" y="10952"/>
                  </a:lnTo>
                  <a:lnTo>
                    <a:pt x="594891" y="7647"/>
                  </a:lnTo>
                  <a:lnTo>
                    <a:pt x="591472" y="4855"/>
                  </a:lnTo>
                  <a:lnTo>
                    <a:pt x="587649" y="2648"/>
                  </a:lnTo>
                  <a:lnTo>
                    <a:pt x="583521" y="1083"/>
                  </a:lnTo>
                  <a:lnTo>
                    <a:pt x="579195" y="200"/>
                  </a:lnTo>
                  <a:lnTo>
                    <a:pt x="57588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101" name="tx101"/>
            <p:cNvSpPr/>
            <p:nvPr/>
          </p:nvSpPr>
          <p:spPr>
            <a:xfrm>
              <a:off x="8379649" y="2712870"/>
              <a:ext cx="51188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1A1C">
                      <a:alpha val="100000"/>
                    </a:srgbClr>
                  </a:solidFill>
                  <a:latin typeface="Arial"/>
                  <a:cs typeface="Arial"/>
                </a:rPr>
                <a:t>IPV1: 94%</a:t>
              </a:r>
            </a:p>
          </p:txBody>
        </p:sp>
        <p:sp>
          <p:nvSpPr>
            <p:cNvPr id="102" name="pg102"/>
            <p:cNvSpPr/>
            <p:nvPr/>
          </p:nvSpPr>
          <p:spPr>
            <a:xfrm>
              <a:off x="7712137" y="2330137"/>
              <a:ext cx="1247973" cy="169072"/>
            </a:xfrm>
            <a:custGeom>
              <a:avLst/>
              <a:pathLst>
                <a:path w="1247973" h="169072">
                  <a:moveTo>
                    <a:pt x="27431" y="169072"/>
                  </a:moveTo>
                  <a:lnTo>
                    <a:pt x="1220541" y="169072"/>
                  </a:lnTo>
                  <a:lnTo>
                    <a:pt x="1219436" y="169050"/>
                  </a:lnTo>
                  <a:lnTo>
                    <a:pt x="1223847" y="168872"/>
                  </a:lnTo>
                  <a:lnTo>
                    <a:pt x="1228173" y="167989"/>
                  </a:lnTo>
                  <a:lnTo>
                    <a:pt x="1232301" y="166424"/>
                  </a:lnTo>
                  <a:lnTo>
                    <a:pt x="1236124" y="164216"/>
                  </a:lnTo>
                  <a:lnTo>
                    <a:pt x="1239543" y="161424"/>
                  </a:lnTo>
                  <a:lnTo>
                    <a:pt x="1242471" y="158120"/>
                  </a:lnTo>
                  <a:lnTo>
                    <a:pt x="1244830" y="154388"/>
                  </a:lnTo>
                  <a:lnTo>
                    <a:pt x="1246561" y="150327"/>
                  </a:lnTo>
                  <a:lnTo>
                    <a:pt x="1247617" y="146040"/>
                  </a:lnTo>
                  <a:lnTo>
                    <a:pt x="1247973" y="141640"/>
                  </a:lnTo>
                  <a:lnTo>
                    <a:pt x="1247973" y="27431"/>
                  </a:lnTo>
                  <a:lnTo>
                    <a:pt x="1247617" y="23031"/>
                  </a:lnTo>
                  <a:lnTo>
                    <a:pt x="1246561" y="18745"/>
                  </a:lnTo>
                  <a:lnTo>
                    <a:pt x="1244830" y="14683"/>
                  </a:lnTo>
                  <a:lnTo>
                    <a:pt x="1242471" y="10952"/>
                  </a:lnTo>
                  <a:lnTo>
                    <a:pt x="1239543" y="7647"/>
                  </a:lnTo>
                  <a:lnTo>
                    <a:pt x="1236124" y="4855"/>
                  </a:lnTo>
                  <a:lnTo>
                    <a:pt x="1232301" y="2648"/>
                  </a:lnTo>
                  <a:lnTo>
                    <a:pt x="1228173" y="1083"/>
                  </a:lnTo>
                  <a:lnTo>
                    <a:pt x="1223847" y="200"/>
                  </a:lnTo>
                  <a:lnTo>
                    <a:pt x="122054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103" name="tx103"/>
            <p:cNvSpPr/>
            <p:nvPr/>
          </p:nvSpPr>
          <p:spPr>
            <a:xfrm>
              <a:off x="7734997" y="2375857"/>
              <a:ext cx="115653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B00">
                      <a:alpha val="100000"/>
                    </a:srgbClr>
                  </a:solidFill>
                  <a:latin typeface="Arial"/>
                  <a:cs typeface="Arial"/>
                </a:rPr>
                <a:t>Measles 2nd dose: 93%</a:t>
              </a:r>
            </a:p>
          </p:txBody>
        </p:sp>
        <p:sp>
          <p:nvSpPr>
            <p:cNvPr id="104" name="pg104"/>
            <p:cNvSpPr/>
            <p:nvPr/>
          </p:nvSpPr>
          <p:spPr>
            <a:xfrm>
              <a:off x="8188083" y="3185976"/>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2"/>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105" name="tx105"/>
            <p:cNvSpPr/>
            <p:nvPr/>
          </p:nvSpPr>
          <p:spPr>
            <a:xfrm>
              <a:off x="8210943" y="3231696"/>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A32CD">
                      <a:alpha val="100000"/>
                    </a:srgbClr>
                  </a:solidFill>
                  <a:latin typeface="Arial"/>
                  <a:cs typeface="Arial"/>
                </a:rPr>
                <a:t>Pneumo: 92%</a:t>
              </a:r>
            </a:p>
          </p:txBody>
        </p:sp>
        <p:sp>
          <p:nvSpPr>
            <p:cNvPr id="106" name="pg106"/>
            <p:cNvSpPr/>
            <p:nvPr/>
          </p:nvSpPr>
          <p:spPr>
            <a:xfrm>
              <a:off x="8386873" y="3444109"/>
              <a:ext cx="573237" cy="169072"/>
            </a:xfrm>
            <a:custGeom>
              <a:avLst/>
              <a:pathLst>
                <a:path w="573237" h="169072">
                  <a:moveTo>
                    <a:pt x="27431" y="169072"/>
                  </a:moveTo>
                  <a:lnTo>
                    <a:pt x="545805" y="169072"/>
                  </a:lnTo>
                  <a:lnTo>
                    <a:pt x="544700" y="169050"/>
                  </a:lnTo>
                  <a:lnTo>
                    <a:pt x="549111" y="168872"/>
                  </a:lnTo>
                  <a:lnTo>
                    <a:pt x="553437" y="167989"/>
                  </a:lnTo>
                  <a:lnTo>
                    <a:pt x="557565" y="166424"/>
                  </a:lnTo>
                  <a:lnTo>
                    <a:pt x="561388" y="164216"/>
                  </a:lnTo>
                  <a:lnTo>
                    <a:pt x="564808" y="161424"/>
                  </a:lnTo>
                  <a:lnTo>
                    <a:pt x="567735" y="158120"/>
                  </a:lnTo>
                  <a:lnTo>
                    <a:pt x="570095" y="154388"/>
                  </a:lnTo>
                  <a:lnTo>
                    <a:pt x="571825" y="150327"/>
                  </a:lnTo>
                  <a:lnTo>
                    <a:pt x="572882" y="146040"/>
                  </a:lnTo>
                  <a:lnTo>
                    <a:pt x="573237" y="141640"/>
                  </a:lnTo>
                  <a:lnTo>
                    <a:pt x="573237" y="27431"/>
                  </a:lnTo>
                  <a:lnTo>
                    <a:pt x="572882" y="23031"/>
                  </a:lnTo>
                  <a:lnTo>
                    <a:pt x="571825" y="18745"/>
                  </a:lnTo>
                  <a:lnTo>
                    <a:pt x="570095" y="14683"/>
                  </a:lnTo>
                  <a:lnTo>
                    <a:pt x="567735" y="10952"/>
                  </a:lnTo>
                  <a:lnTo>
                    <a:pt x="564808" y="7647"/>
                  </a:lnTo>
                  <a:lnTo>
                    <a:pt x="561388" y="4855"/>
                  </a:lnTo>
                  <a:lnTo>
                    <a:pt x="557565" y="2648"/>
                  </a:lnTo>
                  <a:lnTo>
                    <a:pt x="553437" y="1083"/>
                  </a:lnTo>
                  <a:lnTo>
                    <a:pt x="549111" y="200"/>
                  </a:lnTo>
                  <a:lnTo>
                    <a:pt x="54580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07" name="tx107"/>
            <p:cNvSpPr/>
            <p:nvPr/>
          </p:nvSpPr>
          <p:spPr>
            <a:xfrm>
              <a:off x="8409733" y="3489829"/>
              <a:ext cx="48179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BoP: 85%</a:t>
              </a:r>
            </a:p>
          </p:txBody>
        </p:sp>
        <p:sp>
          <p:nvSpPr>
            <p:cNvPr id="108" name="pg108"/>
            <p:cNvSpPr/>
            <p:nvPr/>
          </p:nvSpPr>
          <p:spPr>
            <a:xfrm>
              <a:off x="8362824" y="3706538"/>
              <a:ext cx="597286" cy="169072"/>
            </a:xfrm>
            <a:custGeom>
              <a:avLst/>
              <a:pathLst>
                <a:path w="597286" h="169072">
                  <a:moveTo>
                    <a:pt x="27431" y="169072"/>
                  </a:moveTo>
                  <a:lnTo>
                    <a:pt x="569854" y="169072"/>
                  </a:lnTo>
                  <a:lnTo>
                    <a:pt x="568749" y="169050"/>
                  </a:lnTo>
                  <a:lnTo>
                    <a:pt x="573160" y="168872"/>
                  </a:lnTo>
                  <a:lnTo>
                    <a:pt x="577486" y="167989"/>
                  </a:lnTo>
                  <a:lnTo>
                    <a:pt x="581613" y="166424"/>
                  </a:lnTo>
                  <a:lnTo>
                    <a:pt x="585437" y="164216"/>
                  </a:lnTo>
                  <a:lnTo>
                    <a:pt x="588856" y="161424"/>
                  </a:lnTo>
                  <a:lnTo>
                    <a:pt x="591784" y="158120"/>
                  </a:lnTo>
                  <a:lnTo>
                    <a:pt x="594143" y="154388"/>
                  </a:lnTo>
                  <a:lnTo>
                    <a:pt x="595874" y="150327"/>
                  </a:lnTo>
                  <a:lnTo>
                    <a:pt x="596930" y="146040"/>
                  </a:lnTo>
                  <a:lnTo>
                    <a:pt x="597286" y="141640"/>
                  </a:lnTo>
                  <a:lnTo>
                    <a:pt x="597286" y="27431"/>
                  </a:lnTo>
                  <a:lnTo>
                    <a:pt x="596930" y="23031"/>
                  </a:lnTo>
                  <a:lnTo>
                    <a:pt x="595874" y="18745"/>
                  </a:lnTo>
                  <a:lnTo>
                    <a:pt x="594143" y="14683"/>
                  </a:lnTo>
                  <a:lnTo>
                    <a:pt x="591784" y="10952"/>
                  </a:lnTo>
                  <a:lnTo>
                    <a:pt x="588856" y="7647"/>
                  </a:lnTo>
                  <a:lnTo>
                    <a:pt x="585437" y="4855"/>
                  </a:lnTo>
                  <a:lnTo>
                    <a:pt x="581613" y="2648"/>
                  </a:lnTo>
                  <a:lnTo>
                    <a:pt x="577486" y="1083"/>
                  </a:lnTo>
                  <a:lnTo>
                    <a:pt x="573160" y="200"/>
                  </a:lnTo>
                  <a:lnTo>
                    <a:pt x="56985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109" name="tx109"/>
            <p:cNvSpPr/>
            <p:nvPr/>
          </p:nvSpPr>
          <p:spPr>
            <a:xfrm>
              <a:off x="8385684" y="3752258"/>
              <a:ext cx="50584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7F00">
                      <a:alpha val="100000"/>
                    </a:srgbClr>
                  </a:solidFill>
                  <a:latin typeface="Arial"/>
                  <a:cs typeface="Arial"/>
                </a:rPr>
                <a:t>IPVc: 77%</a:t>
              </a:r>
            </a:p>
          </p:txBody>
        </p:sp>
        <p:sp>
          <p:nvSpPr>
            <p:cNvPr id="110" name="pg110"/>
            <p:cNvSpPr/>
            <p:nvPr/>
          </p:nvSpPr>
          <p:spPr>
            <a:xfrm>
              <a:off x="8133859" y="3967661"/>
              <a:ext cx="826251" cy="169072"/>
            </a:xfrm>
            <a:custGeom>
              <a:avLst/>
              <a:pathLst>
                <a:path w="826251" h="169072">
                  <a:moveTo>
                    <a:pt x="27431" y="169072"/>
                  </a:moveTo>
                  <a:lnTo>
                    <a:pt x="798819" y="169072"/>
                  </a:lnTo>
                  <a:lnTo>
                    <a:pt x="797715" y="169050"/>
                  </a:lnTo>
                  <a:lnTo>
                    <a:pt x="802126" y="168872"/>
                  </a:lnTo>
                  <a:lnTo>
                    <a:pt x="806451" y="167989"/>
                  </a:lnTo>
                  <a:lnTo>
                    <a:pt x="810579" y="166424"/>
                  </a:lnTo>
                  <a:lnTo>
                    <a:pt x="814402" y="164216"/>
                  </a:lnTo>
                  <a:lnTo>
                    <a:pt x="817822" y="161424"/>
                  </a:lnTo>
                  <a:lnTo>
                    <a:pt x="820750" y="158120"/>
                  </a:lnTo>
                  <a:lnTo>
                    <a:pt x="823109" y="154388"/>
                  </a:lnTo>
                  <a:lnTo>
                    <a:pt x="824840" y="150327"/>
                  </a:lnTo>
                  <a:lnTo>
                    <a:pt x="825896" y="146040"/>
                  </a:lnTo>
                  <a:lnTo>
                    <a:pt x="826251" y="141640"/>
                  </a:lnTo>
                  <a:lnTo>
                    <a:pt x="826251" y="27432"/>
                  </a:lnTo>
                  <a:lnTo>
                    <a:pt x="825896" y="23031"/>
                  </a:lnTo>
                  <a:lnTo>
                    <a:pt x="824840" y="18745"/>
                  </a:lnTo>
                  <a:lnTo>
                    <a:pt x="823109" y="14683"/>
                  </a:lnTo>
                  <a:lnTo>
                    <a:pt x="820750" y="10952"/>
                  </a:lnTo>
                  <a:lnTo>
                    <a:pt x="817822" y="7647"/>
                  </a:lnTo>
                  <a:lnTo>
                    <a:pt x="814402" y="4855"/>
                  </a:lnTo>
                  <a:lnTo>
                    <a:pt x="810579" y="2648"/>
                  </a:lnTo>
                  <a:lnTo>
                    <a:pt x="806451" y="1083"/>
                  </a:lnTo>
                  <a:lnTo>
                    <a:pt x="802126" y="200"/>
                  </a:lnTo>
                  <a:lnTo>
                    <a:pt x="79881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111" name="tx111"/>
            <p:cNvSpPr/>
            <p:nvPr/>
          </p:nvSpPr>
          <p:spPr>
            <a:xfrm>
              <a:off x="8156719" y="4013381"/>
              <a:ext cx="734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36FFF">
                      <a:alpha val="100000"/>
                    </a:srgbClr>
                  </a:solidFill>
                  <a:latin typeface="Arial"/>
                  <a:cs typeface="Arial"/>
                </a:rPr>
                <a:t>Rotavirus: 77%</a:t>
              </a:r>
            </a:p>
          </p:txBody>
        </p:sp>
        <p:sp>
          <p:nvSpPr>
            <p:cNvPr id="112" name="pg112"/>
            <p:cNvSpPr/>
            <p:nvPr/>
          </p:nvSpPr>
          <p:spPr>
            <a:xfrm>
              <a:off x="8374894" y="5383598"/>
              <a:ext cx="585216" cy="169072"/>
            </a:xfrm>
            <a:custGeom>
              <a:avLst/>
              <a:pathLst>
                <a:path w="585216" h="169072">
                  <a:moveTo>
                    <a:pt x="27431" y="169072"/>
                  </a:moveTo>
                  <a:lnTo>
                    <a:pt x="557784" y="169072"/>
                  </a:lnTo>
                  <a:lnTo>
                    <a:pt x="556679" y="169050"/>
                  </a:lnTo>
                  <a:lnTo>
                    <a:pt x="561090" y="168872"/>
                  </a:lnTo>
                  <a:lnTo>
                    <a:pt x="565416" y="167989"/>
                  </a:lnTo>
                  <a:lnTo>
                    <a:pt x="569543" y="166424"/>
                  </a:lnTo>
                  <a:lnTo>
                    <a:pt x="573367" y="164216"/>
                  </a:lnTo>
                  <a:lnTo>
                    <a:pt x="576786" y="161424"/>
                  </a:lnTo>
                  <a:lnTo>
                    <a:pt x="579714" y="158120"/>
                  </a:lnTo>
                  <a:lnTo>
                    <a:pt x="582073" y="154388"/>
                  </a:lnTo>
                  <a:lnTo>
                    <a:pt x="583804" y="150327"/>
                  </a:lnTo>
                  <a:lnTo>
                    <a:pt x="584860" y="146040"/>
                  </a:lnTo>
                  <a:lnTo>
                    <a:pt x="585216" y="141640"/>
                  </a:lnTo>
                  <a:lnTo>
                    <a:pt x="585216" y="27431"/>
                  </a:lnTo>
                  <a:lnTo>
                    <a:pt x="584860" y="23031"/>
                  </a:lnTo>
                  <a:lnTo>
                    <a:pt x="583804" y="18745"/>
                  </a:lnTo>
                  <a:lnTo>
                    <a:pt x="582073" y="14683"/>
                  </a:lnTo>
                  <a:lnTo>
                    <a:pt x="579714" y="10952"/>
                  </a:lnTo>
                  <a:lnTo>
                    <a:pt x="576786" y="7647"/>
                  </a:lnTo>
                  <a:lnTo>
                    <a:pt x="573367" y="4855"/>
                  </a:lnTo>
                  <a:lnTo>
                    <a:pt x="569543" y="2648"/>
                  </a:lnTo>
                  <a:lnTo>
                    <a:pt x="565416" y="1083"/>
                  </a:lnTo>
                  <a:lnTo>
                    <a:pt x="561090" y="200"/>
                  </a:lnTo>
                  <a:lnTo>
                    <a:pt x="5577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113" name="tx113"/>
            <p:cNvSpPr/>
            <p:nvPr/>
          </p:nvSpPr>
          <p:spPr>
            <a:xfrm>
              <a:off x="8397754" y="5429318"/>
              <a:ext cx="493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A3D9A">
                      <a:alpha val="100000"/>
                    </a:srgbClr>
                  </a:solidFill>
                  <a:latin typeface="Arial"/>
                  <a:cs typeface="Arial"/>
                </a:rPr>
                <a:t>HPVc: 7%</a:t>
              </a:r>
            </a:p>
          </p:txBody>
        </p:sp>
        <p:sp>
          <p:nvSpPr>
            <p:cNvPr id="114" name="pg114"/>
            <p:cNvSpPr/>
            <p:nvPr/>
          </p:nvSpPr>
          <p:spPr>
            <a:xfrm>
              <a:off x="1099704" y="5008468"/>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5" name="tx115"/>
            <p:cNvSpPr/>
            <p:nvPr/>
          </p:nvSpPr>
          <p:spPr>
            <a:xfrm>
              <a:off x="1145424" y="50541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20</a:t>
              </a:r>
            </a:p>
          </p:txBody>
        </p:sp>
        <p:sp>
          <p:nvSpPr>
            <p:cNvPr id="116" name="pg116"/>
            <p:cNvSpPr/>
            <p:nvPr/>
          </p:nvSpPr>
          <p:spPr>
            <a:xfrm>
              <a:off x="2352780" y="4849729"/>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7" name="tx117"/>
            <p:cNvSpPr/>
            <p:nvPr/>
          </p:nvSpPr>
          <p:spPr>
            <a:xfrm>
              <a:off x="2398500" y="48954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24</a:t>
              </a:r>
            </a:p>
          </p:txBody>
        </p:sp>
        <p:sp>
          <p:nvSpPr>
            <p:cNvPr id="118" name="pg118"/>
            <p:cNvSpPr/>
            <p:nvPr/>
          </p:nvSpPr>
          <p:spPr>
            <a:xfrm>
              <a:off x="3605882" y="4571917"/>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9" name="tx119"/>
            <p:cNvSpPr/>
            <p:nvPr/>
          </p:nvSpPr>
          <p:spPr>
            <a:xfrm>
              <a:off x="3651602" y="4617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31</a:t>
              </a:r>
            </a:p>
          </p:txBody>
        </p:sp>
        <p:sp>
          <p:nvSpPr>
            <p:cNvPr id="120" name="pg120"/>
            <p:cNvSpPr/>
            <p:nvPr/>
          </p:nvSpPr>
          <p:spPr>
            <a:xfrm>
              <a:off x="4858958" y="3976622"/>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1" name="tx121"/>
            <p:cNvSpPr/>
            <p:nvPr/>
          </p:nvSpPr>
          <p:spPr>
            <a:xfrm>
              <a:off x="4904678" y="40223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46</a:t>
              </a:r>
            </a:p>
          </p:txBody>
        </p:sp>
        <p:sp>
          <p:nvSpPr>
            <p:cNvPr id="122" name="pg122"/>
            <p:cNvSpPr/>
            <p:nvPr/>
          </p:nvSpPr>
          <p:spPr>
            <a:xfrm>
              <a:off x="5861454" y="3103499"/>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3" name="tx123"/>
            <p:cNvSpPr/>
            <p:nvPr/>
          </p:nvSpPr>
          <p:spPr>
            <a:xfrm>
              <a:off x="5907174" y="3149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68</a:t>
              </a:r>
            </a:p>
          </p:txBody>
        </p:sp>
        <p:sp>
          <p:nvSpPr>
            <p:cNvPr id="124" name="pg124"/>
            <p:cNvSpPr/>
            <p:nvPr/>
          </p:nvSpPr>
          <p:spPr>
            <a:xfrm>
              <a:off x="7365150" y="2428829"/>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5" name="tx125"/>
            <p:cNvSpPr/>
            <p:nvPr/>
          </p:nvSpPr>
          <p:spPr>
            <a:xfrm>
              <a:off x="7410870" y="24745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85</a:t>
              </a:r>
            </a:p>
          </p:txBody>
        </p:sp>
        <p:sp>
          <p:nvSpPr>
            <p:cNvPr id="126" name="pl126"/>
            <p:cNvSpPr/>
            <p:nvPr/>
          </p:nvSpPr>
          <p:spPr>
            <a:xfrm>
              <a:off x="803984" y="5745940"/>
              <a:ext cx="8270426" cy="0"/>
            </a:xfrm>
            <a:custGeom>
              <a:avLst/>
              <a:pathLst>
                <a:path w="8270426" h="0">
                  <a:moveTo>
                    <a:pt x="0" y="0"/>
                  </a:moveTo>
                  <a:lnTo>
                    <a:pt x="8270426" y="0"/>
                  </a:lnTo>
                  <a:lnTo>
                    <a:pt x="8270426" y="0"/>
                  </a:lnTo>
                </a:path>
              </a:pathLst>
            </a:custGeom>
            <a:ln w="13550" cap="flat">
              <a:solidFill>
                <a:srgbClr val="666666">
                  <a:alpha val="100000"/>
                </a:srgbClr>
              </a:solidFill>
              <a:prstDash val="dash"/>
              <a:round/>
            </a:ln>
          </p:spPr>
          <p:txBody>
            <a:bodyPr/>
            <a:lstStyle/>
            <a:p/>
          </p:txBody>
        </p:sp>
        <p:sp>
          <p:nvSpPr>
            <p:cNvPr id="127" name="rc127"/>
            <p:cNvSpPr/>
            <p:nvPr/>
          </p:nvSpPr>
          <p:spPr>
            <a:xfrm>
              <a:off x="803984" y="1578809"/>
              <a:ext cx="8270426" cy="4365566"/>
            </a:xfrm>
            <a:prstGeom prst="rect">
              <a:avLst/>
            </a:prstGeom>
            <a:noFill/>
            <a:ln w="13550" cap="rnd">
              <a:solidFill>
                <a:srgbClr val="BEBEBE">
                  <a:alpha val="100000"/>
                </a:srgbClr>
              </a:solidFill>
              <a:prstDash val="solid"/>
              <a:round/>
            </a:ln>
          </p:spPr>
          <p:txBody>
            <a:bodyPr/>
            <a:lstStyle/>
            <a:p/>
          </p:txBody>
        </p:sp>
        <p:sp>
          <p:nvSpPr>
            <p:cNvPr id="128" name="tx128"/>
            <p:cNvSpPr/>
            <p:nvPr/>
          </p:nvSpPr>
          <p:spPr>
            <a:xfrm>
              <a:off x="663630" y="5695922"/>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9" name="tx129"/>
            <p:cNvSpPr/>
            <p:nvPr/>
          </p:nvSpPr>
          <p:spPr>
            <a:xfrm>
              <a:off x="585906" y="529905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30" name="tx130"/>
            <p:cNvSpPr/>
            <p:nvPr/>
          </p:nvSpPr>
          <p:spPr>
            <a:xfrm>
              <a:off x="585906" y="490218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31" name="tx131"/>
            <p:cNvSpPr/>
            <p:nvPr/>
          </p:nvSpPr>
          <p:spPr>
            <a:xfrm>
              <a:off x="585906" y="450531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132" name="tx132"/>
            <p:cNvSpPr/>
            <p:nvPr/>
          </p:nvSpPr>
          <p:spPr>
            <a:xfrm>
              <a:off x="585906" y="410844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133" name="tx133"/>
            <p:cNvSpPr/>
            <p:nvPr/>
          </p:nvSpPr>
          <p:spPr>
            <a:xfrm>
              <a:off x="585906" y="371157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4" name="tx134"/>
            <p:cNvSpPr/>
            <p:nvPr/>
          </p:nvSpPr>
          <p:spPr>
            <a:xfrm>
              <a:off x="585906" y="331470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135" name="tx135"/>
            <p:cNvSpPr/>
            <p:nvPr/>
          </p:nvSpPr>
          <p:spPr>
            <a:xfrm>
              <a:off x="585906" y="291783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70</a:t>
              </a:r>
            </a:p>
          </p:txBody>
        </p:sp>
        <p:sp>
          <p:nvSpPr>
            <p:cNvPr id="136" name="tx136"/>
            <p:cNvSpPr/>
            <p:nvPr/>
          </p:nvSpPr>
          <p:spPr>
            <a:xfrm>
              <a:off x="585906" y="252096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137" name="tx137"/>
            <p:cNvSpPr/>
            <p:nvPr/>
          </p:nvSpPr>
          <p:spPr>
            <a:xfrm>
              <a:off x="585906" y="212409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138" name="tx138"/>
            <p:cNvSpPr/>
            <p:nvPr/>
          </p:nvSpPr>
          <p:spPr>
            <a:xfrm>
              <a:off x="508182" y="1727226"/>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9" name="tx139"/>
            <p:cNvSpPr/>
            <p:nvPr/>
          </p:nvSpPr>
          <p:spPr>
            <a:xfrm>
              <a:off x="102446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0" name="tx140"/>
            <p:cNvSpPr/>
            <p:nvPr/>
          </p:nvSpPr>
          <p:spPr>
            <a:xfrm>
              <a:off x="2277560"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1" name="tx141"/>
            <p:cNvSpPr/>
            <p:nvPr/>
          </p:nvSpPr>
          <p:spPr>
            <a:xfrm>
              <a:off x="3530654"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2" name="tx142"/>
            <p:cNvSpPr/>
            <p:nvPr/>
          </p:nvSpPr>
          <p:spPr>
            <a:xfrm>
              <a:off x="478374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3" name="tx143"/>
            <p:cNvSpPr/>
            <p:nvPr/>
          </p:nvSpPr>
          <p:spPr>
            <a:xfrm>
              <a:off x="578622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4" name="tx144"/>
            <p:cNvSpPr/>
            <p:nvPr/>
          </p:nvSpPr>
          <p:spPr>
            <a:xfrm>
              <a:off x="728993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5" name="tx145"/>
            <p:cNvSpPr/>
            <p:nvPr/>
          </p:nvSpPr>
          <p:spPr>
            <a:xfrm rot="-5400000">
              <a:off x="-37121" y="3711574"/>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46" name="tx146"/>
            <p:cNvSpPr/>
            <p:nvPr/>
          </p:nvSpPr>
          <p:spPr>
            <a:xfrm>
              <a:off x="3575050" y="1368037"/>
              <a:ext cx="272829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Breadth of protection, SEAR, 2000-2025</a:t>
              </a:r>
            </a:p>
          </p:txBody>
        </p:sp>
        <p:sp>
          <p:nvSpPr>
            <p:cNvPr id="147" name="tx147"/>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9074410" y="6491048"/>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49" name="tx149"/>
            <p:cNvSpPr/>
            <p:nvPr/>
          </p:nvSpPr>
          <p:spPr>
            <a:xfrm>
              <a:off x="2610243" y="6611748"/>
              <a:ext cx="64641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Breadth of protection (BoP) = ((DTP3 x 3) + HepB3 + Hib3 + IPV1 +IPVC + MCV1 + MCV2 + PCVC + RCV1 + RotaC + HPVc) / 13</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20% in 2000 to 85% in 2025. This increase since 2000 is a result of incremental improvement in introducing new vaccines and expanding vaccination services to previously missed populations.
Enhancing BOP now depends partly on improving the coverage of HPV, IPVC, and ROTAC - vaccines with coverage less than 80% in 2025.</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Breadth of protection with all recommended antigens has more than doubled since 2000, but reaching the next gains depends on closing coverage gaps in newer vaccines still below 85%.</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11658600" cy="5486400"/>
            <a:chOff x="274320" y="1298448"/>
            <a:chExt cx="11658600" cy="5486400"/>
          </a:xfrm>
        </p:grpSpPr>
        <p:sp>
          <p:nvSpPr>
            <p:cNvPr id="3" name="rc3"/>
            <p:cNvSpPr/>
            <p:nvPr/>
          </p:nvSpPr>
          <p:spPr>
            <a:xfrm>
              <a:off x="274320" y="1298448"/>
              <a:ext cx="1165860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19716"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8239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14506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40773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670411"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617876"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11" name="pt11"/>
            <p:cNvSpPr/>
            <p:nvPr/>
          </p:nvSpPr>
          <p:spPr>
            <a:xfrm>
              <a:off x="1306425" y="527479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 name="pt12"/>
            <p:cNvSpPr/>
            <p:nvPr/>
          </p:nvSpPr>
          <p:spPr>
            <a:xfrm>
              <a:off x="1477163" y="490274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 name="pt13"/>
            <p:cNvSpPr/>
            <p:nvPr/>
          </p:nvSpPr>
          <p:spPr>
            <a:xfrm>
              <a:off x="1529698" y="453068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 name="pt14"/>
            <p:cNvSpPr/>
            <p:nvPr/>
          </p:nvSpPr>
          <p:spPr>
            <a:xfrm>
              <a:off x="1569099" y="41586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 name="pt15"/>
            <p:cNvSpPr/>
            <p:nvPr/>
          </p:nvSpPr>
          <p:spPr>
            <a:xfrm>
              <a:off x="1569099" y="3786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 name="pt16"/>
            <p:cNvSpPr/>
            <p:nvPr/>
          </p:nvSpPr>
          <p:spPr>
            <a:xfrm>
              <a:off x="1582233" y="34145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 name="pt17"/>
            <p:cNvSpPr/>
            <p:nvPr/>
          </p:nvSpPr>
          <p:spPr>
            <a:xfrm>
              <a:off x="1595367" y="30424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 name="pt18"/>
            <p:cNvSpPr/>
            <p:nvPr/>
          </p:nvSpPr>
          <p:spPr>
            <a:xfrm>
              <a:off x="1608500" y="267041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 name="pt19"/>
            <p:cNvSpPr/>
            <p:nvPr/>
          </p:nvSpPr>
          <p:spPr>
            <a:xfrm>
              <a:off x="1608500" y="229835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 name="pt20"/>
            <p:cNvSpPr/>
            <p:nvPr/>
          </p:nvSpPr>
          <p:spPr>
            <a:xfrm>
              <a:off x="1608500"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tx21"/>
            <p:cNvSpPr/>
            <p:nvPr/>
          </p:nvSpPr>
          <p:spPr>
            <a:xfrm>
              <a:off x="1420871" y="5295137"/>
              <a:ext cx="1895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MMR</a:t>
              </a:r>
            </a:p>
          </p:txBody>
        </p:sp>
        <p:sp>
          <p:nvSpPr>
            <p:cNvPr id="22" name="tx22"/>
            <p:cNvSpPr/>
            <p:nvPr/>
          </p:nvSpPr>
          <p:spPr>
            <a:xfrm>
              <a:off x="1314700" y="4923082"/>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TLS</a:t>
              </a:r>
            </a:p>
          </p:txBody>
        </p:sp>
        <p:sp>
          <p:nvSpPr>
            <p:cNvPr id="23" name="tx23"/>
            <p:cNvSpPr/>
            <p:nvPr/>
          </p:nvSpPr>
          <p:spPr>
            <a:xfrm>
              <a:off x="1340808" y="455102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BGD</a:t>
              </a:r>
            </a:p>
          </p:txBody>
        </p:sp>
        <p:sp>
          <p:nvSpPr>
            <p:cNvPr id="24" name="tx24"/>
            <p:cNvSpPr/>
            <p:nvPr/>
          </p:nvSpPr>
          <p:spPr>
            <a:xfrm>
              <a:off x="1402155" y="4178971"/>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LKA</a:t>
              </a:r>
            </a:p>
          </p:txBody>
        </p:sp>
        <p:sp>
          <p:nvSpPr>
            <p:cNvPr id="25" name="tx25"/>
            <p:cNvSpPr/>
            <p:nvPr/>
          </p:nvSpPr>
          <p:spPr>
            <a:xfrm>
              <a:off x="1393468" y="3806916"/>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THA</a:t>
              </a:r>
            </a:p>
          </p:txBody>
        </p:sp>
        <p:sp>
          <p:nvSpPr>
            <p:cNvPr id="26" name="tx26"/>
            <p:cNvSpPr/>
            <p:nvPr/>
          </p:nvSpPr>
          <p:spPr>
            <a:xfrm>
              <a:off x="1428639" y="3434860"/>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IND</a:t>
              </a:r>
            </a:p>
          </p:txBody>
        </p:sp>
        <p:sp>
          <p:nvSpPr>
            <p:cNvPr id="27" name="tx27"/>
            <p:cNvSpPr/>
            <p:nvPr/>
          </p:nvSpPr>
          <p:spPr>
            <a:xfrm>
              <a:off x="1424033" y="3062805"/>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NPL</a:t>
              </a:r>
            </a:p>
          </p:txBody>
        </p:sp>
        <p:sp>
          <p:nvSpPr>
            <p:cNvPr id="28" name="tx28"/>
            <p:cNvSpPr/>
            <p:nvPr/>
          </p:nvSpPr>
          <p:spPr>
            <a:xfrm>
              <a:off x="1432869" y="269075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BTN</a:t>
              </a:r>
            </a:p>
          </p:txBody>
        </p:sp>
        <p:sp>
          <p:nvSpPr>
            <p:cNvPr id="29" name="tx29"/>
            <p:cNvSpPr/>
            <p:nvPr/>
          </p:nvSpPr>
          <p:spPr>
            <a:xfrm>
              <a:off x="1428389" y="231869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PRK</a:t>
              </a:r>
            </a:p>
          </p:txBody>
        </p:sp>
        <p:sp>
          <p:nvSpPr>
            <p:cNvPr id="30" name="tx30"/>
            <p:cNvSpPr/>
            <p:nvPr/>
          </p:nvSpPr>
          <p:spPr>
            <a:xfrm>
              <a:off x="1415221" y="194663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MDV</a:t>
              </a:r>
            </a:p>
          </p:txBody>
        </p:sp>
        <p:sp>
          <p:nvSpPr>
            <p:cNvPr id="31" name="rc31"/>
            <p:cNvSpPr/>
            <p:nvPr/>
          </p:nvSpPr>
          <p:spPr>
            <a:xfrm>
              <a:off x="343909" y="1807652"/>
              <a:ext cx="1379037" cy="3683347"/>
            </a:xfrm>
            <a:prstGeom prst="rect">
              <a:avLst/>
            </a:prstGeom>
            <a:noFill/>
            <a:ln w="13550" cap="rnd">
              <a:solidFill>
                <a:srgbClr val="999999">
                  <a:alpha val="100000"/>
                </a:srgbClr>
              </a:solidFill>
              <a:prstDash val="solid"/>
              <a:round/>
            </a:ln>
          </p:spPr>
          <p:txBody>
            <a:bodyPr/>
            <a:lstStyle/>
            <a:p/>
          </p:txBody>
        </p:sp>
        <p:sp>
          <p:nvSpPr>
            <p:cNvPr id="32" name="pl32"/>
            <p:cNvSpPr/>
            <p:nvPr/>
          </p:nvSpPr>
          <p:spPr>
            <a:xfrm>
              <a:off x="180566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206834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2331016"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259369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285636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311903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3040235"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39" name="pt39"/>
            <p:cNvSpPr/>
            <p:nvPr/>
          </p:nvSpPr>
          <p:spPr>
            <a:xfrm>
              <a:off x="2689383" y="527479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 name="pt40"/>
            <p:cNvSpPr/>
            <p:nvPr/>
          </p:nvSpPr>
          <p:spPr>
            <a:xfrm>
              <a:off x="2846988" y="490274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 name="pt41"/>
            <p:cNvSpPr/>
            <p:nvPr/>
          </p:nvSpPr>
          <p:spPr>
            <a:xfrm>
              <a:off x="2965191" y="453068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2" name="pt42"/>
            <p:cNvSpPr/>
            <p:nvPr/>
          </p:nvSpPr>
          <p:spPr>
            <a:xfrm>
              <a:off x="2965191" y="41586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3" name="pt43"/>
            <p:cNvSpPr/>
            <p:nvPr/>
          </p:nvSpPr>
          <p:spPr>
            <a:xfrm>
              <a:off x="3004592" y="3786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3017726" y="34145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3017726" y="30424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3057127" y="267041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pt47"/>
            <p:cNvSpPr/>
            <p:nvPr/>
          </p:nvSpPr>
          <p:spPr>
            <a:xfrm>
              <a:off x="3057127" y="229835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 name="pt48"/>
            <p:cNvSpPr/>
            <p:nvPr/>
          </p:nvSpPr>
          <p:spPr>
            <a:xfrm>
              <a:off x="3057127"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 name="tx49"/>
            <p:cNvSpPr/>
            <p:nvPr/>
          </p:nvSpPr>
          <p:spPr>
            <a:xfrm>
              <a:off x="2803829" y="5295137"/>
              <a:ext cx="1895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MMR</a:t>
              </a:r>
            </a:p>
          </p:txBody>
        </p:sp>
        <p:sp>
          <p:nvSpPr>
            <p:cNvPr id="50" name="tx50"/>
            <p:cNvSpPr/>
            <p:nvPr/>
          </p:nvSpPr>
          <p:spPr>
            <a:xfrm>
              <a:off x="2684524" y="4923082"/>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TLS</a:t>
              </a:r>
            </a:p>
          </p:txBody>
        </p:sp>
        <p:sp>
          <p:nvSpPr>
            <p:cNvPr id="51" name="tx51"/>
            <p:cNvSpPr/>
            <p:nvPr/>
          </p:nvSpPr>
          <p:spPr>
            <a:xfrm>
              <a:off x="2776301" y="455102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BGD</a:t>
              </a:r>
            </a:p>
          </p:txBody>
        </p:sp>
        <p:sp>
          <p:nvSpPr>
            <p:cNvPr id="52" name="tx52"/>
            <p:cNvSpPr/>
            <p:nvPr/>
          </p:nvSpPr>
          <p:spPr>
            <a:xfrm>
              <a:off x="2789560" y="417897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THA</a:t>
              </a:r>
            </a:p>
          </p:txBody>
        </p:sp>
        <p:sp>
          <p:nvSpPr>
            <p:cNvPr id="53" name="tx53"/>
            <p:cNvSpPr/>
            <p:nvPr/>
          </p:nvSpPr>
          <p:spPr>
            <a:xfrm>
              <a:off x="2850998" y="3806916"/>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IND</a:t>
              </a:r>
            </a:p>
          </p:txBody>
        </p:sp>
        <p:sp>
          <p:nvSpPr>
            <p:cNvPr id="54" name="tx54"/>
            <p:cNvSpPr/>
            <p:nvPr/>
          </p:nvSpPr>
          <p:spPr>
            <a:xfrm>
              <a:off x="2846392" y="3434860"/>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NPL</a:t>
              </a:r>
            </a:p>
          </p:txBody>
        </p:sp>
        <p:sp>
          <p:nvSpPr>
            <p:cNvPr id="55" name="tx55"/>
            <p:cNvSpPr/>
            <p:nvPr/>
          </p:nvSpPr>
          <p:spPr>
            <a:xfrm>
              <a:off x="2850781" y="3062805"/>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LKA</a:t>
              </a:r>
            </a:p>
          </p:txBody>
        </p:sp>
        <p:sp>
          <p:nvSpPr>
            <p:cNvPr id="56" name="tx56"/>
            <p:cNvSpPr/>
            <p:nvPr/>
          </p:nvSpPr>
          <p:spPr>
            <a:xfrm>
              <a:off x="2881496" y="269075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BTN</a:t>
              </a:r>
            </a:p>
          </p:txBody>
        </p:sp>
        <p:sp>
          <p:nvSpPr>
            <p:cNvPr id="57" name="tx57"/>
            <p:cNvSpPr/>
            <p:nvPr/>
          </p:nvSpPr>
          <p:spPr>
            <a:xfrm>
              <a:off x="2877015" y="231869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PRK</a:t>
              </a:r>
            </a:p>
          </p:txBody>
        </p:sp>
        <p:sp>
          <p:nvSpPr>
            <p:cNvPr id="58" name="tx58"/>
            <p:cNvSpPr/>
            <p:nvPr/>
          </p:nvSpPr>
          <p:spPr>
            <a:xfrm>
              <a:off x="2863848" y="194663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MDV</a:t>
              </a:r>
            </a:p>
          </p:txBody>
        </p:sp>
        <p:sp>
          <p:nvSpPr>
            <p:cNvPr id="59" name="rc59"/>
            <p:cNvSpPr/>
            <p:nvPr/>
          </p:nvSpPr>
          <p:spPr>
            <a:xfrm>
              <a:off x="1792535" y="1807652"/>
              <a:ext cx="1379037" cy="3683347"/>
            </a:xfrm>
            <a:prstGeom prst="rect">
              <a:avLst/>
            </a:prstGeom>
            <a:noFill/>
            <a:ln w="13550" cap="rnd">
              <a:solidFill>
                <a:srgbClr val="999999">
                  <a:alpha val="100000"/>
                </a:srgbClr>
              </a:solidFill>
              <a:prstDash val="solid"/>
              <a:round/>
            </a:ln>
          </p:spPr>
          <p:txBody>
            <a:bodyPr/>
            <a:lstStyle/>
            <a:p/>
          </p:txBody>
        </p:sp>
        <p:sp>
          <p:nvSpPr>
            <p:cNvPr id="60" name="pl60"/>
            <p:cNvSpPr/>
            <p:nvPr/>
          </p:nvSpPr>
          <p:spPr>
            <a:xfrm>
              <a:off x="3254295"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351696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3779643"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4042316"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430499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456766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4488862"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67" name="pt67"/>
            <p:cNvSpPr/>
            <p:nvPr/>
          </p:nvSpPr>
          <p:spPr>
            <a:xfrm>
              <a:off x="4164277" y="527479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 name="pt68"/>
            <p:cNvSpPr/>
            <p:nvPr/>
          </p:nvSpPr>
          <p:spPr>
            <a:xfrm>
              <a:off x="4256213" y="490274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9" name="pt69"/>
            <p:cNvSpPr/>
            <p:nvPr/>
          </p:nvSpPr>
          <p:spPr>
            <a:xfrm>
              <a:off x="4413817" y="453068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0" name="pt70"/>
            <p:cNvSpPr/>
            <p:nvPr/>
          </p:nvSpPr>
          <p:spPr>
            <a:xfrm>
              <a:off x="4453218" y="41586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1" name="pt71"/>
            <p:cNvSpPr/>
            <p:nvPr/>
          </p:nvSpPr>
          <p:spPr>
            <a:xfrm>
              <a:off x="4453218" y="3786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2" name="pt72"/>
            <p:cNvSpPr/>
            <p:nvPr/>
          </p:nvSpPr>
          <p:spPr>
            <a:xfrm>
              <a:off x="4466352" y="34145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3" name="pt73"/>
            <p:cNvSpPr/>
            <p:nvPr/>
          </p:nvSpPr>
          <p:spPr>
            <a:xfrm>
              <a:off x="4466352" y="30424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4" name="pt74"/>
            <p:cNvSpPr/>
            <p:nvPr/>
          </p:nvSpPr>
          <p:spPr>
            <a:xfrm>
              <a:off x="4505753" y="267041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5" name="pt75"/>
            <p:cNvSpPr/>
            <p:nvPr/>
          </p:nvSpPr>
          <p:spPr>
            <a:xfrm>
              <a:off x="4505753" y="229835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6" name="pt76"/>
            <p:cNvSpPr/>
            <p:nvPr/>
          </p:nvSpPr>
          <p:spPr>
            <a:xfrm>
              <a:off x="4505753"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7" name="tx77"/>
            <p:cNvSpPr/>
            <p:nvPr/>
          </p:nvSpPr>
          <p:spPr>
            <a:xfrm>
              <a:off x="4278723" y="5295137"/>
              <a:ext cx="1895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MMR</a:t>
              </a:r>
            </a:p>
          </p:txBody>
        </p:sp>
        <p:sp>
          <p:nvSpPr>
            <p:cNvPr id="78" name="tx78"/>
            <p:cNvSpPr/>
            <p:nvPr/>
          </p:nvSpPr>
          <p:spPr>
            <a:xfrm>
              <a:off x="4093749" y="4923082"/>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TLS</a:t>
              </a:r>
            </a:p>
          </p:txBody>
        </p:sp>
        <p:sp>
          <p:nvSpPr>
            <p:cNvPr id="79" name="tx79"/>
            <p:cNvSpPr/>
            <p:nvPr/>
          </p:nvSpPr>
          <p:spPr>
            <a:xfrm>
              <a:off x="4238186" y="4551026"/>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THA</a:t>
              </a:r>
            </a:p>
          </p:txBody>
        </p:sp>
        <p:sp>
          <p:nvSpPr>
            <p:cNvPr id="80" name="tx80"/>
            <p:cNvSpPr/>
            <p:nvPr/>
          </p:nvSpPr>
          <p:spPr>
            <a:xfrm>
              <a:off x="4264328" y="417897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BGD</a:t>
              </a:r>
            </a:p>
          </p:txBody>
        </p:sp>
        <p:sp>
          <p:nvSpPr>
            <p:cNvPr id="81" name="tx81"/>
            <p:cNvSpPr/>
            <p:nvPr/>
          </p:nvSpPr>
          <p:spPr>
            <a:xfrm>
              <a:off x="4299624" y="3806916"/>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IND</a:t>
              </a:r>
            </a:p>
          </p:txBody>
        </p:sp>
        <p:sp>
          <p:nvSpPr>
            <p:cNvPr id="82" name="tx82"/>
            <p:cNvSpPr/>
            <p:nvPr/>
          </p:nvSpPr>
          <p:spPr>
            <a:xfrm>
              <a:off x="4295018" y="3434860"/>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NPL</a:t>
              </a:r>
            </a:p>
          </p:txBody>
        </p:sp>
        <p:sp>
          <p:nvSpPr>
            <p:cNvPr id="83" name="tx83"/>
            <p:cNvSpPr/>
            <p:nvPr/>
          </p:nvSpPr>
          <p:spPr>
            <a:xfrm>
              <a:off x="4299408" y="3062805"/>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LKA</a:t>
              </a:r>
            </a:p>
          </p:txBody>
        </p:sp>
        <p:sp>
          <p:nvSpPr>
            <p:cNvPr id="84" name="tx84"/>
            <p:cNvSpPr/>
            <p:nvPr/>
          </p:nvSpPr>
          <p:spPr>
            <a:xfrm>
              <a:off x="4330122" y="269075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BTN</a:t>
              </a:r>
            </a:p>
          </p:txBody>
        </p:sp>
        <p:sp>
          <p:nvSpPr>
            <p:cNvPr id="85" name="tx85"/>
            <p:cNvSpPr/>
            <p:nvPr/>
          </p:nvSpPr>
          <p:spPr>
            <a:xfrm>
              <a:off x="4325641" y="231869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PRK</a:t>
              </a:r>
            </a:p>
          </p:txBody>
        </p:sp>
        <p:sp>
          <p:nvSpPr>
            <p:cNvPr id="86" name="tx86"/>
            <p:cNvSpPr/>
            <p:nvPr/>
          </p:nvSpPr>
          <p:spPr>
            <a:xfrm>
              <a:off x="4312474" y="194663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MDV</a:t>
              </a:r>
            </a:p>
          </p:txBody>
        </p:sp>
        <p:sp>
          <p:nvSpPr>
            <p:cNvPr id="87" name="rc87"/>
            <p:cNvSpPr/>
            <p:nvPr/>
          </p:nvSpPr>
          <p:spPr>
            <a:xfrm>
              <a:off x="3241161" y="1807652"/>
              <a:ext cx="1379037" cy="3683347"/>
            </a:xfrm>
            <a:prstGeom prst="rect">
              <a:avLst/>
            </a:prstGeom>
            <a:noFill/>
            <a:ln w="13550" cap="rnd">
              <a:solidFill>
                <a:srgbClr val="999999">
                  <a:alpha val="100000"/>
                </a:srgbClr>
              </a:solidFill>
              <a:prstDash val="solid"/>
              <a:round/>
            </a:ln>
          </p:spPr>
          <p:txBody>
            <a:bodyPr/>
            <a:lstStyle/>
            <a:p/>
          </p:txBody>
        </p:sp>
        <p:sp>
          <p:nvSpPr>
            <p:cNvPr id="88" name="pl88"/>
            <p:cNvSpPr/>
            <p:nvPr/>
          </p:nvSpPr>
          <p:spPr>
            <a:xfrm>
              <a:off x="4702921"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965595"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522826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490943"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753616"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601629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714215"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95" name="pt95"/>
            <p:cNvSpPr/>
            <p:nvPr/>
          </p:nvSpPr>
          <p:spPr>
            <a:xfrm>
              <a:off x="5888711" y="527479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6" name="pt96"/>
            <p:cNvSpPr/>
            <p:nvPr/>
          </p:nvSpPr>
          <p:spPr>
            <a:xfrm>
              <a:off x="5901845" y="360054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7" name="pt97"/>
            <p:cNvSpPr/>
            <p:nvPr/>
          </p:nvSpPr>
          <p:spPr>
            <a:xfrm>
              <a:off x="5928112"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8" name="tx98"/>
            <p:cNvSpPr/>
            <p:nvPr/>
          </p:nvSpPr>
          <p:spPr>
            <a:xfrm>
              <a:off x="5717377" y="5295137"/>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NPL</a:t>
              </a:r>
            </a:p>
          </p:txBody>
        </p:sp>
        <p:sp>
          <p:nvSpPr>
            <p:cNvPr id="99" name="tx99"/>
            <p:cNvSpPr/>
            <p:nvPr/>
          </p:nvSpPr>
          <p:spPr>
            <a:xfrm>
              <a:off x="5748251" y="3620888"/>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IND</a:t>
              </a:r>
            </a:p>
          </p:txBody>
        </p:sp>
        <p:sp>
          <p:nvSpPr>
            <p:cNvPr id="100" name="tx100"/>
            <p:cNvSpPr/>
            <p:nvPr/>
          </p:nvSpPr>
          <p:spPr>
            <a:xfrm>
              <a:off x="5752481" y="1946639"/>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BTN</a:t>
              </a:r>
            </a:p>
          </p:txBody>
        </p:sp>
        <p:sp>
          <p:nvSpPr>
            <p:cNvPr id="101" name="rc101"/>
            <p:cNvSpPr/>
            <p:nvPr/>
          </p:nvSpPr>
          <p:spPr>
            <a:xfrm>
              <a:off x="4689788" y="1807652"/>
              <a:ext cx="1379037" cy="3683347"/>
            </a:xfrm>
            <a:prstGeom prst="rect">
              <a:avLst/>
            </a:prstGeom>
            <a:noFill/>
            <a:ln w="13550" cap="rnd">
              <a:solidFill>
                <a:srgbClr val="999999">
                  <a:alpha val="100000"/>
                </a:srgbClr>
              </a:solidFill>
              <a:prstDash val="solid"/>
              <a:round/>
            </a:ln>
          </p:spPr>
          <p:txBody>
            <a:bodyPr/>
            <a:lstStyle/>
            <a:p/>
          </p:txBody>
        </p:sp>
        <p:sp>
          <p:nvSpPr>
            <p:cNvPr id="102" name="pl102"/>
            <p:cNvSpPr/>
            <p:nvPr/>
          </p:nvSpPr>
          <p:spPr>
            <a:xfrm>
              <a:off x="6151548"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6414221"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6676895"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693956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7202243"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746491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7412382"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109" name="pt109"/>
            <p:cNvSpPr/>
            <p:nvPr/>
          </p:nvSpPr>
          <p:spPr>
            <a:xfrm>
              <a:off x="6903926" y="527479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0" name="pt110"/>
            <p:cNvSpPr/>
            <p:nvPr/>
          </p:nvSpPr>
          <p:spPr>
            <a:xfrm>
              <a:off x="7035262" y="490274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11" name="pt111"/>
            <p:cNvSpPr/>
            <p:nvPr/>
          </p:nvSpPr>
          <p:spPr>
            <a:xfrm>
              <a:off x="7284803" y="453068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2" name="pt112"/>
            <p:cNvSpPr/>
            <p:nvPr/>
          </p:nvSpPr>
          <p:spPr>
            <a:xfrm>
              <a:off x="7324204" y="41586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7363605" y="3786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7376738" y="34145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7389872" y="30424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7389872" y="267041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7403006" y="229835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7403006"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tx119"/>
            <p:cNvSpPr/>
            <p:nvPr/>
          </p:nvSpPr>
          <p:spPr>
            <a:xfrm>
              <a:off x="7018371" y="5295137"/>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TLS</a:t>
              </a:r>
            </a:p>
          </p:txBody>
        </p:sp>
        <p:sp>
          <p:nvSpPr>
            <p:cNvPr id="120" name="tx120"/>
            <p:cNvSpPr/>
            <p:nvPr/>
          </p:nvSpPr>
          <p:spPr>
            <a:xfrm>
              <a:off x="7149708" y="4923082"/>
              <a:ext cx="1895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MMR</a:t>
              </a:r>
            </a:p>
          </p:txBody>
        </p:sp>
        <p:sp>
          <p:nvSpPr>
            <p:cNvPr id="121" name="tx121"/>
            <p:cNvSpPr/>
            <p:nvPr/>
          </p:nvSpPr>
          <p:spPr>
            <a:xfrm>
              <a:off x="7095913" y="455102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BGD</a:t>
              </a:r>
            </a:p>
          </p:txBody>
        </p:sp>
        <p:sp>
          <p:nvSpPr>
            <p:cNvPr id="122" name="tx122"/>
            <p:cNvSpPr/>
            <p:nvPr/>
          </p:nvSpPr>
          <p:spPr>
            <a:xfrm>
              <a:off x="7148572" y="417897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THA</a:t>
              </a:r>
            </a:p>
          </p:txBody>
        </p:sp>
        <p:sp>
          <p:nvSpPr>
            <p:cNvPr id="123" name="tx123"/>
            <p:cNvSpPr/>
            <p:nvPr/>
          </p:nvSpPr>
          <p:spPr>
            <a:xfrm>
              <a:off x="7192271" y="3806916"/>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NPL</a:t>
              </a:r>
            </a:p>
          </p:txBody>
        </p:sp>
        <p:sp>
          <p:nvSpPr>
            <p:cNvPr id="124" name="tx124"/>
            <p:cNvSpPr/>
            <p:nvPr/>
          </p:nvSpPr>
          <p:spPr>
            <a:xfrm>
              <a:off x="7209794" y="3434860"/>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LKA</a:t>
              </a:r>
            </a:p>
          </p:txBody>
        </p:sp>
        <p:sp>
          <p:nvSpPr>
            <p:cNvPr id="125" name="tx125"/>
            <p:cNvSpPr/>
            <p:nvPr/>
          </p:nvSpPr>
          <p:spPr>
            <a:xfrm>
              <a:off x="7214241" y="306280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BTN</a:t>
              </a:r>
            </a:p>
          </p:txBody>
        </p:sp>
        <p:sp>
          <p:nvSpPr>
            <p:cNvPr id="126" name="tx126"/>
            <p:cNvSpPr/>
            <p:nvPr/>
          </p:nvSpPr>
          <p:spPr>
            <a:xfrm>
              <a:off x="7236278" y="2690750"/>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IND</a:t>
              </a:r>
            </a:p>
          </p:txBody>
        </p:sp>
        <p:sp>
          <p:nvSpPr>
            <p:cNvPr id="127" name="tx127"/>
            <p:cNvSpPr/>
            <p:nvPr/>
          </p:nvSpPr>
          <p:spPr>
            <a:xfrm>
              <a:off x="7222894" y="231869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PRK</a:t>
              </a:r>
            </a:p>
          </p:txBody>
        </p:sp>
        <p:sp>
          <p:nvSpPr>
            <p:cNvPr id="128" name="tx128"/>
            <p:cNvSpPr/>
            <p:nvPr/>
          </p:nvSpPr>
          <p:spPr>
            <a:xfrm>
              <a:off x="7209727" y="194663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MDV</a:t>
              </a:r>
            </a:p>
          </p:txBody>
        </p:sp>
        <p:sp>
          <p:nvSpPr>
            <p:cNvPr id="129" name="rc129"/>
            <p:cNvSpPr/>
            <p:nvPr/>
          </p:nvSpPr>
          <p:spPr>
            <a:xfrm>
              <a:off x="6138414" y="1807652"/>
              <a:ext cx="1379037" cy="3683347"/>
            </a:xfrm>
            <a:prstGeom prst="rect">
              <a:avLst/>
            </a:prstGeom>
            <a:noFill/>
            <a:ln w="13550" cap="rnd">
              <a:solidFill>
                <a:srgbClr val="999999">
                  <a:alpha val="100000"/>
                </a:srgbClr>
              </a:solidFill>
              <a:prstDash val="solid"/>
              <a:round/>
            </a:ln>
          </p:spPr>
          <p:txBody>
            <a:bodyPr/>
            <a:lstStyle/>
            <a:p/>
          </p:txBody>
        </p:sp>
        <p:sp>
          <p:nvSpPr>
            <p:cNvPr id="130" name="pl130"/>
            <p:cNvSpPr/>
            <p:nvPr/>
          </p:nvSpPr>
          <p:spPr>
            <a:xfrm>
              <a:off x="760017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862848"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12552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388195"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65086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913543"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8821607"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137" name="pt137"/>
            <p:cNvSpPr/>
            <p:nvPr/>
          </p:nvSpPr>
          <p:spPr>
            <a:xfrm>
              <a:off x="8300017"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8" name="pt138"/>
            <p:cNvSpPr/>
            <p:nvPr/>
          </p:nvSpPr>
          <p:spPr>
            <a:xfrm>
              <a:off x="8444488" y="49027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9" name="pt139"/>
            <p:cNvSpPr/>
            <p:nvPr/>
          </p:nvSpPr>
          <p:spPr>
            <a:xfrm>
              <a:off x="8680894" y="453068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0" name="pt140"/>
            <p:cNvSpPr/>
            <p:nvPr/>
          </p:nvSpPr>
          <p:spPr>
            <a:xfrm>
              <a:off x="8694028" y="41586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1" name="pt141"/>
            <p:cNvSpPr/>
            <p:nvPr/>
          </p:nvSpPr>
          <p:spPr>
            <a:xfrm>
              <a:off x="8759696" y="378657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2" name="pt142"/>
            <p:cNvSpPr/>
            <p:nvPr/>
          </p:nvSpPr>
          <p:spPr>
            <a:xfrm>
              <a:off x="8799097" y="34145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3" name="pt143"/>
            <p:cNvSpPr/>
            <p:nvPr/>
          </p:nvSpPr>
          <p:spPr>
            <a:xfrm>
              <a:off x="8799097" y="30424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4" name="pt144"/>
            <p:cNvSpPr/>
            <p:nvPr/>
          </p:nvSpPr>
          <p:spPr>
            <a:xfrm>
              <a:off x="8851632" y="267041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5" name="pt145"/>
            <p:cNvSpPr/>
            <p:nvPr/>
          </p:nvSpPr>
          <p:spPr>
            <a:xfrm>
              <a:off x="8851632" y="229835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6" name="pt146"/>
            <p:cNvSpPr/>
            <p:nvPr/>
          </p:nvSpPr>
          <p:spPr>
            <a:xfrm>
              <a:off x="8851632"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7" name="tx147"/>
            <p:cNvSpPr/>
            <p:nvPr/>
          </p:nvSpPr>
          <p:spPr>
            <a:xfrm>
              <a:off x="8414463" y="5295137"/>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TLS</a:t>
              </a:r>
            </a:p>
          </p:txBody>
        </p:sp>
        <p:sp>
          <p:nvSpPr>
            <p:cNvPr id="148" name="tx148"/>
            <p:cNvSpPr/>
            <p:nvPr/>
          </p:nvSpPr>
          <p:spPr>
            <a:xfrm>
              <a:off x="8558933" y="4923082"/>
              <a:ext cx="1895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MMR</a:t>
              </a:r>
            </a:p>
          </p:txBody>
        </p:sp>
        <p:sp>
          <p:nvSpPr>
            <p:cNvPr id="149" name="tx149"/>
            <p:cNvSpPr/>
            <p:nvPr/>
          </p:nvSpPr>
          <p:spPr>
            <a:xfrm>
              <a:off x="8492004" y="455102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BGD</a:t>
              </a:r>
            </a:p>
          </p:txBody>
        </p:sp>
        <p:sp>
          <p:nvSpPr>
            <p:cNvPr id="150" name="tx150"/>
            <p:cNvSpPr/>
            <p:nvPr/>
          </p:nvSpPr>
          <p:spPr>
            <a:xfrm>
              <a:off x="8518397" y="417897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THA</a:t>
              </a:r>
            </a:p>
          </p:txBody>
        </p:sp>
        <p:sp>
          <p:nvSpPr>
            <p:cNvPr id="151" name="tx151"/>
            <p:cNvSpPr/>
            <p:nvPr/>
          </p:nvSpPr>
          <p:spPr>
            <a:xfrm>
              <a:off x="8588363" y="3806916"/>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NPL</a:t>
              </a:r>
            </a:p>
          </p:txBody>
        </p:sp>
        <p:sp>
          <p:nvSpPr>
            <p:cNvPr id="152" name="tx152"/>
            <p:cNvSpPr/>
            <p:nvPr/>
          </p:nvSpPr>
          <p:spPr>
            <a:xfrm>
              <a:off x="8645503" y="3434860"/>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IND</a:t>
              </a:r>
            </a:p>
          </p:txBody>
        </p:sp>
        <p:sp>
          <p:nvSpPr>
            <p:cNvPr id="153" name="tx153"/>
            <p:cNvSpPr/>
            <p:nvPr/>
          </p:nvSpPr>
          <p:spPr>
            <a:xfrm>
              <a:off x="8632153" y="3062805"/>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LKA</a:t>
              </a:r>
            </a:p>
          </p:txBody>
        </p:sp>
        <p:sp>
          <p:nvSpPr>
            <p:cNvPr id="154" name="tx154"/>
            <p:cNvSpPr/>
            <p:nvPr/>
          </p:nvSpPr>
          <p:spPr>
            <a:xfrm>
              <a:off x="8676001" y="269075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BTN</a:t>
              </a:r>
            </a:p>
          </p:txBody>
        </p:sp>
        <p:sp>
          <p:nvSpPr>
            <p:cNvPr id="155" name="tx155"/>
            <p:cNvSpPr/>
            <p:nvPr/>
          </p:nvSpPr>
          <p:spPr>
            <a:xfrm>
              <a:off x="8671520" y="231869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PRK</a:t>
              </a:r>
            </a:p>
          </p:txBody>
        </p:sp>
        <p:sp>
          <p:nvSpPr>
            <p:cNvPr id="156" name="tx156"/>
            <p:cNvSpPr/>
            <p:nvPr/>
          </p:nvSpPr>
          <p:spPr>
            <a:xfrm>
              <a:off x="8658353" y="194663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MDV</a:t>
              </a:r>
            </a:p>
          </p:txBody>
        </p:sp>
        <p:sp>
          <p:nvSpPr>
            <p:cNvPr id="157" name="rc157"/>
            <p:cNvSpPr/>
            <p:nvPr/>
          </p:nvSpPr>
          <p:spPr>
            <a:xfrm>
              <a:off x="7587040" y="1807652"/>
              <a:ext cx="1379037" cy="3683347"/>
            </a:xfrm>
            <a:prstGeom prst="rect">
              <a:avLst/>
            </a:prstGeom>
            <a:noFill/>
            <a:ln w="13550" cap="rnd">
              <a:solidFill>
                <a:srgbClr val="999999">
                  <a:alpha val="100000"/>
                </a:srgbClr>
              </a:solidFill>
              <a:prstDash val="solid"/>
              <a:round/>
            </a:ln>
          </p:spPr>
          <p:txBody>
            <a:bodyPr/>
            <a:lstStyle/>
            <a:p/>
          </p:txBody>
        </p:sp>
        <p:sp>
          <p:nvSpPr>
            <p:cNvPr id="158" name="pl158"/>
            <p:cNvSpPr/>
            <p:nvPr/>
          </p:nvSpPr>
          <p:spPr>
            <a:xfrm>
              <a:off x="904880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931147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9574148"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983682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10099496"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1036216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10257100"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165" name="pt165"/>
            <p:cNvSpPr/>
            <p:nvPr/>
          </p:nvSpPr>
          <p:spPr>
            <a:xfrm>
              <a:off x="9026291"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9932515" y="471671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7" name="pt167"/>
            <p:cNvSpPr/>
            <p:nvPr/>
          </p:nvSpPr>
          <p:spPr>
            <a:xfrm>
              <a:off x="10076986" y="41586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8" name="pt168"/>
            <p:cNvSpPr/>
            <p:nvPr/>
          </p:nvSpPr>
          <p:spPr>
            <a:xfrm>
              <a:off x="10234590" y="360054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9" name="pt169"/>
            <p:cNvSpPr/>
            <p:nvPr/>
          </p:nvSpPr>
          <p:spPr>
            <a:xfrm>
              <a:off x="10234590" y="30424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0" name="pt170"/>
            <p:cNvSpPr/>
            <p:nvPr/>
          </p:nvSpPr>
          <p:spPr>
            <a:xfrm>
              <a:off x="10273991" y="24843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1" name="pt171"/>
            <p:cNvSpPr/>
            <p:nvPr/>
          </p:nvSpPr>
          <p:spPr>
            <a:xfrm>
              <a:off x="10300258"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2" name="tx172"/>
            <p:cNvSpPr/>
            <p:nvPr/>
          </p:nvSpPr>
          <p:spPr>
            <a:xfrm>
              <a:off x="9140736" y="529513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MDV</a:t>
              </a:r>
            </a:p>
          </p:txBody>
        </p:sp>
        <p:sp>
          <p:nvSpPr>
            <p:cNvPr id="173" name="tx173"/>
            <p:cNvSpPr/>
            <p:nvPr/>
          </p:nvSpPr>
          <p:spPr>
            <a:xfrm>
              <a:off x="10046961" y="4737054"/>
              <a:ext cx="1895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MMR</a:t>
              </a:r>
            </a:p>
          </p:txBody>
        </p:sp>
        <p:sp>
          <p:nvSpPr>
            <p:cNvPr id="174" name="tx174"/>
            <p:cNvSpPr/>
            <p:nvPr/>
          </p:nvSpPr>
          <p:spPr>
            <a:xfrm>
              <a:off x="9914522" y="4178971"/>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TLS</a:t>
              </a:r>
            </a:p>
          </p:txBody>
        </p:sp>
        <p:sp>
          <p:nvSpPr>
            <p:cNvPr id="175" name="tx175"/>
            <p:cNvSpPr/>
            <p:nvPr/>
          </p:nvSpPr>
          <p:spPr>
            <a:xfrm>
              <a:off x="10045700" y="362088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BGD</a:t>
              </a:r>
            </a:p>
          </p:txBody>
        </p:sp>
        <p:sp>
          <p:nvSpPr>
            <p:cNvPr id="176" name="tx176"/>
            <p:cNvSpPr/>
            <p:nvPr/>
          </p:nvSpPr>
          <p:spPr>
            <a:xfrm>
              <a:off x="10063257" y="3062805"/>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NPL</a:t>
              </a:r>
            </a:p>
          </p:txBody>
        </p:sp>
        <p:sp>
          <p:nvSpPr>
            <p:cNvPr id="177" name="tx177"/>
            <p:cNvSpPr/>
            <p:nvPr/>
          </p:nvSpPr>
          <p:spPr>
            <a:xfrm>
              <a:off x="10120397" y="2504722"/>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IND</a:t>
              </a:r>
            </a:p>
          </p:txBody>
        </p:sp>
        <p:sp>
          <p:nvSpPr>
            <p:cNvPr id="178" name="tx178"/>
            <p:cNvSpPr/>
            <p:nvPr/>
          </p:nvSpPr>
          <p:spPr>
            <a:xfrm>
              <a:off x="10124627" y="1946639"/>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BTN</a:t>
              </a:r>
            </a:p>
          </p:txBody>
        </p:sp>
        <p:sp>
          <p:nvSpPr>
            <p:cNvPr id="179" name="rc179"/>
            <p:cNvSpPr/>
            <p:nvPr/>
          </p:nvSpPr>
          <p:spPr>
            <a:xfrm>
              <a:off x="9035667" y="1807652"/>
              <a:ext cx="1379037" cy="3683347"/>
            </a:xfrm>
            <a:prstGeom prst="rect">
              <a:avLst/>
            </a:prstGeom>
            <a:noFill/>
            <a:ln w="13550" cap="rnd">
              <a:solidFill>
                <a:srgbClr val="999999">
                  <a:alpha val="100000"/>
                </a:srgbClr>
              </a:solidFill>
              <a:prstDash val="solid"/>
              <a:round/>
            </a:ln>
          </p:spPr>
          <p:txBody>
            <a:bodyPr/>
            <a:lstStyle/>
            <a:p/>
          </p:txBody>
        </p:sp>
        <p:sp>
          <p:nvSpPr>
            <p:cNvPr id="180" name="pl180"/>
            <p:cNvSpPr/>
            <p:nvPr/>
          </p:nvSpPr>
          <p:spPr>
            <a:xfrm>
              <a:off x="1049742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10760101"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1102277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11285448"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1154812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11810796"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11508721"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187" name="pt187"/>
            <p:cNvSpPr/>
            <p:nvPr/>
          </p:nvSpPr>
          <p:spPr>
            <a:xfrm>
              <a:off x="10461783"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8" name="pt188"/>
            <p:cNvSpPr/>
            <p:nvPr/>
          </p:nvSpPr>
          <p:spPr>
            <a:xfrm>
              <a:off x="10803259" y="46050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9" name="pt189"/>
            <p:cNvSpPr/>
            <p:nvPr/>
          </p:nvSpPr>
          <p:spPr>
            <a:xfrm>
              <a:off x="11328607" y="393539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0" name="pt190"/>
            <p:cNvSpPr/>
            <p:nvPr/>
          </p:nvSpPr>
          <p:spPr>
            <a:xfrm>
              <a:off x="11433676" y="326569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1" name="pt191"/>
            <p:cNvSpPr/>
            <p:nvPr/>
          </p:nvSpPr>
          <p:spPr>
            <a:xfrm>
              <a:off x="11643815" y="259599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2" name="pt192"/>
            <p:cNvSpPr/>
            <p:nvPr/>
          </p:nvSpPr>
          <p:spPr>
            <a:xfrm>
              <a:off x="11709484"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3" name="tx193"/>
            <p:cNvSpPr/>
            <p:nvPr/>
          </p:nvSpPr>
          <p:spPr>
            <a:xfrm>
              <a:off x="10576229" y="529513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MDV</a:t>
              </a:r>
            </a:p>
          </p:txBody>
        </p:sp>
        <p:sp>
          <p:nvSpPr>
            <p:cNvPr id="194" name="tx194"/>
            <p:cNvSpPr/>
            <p:nvPr/>
          </p:nvSpPr>
          <p:spPr>
            <a:xfrm>
              <a:off x="10917705" y="4625437"/>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TLS</a:t>
              </a:r>
            </a:p>
          </p:txBody>
        </p:sp>
        <p:sp>
          <p:nvSpPr>
            <p:cNvPr id="195" name="tx195"/>
            <p:cNvSpPr/>
            <p:nvPr/>
          </p:nvSpPr>
          <p:spPr>
            <a:xfrm>
              <a:off x="11443052" y="3955738"/>
              <a:ext cx="1895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MMR</a:t>
              </a:r>
            </a:p>
          </p:txBody>
        </p:sp>
        <p:sp>
          <p:nvSpPr>
            <p:cNvPr id="196" name="tx196"/>
            <p:cNvSpPr/>
            <p:nvPr/>
          </p:nvSpPr>
          <p:spPr>
            <a:xfrm>
              <a:off x="11548122" y="3286038"/>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THA</a:t>
              </a:r>
            </a:p>
          </p:txBody>
        </p:sp>
        <p:sp>
          <p:nvSpPr>
            <p:cNvPr id="197" name="tx197"/>
            <p:cNvSpPr/>
            <p:nvPr/>
          </p:nvSpPr>
          <p:spPr>
            <a:xfrm>
              <a:off x="11490221" y="2616338"/>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IND</a:t>
              </a:r>
            </a:p>
          </p:txBody>
        </p:sp>
        <p:sp>
          <p:nvSpPr>
            <p:cNvPr id="198" name="tx198"/>
            <p:cNvSpPr/>
            <p:nvPr/>
          </p:nvSpPr>
          <p:spPr>
            <a:xfrm>
              <a:off x="11538150" y="1946639"/>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NPL</a:t>
              </a:r>
            </a:p>
          </p:txBody>
        </p:sp>
        <p:sp>
          <p:nvSpPr>
            <p:cNvPr id="199" name="rc199"/>
            <p:cNvSpPr/>
            <p:nvPr/>
          </p:nvSpPr>
          <p:spPr>
            <a:xfrm>
              <a:off x="10484293" y="1807652"/>
              <a:ext cx="1379037" cy="3683347"/>
            </a:xfrm>
            <a:prstGeom prst="rect">
              <a:avLst/>
            </a:prstGeom>
            <a:noFill/>
            <a:ln w="13550" cap="rnd">
              <a:solidFill>
                <a:srgbClr val="999999">
                  <a:alpha val="100000"/>
                </a:srgbClr>
              </a:solidFill>
              <a:prstDash val="solid"/>
              <a:round/>
            </a:ln>
          </p:spPr>
          <p:txBody>
            <a:bodyPr/>
            <a:lstStyle/>
            <a:p/>
          </p:txBody>
        </p:sp>
        <p:sp>
          <p:nvSpPr>
            <p:cNvPr id="200" name="rc200"/>
            <p:cNvSpPr/>
            <p:nvPr/>
          </p:nvSpPr>
          <p:spPr>
            <a:xfrm>
              <a:off x="343909"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01" name="tx201"/>
            <p:cNvSpPr/>
            <p:nvPr/>
          </p:nvSpPr>
          <p:spPr>
            <a:xfrm>
              <a:off x="726006" y="1660221"/>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 (96%)</a:t>
              </a:r>
            </a:p>
          </p:txBody>
        </p:sp>
        <p:sp>
          <p:nvSpPr>
            <p:cNvPr id="202" name="rc202"/>
            <p:cNvSpPr/>
            <p:nvPr/>
          </p:nvSpPr>
          <p:spPr>
            <a:xfrm>
              <a:off x="1792535"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03" name="tx203"/>
            <p:cNvSpPr/>
            <p:nvPr/>
          </p:nvSpPr>
          <p:spPr>
            <a:xfrm>
              <a:off x="2174632" y="1660221"/>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 (94%)</a:t>
              </a:r>
            </a:p>
          </p:txBody>
        </p:sp>
        <p:sp>
          <p:nvSpPr>
            <p:cNvPr id="204" name="rc204"/>
            <p:cNvSpPr/>
            <p:nvPr/>
          </p:nvSpPr>
          <p:spPr>
            <a:xfrm>
              <a:off x="3241161"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05" name="tx205"/>
            <p:cNvSpPr/>
            <p:nvPr/>
          </p:nvSpPr>
          <p:spPr>
            <a:xfrm>
              <a:off x="3644884" y="1660221"/>
              <a:ext cx="5715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 (94%)</a:t>
              </a:r>
            </a:p>
          </p:txBody>
        </p:sp>
        <p:sp>
          <p:nvSpPr>
            <p:cNvPr id="206" name="rc206"/>
            <p:cNvSpPr/>
            <p:nvPr/>
          </p:nvSpPr>
          <p:spPr>
            <a:xfrm>
              <a:off x="4689788"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07" name="tx207"/>
            <p:cNvSpPr/>
            <p:nvPr/>
          </p:nvSpPr>
          <p:spPr>
            <a:xfrm>
              <a:off x="5084275" y="1660221"/>
              <a:ext cx="5900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 (77%)</a:t>
              </a:r>
            </a:p>
          </p:txBody>
        </p:sp>
        <p:sp>
          <p:nvSpPr>
            <p:cNvPr id="208" name="rc208"/>
            <p:cNvSpPr/>
            <p:nvPr/>
          </p:nvSpPr>
          <p:spPr>
            <a:xfrm>
              <a:off x="6138414"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09" name="tx209"/>
            <p:cNvSpPr/>
            <p:nvPr/>
          </p:nvSpPr>
          <p:spPr>
            <a:xfrm>
              <a:off x="6508076" y="1660221"/>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 (96%)</a:t>
              </a:r>
            </a:p>
          </p:txBody>
        </p:sp>
        <p:sp>
          <p:nvSpPr>
            <p:cNvPr id="210" name="rc210"/>
            <p:cNvSpPr/>
            <p:nvPr/>
          </p:nvSpPr>
          <p:spPr>
            <a:xfrm>
              <a:off x="7587040"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11" name="tx211"/>
            <p:cNvSpPr/>
            <p:nvPr/>
          </p:nvSpPr>
          <p:spPr>
            <a:xfrm>
              <a:off x="7956702" y="1660221"/>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 (93%)</a:t>
              </a:r>
            </a:p>
          </p:txBody>
        </p:sp>
        <p:sp>
          <p:nvSpPr>
            <p:cNvPr id="212" name="rc212"/>
            <p:cNvSpPr/>
            <p:nvPr/>
          </p:nvSpPr>
          <p:spPr>
            <a:xfrm>
              <a:off x="9035667"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13" name="tx213"/>
            <p:cNvSpPr/>
            <p:nvPr/>
          </p:nvSpPr>
          <p:spPr>
            <a:xfrm>
              <a:off x="9405374" y="1660221"/>
              <a:ext cx="6396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 (92%)</a:t>
              </a:r>
            </a:p>
          </p:txBody>
        </p:sp>
        <p:sp>
          <p:nvSpPr>
            <p:cNvPr id="214" name="rc214"/>
            <p:cNvSpPr/>
            <p:nvPr/>
          </p:nvSpPr>
          <p:spPr>
            <a:xfrm>
              <a:off x="10484293"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15" name="tx215"/>
            <p:cNvSpPr/>
            <p:nvPr/>
          </p:nvSpPr>
          <p:spPr>
            <a:xfrm>
              <a:off x="10817836" y="1660221"/>
              <a:ext cx="71195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 (77%)</a:t>
              </a:r>
            </a:p>
          </p:txBody>
        </p:sp>
        <p:sp>
          <p:nvSpPr>
            <p:cNvPr id="216" name="pl216"/>
            <p:cNvSpPr/>
            <p:nvPr/>
          </p:nvSpPr>
          <p:spPr>
            <a:xfrm>
              <a:off x="343909" y="5491000"/>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217" name="pl217"/>
            <p:cNvSpPr/>
            <p:nvPr/>
          </p:nvSpPr>
          <p:spPr>
            <a:xfrm>
              <a:off x="35704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8" name="pl218"/>
            <p:cNvSpPr/>
            <p:nvPr/>
          </p:nvSpPr>
          <p:spPr>
            <a:xfrm>
              <a:off x="619716"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9" name="pl219"/>
            <p:cNvSpPr/>
            <p:nvPr/>
          </p:nvSpPr>
          <p:spPr>
            <a:xfrm>
              <a:off x="88239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0" name="pl220"/>
            <p:cNvSpPr/>
            <p:nvPr/>
          </p:nvSpPr>
          <p:spPr>
            <a:xfrm>
              <a:off x="114506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1" name="pl221"/>
            <p:cNvSpPr/>
            <p:nvPr/>
          </p:nvSpPr>
          <p:spPr>
            <a:xfrm>
              <a:off x="140773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2" name="pl222"/>
            <p:cNvSpPr/>
            <p:nvPr/>
          </p:nvSpPr>
          <p:spPr>
            <a:xfrm>
              <a:off x="1670411"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3" name="tx223"/>
            <p:cNvSpPr/>
            <p:nvPr/>
          </p:nvSpPr>
          <p:spPr>
            <a:xfrm rot="-5400000">
              <a:off x="325953" y="56260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24" name="tx224"/>
            <p:cNvSpPr/>
            <p:nvPr/>
          </p:nvSpPr>
          <p:spPr>
            <a:xfrm rot="-5400000">
              <a:off x="557537"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25" name="tx225"/>
            <p:cNvSpPr/>
            <p:nvPr/>
          </p:nvSpPr>
          <p:spPr>
            <a:xfrm rot="-5400000">
              <a:off x="820211"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26" name="tx226"/>
            <p:cNvSpPr/>
            <p:nvPr/>
          </p:nvSpPr>
          <p:spPr>
            <a:xfrm rot="-5400000">
              <a:off x="1082884"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27" name="tx227"/>
            <p:cNvSpPr/>
            <p:nvPr/>
          </p:nvSpPr>
          <p:spPr>
            <a:xfrm rot="-5400000">
              <a:off x="1345558"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28" name="tx228"/>
            <p:cNvSpPr/>
            <p:nvPr/>
          </p:nvSpPr>
          <p:spPr>
            <a:xfrm rot="-5400000">
              <a:off x="1577142"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29" name="pl229"/>
            <p:cNvSpPr/>
            <p:nvPr/>
          </p:nvSpPr>
          <p:spPr>
            <a:xfrm>
              <a:off x="1792535" y="5491000"/>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230" name="pl230"/>
            <p:cNvSpPr/>
            <p:nvPr/>
          </p:nvSpPr>
          <p:spPr>
            <a:xfrm>
              <a:off x="180566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1" name="pl231"/>
            <p:cNvSpPr/>
            <p:nvPr/>
          </p:nvSpPr>
          <p:spPr>
            <a:xfrm>
              <a:off x="206834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2" name="pl232"/>
            <p:cNvSpPr/>
            <p:nvPr/>
          </p:nvSpPr>
          <p:spPr>
            <a:xfrm>
              <a:off x="2331016"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3" name="pl233"/>
            <p:cNvSpPr/>
            <p:nvPr/>
          </p:nvSpPr>
          <p:spPr>
            <a:xfrm>
              <a:off x="259369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4" name="pl234"/>
            <p:cNvSpPr/>
            <p:nvPr/>
          </p:nvSpPr>
          <p:spPr>
            <a:xfrm>
              <a:off x="285636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5" name="pl235"/>
            <p:cNvSpPr/>
            <p:nvPr/>
          </p:nvSpPr>
          <p:spPr>
            <a:xfrm>
              <a:off x="311903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6" name="tx236"/>
            <p:cNvSpPr/>
            <p:nvPr/>
          </p:nvSpPr>
          <p:spPr>
            <a:xfrm rot="-5400000">
              <a:off x="1774579" y="56260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37" name="tx237"/>
            <p:cNvSpPr/>
            <p:nvPr/>
          </p:nvSpPr>
          <p:spPr>
            <a:xfrm rot="-5400000">
              <a:off x="2006163"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38" name="tx238"/>
            <p:cNvSpPr/>
            <p:nvPr/>
          </p:nvSpPr>
          <p:spPr>
            <a:xfrm rot="-5400000">
              <a:off x="2268837"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39" name="tx239"/>
            <p:cNvSpPr/>
            <p:nvPr/>
          </p:nvSpPr>
          <p:spPr>
            <a:xfrm rot="-5400000">
              <a:off x="2531511"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40" name="tx240"/>
            <p:cNvSpPr/>
            <p:nvPr/>
          </p:nvSpPr>
          <p:spPr>
            <a:xfrm rot="-5400000">
              <a:off x="2794185"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41" name="tx241"/>
            <p:cNvSpPr/>
            <p:nvPr/>
          </p:nvSpPr>
          <p:spPr>
            <a:xfrm rot="-5400000">
              <a:off x="3025769"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42" name="pl242"/>
            <p:cNvSpPr/>
            <p:nvPr/>
          </p:nvSpPr>
          <p:spPr>
            <a:xfrm>
              <a:off x="3241161" y="5491000"/>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243" name="pl243"/>
            <p:cNvSpPr/>
            <p:nvPr/>
          </p:nvSpPr>
          <p:spPr>
            <a:xfrm>
              <a:off x="3254295"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4" name="pl244"/>
            <p:cNvSpPr/>
            <p:nvPr/>
          </p:nvSpPr>
          <p:spPr>
            <a:xfrm>
              <a:off x="351696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5" name="pl245"/>
            <p:cNvSpPr/>
            <p:nvPr/>
          </p:nvSpPr>
          <p:spPr>
            <a:xfrm>
              <a:off x="3779643"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6" name="pl246"/>
            <p:cNvSpPr/>
            <p:nvPr/>
          </p:nvSpPr>
          <p:spPr>
            <a:xfrm>
              <a:off x="4042316"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7" name="pl247"/>
            <p:cNvSpPr/>
            <p:nvPr/>
          </p:nvSpPr>
          <p:spPr>
            <a:xfrm>
              <a:off x="430499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8" name="pl248"/>
            <p:cNvSpPr/>
            <p:nvPr/>
          </p:nvSpPr>
          <p:spPr>
            <a:xfrm>
              <a:off x="456766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9" name="tx249"/>
            <p:cNvSpPr/>
            <p:nvPr/>
          </p:nvSpPr>
          <p:spPr>
            <a:xfrm rot="-5400000">
              <a:off x="3223205" y="56260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50" name="tx250"/>
            <p:cNvSpPr/>
            <p:nvPr/>
          </p:nvSpPr>
          <p:spPr>
            <a:xfrm rot="-5400000">
              <a:off x="3454790"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51" name="tx251"/>
            <p:cNvSpPr/>
            <p:nvPr/>
          </p:nvSpPr>
          <p:spPr>
            <a:xfrm rot="-5400000">
              <a:off x="3717463"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52" name="tx252"/>
            <p:cNvSpPr/>
            <p:nvPr/>
          </p:nvSpPr>
          <p:spPr>
            <a:xfrm rot="-5400000">
              <a:off x="3980137"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53" name="tx253"/>
            <p:cNvSpPr/>
            <p:nvPr/>
          </p:nvSpPr>
          <p:spPr>
            <a:xfrm rot="-5400000">
              <a:off x="4242811"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54" name="tx254"/>
            <p:cNvSpPr/>
            <p:nvPr/>
          </p:nvSpPr>
          <p:spPr>
            <a:xfrm rot="-5400000">
              <a:off x="4474395"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55" name="pl255"/>
            <p:cNvSpPr/>
            <p:nvPr/>
          </p:nvSpPr>
          <p:spPr>
            <a:xfrm>
              <a:off x="4689788" y="5491000"/>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256" name="pl256"/>
            <p:cNvSpPr/>
            <p:nvPr/>
          </p:nvSpPr>
          <p:spPr>
            <a:xfrm>
              <a:off x="4702921"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7" name="pl257"/>
            <p:cNvSpPr/>
            <p:nvPr/>
          </p:nvSpPr>
          <p:spPr>
            <a:xfrm>
              <a:off x="4965595"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8" name="pl258"/>
            <p:cNvSpPr/>
            <p:nvPr/>
          </p:nvSpPr>
          <p:spPr>
            <a:xfrm>
              <a:off x="522826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9" name="pl259"/>
            <p:cNvSpPr/>
            <p:nvPr/>
          </p:nvSpPr>
          <p:spPr>
            <a:xfrm>
              <a:off x="5490943"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0" name="pl260"/>
            <p:cNvSpPr/>
            <p:nvPr/>
          </p:nvSpPr>
          <p:spPr>
            <a:xfrm>
              <a:off x="5753616"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1" name="pl261"/>
            <p:cNvSpPr/>
            <p:nvPr/>
          </p:nvSpPr>
          <p:spPr>
            <a:xfrm>
              <a:off x="601629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2" name="tx262"/>
            <p:cNvSpPr/>
            <p:nvPr/>
          </p:nvSpPr>
          <p:spPr>
            <a:xfrm rot="-5400000">
              <a:off x="4671832" y="56260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63" name="tx263"/>
            <p:cNvSpPr/>
            <p:nvPr/>
          </p:nvSpPr>
          <p:spPr>
            <a:xfrm rot="-5400000">
              <a:off x="4903416"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64" name="tx264"/>
            <p:cNvSpPr/>
            <p:nvPr/>
          </p:nvSpPr>
          <p:spPr>
            <a:xfrm rot="-5400000">
              <a:off x="5166090"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65" name="tx265"/>
            <p:cNvSpPr/>
            <p:nvPr/>
          </p:nvSpPr>
          <p:spPr>
            <a:xfrm rot="-5400000">
              <a:off x="5428763"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66" name="tx266"/>
            <p:cNvSpPr/>
            <p:nvPr/>
          </p:nvSpPr>
          <p:spPr>
            <a:xfrm rot="-5400000">
              <a:off x="5691437"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67" name="tx267"/>
            <p:cNvSpPr/>
            <p:nvPr/>
          </p:nvSpPr>
          <p:spPr>
            <a:xfrm rot="-5400000">
              <a:off x="5923021"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68" name="pl268"/>
            <p:cNvSpPr/>
            <p:nvPr/>
          </p:nvSpPr>
          <p:spPr>
            <a:xfrm>
              <a:off x="6138414" y="5491000"/>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269" name="pl269"/>
            <p:cNvSpPr/>
            <p:nvPr/>
          </p:nvSpPr>
          <p:spPr>
            <a:xfrm>
              <a:off x="6151548"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0" name="pl270"/>
            <p:cNvSpPr/>
            <p:nvPr/>
          </p:nvSpPr>
          <p:spPr>
            <a:xfrm>
              <a:off x="6414221"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1" name="pl271"/>
            <p:cNvSpPr/>
            <p:nvPr/>
          </p:nvSpPr>
          <p:spPr>
            <a:xfrm>
              <a:off x="6676895"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2" name="pl272"/>
            <p:cNvSpPr/>
            <p:nvPr/>
          </p:nvSpPr>
          <p:spPr>
            <a:xfrm>
              <a:off x="693956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3" name="pl273"/>
            <p:cNvSpPr/>
            <p:nvPr/>
          </p:nvSpPr>
          <p:spPr>
            <a:xfrm>
              <a:off x="7202243"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4" name="pl274"/>
            <p:cNvSpPr/>
            <p:nvPr/>
          </p:nvSpPr>
          <p:spPr>
            <a:xfrm>
              <a:off x="746491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5" name="tx275"/>
            <p:cNvSpPr/>
            <p:nvPr/>
          </p:nvSpPr>
          <p:spPr>
            <a:xfrm rot="-5400000">
              <a:off x="6120458" y="56260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76" name="tx276"/>
            <p:cNvSpPr/>
            <p:nvPr/>
          </p:nvSpPr>
          <p:spPr>
            <a:xfrm rot="-5400000">
              <a:off x="6352042"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77" name="tx277"/>
            <p:cNvSpPr/>
            <p:nvPr/>
          </p:nvSpPr>
          <p:spPr>
            <a:xfrm rot="-5400000">
              <a:off x="6614716"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78" name="tx278"/>
            <p:cNvSpPr/>
            <p:nvPr/>
          </p:nvSpPr>
          <p:spPr>
            <a:xfrm rot="-5400000">
              <a:off x="6877390"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79" name="tx279"/>
            <p:cNvSpPr/>
            <p:nvPr/>
          </p:nvSpPr>
          <p:spPr>
            <a:xfrm rot="-5400000">
              <a:off x="7140064"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80" name="tx280"/>
            <p:cNvSpPr/>
            <p:nvPr/>
          </p:nvSpPr>
          <p:spPr>
            <a:xfrm rot="-5400000">
              <a:off x="7371648"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81" name="pl281"/>
            <p:cNvSpPr/>
            <p:nvPr/>
          </p:nvSpPr>
          <p:spPr>
            <a:xfrm>
              <a:off x="7587040" y="5491000"/>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282" name="pl282"/>
            <p:cNvSpPr/>
            <p:nvPr/>
          </p:nvSpPr>
          <p:spPr>
            <a:xfrm>
              <a:off x="760017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3" name="pl283"/>
            <p:cNvSpPr/>
            <p:nvPr/>
          </p:nvSpPr>
          <p:spPr>
            <a:xfrm>
              <a:off x="7862848"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4" name="pl284"/>
            <p:cNvSpPr/>
            <p:nvPr/>
          </p:nvSpPr>
          <p:spPr>
            <a:xfrm>
              <a:off x="812552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5" name="pl285"/>
            <p:cNvSpPr/>
            <p:nvPr/>
          </p:nvSpPr>
          <p:spPr>
            <a:xfrm>
              <a:off x="8388195"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6" name="pl286"/>
            <p:cNvSpPr/>
            <p:nvPr/>
          </p:nvSpPr>
          <p:spPr>
            <a:xfrm>
              <a:off x="865086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7" name="pl287"/>
            <p:cNvSpPr/>
            <p:nvPr/>
          </p:nvSpPr>
          <p:spPr>
            <a:xfrm>
              <a:off x="8913543"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8" name="tx288"/>
            <p:cNvSpPr/>
            <p:nvPr/>
          </p:nvSpPr>
          <p:spPr>
            <a:xfrm rot="-5400000">
              <a:off x="7569084" y="56260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89" name="tx289"/>
            <p:cNvSpPr/>
            <p:nvPr/>
          </p:nvSpPr>
          <p:spPr>
            <a:xfrm rot="-5400000">
              <a:off x="7800669"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90" name="tx290"/>
            <p:cNvSpPr/>
            <p:nvPr/>
          </p:nvSpPr>
          <p:spPr>
            <a:xfrm rot="-5400000">
              <a:off x="8063342"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91" name="tx291"/>
            <p:cNvSpPr/>
            <p:nvPr/>
          </p:nvSpPr>
          <p:spPr>
            <a:xfrm rot="-5400000">
              <a:off x="8326016"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92" name="tx292"/>
            <p:cNvSpPr/>
            <p:nvPr/>
          </p:nvSpPr>
          <p:spPr>
            <a:xfrm rot="-5400000">
              <a:off x="8588690"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93" name="tx293"/>
            <p:cNvSpPr/>
            <p:nvPr/>
          </p:nvSpPr>
          <p:spPr>
            <a:xfrm rot="-5400000">
              <a:off x="8820274"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94" name="pl294"/>
            <p:cNvSpPr/>
            <p:nvPr/>
          </p:nvSpPr>
          <p:spPr>
            <a:xfrm>
              <a:off x="9035667" y="5491000"/>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295" name="pl295"/>
            <p:cNvSpPr/>
            <p:nvPr/>
          </p:nvSpPr>
          <p:spPr>
            <a:xfrm>
              <a:off x="904880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6" name="pl296"/>
            <p:cNvSpPr/>
            <p:nvPr/>
          </p:nvSpPr>
          <p:spPr>
            <a:xfrm>
              <a:off x="931147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7" name="pl297"/>
            <p:cNvSpPr/>
            <p:nvPr/>
          </p:nvSpPr>
          <p:spPr>
            <a:xfrm>
              <a:off x="9574148"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8" name="pl298"/>
            <p:cNvSpPr/>
            <p:nvPr/>
          </p:nvSpPr>
          <p:spPr>
            <a:xfrm>
              <a:off x="983682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9" name="pl299"/>
            <p:cNvSpPr/>
            <p:nvPr/>
          </p:nvSpPr>
          <p:spPr>
            <a:xfrm>
              <a:off x="10099496"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0" name="pl300"/>
            <p:cNvSpPr/>
            <p:nvPr/>
          </p:nvSpPr>
          <p:spPr>
            <a:xfrm>
              <a:off x="1036216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1" name="tx301"/>
            <p:cNvSpPr/>
            <p:nvPr/>
          </p:nvSpPr>
          <p:spPr>
            <a:xfrm rot="-5400000">
              <a:off x="9017711" y="56260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02" name="tx302"/>
            <p:cNvSpPr/>
            <p:nvPr/>
          </p:nvSpPr>
          <p:spPr>
            <a:xfrm rot="-5400000">
              <a:off x="9249295"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03" name="tx303"/>
            <p:cNvSpPr/>
            <p:nvPr/>
          </p:nvSpPr>
          <p:spPr>
            <a:xfrm rot="-5400000">
              <a:off x="9511969"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304" name="tx304"/>
            <p:cNvSpPr/>
            <p:nvPr/>
          </p:nvSpPr>
          <p:spPr>
            <a:xfrm rot="-5400000">
              <a:off x="9774643"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305" name="tx305"/>
            <p:cNvSpPr/>
            <p:nvPr/>
          </p:nvSpPr>
          <p:spPr>
            <a:xfrm rot="-5400000">
              <a:off x="10037316"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306" name="tx306"/>
            <p:cNvSpPr/>
            <p:nvPr/>
          </p:nvSpPr>
          <p:spPr>
            <a:xfrm rot="-5400000">
              <a:off x="10268901"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07" name="pl307"/>
            <p:cNvSpPr/>
            <p:nvPr/>
          </p:nvSpPr>
          <p:spPr>
            <a:xfrm>
              <a:off x="10484293" y="5491000"/>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308" name="pl308"/>
            <p:cNvSpPr/>
            <p:nvPr/>
          </p:nvSpPr>
          <p:spPr>
            <a:xfrm>
              <a:off x="1049742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9" name="pl309"/>
            <p:cNvSpPr/>
            <p:nvPr/>
          </p:nvSpPr>
          <p:spPr>
            <a:xfrm>
              <a:off x="10760101"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0" name="pl310"/>
            <p:cNvSpPr/>
            <p:nvPr/>
          </p:nvSpPr>
          <p:spPr>
            <a:xfrm>
              <a:off x="1102277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1" name="pl311"/>
            <p:cNvSpPr/>
            <p:nvPr/>
          </p:nvSpPr>
          <p:spPr>
            <a:xfrm>
              <a:off x="11285448"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2" name="pl312"/>
            <p:cNvSpPr/>
            <p:nvPr/>
          </p:nvSpPr>
          <p:spPr>
            <a:xfrm>
              <a:off x="1154812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3" name="pl313"/>
            <p:cNvSpPr/>
            <p:nvPr/>
          </p:nvSpPr>
          <p:spPr>
            <a:xfrm>
              <a:off x="11810796"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4" name="tx314"/>
            <p:cNvSpPr/>
            <p:nvPr/>
          </p:nvSpPr>
          <p:spPr>
            <a:xfrm rot="-5400000">
              <a:off x="10466337" y="56260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15" name="tx315"/>
            <p:cNvSpPr/>
            <p:nvPr/>
          </p:nvSpPr>
          <p:spPr>
            <a:xfrm rot="-5400000">
              <a:off x="10697921"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16" name="tx316"/>
            <p:cNvSpPr/>
            <p:nvPr/>
          </p:nvSpPr>
          <p:spPr>
            <a:xfrm rot="-5400000">
              <a:off x="10960595"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317" name="tx317"/>
            <p:cNvSpPr/>
            <p:nvPr/>
          </p:nvSpPr>
          <p:spPr>
            <a:xfrm rot="-5400000">
              <a:off x="11223269"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318" name="tx318"/>
            <p:cNvSpPr/>
            <p:nvPr/>
          </p:nvSpPr>
          <p:spPr>
            <a:xfrm rot="-5400000">
              <a:off x="11485943"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319" name="tx319"/>
            <p:cNvSpPr/>
            <p:nvPr/>
          </p:nvSpPr>
          <p:spPr>
            <a:xfrm rot="-5400000">
              <a:off x="11717527"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20" name="tx320"/>
            <p:cNvSpPr/>
            <p:nvPr/>
          </p:nvSpPr>
          <p:spPr>
            <a:xfrm>
              <a:off x="5672571" y="5794167"/>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21" name="tx321"/>
            <p:cNvSpPr/>
            <p:nvPr/>
          </p:nvSpPr>
          <p:spPr>
            <a:xfrm>
              <a:off x="3802513" y="6192124"/>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22" name="pt322"/>
            <p:cNvSpPr/>
            <p:nvPr/>
          </p:nvSpPr>
          <p:spPr>
            <a:xfrm>
              <a:off x="4795149" y="61933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3" name="pt323"/>
            <p:cNvSpPr/>
            <p:nvPr/>
          </p:nvSpPr>
          <p:spPr>
            <a:xfrm>
              <a:off x="5343430" y="619336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4" name="pt324"/>
            <p:cNvSpPr/>
            <p:nvPr/>
          </p:nvSpPr>
          <p:spPr>
            <a:xfrm>
              <a:off x="5987996" y="619336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5" name="pt325"/>
            <p:cNvSpPr/>
            <p:nvPr/>
          </p:nvSpPr>
          <p:spPr>
            <a:xfrm>
              <a:off x="6632563" y="619336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7277130" y="619336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7" name="pt327"/>
            <p:cNvSpPr/>
            <p:nvPr/>
          </p:nvSpPr>
          <p:spPr>
            <a:xfrm>
              <a:off x="7921697" y="619336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8" name="tx328"/>
            <p:cNvSpPr/>
            <p:nvPr/>
          </p:nvSpPr>
          <p:spPr>
            <a:xfrm>
              <a:off x="5023243" y="6202136"/>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329" name="tx329"/>
            <p:cNvSpPr/>
            <p:nvPr/>
          </p:nvSpPr>
          <p:spPr>
            <a:xfrm>
              <a:off x="5571524"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330" name="tx330"/>
            <p:cNvSpPr/>
            <p:nvPr/>
          </p:nvSpPr>
          <p:spPr>
            <a:xfrm>
              <a:off x="6216091"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331" name="tx331"/>
            <p:cNvSpPr/>
            <p:nvPr/>
          </p:nvSpPr>
          <p:spPr>
            <a:xfrm>
              <a:off x="6860658"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332" name="tx332"/>
            <p:cNvSpPr/>
            <p:nvPr/>
          </p:nvSpPr>
          <p:spPr>
            <a:xfrm>
              <a:off x="7505225"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333" name="tx333"/>
            <p:cNvSpPr/>
            <p:nvPr/>
          </p:nvSpPr>
          <p:spPr>
            <a:xfrm>
              <a:off x="8149792" y="6202136"/>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334" name="tx334"/>
            <p:cNvSpPr/>
            <p:nvPr/>
          </p:nvSpPr>
          <p:spPr>
            <a:xfrm>
              <a:off x="343909" y="1368037"/>
              <a:ext cx="349492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by country, SEAR, 2025</a:t>
              </a:r>
            </a:p>
          </p:txBody>
        </p:sp>
        <p:sp>
          <p:nvSpPr>
            <p:cNvPr id="335" name="tx335"/>
            <p:cNvSpPr/>
            <p:nvPr/>
          </p:nvSpPr>
          <p:spPr>
            <a:xfrm>
              <a:off x="770134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36" name="tx336"/>
            <p:cNvSpPr/>
            <p:nvPr/>
          </p:nvSpPr>
          <p:spPr>
            <a:xfrm>
              <a:off x="4257168" y="6611748"/>
              <a:ext cx="76061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337" name="body"/>
          <p:cNvSpPr>
            <a:spLocks noGrp="1"/>
          </p:cNvSpPr>
          <p:nvPr>
            <p:ph/>
          </p:nvPr>
        </p:nvSpPr>
        <p:spPr>
          <a:xfrm>
            <a:off x="292608" y="182880"/>
            <a:ext cx="1165860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Regional average coverage masks variation between countries across all vaccines, highlighting heterogeneity in immunization performance and the need for targeted, country-specific strategies to reach underserved populations.</a:t>
            </a:r>
          </a:p>
        </p:txBody>
      </p:sp>
      <p:grpSp xmlns:pic="http://schemas.openxmlformats.org/drawingml/2006/picture">
        <p:nvGrpSpPr>
          <p:cNvPr id="338" name=""/>
          <p:cNvGrpSpPr/>
          <p:nvPr/>
        </p:nvGrpSpPr>
        <p:grpSpPr>
          <a:xfrm>
            <a:off x="292608" y="914400"/>
            <a:ext cx="11612880" cy="28575"/>
            <a:chOff x="292608" y="914400"/>
            <a:chExt cx="11612880" cy="28575"/>
          </a:xfrm>
        </p:grpSpPr>
        <p:sp>
          <p:nvSpPr>
            <p:cNvPr id="339" name="rc3"/>
            <p:cNvSpPr/>
            <p:nvPr/>
          </p:nvSpPr>
          <p:spPr>
            <a:xfrm>
              <a:off x="292608" y="914400"/>
              <a:ext cx="1161288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40" name="rc4"/>
            <p:cNvSpPr/>
            <p:nvPr/>
          </p:nvSpPr>
          <p:spPr>
            <a:xfrm>
              <a:off x="292608" y="914400"/>
              <a:ext cx="11612879" cy="28575"/>
            </a:xfrm>
            <a:prstGeom prst="rect">
              <a:avLst/>
            </a:prstGeom>
            <a:solidFill>
              <a:srgbClr val="000000">
                <a:alpha val="100000"/>
              </a:srgbClr>
            </a:solidFill>
          </p:spPr>
          <p:txBody>
            <a:bodyPr/>
            <a:lstStyle/>
            <a:p/>
          </p:txBody>
        </p:sp>
      </p:gr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4376"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5" name="pl5"/>
            <p:cNvSpPr/>
            <p:nvPr/>
          </p:nvSpPr>
          <p:spPr>
            <a:xfrm>
              <a:off x="714376" y="239184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6" name="pl6"/>
            <p:cNvSpPr/>
            <p:nvPr/>
          </p:nvSpPr>
          <p:spPr>
            <a:xfrm>
              <a:off x="714376" y="1824785"/>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7" name="pl7"/>
            <p:cNvSpPr/>
            <p:nvPr/>
          </p:nvSpPr>
          <p:spPr>
            <a:xfrm>
              <a:off x="714376" y="125772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8" name="pl8"/>
            <p:cNvSpPr/>
            <p:nvPr/>
          </p:nvSpPr>
          <p:spPr>
            <a:xfrm>
              <a:off x="88574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12294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36013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59732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3451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07170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0890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4609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8328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2047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 name="rc18"/>
            <p:cNvSpPr/>
            <p:nvPr/>
          </p:nvSpPr>
          <p:spPr>
            <a:xfrm>
              <a:off x="1899745" y="2051608"/>
              <a:ext cx="106736" cy="907291"/>
            </a:xfrm>
            <a:prstGeom prst="rect">
              <a:avLst/>
            </a:prstGeom>
            <a:solidFill>
              <a:srgbClr val="2C7FB8">
                <a:alpha val="100000"/>
              </a:srgbClr>
            </a:solidFill>
          </p:spPr>
          <p:txBody>
            <a:bodyPr/>
            <a:lstStyle/>
            <a:p/>
          </p:txBody>
        </p:sp>
        <p:sp>
          <p:nvSpPr>
            <p:cNvPr id="19" name="rc19"/>
            <p:cNvSpPr/>
            <p:nvPr/>
          </p:nvSpPr>
          <p:spPr>
            <a:xfrm>
              <a:off x="2018341" y="1938196"/>
              <a:ext cx="106736" cy="1020703"/>
            </a:xfrm>
            <a:prstGeom prst="rect">
              <a:avLst/>
            </a:prstGeom>
            <a:solidFill>
              <a:srgbClr val="2C7FB8">
                <a:alpha val="100000"/>
              </a:srgbClr>
            </a:solidFill>
          </p:spPr>
          <p:txBody>
            <a:bodyPr/>
            <a:lstStyle/>
            <a:p/>
          </p:txBody>
        </p:sp>
        <p:sp>
          <p:nvSpPr>
            <p:cNvPr id="20" name="rc20"/>
            <p:cNvSpPr/>
            <p:nvPr/>
          </p:nvSpPr>
          <p:spPr>
            <a:xfrm>
              <a:off x="2136937" y="1824785"/>
              <a:ext cx="106736" cy="1134114"/>
            </a:xfrm>
            <a:prstGeom prst="rect">
              <a:avLst/>
            </a:prstGeom>
            <a:solidFill>
              <a:srgbClr val="2C7FB8">
                <a:alpha val="100000"/>
              </a:srgbClr>
            </a:solidFill>
          </p:spPr>
          <p:txBody>
            <a:bodyPr/>
            <a:lstStyle/>
            <a:p/>
          </p:txBody>
        </p:sp>
        <p:sp>
          <p:nvSpPr>
            <p:cNvPr id="21" name="rc21"/>
            <p:cNvSpPr/>
            <p:nvPr/>
          </p:nvSpPr>
          <p:spPr>
            <a:xfrm>
              <a:off x="2255533" y="1824785"/>
              <a:ext cx="106736" cy="1134114"/>
            </a:xfrm>
            <a:prstGeom prst="rect">
              <a:avLst/>
            </a:prstGeom>
            <a:solidFill>
              <a:srgbClr val="2C7FB8">
                <a:alpha val="100000"/>
              </a:srgbClr>
            </a:solidFill>
          </p:spPr>
          <p:txBody>
            <a:bodyPr/>
            <a:lstStyle/>
            <a:p/>
          </p:txBody>
        </p:sp>
        <p:sp>
          <p:nvSpPr>
            <p:cNvPr id="22" name="rc22"/>
            <p:cNvSpPr/>
            <p:nvPr/>
          </p:nvSpPr>
          <p:spPr>
            <a:xfrm>
              <a:off x="2374129" y="1824785"/>
              <a:ext cx="106736" cy="1134114"/>
            </a:xfrm>
            <a:prstGeom prst="rect">
              <a:avLst/>
            </a:prstGeom>
            <a:solidFill>
              <a:srgbClr val="2C7FB8">
                <a:alpha val="100000"/>
              </a:srgbClr>
            </a:solidFill>
          </p:spPr>
          <p:txBody>
            <a:bodyPr/>
            <a:lstStyle/>
            <a:p/>
          </p:txBody>
        </p:sp>
        <p:sp>
          <p:nvSpPr>
            <p:cNvPr id="23" name="rc23"/>
            <p:cNvSpPr/>
            <p:nvPr/>
          </p:nvSpPr>
          <p:spPr>
            <a:xfrm>
              <a:off x="2492725" y="1824785"/>
              <a:ext cx="106736" cy="1134114"/>
            </a:xfrm>
            <a:prstGeom prst="rect">
              <a:avLst/>
            </a:prstGeom>
            <a:solidFill>
              <a:srgbClr val="2C7FB8">
                <a:alpha val="100000"/>
              </a:srgbClr>
            </a:solidFill>
          </p:spPr>
          <p:txBody>
            <a:bodyPr/>
            <a:lstStyle/>
            <a:p/>
          </p:txBody>
        </p:sp>
        <p:sp>
          <p:nvSpPr>
            <p:cNvPr id="24" name="rc24"/>
            <p:cNvSpPr/>
            <p:nvPr/>
          </p:nvSpPr>
          <p:spPr>
            <a:xfrm>
              <a:off x="2611322" y="1824785"/>
              <a:ext cx="106736" cy="1134114"/>
            </a:xfrm>
            <a:prstGeom prst="rect">
              <a:avLst/>
            </a:prstGeom>
            <a:solidFill>
              <a:srgbClr val="2C7FB8">
                <a:alpha val="100000"/>
              </a:srgbClr>
            </a:solidFill>
          </p:spPr>
          <p:txBody>
            <a:bodyPr/>
            <a:lstStyle/>
            <a:p/>
          </p:txBody>
        </p:sp>
        <p:sp>
          <p:nvSpPr>
            <p:cNvPr id="25" name="rc25"/>
            <p:cNvSpPr/>
            <p:nvPr/>
          </p:nvSpPr>
          <p:spPr>
            <a:xfrm>
              <a:off x="2729918" y="1824785"/>
              <a:ext cx="106736" cy="1134114"/>
            </a:xfrm>
            <a:prstGeom prst="rect">
              <a:avLst/>
            </a:prstGeom>
            <a:solidFill>
              <a:srgbClr val="2C7FB8">
                <a:alpha val="100000"/>
              </a:srgbClr>
            </a:solidFill>
          </p:spPr>
          <p:txBody>
            <a:bodyPr/>
            <a:lstStyle/>
            <a:p/>
          </p:txBody>
        </p:sp>
        <p:sp>
          <p:nvSpPr>
            <p:cNvPr id="26" name="rc26"/>
            <p:cNvSpPr/>
            <p:nvPr/>
          </p:nvSpPr>
          <p:spPr>
            <a:xfrm>
              <a:off x="2848514" y="1824785"/>
              <a:ext cx="106736" cy="1134114"/>
            </a:xfrm>
            <a:prstGeom prst="rect">
              <a:avLst/>
            </a:prstGeom>
            <a:solidFill>
              <a:srgbClr val="2C7FB8">
                <a:alpha val="100000"/>
              </a:srgbClr>
            </a:solidFill>
          </p:spPr>
          <p:txBody>
            <a:bodyPr/>
            <a:lstStyle/>
            <a:p/>
          </p:txBody>
        </p:sp>
        <p:sp>
          <p:nvSpPr>
            <p:cNvPr id="27" name="rc27"/>
            <p:cNvSpPr/>
            <p:nvPr/>
          </p:nvSpPr>
          <p:spPr>
            <a:xfrm>
              <a:off x="2967110" y="1824785"/>
              <a:ext cx="106736" cy="1134114"/>
            </a:xfrm>
            <a:prstGeom prst="rect">
              <a:avLst/>
            </a:prstGeom>
            <a:solidFill>
              <a:srgbClr val="2C7FB8">
                <a:alpha val="100000"/>
              </a:srgbClr>
            </a:solidFill>
          </p:spPr>
          <p:txBody>
            <a:bodyPr/>
            <a:lstStyle/>
            <a:p/>
          </p:txBody>
        </p:sp>
        <p:sp>
          <p:nvSpPr>
            <p:cNvPr id="28" name="rc28"/>
            <p:cNvSpPr/>
            <p:nvPr/>
          </p:nvSpPr>
          <p:spPr>
            <a:xfrm>
              <a:off x="3085706" y="1824785"/>
              <a:ext cx="106736" cy="1134114"/>
            </a:xfrm>
            <a:prstGeom prst="rect">
              <a:avLst/>
            </a:prstGeom>
            <a:solidFill>
              <a:srgbClr val="2C7FB8">
                <a:alpha val="100000"/>
              </a:srgbClr>
            </a:solidFill>
          </p:spPr>
          <p:txBody>
            <a:bodyPr/>
            <a:lstStyle/>
            <a:p/>
          </p:txBody>
        </p:sp>
        <p:sp>
          <p:nvSpPr>
            <p:cNvPr id="29" name="pl29"/>
            <p:cNvSpPr/>
            <p:nvPr/>
          </p:nvSpPr>
          <p:spPr>
            <a:xfrm>
              <a:off x="714376"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30" name="pl30"/>
            <p:cNvSpPr/>
            <p:nvPr/>
          </p:nvSpPr>
          <p:spPr>
            <a:xfrm>
              <a:off x="1953113" y="1182120"/>
              <a:ext cx="1185961" cy="1606662"/>
            </a:xfrm>
            <a:custGeom>
              <a:avLst/>
              <a:pathLst>
                <a:path w="1185961" h="1606662">
                  <a:moveTo>
                    <a:pt x="0" y="1606662"/>
                  </a:moveTo>
                  <a:lnTo>
                    <a:pt x="118596" y="888389"/>
                  </a:lnTo>
                  <a:lnTo>
                    <a:pt x="237192" y="869487"/>
                  </a:lnTo>
                  <a:lnTo>
                    <a:pt x="355788" y="359136"/>
                  </a:lnTo>
                  <a:lnTo>
                    <a:pt x="474384" y="189019"/>
                  </a:lnTo>
                  <a:lnTo>
                    <a:pt x="592980" y="207921"/>
                  </a:lnTo>
                  <a:lnTo>
                    <a:pt x="711576" y="189019"/>
                  </a:lnTo>
                  <a:lnTo>
                    <a:pt x="830173" y="56705"/>
                  </a:lnTo>
                  <a:lnTo>
                    <a:pt x="948769" y="56705"/>
                  </a:lnTo>
                  <a:lnTo>
                    <a:pt x="1067365" y="0"/>
                  </a:lnTo>
                  <a:lnTo>
                    <a:pt x="1185961" y="0"/>
                  </a:lnTo>
                </a:path>
              </a:pathLst>
            </a:custGeom>
            <a:ln w="27101" cap="flat">
              <a:solidFill>
                <a:srgbClr val="000000">
                  <a:alpha val="80000"/>
                </a:srgbClr>
              </a:solidFill>
              <a:prstDash val="solid"/>
              <a:round/>
            </a:ln>
          </p:spPr>
          <p:txBody>
            <a:bodyPr/>
            <a:lstStyle/>
            <a:p/>
          </p:txBody>
        </p:sp>
        <p:sp>
          <p:nvSpPr>
            <p:cNvPr id="31" name="tx31"/>
            <p:cNvSpPr/>
            <p:nvPr/>
          </p:nvSpPr>
          <p:spPr>
            <a:xfrm>
              <a:off x="885748"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N=10</a:t>
              </a:r>
            </a:p>
          </p:txBody>
        </p:sp>
        <p:sp>
          <p:nvSpPr>
            <p:cNvPr id="32" name="tx32"/>
            <p:cNvSpPr/>
            <p:nvPr/>
          </p:nvSpPr>
          <p:spPr>
            <a:xfrm>
              <a:off x="1930070" y="196245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33" name="tx33"/>
            <p:cNvSpPr/>
            <p:nvPr/>
          </p:nvSpPr>
          <p:spPr>
            <a:xfrm>
              <a:off x="2048666" y="184904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34" name="tx34"/>
            <p:cNvSpPr/>
            <p:nvPr/>
          </p:nvSpPr>
          <p:spPr>
            <a:xfrm>
              <a:off x="2144220" y="173563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35" name="tx35"/>
            <p:cNvSpPr/>
            <p:nvPr/>
          </p:nvSpPr>
          <p:spPr>
            <a:xfrm>
              <a:off x="2262816" y="173563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36" name="tx36"/>
            <p:cNvSpPr/>
            <p:nvPr/>
          </p:nvSpPr>
          <p:spPr>
            <a:xfrm>
              <a:off x="2381412" y="173563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37" name="tx37"/>
            <p:cNvSpPr/>
            <p:nvPr/>
          </p:nvSpPr>
          <p:spPr>
            <a:xfrm>
              <a:off x="2500008" y="173563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38" name="tx38"/>
            <p:cNvSpPr/>
            <p:nvPr/>
          </p:nvSpPr>
          <p:spPr>
            <a:xfrm>
              <a:off x="2618604" y="173563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39" name="tx39"/>
            <p:cNvSpPr/>
            <p:nvPr/>
          </p:nvSpPr>
          <p:spPr>
            <a:xfrm>
              <a:off x="2737200" y="173563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40" name="tx40"/>
            <p:cNvSpPr/>
            <p:nvPr/>
          </p:nvSpPr>
          <p:spPr>
            <a:xfrm>
              <a:off x="2855796" y="173563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41" name="tx41"/>
            <p:cNvSpPr/>
            <p:nvPr/>
          </p:nvSpPr>
          <p:spPr>
            <a:xfrm>
              <a:off x="2974393" y="173563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42" name="tx42"/>
            <p:cNvSpPr/>
            <p:nvPr/>
          </p:nvSpPr>
          <p:spPr>
            <a:xfrm>
              <a:off x="3092989" y="173563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43" name="tx43"/>
            <p:cNvSpPr/>
            <p:nvPr/>
          </p:nvSpPr>
          <p:spPr>
            <a:xfrm>
              <a:off x="3117385" y="1065671"/>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4" name="rc44"/>
            <p:cNvSpPr/>
            <p:nvPr/>
          </p:nvSpPr>
          <p:spPr>
            <a:xfrm>
              <a:off x="714376" y="874964"/>
              <a:ext cx="2596069" cy="2183170"/>
            </a:xfrm>
            <a:prstGeom prst="rect">
              <a:avLst/>
            </a:prstGeom>
            <a:noFill/>
            <a:ln w="13550" cap="rnd">
              <a:solidFill>
                <a:srgbClr val="999999">
                  <a:alpha val="100000"/>
                </a:srgbClr>
              </a:solidFill>
              <a:prstDash val="solid"/>
              <a:round/>
            </a:ln>
          </p:spPr>
          <p:txBody>
            <a:bodyPr/>
            <a:lstStyle/>
            <a:p/>
          </p:txBody>
        </p:sp>
        <p:sp>
          <p:nvSpPr>
            <p:cNvPr id="45" name="pl45"/>
            <p:cNvSpPr/>
            <p:nvPr/>
          </p:nvSpPr>
          <p:spPr>
            <a:xfrm>
              <a:off x="714376"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6" name="pl46"/>
            <p:cNvSpPr/>
            <p:nvPr/>
          </p:nvSpPr>
          <p:spPr>
            <a:xfrm>
              <a:off x="714376" y="4859454"/>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7" name="pl47"/>
            <p:cNvSpPr/>
            <p:nvPr/>
          </p:nvSpPr>
          <p:spPr>
            <a:xfrm>
              <a:off x="714376" y="429239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8" name="pl48"/>
            <p:cNvSpPr/>
            <p:nvPr/>
          </p:nvSpPr>
          <p:spPr>
            <a:xfrm>
              <a:off x="714376" y="3725340"/>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9" name="pl49"/>
            <p:cNvSpPr/>
            <p:nvPr/>
          </p:nvSpPr>
          <p:spPr>
            <a:xfrm>
              <a:off x="88574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112294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136013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159732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183451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207170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230890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54609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78328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302047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9" name="rc59"/>
            <p:cNvSpPr/>
            <p:nvPr/>
          </p:nvSpPr>
          <p:spPr>
            <a:xfrm>
              <a:off x="832379" y="5086277"/>
              <a:ext cx="106736" cy="340234"/>
            </a:xfrm>
            <a:prstGeom prst="rect">
              <a:avLst/>
            </a:prstGeom>
            <a:solidFill>
              <a:srgbClr val="2C7FB8">
                <a:alpha val="100000"/>
              </a:srgbClr>
            </a:solidFill>
          </p:spPr>
          <p:txBody>
            <a:bodyPr/>
            <a:lstStyle/>
            <a:p/>
          </p:txBody>
        </p:sp>
        <p:sp>
          <p:nvSpPr>
            <p:cNvPr id="60" name="rc60"/>
            <p:cNvSpPr/>
            <p:nvPr/>
          </p:nvSpPr>
          <p:spPr>
            <a:xfrm>
              <a:off x="950975" y="4972866"/>
              <a:ext cx="106736" cy="453645"/>
            </a:xfrm>
            <a:prstGeom prst="rect">
              <a:avLst/>
            </a:prstGeom>
            <a:solidFill>
              <a:srgbClr val="2C7FB8">
                <a:alpha val="100000"/>
              </a:srgbClr>
            </a:solidFill>
          </p:spPr>
          <p:txBody>
            <a:bodyPr/>
            <a:lstStyle/>
            <a:p/>
          </p:txBody>
        </p:sp>
        <p:sp>
          <p:nvSpPr>
            <p:cNvPr id="61" name="rc61"/>
            <p:cNvSpPr/>
            <p:nvPr/>
          </p:nvSpPr>
          <p:spPr>
            <a:xfrm>
              <a:off x="1069572" y="4972866"/>
              <a:ext cx="106736" cy="453645"/>
            </a:xfrm>
            <a:prstGeom prst="rect">
              <a:avLst/>
            </a:prstGeom>
            <a:solidFill>
              <a:srgbClr val="2C7FB8">
                <a:alpha val="100000"/>
              </a:srgbClr>
            </a:solidFill>
          </p:spPr>
          <p:txBody>
            <a:bodyPr/>
            <a:lstStyle/>
            <a:p/>
          </p:txBody>
        </p:sp>
        <p:sp>
          <p:nvSpPr>
            <p:cNvPr id="62" name="rc62"/>
            <p:cNvSpPr/>
            <p:nvPr/>
          </p:nvSpPr>
          <p:spPr>
            <a:xfrm>
              <a:off x="1188168" y="4972866"/>
              <a:ext cx="106736" cy="453645"/>
            </a:xfrm>
            <a:prstGeom prst="rect">
              <a:avLst/>
            </a:prstGeom>
            <a:solidFill>
              <a:srgbClr val="2C7FB8">
                <a:alpha val="100000"/>
              </a:srgbClr>
            </a:solidFill>
          </p:spPr>
          <p:txBody>
            <a:bodyPr/>
            <a:lstStyle/>
            <a:p/>
          </p:txBody>
        </p:sp>
        <p:sp>
          <p:nvSpPr>
            <p:cNvPr id="63" name="rc63"/>
            <p:cNvSpPr/>
            <p:nvPr/>
          </p:nvSpPr>
          <p:spPr>
            <a:xfrm>
              <a:off x="1306764" y="4972866"/>
              <a:ext cx="106736" cy="453645"/>
            </a:xfrm>
            <a:prstGeom prst="rect">
              <a:avLst/>
            </a:prstGeom>
            <a:solidFill>
              <a:srgbClr val="2C7FB8">
                <a:alpha val="100000"/>
              </a:srgbClr>
            </a:solidFill>
          </p:spPr>
          <p:txBody>
            <a:bodyPr/>
            <a:lstStyle/>
            <a:p/>
          </p:txBody>
        </p:sp>
        <p:sp>
          <p:nvSpPr>
            <p:cNvPr id="64" name="rc64"/>
            <p:cNvSpPr/>
            <p:nvPr/>
          </p:nvSpPr>
          <p:spPr>
            <a:xfrm>
              <a:off x="1425360" y="4972866"/>
              <a:ext cx="106736" cy="453645"/>
            </a:xfrm>
            <a:prstGeom prst="rect">
              <a:avLst/>
            </a:prstGeom>
            <a:solidFill>
              <a:srgbClr val="2C7FB8">
                <a:alpha val="100000"/>
              </a:srgbClr>
            </a:solidFill>
          </p:spPr>
          <p:txBody>
            <a:bodyPr/>
            <a:lstStyle/>
            <a:p/>
          </p:txBody>
        </p:sp>
        <p:sp>
          <p:nvSpPr>
            <p:cNvPr id="65" name="rc65"/>
            <p:cNvSpPr/>
            <p:nvPr/>
          </p:nvSpPr>
          <p:spPr>
            <a:xfrm>
              <a:off x="1543956" y="4859454"/>
              <a:ext cx="106736" cy="567057"/>
            </a:xfrm>
            <a:prstGeom prst="rect">
              <a:avLst/>
            </a:prstGeom>
            <a:solidFill>
              <a:srgbClr val="2C7FB8">
                <a:alpha val="100000"/>
              </a:srgbClr>
            </a:solidFill>
          </p:spPr>
          <p:txBody>
            <a:bodyPr/>
            <a:lstStyle/>
            <a:p/>
          </p:txBody>
        </p:sp>
        <p:sp>
          <p:nvSpPr>
            <p:cNvPr id="66" name="rc66"/>
            <p:cNvSpPr/>
            <p:nvPr/>
          </p:nvSpPr>
          <p:spPr>
            <a:xfrm>
              <a:off x="1662552" y="4746043"/>
              <a:ext cx="106736" cy="680468"/>
            </a:xfrm>
            <a:prstGeom prst="rect">
              <a:avLst/>
            </a:prstGeom>
            <a:solidFill>
              <a:srgbClr val="2C7FB8">
                <a:alpha val="100000"/>
              </a:srgbClr>
            </a:solidFill>
          </p:spPr>
          <p:txBody>
            <a:bodyPr/>
            <a:lstStyle/>
            <a:p/>
          </p:txBody>
        </p:sp>
        <p:sp>
          <p:nvSpPr>
            <p:cNvPr id="67" name="rc67"/>
            <p:cNvSpPr/>
            <p:nvPr/>
          </p:nvSpPr>
          <p:spPr>
            <a:xfrm>
              <a:off x="1781149" y="4746043"/>
              <a:ext cx="106736" cy="680468"/>
            </a:xfrm>
            <a:prstGeom prst="rect">
              <a:avLst/>
            </a:prstGeom>
            <a:solidFill>
              <a:srgbClr val="2C7FB8">
                <a:alpha val="100000"/>
              </a:srgbClr>
            </a:solidFill>
          </p:spPr>
          <p:txBody>
            <a:bodyPr/>
            <a:lstStyle/>
            <a:p/>
          </p:txBody>
        </p:sp>
        <p:sp>
          <p:nvSpPr>
            <p:cNvPr id="68" name="rc68"/>
            <p:cNvSpPr/>
            <p:nvPr/>
          </p:nvSpPr>
          <p:spPr>
            <a:xfrm>
              <a:off x="1899745" y="4632632"/>
              <a:ext cx="106736" cy="793880"/>
            </a:xfrm>
            <a:prstGeom prst="rect">
              <a:avLst/>
            </a:prstGeom>
            <a:solidFill>
              <a:srgbClr val="2C7FB8">
                <a:alpha val="100000"/>
              </a:srgbClr>
            </a:solidFill>
          </p:spPr>
          <p:txBody>
            <a:bodyPr/>
            <a:lstStyle/>
            <a:p/>
          </p:txBody>
        </p:sp>
        <p:sp>
          <p:nvSpPr>
            <p:cNvPr id="69" name="rc69"/>
            <p:cNvSpPr/>
            <p:nvPr/>
          </p:nvSpPr>
          <p:spPr>
            <a:xfrm>
              <a:off x="2018341" y="4519220"/>
              <a:ext cx="106736" cy="907291"/>
            </a:xfrm>
            <a:prstGeom prst="rect">
              <a:avLst/>
            </a:prstGeom>
            <a:solidFill>
              <a:srgbClr val="2C7FB8">
                <a:alpha val="100000"/>
              </a:srgbClr>
            </a:solidFill>
          </p:spPr>
          <p:txBody>
            <a:bodyPr/>
            <a:lstStyle/>
            <a:p/>
          </p:txBody>
        </p:sp>
        <p:sp>
          <p:nvSpPr>
            <p:cNvPr id="70" name="rc70"/>
            <p:cNvSpPr/>
            <p:nvPr/>
          </p:nvSpPr>
          <p:spPr>
            <a:xfrm>
              <a:off x="2136937" y="4405809"/>
              <a:ext cx="106736" cy="1020703"/>
            </a:xfrm>
            <a:prstGeom prst="rect">
              <a:avLst/>
            </a:prstGeom>
            <a:solidFill>
              <a:srgbClr val="2C7FB8">
                <a:alpha val="100000"/>
              </a:srgbClr>
            </a:solidFill>
          </p:spPr>
          <p:txBody>
            <a:bodyPr/>
            <a:lstStyle/>
            <a:p/>
          </p:txBody>
        </p:sp>
        <p:sp>
          <p:nvSpPr>
            <p:cNvPr id="71" name="rc71"/>
            <p:cNvSpPr/>
            <p:nvPr/>
          </p:nvSpPr>
          <p:spPr>
            <a:xfrm>
              <a:off x="2255533" y="4405809"/>
              <a:ext cx="106736" cy="1020703"/>
            </a:xfrm>
            <a:prstGeom prst="rect">
              <a:avLst/>
            </a:prstGeom>
            <a:solidFill>
              <a:srgbClr val="2C7FB8">
                <a:alpha val="100000"/>
              </a:srgbClr>
            </a:solidFill>
          </p:spPr>
          <p:txBody>
            <a:bodyPr/>
            <a:lstStyle/>
            <a:p/>
          </p:txBody>
        </p:sp>
        <p:sp>
          <p:nvSpPr>
            <p:cNvPr id="72" name="rc72"/>
            <p:cNvSpPr/>
            <p:nvPr/>
          </p:nvSpPr>
          <p:spPr>
            <a:xfrm>
              <a:off x="2374129" y="4405809"/>
              <a:ext cx="106736" cy="1020703"/>
            </a:xfrm>
            <a:prstGeom prst="rect">
              <a:avLst/>
            </a:prstGeom>
            <a:solidFill>
              <a:srgbClr val="2C7FB8">
                <a:alpha val="100000"/>
              </a:srgbClr>
            </a:solidFill>
          </p:spPr>
          <p:txBody>
            <a:bodyPr/>
            <a:lstStyle/>
            <a:p/>
          </p:txBody>
        </p:sp>
        <p:sp>
          <p:nvSpPr>
            <p:cNvPr id="73" name="rc73"/>
            <p:cNvSpPr/>
            <p:nvPr/>
          </p:nvSpPr>
          <p:spPr>
            <a:xfrm>
              <a:off x="2492725" y="4292397"/>
              <a:ext cx="106736" cy="1134114"/>
            </a:xfrm>
            <a:prstGeom prst="rect">
              <a:avLst/>
            </a:prstGeom>
            <a:solidFill>
              <a:srgbClr val="2C7FB8">
                <a:alpha val="100000"/>
              </a:srgbClr>
            </a:solidFill>
          </p:spPr>
          <p:txBody>
            <a:bodyPr/>
            <a:lstStyle/>
            <a:p/>
          </p:txBody>
        </p:sp>
        <p:sp>
          <p:nvSpPr>
            <p:cNvPr id="74" name="rc74"/>
            <p:cNvSpPr/>
            <p:nvPr/>
          </p:nvSpPr>
          <p:spPr>
            <a:xfrm>
              <a:off x="2611322" y="4292397"/>
              <a:ext cx="106736" cy="1134114"/>
            </a:xfrm>
            <a:prstGeom prst="rect">
              <a:avLst/>
            </a:prstGeom>
            <a:solidFill>
              <a:srgbClr val="2C7FB8">
                <a:alpha val="100000"/>
              </a:srgbClr>
            </a:solidFill>
          </p:spPr>
          <p:txBody>
            <a:bodyPr/>
            <a:lstStyle/>
            <a:p/>
          </p:txBody>
        </p:sp>
        <p:sp>
          <p:nvSpPr>
            <p:cNvPr id="75" name="rc75"/>
            <p:cNvSpPr/>
            <p:nvPr/>
          </p:nvSpPr>
          <p:spPr>
            <a:xfrm>
              <a:off x="2729918" y="4292397"/>
              <a:ext cx="106736" cy="1134114"/>
            </a:xfrm>
            <a:prstGeom prst="rect">
              <a:avLst/>
            </a:prstGeom>
            <a:solidFill>
              <a:srgbClr val="2C7FB8">
                <a:alpha val="100000"/>
              </a:srgbClr>
            </a:solidFill>
          </p:spPr>
          <p:txBody>
            <a:bodyPr/>
            <a:lstStyle/>
            <a:p/>
          </p:txBody>
        </p:sp>
        <p:sp>
          <p:nvSpPr>
            <p:cNvPr id="76" name="rc76"/>
            <p:cNvSpPr/>
            <p:nvPr/>
          </p:nvSpPr>
          <p:spPr>
            <a:xfrm>
              <a:off x="2848514" y="4292397"/>
              <a:ext cx="106736" cy="1134114"/>
            </a:xfrm>
            <a:prstGeom prst="rect">
              <a:avLst/>
            </a:prstGeom>
            <a:solidFill>
              <a:srgbClr val="2C7FB8">
                <a:alpha val="100000"/>
              </a:srgbClr>
            </a:solidFill>
          </p:spPr>
          <p:txBody>
            <a:bodyPr/>
            <a:lstStyle/>
            <a:p/>
          </p:txBody>
        </p:sp>
        <p:sp>
          <p:nvSpPr>
            <p:cNvPr id="77" name="rc77"/>
            <p:cNvSpPr/>
            <p:nvPr/>
          </p:nvSpPr>
          <p:spPr>
            <a:xfrm>
              <a:off x="2967110" y="4292397"/>
              <a:ext cx="106736" cy="1134114"/>
            </a:xfrm>
            <a:prstGeom prst="rect">
              <a:avLst/>
            </a:prstGeom>
            <a:solidFill>
              <a:srgbClr val="2C7FB8">
                <a:alpha val="100000"/>
              </a:srgbClr>
            </a:solidFill>
          </p:spPr>
          <p:txBody>
            <a:bodyPr/>
            <a:lstStyle/>
            <a:p/>
          </p:txBody>
        </p:sp>
        <p:sp>
          <p:nvSpPr>
            <p:cNvPr id="78" name="rc78"/>
            <p:cNvSpPr/>
            <p:nvPr/>
          </p:nvSpPr>
          <p:spPr>
            <a:xfrm>
              <a:off x="3085706" y="4292397"/>
              <a:ext cx="106736" cy="1134114"/>
            </a:xfrm>
            <a:prstGeom prst="rect">
              <a:avLst/>
            </a:prstGeom>
            <a:solidFill>
              <a:srgbClr val="2C7FB8">
                <a:alpha val="100000"/>
              </a:srgbClr>
            </a:solidFill>
          </p:spPr>
          <p:txBody>
            <a:bodyPr/>
            <a:lstStyle/>
            <a:p/>
          </p:txBody>
        </p:sp>
        <p:sp>
          <p:nvSpPr>
            <p:cNvPr id="79" name="pl79"/>
            <p:cNvSpPr/>
            <p:nvPr/>
          </p:nvSpPr>
          <p:spPr>
            <a:xfrm>
              <a:off x="714376"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80" name="pl80"/>
            <p:cNvSpPr/>
            <p:nvPr/>
          </p:nvSpPr>
          <p:spPr>
            <a:xfrm>
              <a:off x="885748" y="3611928"/>
              <a:ext cx="2253326" cy="1738975"/>
            </a:xfrm>
            <a:custGeom>
              <a:avLst/>
              <a:pathLst>
                <a:path w="2253326" h="1738975">
                  <a:moveTo>
                    <a:pt x="0" y="1738975"/>
                  </a:moveTo>
                  <a:lnTo>
                    <a:pt x="118596" y="1738975"/>
                  </a:lnTo>
                  <a:lnTo>
                    <a:pt x="237192" y="1738975"/>
                  </a:lnTo>
                  <a:lnTo>
                    <a:pt x="355788" y="1738975"/>
                  </a:lnTo>
                  <a:lnTo>
                    <a:pt x="474384" y="1738975"/>
                  </a:lnTo>
                  <a:lnTo>
                    <a:pt x="592980" y="1738975"/>
                  </a:lnTo>
                  <a:lnTo>
                    <a:pt x="711576" y="1720073"/>
                  </a:lnTo>
                  <a:lnTo>
                    <a:pt x="830173" y="1549956"/>
                  </a:lnTo>
                  <a:lnTo>
                    <a:pt x="948769" y="1531054"/>
                  </a:lnTo>
                  <a:lnTo>
                    <a:pt x="1067365" y="1474349"/>
                  </a:lnTo>
                  <a:lnTo>
                    <a:pt x="1185961" y="1474349"/>
                  </a:lnTo>
                  <a:lnTo>
                    <a:pt x="1304557" y="1379839"/>
                  </a:lnTo>
                  <a:lnTo>
                    <a:pt x="1423153" y="75607"/>
                  </a:lnTo>
                  <a:lnTo>
                    <a:pt x="1541750" y="37803"/>
                  </a:lnTo>
                  <a:lnTo>
                    <a:pt x="1660346" y="113411"/>
                  </a:lnTo>
                  <a:lnTo>
                    <a:pt x="1778942" y="132313"/>
                  </a:lnTo>
                  <a:lnTo>
                    <a:pt x="1897538" y="37803"/>
                  </a:lnTo>
                  <a:lnTo>
                    <a:pt x="2016134" y="56705"/>
                  </a:lnTo>
                  <a:lnTo>
                    <a:pt x="2134730" y="0"/>
                  </a:lnTo>
                  <a:lnTo>
                    <a:pt x="2253326" y="0"/>
                  </a:lnTo>
                </a:path>
              </a:pathLst>
            </a:custGeom>
            <a:ln w="27101" cap="flat">
              <a:solidFill>
                <a:srgbClr val="000000">
                  <a:alpha val="80000"/>
                </a:srgbClr>
              </a:solidFill>
              <a:prstDash val="solid"/>
              <a:round/>
            </a:ln>
          </p:spPr>
          <p:txBody>
            <a:bodyPr/>
            <a:lstStyle/>
            <a:p/>
          </p:txBody>
        </p:sp>
        <p:sp>
          <p:nvSpPr>
            <p:cNvPr id="81" name="tx81"/>
            <p:cNvSpPr/>
            <p:nvPr/>
          </p:nvSpPr>
          <p:spPr>
            <a:xfrm>
              <a:off x="885748"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N=10</a:t>
              </a:r>
            </a:p>
          </p:txBody>
        </p:sp>
        <p:sp>
          <p:nvSpPr>
            <p:cNvPr id="82" name="tx82"/>
            <p:cNvSpPr/>
            <p:nvPr/>
          </p:nvSpPr>
          <p:spPr>
            <a:xfrm>
              <a:off x="862705" y="499712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83" name="tx83"/>
            <p:cNvSpPr/>
            <p:nvPr/>
          </p:nvSpPr>
          <p:spPr>
            <a:xfrm>
              <a:off x="981301" y="488371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84" name="tx84"/>
            <p:cNvSpPr/>
            <p:nvPr/>
          </p:nvSpPr>
          <p:spPr>
            <a:xfrm>
              <a:off x="1099897" y="488371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85" name="tx85"/>
            <p:cNvSpPr/>
            <p:nvPr/>
          </p:nvSpPr>
          <p:spPr>
            <a:xfrm>
              <a:off x="1218493" y="488371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86" name="tx86"/>
            <p:cNvSpPr/>
            <p:nvPr/>
          </p:nvSpPr>
          <p:spPr>
            <a:xfrm>
              <a:off x="1337089" y="488371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87" name="tx87"/>
            <p:cNvSpPr/>
            <p:nvPr/>
          </p:nvSpPr>
          <p:spPr>
            <a:xfrm>
              <a:off x="1455685" y="488371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88" name="tx88"/>
            <p:cNvSpPr/>
            <p:nvPr/>
          </p:nvSpPr>
          <p:spPr>
            <a:xfrm>
              <a:off x="1574282" y="477030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89" name="tx89"/>
            <p:cNvSpPr/>
            <p:nvPr/>
          </p:nvSpPr>
          <p:spPr>
            <a:xfrm>
              <a:off x="1692878" y="465688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90" name="tx90"/>
            <p:cNvSpPr/>
            <p:nvPr/>
          </p:nvSpPr>
          <p:spPr>
            <a:xfrm>
              <a:off x="1811474" y="465688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91" name="tx91"/>
            <p:cNvSpPr/>
            <p:nvPr/>
          </p:nvSpPr>
          <p:spPr>
            <a:xfrm>
              <a:off x="1930070" y="4543478"/>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92" name="tx92"/>
            <p:cNvSpPr/>
            <p:nvPr/>
          </p:nvSpPr>
          <p:spPr>
            <a:xfrm>
              <a:off x="2048666" y="443006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93" name="tx93"/>
            <p:cNvSpPr/>
            <p:nvPr/>
          </p:nvSpPr>
          <p:spPr>
            <a:xfrm>
              <a:off x="2167262" y="431665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94" name="tx94"/>
            <p:cNvSpPr/>
            <p:nvPr/>
          </p:nvSpPr>
          <p:spPr>
            <a:xfrm>
              <a:off x="2285859" y="431665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95" name="tx95"/>
            <p:cNvSpPr/>
            <p:nvPr/>
          </p:nvSpPr>
          <p:spPr>
            <a:xfrm>
              <a:off x="2404455" y="431665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96" name="tx96"/>
            <p:cNvSpPr/>
            <p:nvPr/>
          </p:nvSpPr>
          <p:spPr>
            <a:xfrm>
              <a:off x="2500008" y="420324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97" name="tx97"/>
            <p:cNvSpPr/>
            <p:nvPr/>
          </p:nvSpPr>
          <p:spPr>
            <a:xfrm>
              <a:off x="2618604" y="420324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98" name="tx98"/>
            <p:cNvSpPr/>
            <p:nvPr/>
          </p:nvSpPr>
          <p:spPr>
            <a:xfrm>
              <a:off x="2737200" y="420324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99" name="tx99"/>
            <p:cNvSpPr/>
            <p:nvPr/>
          </p:nvSpPr>
          <p:spPr>
            <a:xfrm>
              <a:off x="2855796" y="420324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100" name="tx100"/>
            <p:cNvSpPr/>
            <p:nvPr/>
          </p:nvSpPr>
          <p:spPr>
            <a:xfrm>
              <a:off x="2974393" y="420324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101" name="tx101"/>
            <p:cNvSpPr/>
            <p:nvPr/>
          </p:nvSpPr>
          <p:spPr>
            <a:xfrm>
              <a:off x="3092989" y="420324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102" name="tx102"/>
            <p:cNvSpPr/>
            <p:nvPr/>
          </p:nvSpPr>
          <p:spPr>
            <a:xfrm>
              <a:off x="3117385" y="3495479"/>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3" name="rc103"/>
            <p:cNvSpPr/>
            <p:nvPr/>
          </p:nvSpPr>
          <p:spPr>
            <a:xfrm>
              <a:off x="714376" y="3342576"/>
              <a:ext cx="2596069" cy="2183170"/>
            </a:xfrm>
            <a:prstGeom prst="rect">
              <a:avLst/>
            </a:prstGeom>
            <a:noFill/>
            <a:ln w="13550" cap="rnd">
              <a:solidFill>
                <a:srgbClr val="999999">
                  <a:alpha val="100000"/>
                </a:srgbClr>
              </a:solidFill>
              <a:prstDash val="solid"/>
              <a:round/>
            </a:ln>
          </p:spPr>
          <p:txBody>
            <a:bodyPr/>
            <a:lstStyle/>
            <a:p/>
          </p:txBody>
        </p:sp>
        <p:sp>
          <p:nvSpPr>
            <p:cNvPr id="104" name="pl104"/>
            <p:cNvSpPr/>
            <p:nvPr/>
          </p:nvSpPr>
          <p:spPr>
            <a:xfrm>
              <a:off x="3380035"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5" name="pl105"/>
            <p:cNvSpPr/>
            <p:nvPr/>
          </p:nvSpPr>
          <p:spPr>
            <a:xfrm>
              <a:off x="3380035" y="239184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6" name="pl106"/>
            <p:cNvSpPr/>
            <p:nvPr/>
          </p:nvSpPr>
          <p:spPr>
            <a:xfrm>
              <a:off x="3380035" y="1824785"/>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7" name="pl107"/>
            <p:cNvSpPr/>
            <p:nvPr/>
          </p:nvSpPr>
          <p:spPr>
            <a:xfrm>
              <a:off x="3380035" y="125772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8" name="pl108"/>
            <p:cNvSpPr/>
            <p:nvPr/>
          </p:nvSpPr>
          <p:spPr>
            <a:xfrm>
              <a:off x="355140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378859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02579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426298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450017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73736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97456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21175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44894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68613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8" name="rc118"/>
            <p:cNvSpPr/>
            <p:nvPr/>
          </p:nvSpPr>
          <p:spPr>
            <a:xfrm>
              <a:off x="5514173" y="2732077"/>
              <a:ext cx="106736" cy="226822"/>
            </a:xfrm>
            <a:prstGeom prst="rect">
              <a:avLst/>
            </a:prstGeom>
            <a:solidFill>
              <a:srgbClr val="2C7FB8">
                <a:alpha val="100000"/>
              </a:srgbClr>
            </a:solidFill>
          </p:spPr>
          <p:txBody>
            <a:bodyPr/>
            <a:lstStyle/>
            <a:p/>
          </p:txBody>
        </p:sp>
        <p:sp>
          <p:nvSpPr>
            <p:cNvPr id="119" name="rc119"/>
            <p:cNvSpPr/>
            <p:nvPr/>
          </p:nvSpPr>
          <p:spPr>
            <a:xfrm>
              <a:off x="5632769" y="2618665"/>
              <a:ext cx="106736" cy="340234"/>
            </a:xfrm>
            <a:prstGeom prst="rect">
              <a:avLst/>
            </a:prstGeom>
            <a:solidFill>
              <a:srgbClr val="2C7FB8">
                <a:alpha val="100000"/>
              </a:srgbClr>
            </a:solidFill>
          </p:spPr>
          <p:txBody>
            <a:bodyPr/>
            <a:lstStyle/>
            <a:p/>
          </p:txBody>
        </p:sp>
        <p:sp>
          <p:nvSpPr>
            <p:cNvPr id="120" name="rc120"/>
            <p:cNvSpPr/>
            <p:nvPr/>
          </p:nvSpPr>
          <p:spPr>
            <a:xfrm>
              <a:off x="5751365" y="2618665"/>
              <a:ext cx="106736" cy="340234"/>
            </a:xfrm>
            <a:prstGeom prst="rect">
              <a:avLst/>
            </a:prstGeom>
            <a:solidFill>
              <a:srgbClr val="2C7FB8">
                <a:alpha val="100000"/>
              </a:srgbClr>
            </a:solidFill>
          </p:spPr>
          <p:txBody>
            <a:bodyPr/>
            <a:lstStyle/>
            <a:p/>
          </p:txBody>
        </p:sp>
        <p:sp>
          <p:nvSpPr>
            <p:cNvPr id="121" name="pl121"/>
            <p:cNvSpPr/>
            <p:nvPr/>
          </p:nvSpPr>
          <p:spPr>
            <a:xfrm>
              <a:off x="3380035"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122" name="pl122"/>
            <p:cNvSpPr/>
            <p:nvPr/>
          </p:nvSpPr>
          <p:spPr>
            <a:xfrm>
              <a:off x="5330349" y="1503452"/>
              <a:ext cx="474384" cy="1455447"/>
            </a:xfrm>
            <a:custGeom>
              <a:avLst/>
              <a:pathLst>
                <a:path w="474384" h="1455447">
                  <a:moveTo>
                    <a:pt x="0" y="1455447"/>
                  </a:moveTo>
                  <a:lnTo>
                    <a:pt x="118596" y="1455447"/>
                  </a:lnTo>
                  <a:lnTo>
                    <a:pt x="237192" y="1436545"/>
                  </a:lnTo>
                  <a:lnTo>
                    <a:pt x="355788" y="18901"/>
                  </a:lnTo>
                  <a:lnTo>
                    <a:pt x="474384" y="0"/>
                  </a:lnTo>
                </a:path>
              </a:pathLst>
            </a:custGeom>
            <a:ln w="27101" cap="flat">
              <a:solidFill>
                <a:srgbClr val="000000">
                  <a:alpha val="80000"/>
                </a:srgbClr>
              </a:solidFill>
              <a:prstDash val="solid"/>
              <a:round/>
            </a:ln>
          </p:spPr>
          <p:txBody>
            <a:bodyPr/>
            <a:lstStyle/>
            <a:p/>
          </p:txBody>
        </p:sp>
        <p:sp>
          <p:nvSpPr>
            <p:cNvPr id="123" name="tx123"/>
            <p:cNvSpPr/>
            <p:nvPr/>
          </p:nvSpPr>
          <p:spPr>
            <a:xfrm>
              <a:off x="3551406"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N=10</a:t>
              </a:r>
            </a:p>
          </p:txBody>
        </p:sp>
        <p:sp>
          <p:nvSpPr>
            <p:cNvPr id="124" name="tx124"/>
            <p:cNvSpPr/>
            <p:nvPr/>
          </p:nvSpPr>
          <p:spPr>
            <a:xfrm>
              <a:off x="5544498" y="264292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125" name="tx125"/>
            <p:cNvSpPr/>
            <p:nvPr/>
          </p:nvSpPr>
          <p:spPr>
            <a:xfrm>
              <a:off x="5663094" y="252951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126" name="tx126"/>
            <p:cNvSpPr/>
            <p:nvPr/>
          </p:nvSpPr>
          <p:spPr>
            <a:xfrm>
              <a:off x="5781690" y="252951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127" name="tx127"/>
            <p:cNvSpPr/>
            <p:nvPr/>
          </p:nvSpPr>
          <p:spPr>
            <a:xfrm>
              <a:off x="5783044" y="1387004"/>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28" name="rc128"/>
            <p:cNvSpPr/>
            <p:nvPr/>
          </p:nvSpPr>
          <p:spPr>
            <a:xfrm>
              <a:off x="3380035" y="874964"/>
              <a:ext cx="2596069" cy="2183170"/>
            </a:xfrm>
            <a:prstGeom prst="rect">
              <a:avLst/>
            </a:prstGeom>
            <a:noFill/>
            <a:ln w="13550" cap="rnd">
              <a:solidFill>
                <a:srgbClr val="999999">
                  <a:alpha val="100000"/>
                </a:srgbClr>
              </a:solidFill>
              <a:prstDash val="solid"/>
              <a:round/>
            </a:ln>
          </p:spPr>
          <p:txBody>
            <a:bodyPr/>
            <a:lstStyle/>
            <a:p/>
          </p:txBody>
        </p:sp>
        <p:sp>
          <p:nvSpPr>
            <p:cNvPr id="129" name="pl129"/>
            <p:cNvSpPr/>
            <p:nvPr/>
          </p:nvSpPr>
          <p:spPr>
            <a:xfrm>
              <a:off x="3380035"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30" name="pl130"/>
            <p:cNvSpPr/>
            <p:nvPr/>
          </p:nvSpPr>
          <p:spPr>
            <a:xfrm>
              <a:off x="3380035" y="4859454"/>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31" name="pl131"/>
            <p:cNvSpPr/>
            <p:nvPr/>
          </p:nvSpPr>
          <p:spPr>
            <a:xfrm>
              <a:off x="3380035" y="429239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32" name="pl132"/>
            <p:cNvSpPr/>
            <p:nvPr/>
          </p:nvSpPr>
          <p:spPr>
            <a:xfrm>
              <a:off x="3380035" y="3725340"/>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33" name="pl133"/>
            <p:cNvSpPr/>
            <p:nvPr/>
          </p:nvSpPr>
          <p:spPr>
            <a:xfrm>
              <a:off x="355140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78859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02579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26298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50017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3736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97456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21175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44894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68613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3" name="rc143"/>
            <p:cNvSpPr/>
            <p:nvPr/>
          </p:nvSpPr>
          <p:spPr>
            <a:xfrm>
              <a:off x="4684000" y="5313100"/>
              <a:ext cx="106736" cy="113411"/>
            </a:xfrm>
            <a:prstGeom prst="rect">
              <a:avLst/>
            </a:prstGeom>
            <a:solidFill>
              <a:srgbClr val="2C7FB8">
                <a:alpha val="100000"/>
              </a:srgbClr>
            </a:solidFill>
          </p:spPr>
          <p:txBody>
            <a:bodyPr/>
            <a:lstStyle/>
            <a:p/>
          </p:txBody>
        </p:sp>
        <p:sp>
          <p:nvSpPr>
            <p:cNvPr id="144" name="rc144"/>
            <p:cNvSpPr/>
            <p:nvPr/>
          </p:nvSpPr>
          <p:spPr>
            <a:xfrm>
              <a:off x="4802596" y="5313100"/>
              <a:ext cx="106736" cy="113411"/>
            </a:xfrm>
            <a:prstGeom prst="rect">
              <a:avLst/>
            </a:prstGeom>
            <a:solidFill>
              <a:srgbClr val="2C7FB8">
                <a:alpha val="100000"/>
              </a:srgbClr>
            </a:solidFill>
          </p:spPr>
          <p:txBody>
            <a:bodyPr/>
            <a:lstStyle/>
            <a:p/>
          </p:txBody>
        </p:sp>
        <p:sp>
          <p:nvSpPr>
            <p:cNvPr id="145" name="rc145"/>
            <p:cNvSpPr/>
            <p:nvPr/>
          </p:nvSpPr>
          <p:spPr>
            <a:xfrm>
              <a:off x="4921192" y="5313100"/>
              <a:ext cx="106736" cy="113411"/>
            </a:xfrm>
            <a:prstGeom prst="rect">
              <a:avLst/>
            </a:prstGeom>
            <a:solidFill>
              <a:srgbClr val="2C7FB8">
                <a:alpha val="100000"/>
              </a:srgbClr>
            </a:solidFill>
          </p:spPr>
          <p:txBody>
            <a:bodyPr/>
            <a:lstStyle/>
            <a:p/>
          </p:txBody>
        </p:sp>
        <p:sp>
          <p:nvSpPr>
            <p:cNvPr id="146" name="rc146"/>
            <p:cNvSpPr/>
            <p:nvPr/>
          </p:nvSpPr>
          <p:spPr>
            <a:xfrm>
              <a:off x="5039788" y="5313100"/>
              <a:ext cx="106736" cy="113411"/>
            </a:xfrm>
            <a:prstGeom prst="rect">
              <a:avLst/>
            </a:prstGeom>
            <a:solidFill>
              <a:srgbClr val="2C7FB8">
                <a:alpha val="100000"/>
              </a:srgbClr>
            </a:solidFill>
          </p:spPr>
          <p:txBody>
            <a:bodyPr/>
            <a:lstStyle/>
            <a:p/>
          </p:txBody>
        </p:sp>
        <p:sp>
          <p:nvSpPr>
            <p:cNvPr id="147" name="rc147"/>
            <p:cNvSpPr/>
            <p:nvPr/>
          </p:nvSpPr>
          <p:spPr>
            <a:xfrm>
              <a:off x="5158384" y="5199689"/>
              <a:ext cx="106736" cy="226822"/>
            </a:xfrm>
            <a:prstGeom prst="rect">
              <a:avLst/>
            </a:prstGeom>
            <a:solidFill>
              <a:srgbClr val="2C7FB8">
                <a:alpha val="100000"/>
              </a:srgbClr>
            </a:solidFill>
          </p:spPr>
          <p:txBody>
            <a:bodyPr/>
            <a:lstStyle/>
            <a:p/>
          </p:txBody>
        </p:sp>
        <p:sp>
          <p:nvSpPr>
            <p:cNvPr id="148" name="rc148"/>
            <p:cNvSpPr/>
            <p:nvPr/>
          </p:nvSpPr>
          <p:spPr>
            <a:xfrm>
              <a:off x="5276980" y="4859454"/>
              <a:ext cx="106736" cy="567057"/>
            </a:xfrm>
            <a:prstGeom prst="rect">
              <a:avLst/>
            </a:prstGeom>
            <a:solidFill>
              <a:srgbClr val="2C7FB8">
                <a:alpha val="100000"/>
              </a:srgbClr>
            </a:solidFill>
          </p:spPr>
          <p:txBody>
            <a:bodyPr/>
            <a:lstStyle/>
            <a:p/>
          </p:txBody>
        </p:sp>
        <p:sp>
          <p:nvSpPr>
            <p:cNvPr id="149" name="rc149"/>
            <p:cNvSpPr/>
            <p:nvPr/>
          </p:nvSpPr>
          <p:spPr>
            <a:xfrm>
              <a:off x="5395577" y="4859454"/>
              <a:ext cx="106736" cy="567057"/>
            </a:xfrm>
            <a:prstGeom prst="rect">
              <a:avLst/>
            </a:prstGeom>
            <a:solidFill>
              <a:srgbClr val="2C7FB8">
                <a:alpha val="100000"/>
              </a:srgbClr>
            </a:solidFill>
          </p:spPr>
          <p:txBody>
            <a:bodyPr/>
            <a:lstStyle/>
            <a:p/>
          </p:txBody>
        </p:sp>
        <p:sp>
          <p:nvSpPr>
            <p:cNvPr id="150" name="rc150"/>
            <p:cNvSpPr/>
            <p:nvPr/>
          </p:nvSpPr>
          <p:spPr>
            <a:xfrm>
              <a:off x="5514173" y="4859454"/>
              <a:ext cx="106736" cy="567057"/>
            </a:xfrm>
            <a:prstGeom prst="rect">
              <a:avLst/>
            </a:prstGeom>
            <a:solidFill>
              <a:srgbClr val="2C7FB8">
                <a:alpha val="100000"/>
              </a:srgbClr>
            </a:solidFill>
          </p:spPr>
          <p:txBody>
            <a:bodyPr/>
            <a:lstStyle/>
            <a:p/>
          </p:txBody>
        </p:sp>
        <p:sp>
          <p:nvSpPr>
            <p:cNvPr id="151" name="rc151"/>
            <p:cNvSpPr/>
            <p:nvPr/>
          </p:nvSpPr>
          <p:spPr>
            <a:xfrm>
              <a:off x="5632769" y="4859454"/>
              <a:ext cx="106736" cy="567057"/>
            </a:xfrm>
            <a:prstGeom prst="rect">
              <a:avLst/>
            </a:prstGeom>
            <a:solidFill>
              <a:srgbClr val="2C7FB8">
                <a:alpha val="100000"/>
              </a:srgbClr>
            </a:solidFill>
          </p:spPr>
          <p:txBody>
            <a:bodyPr/>
            <a:lstStyle/>
            <a:p/>
          </p:txBody>
        </p:sp>
        <p:sp>
          <p:nvSpPr>
            <p:cNvPr id="152" name="rc152"/>
            <p:cNvSpPr/>
            <p:nvPr/>
          </p:nvSpPr>
          <p:spPr>
            <a:xfrm>
              <a:off x="5751365" y="4746043"/>
              <a:ext cx="106736" cy="680468"/>
            </a:xfrm>
            <a:prstGeom prst="rect">
              <a:avLst/>
            </a:prstGeom>
            <a:solidFill>
              <a:srgbClr val="2C7FB8">
                <a:alpha val="100000"/>
              </a:srgbClr>
            </a:solidFill>
          </p:spPr>
          <p:txBody>
            <a:bodyPr/>
            <a:lstStyle/>
            <a:p/>
          </p:txBody>
        </p:sp>
        <p:sp>
          <p:nvSpPr>
            <p:cNvPr id="153" name="pl153"/>
            <p:cNvSpPr/>
            <p:nvPr/>
          </p:nvSpPr>
          <p:spPr>
            <a:xfrm>
              <a:off x="3380035"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154" name="pl154"/>
            <p:cNvSpPr/>
            <p:nvPr/>
          </p:nvSpPr>
          <p:spPr>
            <a:xfrm>
              <a:off x="3551406" y="3952163"/>
              <a:ext cx="2253326" cy="1474349"/>
            </a:xfrm>
            <a:custGeom>
              <a:avLst/>
              <a:pathLst>
                <a:path w="2253326" h="1474349">
                  <a:moveTo>
                    <a:pt x="0" y="1474349"/>
                  </a:moveTo>
                  <a:lnTo>
                    <a:pt x="118596" y="1474349"/>
                  </a:lnTo>
                  <a:lnTo>
                    <a:pt x="237192" y="1474349"/>
                  </a:lnTo>
                  <a:lnTo>
                    <a:pt x="355788" y="1474349"/>
                  </a:lnTo>
                  <a:lnTo>
                    <a:pt x="474384" y="1474349"/>
                  </a:lnTo>
                  <a:lnTo>
                    <a:pt x="592980" y="1474349"/>
                  </a:lnTo>
                  <a:lnTo>
                    <a:pt x="711576" y="1474349"/>
                  </a:lnTo>
                  <a:lnTo>
                    <a:pt x="830173" y="1474349"/>
                  </a:lnTo>
                  <a:lnTo>
                    <a:pt x="948769" y="1474349"/>
                  </a:lnTo>
                  <a:lnTo>
                    <a:pt x="1067365" y="1474349"/>
                  </a:lnTo>
                  <a:lnTo>
                    <a:pt x="1185961" y="1417643"/>
                  </a:lnTo>
                  <a:lnTo>
                    <a:pt x="1304557" y="1285329"/>
                  </a:lnTo>
                  <a:lnTo>
                    <a:pt x="1423153" y="945095"/>
                  </a:lnTo>
                  <a:lnTo>
                    <a:pt x="1541750" y="680468"/>
                  </a:lnTo>
                  <a:lnTo>
                    <a:pt x="1660346" y="226822"/>
                  </a:lnTo>
                  <a:lnTo>
                    <a:pt x="1778942" y="151215"/>
                  </a:lnTo>
                  <a:lnTo>
                    <a:pt x="1897538" y="18901"/>
                  </a:lnTo>
                  <a:lnTo>
                    <a:pt x="2016134" y="37803"/>
                  </a:lnTo>
                  <a:lnTo>
                    <a:pt x="2134730" y="0"/>
                  </a:lnTo>
                  <a:lnTo>
                    <a:pt x="2253326" y="18901"/>
                  </a:lnTo>
                </a:path>
              </a:pathLst>
            </a:custGeom>
            <a:ln w="27101" cap="flat">
              <a:solidFill>
                <a:srgbClr val="000000">
                  <a:alpha val="80000"/>
                </a:srgbClr>
              </a:solidFill>
              <a:prstDash val="solid"/>
              <a:round/>
            </a:ln>
          </p:spPr>
          <p:txBody>
            <a:bodyPr/>
            <a:lstStyle/>
            <a:p/>
          </p:txBody>
        </p:sp>
        <p:sp>
          <p:nvSpPr>
            <p:cNvPr id="155" name="tx155"/>
            <p:cNvSpPr/>
            <p:nvPr/>
          </p:nvSpPr>
          <p:spPr>
            <a:xfrm>
              <a:off x="3551406"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N=10</a:t>
              </a:r>
            </a:p>
          </p:txBody>
        </p:sp>
        <p:sp>
          <p:nvSpPr>
            <p:cNvPr id="156" name="tx156"/>
            <p:cNvSpPr/>
            <p:nvPr/>
          </p:nvSpPr>
          <p:spPr>
            <a:xfrm>
              <a:off x="4714325" y="522394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157" name="tx157"/>
            <p:cNvSpPr/>
            <p:nvPr/>
          </p:nvSpPr>
          <p:spPr>
            <a:xfrm>
              <a:off x="4832921" y="522394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158" name="tx158"/>
            <p:cNvSpPr/>
            <p:nvPr/>
          </p:nvSpPr>
          <p:spPr>
            <a:xfrm>
              <a:off x="4951517" y="522394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159" name="tx159"/>
            <p:cNvSpPr/>
            <p:nvPr/>
          </p:nvSpPr>
          <p:spPr>
            <a:xfrm>
              <a:off x="5070114" y="522394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160" name="tx160"/>
            <p:cNvSpPr/>
            <p:nvPr/>
          </p:nvSpPr>
          <p:spPr>
            <a:xfrm>
              <a:off x="5188710" y="511053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161" name="tx161"/>
            <p:cNvSpPr/>
            <p:nvPr/>
          </p:nvSpPr>
          <p:spPr>
            <a:xfrm>
              <a:off x="5307306" y="477030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162" name="tx162"/>
            <p:cNvSpPr/>
            <p:nvPr/>
          </p:nvSpPr>
          <p:spPr>
            <a:xfrm>
              <a:off x="5425902" y="477030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163" name="tx163"/>
            <p:cNvSpPr/>
            <p:nvPr/>
          </p:nvSpPr>
          <p:spPr>
            <a:xfrm>
              <a:off x="5544498" y="477030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164" name="tx164"/>
            <p:cNvSpPr/>
            <p:nvPr/>
          </p:nvSpPr>
          <p:spPr>
            <a:xfrm>
              <a:off x="5663094" y="477030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165" name="tx165"/>
            <p:cNvSpPr/>
            <p:nvPr/>
          </p:nvSpPr>
          <p:spPr>
            <a:xfrm>
              <a:off x="5781690" y="465688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166" name="tx166"/>
            <p:cNvSpPr/>
            <p:nvPr/>
          </p:nvSpPr>
          <p:spPr>
            <a:xfrm>
              <a:off x="5783044" y="3854616"/>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67" name="rc167"/>
            <p:cNvSpPr/>
            <p:nvPr/>
          </p:nvSpPr>
          <p:spPr>
            <a:xfrm>
              <a:off x="3380035" y="3342576"/>
              <a:ext cx="2596069" cy="2183170"/>
            </a:xfrm>
            <a:prstGeom prst="rect">
              <a:avLst/>
            </a:prstGeom>
            <a:noFill/>
            <a:ln w="13550" cap="rnd">
              <a:solidFill>
                <a:srgbClr val="999999">
                  <a:alpha val="100000"/>
                </a:srgbClr>
              </a:solidFill>
              <a:prstDash val="solid"/>
              <a:round/>
            </a:ln>
          </p:spPr>
          <p:txBody>
            <a:bodyPr/>
            <a:lstStyle/>
            <a:p/>
          </p:txBody>
        </p:sp>
        <p:sp>
          <p:nvSpPr>
            <p:cNvPr id="168" name="pl168"/>
            <p:cNvSpPr/>
            <p:nvPr/>
          </p:nvSpPr>
          <p:spPr>
            <a:xfrm>
              <a:off x="6045694"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69" name="pl169"/>
            <p:cNvSpPr/>
            <p:nvPr/>
          </p:nvSpPr>
          <p:spPr>
            <a:xfrm>
              <a:off x="6045694" y="239184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70" name="pl170"/>
            <p:cNvSpPr/>
            <p:nvPr/>
          </p:nvSpPr>
          <p:spPr>
            <a:xfrm>
              <a:off x="6045694" y="1824785"/>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71" name="pl171"/>
            <p:cNvSpPr/>
            <p:nvPr/>
          </p:nvSpPr>
          <p:spPr>
            <a:xfrm>
              <a:off x="6045694" y="125772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72" name="pl172"/>
            <p:cNvSpPr/>
            <p:nvPr/>
          </p:nvSpPr>
          <p:spPr>
            <a:xfrm>
              <a:off x="621706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45425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69145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92864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16583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740302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764021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787741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811460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835179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2" name="rc182"/>
            <p:cNvSpPr/>
            <p:nvPr/>
          </p:nvSpPr>
          <p:spPr>
            <a:xfrm>
              <a:off x="7231062" y="2732077"/>
              <a:ext cx="106736" cy="226822"/>
            </a:xfrm>
            <a:prstGeom prst="rect">
              <a:avLst/>
            </a:prstGeom>
            <a:solidFill>
              <a:srgbClr val="2C7FB8">
                <a:alpha val="100000"/>
              </a:srgbClr>
            </a:solidFill>
          </p:spPr>
          <p:txBody>
            <a:bodyPr/>
            <a:lstStyle/>
            <a:p/>
          </p:txBody>
        </p:sp>
        <p:sp>
          <p:nvSpPr>
            <p:cNvPr id="183" name="rc183"/>
            <p:cNvSpPr/>
            <p:nvPr/>
          </p:nvSpPr>
          <p:spPr>
            <a:xfrm>
              <a:off x="7349659" y="2618665"/>
              <a:ext cx="106736" cy="340234"/>
            </a:xfrm>
            <a:prstGeom prst="rect">
              <a:avLst/>
            </a:prstGeom>
            <a:solidFill>
              <a:srgbClr val="2C7FB8">
                <a:alpha val="100000"/>
              </a:srgbClr>
            </a:solidFill>
          </p:spPr>
          <p:txBody>
            <a:bodyPr/>
            <a:lstStyle/>
            <a:p/>
          </p:txBody>
        </p:sp>
        <p:sp>
          <p:nvSpPr>
            <p:cNvPr id="184" name="rc184"/>
            <p:cNvSpPr/>
            <p:nvPr/>
          </p:nvSpPr>
          <p:spPr>
            <a:xfrm>
              <a:off x="7468255" y="2618665"/>
              <a:ext cx="106736" cy="340234"/>
            </a:xfrm>
            <a:prstGeom prst="rect">
              <a:avLst/>
            </a:prstGeom>
            <a:solidFill>
              <a:srgbClr val="2C7FB8">
                <a:alpha val="100000"/>
              </a:srgbClr>
            </a:solidFill>
          </p:spPr>
          <p:txBody>
            <a:bodyPr/>
            <a:lstStyle/>
            <a:p/>
          </p:txBody>
        </p:sp>
        <p:sp>
          <p:nvSpPr>
            <p:cNvPr id="185" name="rc185"/>
            <p:cNvSpPr/>
            <p:nvPr/>
          </p:nvSpPr>
          <p:spPr>
            <a:xfrm>
              <a:off x="7586851" y="2505254"/>
              <a:ext cx="106736" cy="453645"/>
            </a:xfrm>
            <a:prstGeom prst="rect">
              <a:avLst/>
            </a:prstGeom>
            <a:solidFill>
              <a:srgbClr val="2C7FB8">
                <a:alpha val="100000"/>
              </a:srgbClr>
            </a:solidFill>
          </p:spPr>
          <p:txBody>
            <a:bodyPr/>
            <a:lstStyle/>
            <a:p/>
          </p:txBody>
        </p:sp>
        <p:sp>
          <p:nvSpPr>
            <p:cNvPr id="186" name="rc186"/>
            <p:cNvSpPr/>
            <p:nvPr/>
          </p:nvSpPr>
          <p:spPr>
            <a:xfrm>
              <a:off x="7705447" y="2391842"/>
              <a:ext cx="106736" cy="567057"/>
            </a:xfrm>
            <a:prstGeom prst="rect">
              <a:avLst/>
            </a:prstGeom>
            <a:solidFill>
              <a:srgbClr val="2C7FB8">
                <a:alpha val="100000"/>
              </a:srgbClr>
            </a:solidFill>
          </p:spPr>
          <p:txBody>
            <a:bodyPr/>
            <a:lstStyle/>
            <a:p/>
          </p:txBody>
        </p:sp>
        <p:sp>
          <p:nvSpPr>
            <p:cNvPr id="187" name="rc187"/>
            <p:cNvSpPr/>
            <p:nvPr/>
          </p:nvSpPr>
          <p:spPr>
            <a:xfrm>
              <a:off x="7824043" y="2391842"/>
              <a:ext cx="106736" cy="567057"/>
            </a:xfrm>
            <a:prstGeom prst="rect">
              <a:avLst/>
            </a:prstGeom>
            <a:solidFill>
              <a:srgbClr val="2C7FB8">
                <a:alpha val="100000"/>
              </a:srgbClr>
            </a:solidFill>
          </p:spPr>
          <p:txBody>
            <a:bodyPr/>
            <a:lstStyle/>
            <a:p/>
          </p:txBody>
        </p:sp>
        <p:sp>
          <p:nvSpPr>
            <p:cNvPr id="188" name="rc188"/>
            <p:cNvSpPr/>
            <p:nvPr/>
          </p:nvSpPr>
          <p:spPr>
            <a:xfrm>
              <a:off x="7942639" y="2391842"/>
              <a:ext cx="106736" cy="567057"/>
            </a:xfrm>
            <a:prstGeom prst="rect">
              <a:avLst/>
            </a:prstGeom>
            <a:solidFill>
              <a:srgbClr val="2C7FB8">
                <a:alpha val="100000"/>
              </a:srgbClr>
            </a:solidFill>
          </p:spPr>
          <p:txBody>
            <a:bodyPr/>
            <a:lstStyle/>
            <a:p/>
          </p:txBody>
        </p:sp>
        <p:sp>
          <p:nvSpPr>
            <p:cNvPr id="189" name="rc189"/>
            <p:cNvSpPr/>
            <p:nvPr/>
          </p:nvSpPr>
          <p:spPr>
            <a:xfrm>
              <a:off x="8061236" y="2391842"/>
              <a:ext cx="106736" cy="567057"/>
            </a:xfrm>
            <a:prstGeom prst="rect">
              <a:avLst/>
            </a:prstGeom>
            <a:solidFill>
              <a:srgbClr val="2C7FB8">
                <a:alpha val="100000"/>
              </a:srgbClr>
            </a:solidFill>
          </p:spPr>
          <p:txBody>
            <a:bodyPr/>
            <a:lstStyle/>
            <a:p/>
          </p:txBody>
        </p:sp>
        <p:sp>
          <p:nvSpPr>
            <p:cNvPr id="190" name="rc190"/>
            <p:cNvSpPr/>
            <p:nvPr/>
          </p:nvSpPr>
          <p:spPr>
            <a:xfrm>
              <a:off x="8179832" y="2278431"/>
              <a:ext cx="106736" cy="680468"/>
            </a:xfrm>
            <a:prstGeom prst="rect">
              <a:avLst/>
            </a:prstGeom>
            <a:solidFill>
              <a:srgbClr val="2C7FB8">
                <a:alpha val="100000"/>
              </a:srgbClr>
            </a:solidFill>
          </p:spPr>
          <p:txBody>
            <a:bodyPr/>
            <a:lstStyle/>
            <a:p/>
          </p:txBody>
        </p:sp>
        <p:sp>
          <p:nvSpPr>
            <p:cNvPr id="191" name="rc191"/>
            <p:cNvSpPr/>
            <p:nvPr/>
          </p:nvSpPr>
          <p:spPr>
            <a:xfrm>
              <a:off x="8298428" y="2278431"/>
              <a:ext cx="106736" cy="680468"/>
            </a:xfrm>
            <a:prstGeom prst="rect">
              <a:avLst/>
            </a:prstGeom>
            <a:solidFill>
              <a:srgbClr val="2C7FB8">
                <a:alpha val="100000"/>
              </a:srgbClr>
            </a:solidFill>
          </p:spPr>
          <p:txBody>
            <a:bodyPr/>
            <a:lstStyle/>
            <a:p/>
          </p:txBody>
        </p:sp>
        <p:sp>
          <p:nvSpPr>
            <p:cNvPr id="192" name="rc192"/>
            <p:cNvSpPr/>
            <p:nvPr/>
          </p:nvSpPr>
          <p:spPr>
            <a:xfrm>
              <a:off x="8417024" y="2165019"/>
              <a:ext cx="106736" cy="793880"/>
            </a:xfrm>
            <a:prstGeom prst="rect">
              <a:avLst/>
            </a:prstGeom>
            <a:solidFill>
              <a:srgbClr val="2C7FB8">
                <a:alpha val="100000"/>
              </a:srgbClr>
            </a:solidFill>
          </p:spPr>
          <p:txBody>
            <a:bodyPr/>
            <a:lstStyle/>
            <a:p/>
          </p:txBody>
        </p:sp>
        <p:sp>
          <p:nvSpPr>
            <p:cNvPr id="193" name="pl193"/>
            <p:cNvSpPr/>
            <p:nvPr/>
          </p:nvSpPr>
          <p:spPr>
            <a:xfrm>
              <a:off x="6045694"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194" name="pl194"/>
            <p:cNvSpPr/>
            <p:nvPr/>
          </p:nvSpPr>
          <p:spPr>
            <a:xfrm>
              <a:off x="6454258" y="1219924"/>
              <a:ext cx="2016134" cy="1738975"/>
            </a:xfrm>
            <a:custGeom>
              <a:avLst/>
              <a:pathLst>
                <a:path w="2016134" h="1738975">
                  <a:moveTo>
                    <a:pt x="0" y="1738975"/>
                  </a:moveTo>
                  <a:lnTo>
                    <a:pt x="118596" y="1738975"/>
                  </a:lnTo>
                  <a:lnTo>
                    <a:pt x="237192" y="1738975"/>
                  </a:lnTo>
                  <a:lnTo>
                    <a:pt x="355788" y="1738975"/>
                  </a:lnTo>
                  <a:lnTo>
                    <a:pt x="474384" y="1738975"/>
                  </a:lnTo>
                  <a:lnTo>
                    <a:pt x="592980" y="1738975"/>
                  </a:lnTo>
                  <a:lnTo>
                    <a:pt x="711576" y="1738975"/>
                  </a:lnTo>
                  <a:lnTo>
                    <a:pt x="830173" y="1644466"/>
                  </a:lnTo>
                  <a:lnTo>
                    <a:pt x="948769" y="1531054"/>
                  </a:lnTo>
                  <a:lnTo>
                    <a:pt x="1067365" y="1455447"/>
                  </a:lnTo>
                  <a:lnTo>
                    <a:pt x="1185961" y="1360937"/>
                  </a:lnTo>
                  <a:lnTo>
                    <a:pt x="1304557" y="1228624"/>
                  </a:lnTo>
                  <a:lnTo>
                    <a:pt x="1423153" y="1134114"/>
                  </a:lnTo>
                  <a:lnTo>
                    <a:pt x="1541750" y="1096310"/>
                  </a:lnTo>
                  <a:lnTo>
                    <a:pt x="1660346" y="472547"/>
                  </a:lnTo>
                  <a:lnTo>
                    <a:pt x="1778942" y="207921"/>
                  </a:lnTo>
                  <a:lnTo>
                    <a:pt x="1897538" y="37803"/>
                  </a:lnTo>
                  <a:lnTo>
                    <a:pt x="2016134" y="0"/>
                  </a:lnTo>
                </a:path>
              </a:pathLst>
            </a:custGeom>
            <a:ln w="27101" cap="flat">
              <a:solidFill>
                <a:srgbClr val="000000">
                  <a:alpha val="80000"/>
                </a:srgbClr>
              </a:solidFill>
              <a:prstDash val="solid"/>
              <a:round/>
            </a:ln>
          </p:spPr>
          <p:txBody>
            <a:bodyPr/>
            <a:lstStyle/>
            <a:p/>
          </p:txBody>
        </p:sp>
        <p:sp>
          <p:nvSpPr>
            <p:cNvPr id="195" name="tx195"/>
            <p:cNvSpPr/>
            <p:nvPr/>
          </p:nvSpPr>
          <p:spPr>
            <a:xfrm>
              <a:off x="6217065"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N=10</a:t>
              </a:r>
            </a:p>
          </p:txBody>
        </p:sp>
        <p:sp>
          <p:nvSpPr>
            <p:cNvPr id="196" name="tx196"/>
            <p:cNvSpPr/>
            <p:nvPr/>
          </p:nvSpPr>
          <p:spPr>
            <a:xfrm>
              <a:off x="7261388" y="264292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197" name="tx197"/>
            <p:cNvSpPr/>
            <p:nvPr/>
          </p:nvSpPr>
          <p:spPr>
            <a:xfrm>
              <a:off x="7379984" y="252951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198" name="tx198"/>
            <p:cNvSpPr/>
            <p:nvPr/>
          </p:nvSpPr>
          <p:spPr>
            <a:xfrm>
              <a:off x="7498580" y="252951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199" name="tx199"/>
            <p:cNvSpPr/>
            <p:nvPr/>
          </p:nvSpPr>
          <p:spPr>
            <a:xfrm>
              <a:off x="7617176" y="241610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200" name="tx200"/>
            <p:cNvSpPr/>
            <p:nvPr/>
          </p:nvSpPr>
          <p:spPr>
            <a:xfrm>
              <a:off x="7735772" y="2302688"/>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201" name="tx201"/>
            <p:cNvSpPr/>
            <p:nvPr/>
          </p:nvSpPr>
          <p:spPr>
            <a:xfrm>
              <a:off x="7854369" y="2302688"/>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202" name="tx202"/>
            <p:cNvSpPr/>
            <p:nvPr/>
          </p:nvSpPr>
          <p:spPr>
            <a:xfrm>
              <a:off x="7972965" y="2302688"/>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203" name="tx203"/>
            <p:cNvSpPr/>
            <p:nvPr/>
          </p:nvSpPr>
          <p:spPr>
            <a:xfrm>
              <a:off x="8091561" y="2302688"/>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204" name="tx204"/>
            <p:cNvSpPr/>
            <p:nvPr/>
          </p:nvSpPr>
          <p:spPr>
            <a:xfrm>
              <a:off x="8210157" y="218927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205" name="tx205"/>
            <p:cNvSpPr/>
            <p:nvPr/>
          </p:nvSpPr>
          <p:spPr>
            <a:xfrm>
              <a:off x="8328753" y="218927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206" name="tx206"/>
            <p:cNvSpPr/>
            <p:nvPr/>
          </p:nvSpPr>
          <p:spPr>
            <a:xfrm>
              <a:off x="8447349" y="207586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207" name="tx207"/>
            <p:cNvSpPr/>
            <p:nvPr/>
          </p:nvSpPr>
          <p:spPr>
            <a:xfrm>
              <a:off x="8448703" y="1103475"/>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08" name="rc208"/>
            <p:cNvSpPr/>
            <p:nvPr/>
          </p:nvSpPr>
          <p:spPr>
            <a:xfrm>
              <a:off x="6045694" y="874964"/>
              <a:ext cx="2596069" cy="2183170"/>
            </a:xfrm>
            <a:prstGeom prst="rect">
              <a:avLst/>
            </a:prstGeom>
            <a:noFill/>
            <a:ln w="13550" cap="rnd">
              <a:solidFill>
                <a:srgbClr val="999999">
                  <a:alpha val="100000"/>
                </a:srgbClr>
              </a:solidFill>
              <a:prstDash val="solid"/>
              <a:round/>
            </a:ln>
          </p:spPr>
          <p:txBody>
            <a:bodyPr/>
            <a:lstStyle/>
            <a:p/>
          </p:txBody>
        </p:sp>
        <p:sp>
          <p:nvSpPr>
            <p:cNvPr id="209" name="pl209"/>
            <p:cNvSpPr/>
            <p:nvPr/>
          </p:nvSpPr>
          <p:spPr>
            <a:xfrm>
              <a:off x="6045694"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10" name="pl210"/>
            <p:cNvSpPr/>
            <p:nvPr/>
          </p:nvSpPr>
          <p:spPr>
            <a:xfrm>
              <a:off x="6045694" y="4859454"/>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11" name="pl211"/>
            <p:cNvSpPr/>
            <p:nvPr/>
          </p:nvSpPr>
          <p:spPr>
            <a:xfrm>
              <a:off x="6045694" y="429239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12" name="pl212"/>
            <p:cNvSpPr/>
            <p:nvPr/>
          </p:nvSpPr>
          <p:spPr>
            <a:xfrm>
              <a:off x="6045694" y="3725340"/>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13" name="pl213"/>
            <p:cNvSpPr/>
            <p:nvPr/>
          </p:nvSpPr>
          <p:spPr>
            <a:xfrm>
              <a:off x="621706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645425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669145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16" name="pl216"/>
            <p:cNvSpPr/>
            <p:nvPr/>
          </p:nvSpPr>
          <p:spPr>
            <a:xfrm>
              <a:off x="692864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716583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740302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764021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787741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21" name="pl221"/>
            <p:cNvSpPr/>
            <p:nvPr/>
          </p:nvSpPr>
          <p:spPr>
            <a:xfrm>
              <a:off x="811460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22" name="pl222"/>
            <p:cNvSpPr/>
            <p:nvPr/>
          </p:nvSpPr>
          <p:spPr>
            <a:xfrm>
              <a:off x="835179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23" name="rc223"/>
            <p:cNvSpPr/>
            <p:nvPr/>
          </p:nvSpPr>
          <p:spPr>
            <a:xfrm>
              <a:off x="6163697" y="5199689"/>
              <a:ext cx="106736" cy="226822"/>
            </a:xfrm>
            <a:prstGeom prst="rect">
              <a:avLst/>
            </a:prstGeom>
            <a:solidFill>
              <a:srgbClr val="2C7FB8">
                <a:alpha val="100000"/>
              </a:srgbClr>
            </a:solidFill>
          </p:spPr>
          <p:txBody>
            <a:bodyPr/>
            <a:lstStyle/>
            <a:p/>
          </p:txBody>
        </p:sp>
        <p:sp>
          <p:nvSpPr>
            <p:cNvPr id="224" name="rc224"/>
            <p:cNvSpPr/>
            <p:nvPr/>
          </p:nvSpPr>
          <p:spPr>
            <a:xfrm>
              <a:off x="6282293" y="5086277"/>
              <a:ext cx="106736" cy="340234"/>
            </a:xfrm>
            <a:prstGeom prst="rect">
              <a:avLst/>
            </a:prstGeom>
            <a:solidFill>
              <a:srgbClr val="2C7FB8">
                <a:alpha val="100000"/>
              </a:srgbClr>
            </a:solidFill>
          </p:spPr>
          <p:txBody>
            <a:bodyPr/>
            <a:lstStyle/>
            <a:p/>
          </p:txBody>
        </p:sp>
        <p:sp>
          <p:nvSpPr>
            <p:cNvPr id="225" name="rc225"/>
            <p:cNvSpPr/>
            <p:nvPr/>
          </p:nvSpPr>
          <p:spPr>
            <a:xfrm>
              <a:off x="6400889" y="4746043"/>
              <a:ext cx="106736" cy="680468"/>
            </a:xfrm>
            <a:prstGeom prst="rect">
              <a:avLst/>
            </a:prstGeom>
            <a:solidFill>
              <a:srgbClr val="2C7FB8">
                <a:alpha val="100000"/>
              </a:srgbClr>
            </a:solidFill>
          </p:spPr>
          <p:txBody>
            <a:bodyPr/>
            <a:lstStyle/>
            <a:p/>
          </p:txBody>
        </p:sp>
        <p:sp>
          <p:nvSpPr>
            <p:cNvPr id="226" name="rc226"/>
            <p:cNvSpPr/>
            <p:nvPr/>
          </p:nvSpPr>
          <p:spPr>
            <a:xfrm>
              <a:off x="6519485" y="4746043"/>
              <a:ext cx="106736" cy="680468"/>
            </a:xfrm>
            <a:prstGeom prst="rect">
              <a:avLst/>
            </a:prstGeom>
            <a:solidFill>
              <a:srgbClr val="2C7FB8">
                <a:alpha val="100000"/>
              </a:srgbClr>
            </a:solidFill>
          </p:spPr>
          <p:txBody>
            <a:bodyPr/>
            <a:lstStyle/>
            <a:p/>
          </p:txBody>
        </p:sp>
        <p:sp>
          <p:nvSpPr>
            <p:cNvPr id="227" name="rc227"/>
            <p:cNvSpPr/>
            <p:nvPr/>
          </p:nvSpPr>
          <p:spPr>
            <a:xfrm>
              <a:off x="6638082" y="4746043"/>
              <a:ext cx="106736" cy="680468"/>
            </a:xfrm>
            <a:prstGeom prst="rect">
              <a:avLst/>
            </a:prstGeom>
            <a:solidFill>
              <a:srgbClr val="2C7FB8">
                <a:alpha val="100000"/>
              </a:srgbClr>
            </a:solidFill>
          </p:spPr>
          <p:txBody>
            <a:bodyPr/>
            <a:lstStyle/>
            <a:p/>
          </p:txBody>
        </p:sp>
        <p:sp>
          <p:nvSpPr>
            <p:cNvPr id="228" name="rc228"/>
            <p:cNvSpPr/>
            <p:nvPr/>
          </p:nvSpPr>
          <p:spPr>
            <a:xfrm>
              <a:off x="6756678" y="4632632"/>
              <a:ext cx="106736" cy="793880"/>
            </a:xfrm>
            <a:prstGeom prst="rect">
              <a:avLst/>
            </a:prstGeom>
            <a:solidFill>
              <a:srgbClr val="2C7FB8">
                <a:alpha val="100000"/>
              </a:srgbClr>
            </a:solidFill>
          </p:spPr>
          <p:txBody>
            <a:bodyPr/>
            <a:lstStyle/>
            <a:p/>
          </p:txBody>
        </p:sp>
        <p:sp>
          <p:nvSpPr>
            <p:cNvPr id="229" name="rc229"/>
            <p:cNvSpPr/>
            <p:nvPr/>
          </p:nvSpPr>
          <p:spPr>
            <a:xfrm>
              <a:off x="6875274" y="4519220"/>
              <a:ext cx="106736" cy="907291"/>
            </a:xfrm>
            <a:prstGeom prst="rect">
              <a:avLst/>
            </a:prstGeom>
            <a:solidFill>
              <a:srgbClr val="2C7FB8">
                <a:alpha val="100000"/>
              </a:srgbClr>
            </a:solidFill>
          </p:spPr>
          <p:txBody>
            <a:bodyPr/>
            <a:lstStyle/>
            <a:p/>
          </p:txBody>
        </p:sp>
        <p:sp>
          <p:nvSpPr>
            <p:cNvPr id="230" name="rc230"/>
            <p:cNvSpPr/>
            <p:nvPr/>
          </p:nvSpPr>
          <p:spPr>
            <a:xfrm>
              <a:off x="6993870" y="4519220"/>
              <a:ext cx="106736" cy="907291"/>
            </a:xfrm>
            <a:prstGeom prst="rect">
              <a:avLst/>
            </a:prstGeom>
            <a:solidFill>
              <a:srgbClr val="2C7FB8">
                <a:alpha val="100000"/>
              </a:srgbClr>
            </a:solidFill>
          </p:spPr>
          <p:txBody>
            <a:bodyPr/>
            <a:lstStyle/>
            <a:p/>
          </p:txBody>
        </p:sp>
        <p:sp>
          <p:nvSpPr>
            <p:cNvPr id="231" name="rc231"/>
            <p:cNvSpPr/>
            <p:nvPr/>
          </p:nvSpPr>
          <p:spPr>
            <a:xfrm>
              <a:off x="7112466" y="4519220"/>
              <a:ext cx="106736" cy="907291"/>
            </a:xfrm>
            <a:prstGeom prst="rect">
              <a:avLst/>
            </a:prstGeom>
            <a:solidFill>
              <a:srgbClr val="2C7FB8">
                <a:alpha val="100000"/>
              </a:srgbClr>
            </a:solidFill>
          </p:spPr>
          <p:txBody>
            <a:bodyPr/>
            <a:lstStyle/>
            <a:p/>
          </p:txBody>
        </p:sp>
        <p:sp>
          <p:nvSpPr>
            <p:cNvPr id="232" name="rc232"/>
            <p:cNvSpPr/>
            <p:nvPr/>
          </p:nvSpPr>
          <p:spPr>
            <a:xfrm>
              <a:off x="7231062" y="4519220"/>
              <a:ext cx="106736" cy="907291"/>
            </a:xfrm>
            <a:prstGeom prst="rect">
              <a:avLst/>
            </a:prstGeom>
            <a:solidFill>
              <a:srgbClr val="2C7FB8">
                <a:alpha val="100000"/>
              </a:srgbClr>
            </a:solidFill>
          </p:spPr>
          <p:txBody>
            <a:bodyPr/>
            <a:lstStyle/>
            <a:p/>
          </p:txBody>
        </p:sp>
        <p:sp>
          <p:nvSpPr>
            <p:cNvPr id="233" name="rc233"/>
            <p:cNvSpPr/>
            <p:nvPr/>
          </p:nvSpPr>
          <p:spPr>
            <a:xfrm>
              <a:off x="7349659" y="4292397"/>
              <a:ext cx="106736" cy="1134114"/>
            </a:xfrm>
            <a:prstGeom prst="rect">
              <a:avLst/>
            </a:prstGeom>
            <a:solidFill>
              <a:srgbClr val="2C7FB8">
                <a:alpha val="100000"/>
              </a:srgbClr>
            </a:solidFill>
          </p:spPr>
          <p:txBody>
            <a:bodyPr/>
            <a:lstStyle/>
            <a:p/>
          </p:txBody>
        </p:sp>
        <p:sp>
          <p:nvSpPr>
            <p:cNvPr id="234" name="rc234"/>
            <p:cNvSpPr/>
            <p:nvPr/>
          </p:nvSpPr>
          <p:spPr>
            <a:xfrm>
              <a:off x="7468255" y="4292397"/>
              <a:ext cx="106736" cy="1134114"/>
            </a:xfrm>
            <a:prstGeom prst="rect">
              <a:avLst/>
            </a:prstGeom>
            <a:solidFill>
              <a:srgbClr val="2C7FB8">
                <a:alpha val="100000"/>
              </a:srgbClr>
            </a:solidFill>
          </p:spPr>
          <p:txBody>
            <a:bodyPr/>
            <a:lstStyle/>
            <a:p/>
          </p:txBody>
        </p:sp>
        <p:sp>
          <p:nvSpPr>
            <p:cNvPr id="235" name="rc235"/>
            <p:cNvSpPr/>
            <p:nvPr/>
          </p:nvSpPr>
          <p:spPr>
            <a:xfrm>
              <a:off x="7586851" y="4292397"/>
              <a:ext cx="106736" cy="1134114"/>
            </a:xfrm>
            <a:prstGeom prst="rect">
              <a:avLst/>
            </a:prstGeom>
            <a:solidFill>
              <a:srgbClr val="2C7FB8">
                <a:alpha val="100000"/>
              </a:srgbClr>
            </a:solidFill>
          </p:spPr>
          <p:txBody>
            <a:bodyPr/>
            <a:lstStyle/>
            <a:p/>
          </p:txBody>
        </p:sp>
        <p:sp>
          <p:nvSpPr>
            <p:cNvPr id="236" name="rc236"/>
            <p:cNvSpPr/>
            <p:nvPr/>
          </p:nvSpPr>
          <p:spPr>
            <a:xfrm>
              <a:off x="7705447" y="4292397"/>
              <a:ext cx="106736" cy="1134114"/>
            </a:xfrm>
            <a:prstGeom prst="rect">
              <a:avLst/>
            </a:prstGeom>
            <a:solidFill>
              <a:srgbClr val="2C7FB8">
                <a:alpha val="100000"/>
              </a:srgbClr>
            </a:solidFill>
          </p:spPr>
          <p:txBody>
            <a:bodyPr/>
            <a:lstStyle/>
            <a:p/>
          </p:txBody>
        </p:sp>
        <p:sp>
          <p:nvSpPr>
            <p:cNvPr id="237" name="rc237"/>
            <p:cNvSpPr/>
            <p:nvPr/>
          </p:nvSpPr>
          <p:spPr>
            <a:xfrm>
              <a:off x="7824043" y="4292397"/>
              <a:ext cx="106736" cy="1134114"/>
            </a:xfrm>
            <a:prstGeom prst="rect">
              <a:avLst/>
            </a:prstGeom>
            <a:solidFill>
              <a:srgbClr val="2C7FB8">
                <a:alpha val="100000"/>
              </a:srgbClr>
            </a:solidFill>
          </p:spPr>
          <p:txBody>
            <a:bodyPr/>
            <a:lstStyle/>
            <a:p/>
          </p:txBody>
        </p:sp>
        <p:sp>
          <p:nvSpPr>
            <p:cNvPr id="238" name="rc238"/>
            <p:cNvSpPr/>
            <p:nvPr/>
          </p:nvSpPr>
          <p:spPr>
            <a:xfrm>
              <a:off x="7942639" y="4292397"/>
              <a:ext cx="106736" cy="1134114"/>
            </a:xfrm>
            <a:prstGeom prst="rect">
              <a:avLst/>
            </a:prstGeom>
            <a:solidFill>
              <a:srgbClr val="2C7FB8">
                <a:alpha val="100000"/>
              </a:srgbClr>
            </a:solidFill>
          </p:spPr>
          <p:txBody>
            <a:bodyPr/>
            <a:lstStyle/>
            <a:p/>
          </p:txBody>
        </p:sp>
        <p:sp>
          <p:nvSpPr>
            <p:cNvPr id="239" name="rc239"/>
            <p:cNvSpPr/>
            <p:nvPr/>
          </p:nvSpPr>
          <p:spPr>
            <a:xfrm>
              <a:off x="8061236" y="4292397"/>
              <a:ext cx="106736" cy="1134114"/>
            </a:xfrm>
            <a:prstGeom prst="rect">
              <a:avLst/>
            </a:prstGeom>
            <a:solidFill>
              <a:srgbClr val="2C7FB8">
                <a:alpha val="100000"/>
              </a:srgbClr>
            </a:solidFill>
          </p:spPr>
          <p:txBody>
            <a:bodyPr/>
            <a:lstStyle/>
            <a:p/>
          </p:txBody>
        </p:sp>
        <p:sp>
          <p:nvSpPr>
            <p:cNvPr id="240" name="rc240"/>
            <p:cNvSpPr/>
            <p:nvPr/>
          </p:nvSpPr>
          <p:spPr>
            <a:xfrm>
              <a:off x="8179832" y="4292397"/>
              <a:ext cx="106736" cy="1134114"/>
            </a:xfrm>
            <a:prstGeom prst="rect">
              <a:avLst/>
            </a:prstGeom>
            <a:solidFill>
              <a:srgbClr val="2C7FB8">
                <a:alpha val="100000"/>
              </a:srgbClr>
            </a:solidFill>
          </p:spPr>
          <p:txBody>
            <a:bodyPr/>
            <a:lstStyle/>
            <a:p/>
          </p:txBody>
        </p:sp>
        <p:sp>
          <p:nvSpPr>
            <p:cNvPr id="241" name="rc241"/>
            <p:cNvSpPr/>
            <p:nvPr/>
          </p:nvSpPr>
          <p:spPr>
            <a:xfrm>
              <a:off x="8298428" y="4292397"/>
              <a:ext cx="106736" cy="1134114"/>
            </a:xfrm>
            <a:prstGeom prst="rect">
              <a:avLst/>
            </a:prstGeom>
            <a:solidFill>
              <a:srgbClr val="2C7FB8">
                <a:alpha val="100000"/>
              </a:srgbClr>
            </a:solidFill>
          </p:spPr>
          <p:txBody>
            <a:bodyPr/>
            <a:lstStyle/>
            <a:p/>
          </p:txBody>
        </p:sp>
        <p:sp>
          <p:nvSpPr>
            <p:cNvPr id="242" name="rc242"/>
            <p:cNvSpPr/>
            <p:nvPr/>
          </p:nvSpPr>
          <p:spPr>
            <a:xfrm>
              <a:off x="8417024" y="4292397"/>
              <a:ext cx="106736" cy="1134114"/>
            </a:xfrm>
            <a:prstGeom prst="rect">
              <a:avLst/>
            </a:prstGeom>
            <a:solidFill>
              <a:srgbClr val="2C7FB8">
                <a:alpha val="100000"/>
              </a:srgbClr>
            </a:solidFill>
          </p:spPr>
          <p:txBody>
            <a:bodyPr/>
            <a:lstStyle/>
            <a:p/>
          </p:txBody>
        </p:sp>
        <p:sp>
          <p:nvSpPr>
            <p:cNvPr id="243" name="pl243"/>
            <p:cNvSpPr/>
            <p:nvPr/>
          </p:nvSpPr>
          <p:spPr>
            <a:xfrm>
              <a:off x="6045694"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244" name="pl244"/>
            <p:cNvSpPr/>
            <p:nvPr/>
          </p:nvSpPr>
          <p:spPr>
            <a:xfrm>
              <a:off x="6217065" y="3668634"/>
              <a:ext cx="2253326" cy="1682270"/>
            </a:xfrm>
            <a:custGeom>
              <a:avLst/>
              <a:pathLst>
                <a:path w="2253326" h="1682270">
                  <a:moveTo>
                    <a:pt x="0" y="1682270"/>
                  </a:moveTo>
                  <a:lnTo>
                    <a:pt x="118596" y="1682270"/>
                  </a:lnTo>
                  <a:lnTo>
                    <a:pt x="237192" y="1644466"/>
                  </a:lnTo>
                  <a:lnTo>
                    <a:pt x="355788" y="1644466"/>
                  </a:lnTo>
                  <a:lnTo>
                    <a:pt x="474384" y="1625564"/>
                  </a:lnTo>
                  <a:lnTo>
                    <a:pt x="592980" y="1228624"/>
                  </a:lnTo>
                  <a:lnTo>
                    <a:pt x="711576" y="1001801"/>
                  </a:lnTo>
                  <a:lnTo>
                    <a:pt x="830173" y="699370"/>
                  </a:lnTo>
                  <a:lnTo>
                    <a:pt x="948769" y="548155"/>
                  </a:lnTo>
                  <a:lnTo>
                    <a:pt x="1067365" y="415842"/>
                  </a:lnTo>
                  <a:lnTo>
                    <a:pt x="1185961" y="283528"/>
                  </a:lnTo>
                  <a:lnTo>
                    <a:pt x="1304557" y="207921"/>
                  </a:lnTo>
                  <a:lnTo>
                    <a:pt x="1423153" y="170117"/>
                  </a:lnTo>
                  <a:lnTo>
                    <a:pt x="1541750" y="151215"/>
                  </a:lnTo>
                  <a:lnTo>
                    <a:pt x="1660346" y="189019"/>
                  </a:lnTo>
                  <a:lnTo>
                    <a:pt x="1778942" y="189019"/>
                  </a:lnTo>
                  <a:lnTo>
                    <a:pt x="1897538" y="56705"/>
                  </a:lnTo>
                  <a:lnTo>
                    <a:pt x="2016134" y="56705"/>
                  </a:lnTo>
                  <a:lnTo>
                    <a:pt x="2134730" y="37803"/>
                  </a:lnTo>
                  <a:lnTo>
                    <a:pt x="2253326" y="0"/>
                  </a:lnTo>
                </a:path>
              </a:pathLst>
            </a:custGeom>
            <a:ln w="27101" cap="flat">
              <a:solidFill>
                <a:srgbClr val="000000">
                  <a:alpha val="80000"/>
                </a:srgbClr>
              </a:solidFill>
              <a:prstDash val="solid"/>
              <a:round/>
            </a:ln>
          </p:spPr>
          <p:txBody>
            <a:bodyPr/>
            <a:lstStyle/>
            <a:p/>
          </p:txBody>
        </p:sp>
        <p:sp>
          <p:nvSpPr>
            <p:cNvPr id="245" name="tx245"/>
            <p:cNvSpPr/>
            <p:nvPr/>
          </p:nvSpPr>
          <p:spPr>
            <a:xfrm>
              <a:off x="6217065"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N=10</a:t>
              </a:r>
            </a:p>
          </p:txBody>
        </p:sp>
        <p:sp>
          <p:nvSpPr>
            <p:cNvPr id="246" name="tx246"/>
            <p:cNvSpPr/>
            <p:nvPr/>
          </p:nvSpPr>
          <p:spPr>
            <a:xfrm>
              <a:off x="6194022" y="511053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247" name="tx247"/>
            <p:cNvSpPr/>
            <p:nvPr/>
          </p:nvSpPr>
          <p:spPr>
            <a:xfrm>
              <a:off x="6312619" y="499712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248" name="tx248"/>
            <p:cNvSpPr/>
            <p:nvPr/>
          </p:nvSpPr>
          <p:spPr>
            <a:xfrm>
              <a:off x="6431215" y="465688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249" name="tx249"/>
            <p:cNvSpPr/>
            <p:nvPr/>
          </p:nvSpPr>
          <p:spPr>
            <a:xfrm>
              <a:off x="6549811" y="465688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250" name="tx250"/>
            <p:cNvSpPr/>
            <p:nvPr/>
          </p:nvSpPr>
          <p:spPr>
            <a:xfrm>
              <a:off x="6668407" y="465688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251" name="tx251"/>
            <p:cNvSpPr/>
            <p:nvPr/>
          </p:nvSpPr>
          <p:spPr>
            <a:xfrm>
              <a:off x="6787003" y="4543478"/>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252" name="tx252"/>
            <p:cNvSpPr/>
            <p:nvPr/>
          </p:nvSpPr>
          <p:spPr>
            <a:xfrm>
              <a:off x="6905599" y="443006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253" name="tx253"/>
            <p:cNvSpPr/>
            <p:nvPr/>
          </p:nvSpPr>
          <p:spPr>
            <a:xfrm>
              <a:off x="7024196" y="443006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254" name="tx254"/>
            <p:cNvSpPr/>
            <p:nvPr/>
          </p:nvSpPr>
          <p:spPr>
            <a:xfrm>
              <a:off x="7142792" y="443006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255" name="tx255"/>
            <p:cNvSpPr/>
            <p:nvPr/>
          </p:nvSpPr>
          <p:spPr>
            <a:xfrm>
              <a:off x="7261388" y="443006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256" name="tx256"/>
            <p:cNvSpPr/>
            <p:nvPr/>
          </p:nvSpPr>
          <p:spPr>
            <a:xfrm>
              <a:off x="7356941" y="420324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257" name="tx257"/>
            <p:cNvSpPr/>
            <p:nvPr/>
          </p:nvSpPr>
          <p:spPr>
            <a:xfrm>
              <a:off x="7475537" y="420324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258" name="tx258"/>
            <p:cNvSpPr/>
            <p:nvPr/>
          </p:nvSpPr>
          <p:spPr>
            <a:xfrm>
              <a:off x="7594133" y="420324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259" name="tx259"/>
            <p:cNvSpPr/>
            <p:nvPr/>
          </p:nvSpPr>
          <p:spPr>
            <a:xfrm>
              <a:off x="7712730" y="420324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260" name="tx260"/>
            <p:cNvSpPr/>
            <p:nvPr/>
          </p:nvSpPr>
          <p:spPr>
            <a:xfrm>
              <a:off x="7831326" y="420324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261" name="tx261"/>
            <p:cNvSpPr/>
            <p:nvPr/>
          </p:nvSpPr>
          <p:spPr>
            <a:xfrm>
              <a:off x="7949922" y="420324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262" name="tx262"/>
            <p:cNvSpPr/>
            <p:nvPr/>
          </p:nvSpPr>
          <p:spPr>
            <a:xfrm>
              <a:off x="8068518" y="420324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263" name="tx263"/>
            <p:cNvSpPr/>
            <p:nvPr/>
          </p:nvSpPr>
          <p:spPr>
            <a:xfrm>
              <a:off x="8187114" y="420324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264" name="tx264"/>
            <p:cNvSpPr/>
            <p:nvPr/>
          </p:nvSpPr>
          <p:spPr>
            <a:xfrm>
              <a:off x="8305710" y="420324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265" name="tx265"/>
            <p:cNvSpPr/>
            <p:nvPr/>
          </p:nvSpPr>
          <p:spPr>
            <a:xfrm>
              <a:off x="8424306" y="420324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266" name="tx266"/>
            <p:cNvSpPr/>
            <p:nvPr/>
          </p:nvSpPr>
          <p:spPr>
            <a:xfrm>
              <a:off x="8448703" y="3552185"/>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67" name="rc267"/>
            <p:cNvSpPr/>
            <p:nvPr/>
          </p:nvSpPr>
          <p:spPr>
            <a:xfrm>
              <a:off x="6045694" y="3342576"/>
              <a:ext cx="2596069" cy="2183170"/>
            </a:xfrm>
            <a:prstGeom prst="rect">
              <a:avLst/>
            </a:prstGeom>
            <a:noFill/>
            <a:ln w="13550" cap="rnd">
              <a:solidFill>
                <a:srgbClr val="999999">
                  <a:alpha val="100000"/>
                </a:srgbClr>
              </a:solidFill>
              <a:prstDash val="solid"/>
              <a:round/>
            </a:ln>
          </p:spPr>
          <p:txBody>
            <a:bodyPr/>
            <a:lstStyle/>
            <a:p/>
          </p:txBody>
        </p:sp>
        <p:sp>
          <p:nvSpPr>
            <p:cNvPr id="268" name="rc268"/>
            <p:cNvSpPr/>
            <p:nvPr/>
          </p:nvSpPr>
          <p:spPr>
            <a:xfrm>
              <a:off x="714376"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69" name="tx269"/>
            <p:cNvSpPr/>
            <p:nvPr/>
          </p:nvSpPr>
          <p:spPr>
            <a:xfrm>
              <a:off x="1863410" y="319514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RCV1</a:t>
              </a:r>
            </a:p>
          </p:txBody>
        </p:sp>
        <p:sp>
          <p:nvSpPr>
            <p:cNvPr id="270" name="rc270"/>
            <p:cNvSpPr/>
            <p:nvPr/>
          </p:nvSpPr>
          <p:spPr>
            <a:xfrm>
              <a:off x="3380035"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71" name="tx271"/>
            <p:cNvSpPr/>
            <p:nvPr/>
          </p:nvSpPr>
          <p:spPr>
            <a:xfrm>
              <a:off x="4486732" y="3195145"/>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272" name="rc272"/>
            <p:cNvSpPr/>
            <p:nvPr/>
          </p:nvSpPr>
          <p:spPr>
            <a:xfrm>
              <a:off x="6045694"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73" name="tx273"/>
            <p:cNvSpPr/>
            <p:nvPr/>
          </p:nvSpPr>
          <p:spPr>
            <a:xfrm>
              <a:off x="7188509" y="319514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274" name="rc274"/>
            <p:cNvSpPr/>
            <p:nvPr/>
          </p:nvSpPr>
          <p:spPr>
            <a:xfrm>
              <a:off x="714376"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75" name="tx275"/>
            <p:cNvSpPr/>
            <p:nvPr/>
          </p:nvSpPr>
          <p:spPr>
            <a:xfrm>
              <a:off x="1891253" y="727533"/>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276" name="rc276"/>
            <p:cNvSpPr/>
            <p:nvPr/>
          </p:nvSpPr>
          <p:spPr>
            <a:xfrm>
              <a:off x="3380035"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77" name="tx277"/>
            <p:cNvSpPr/>
            <p:nvPr/>
          </p:nvSpPr>
          <p:spPr>
            <a:xfrm>
              <a:off x="4547676" y="727533"/>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278" name="rc278"/>
            <p:cNvSpPr/>
            <p:nvPr/>
          </p:nvSpPr>
          <p:spPr>
            <a:xfrm>
              <a:off x="6045694"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79" name="tx279"/>
            <p:cNvSpPr/>
            <p:nvPr/>
          </p:nvSpPr>
          <p:spPr>
            <a:xfrm>
              <a:off x="7188555" y="727533"/>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280" name="pl280"/>
            <p:cNvSpPr/>
            <p:nvPr/>
          </p:nvSpPr>
          <p:spPr>
            <a:xfrm>
              <a:off x="714376"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281" name="pl281"/>
            <p:cNvSpPr/>
            <p:nvPr/>
          </p:nvSpPr>
          <p:spPr>
            <a:xfrm>
              <a:off x="88574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2" name="pl282"/>
            <p:cNvSpPr/>
            <p:nvPr/>
          </p:nvSpPr>
          <p:spPr>
            <a:xfrm>
              <a:off x="112294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3" name="pl283"/>
            <p:cNvSpPr/>
            <p:nvPr/>
          </p:nvSpPr>
          <p:spPr>
            <a:xfrm>
              <a:off x="136013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4" name="pl284"/>
            <p:cNvSpPr/>
            <p:nvPr/>
          </p:nvSpPr>
          <p:spPr>
            <a:xfrm>
              <a:off x="159732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5" name="pl285"/>
            <p:cNvSpPr/>
            <p:nvPr/>
          </p:nvSpPr>
          <p:spPr>
            <a:xfrm>
              <a:off x="183451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6" name="pl286"/>
            <p:cNvSpPr/>
            <p:nvPr/>
          </p:nvSpPr>
          <p:spPr>
            <a:xfrm>
              <a:off x="207170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7" name="pl287"/>
            <p:cNvSpPr/>
            <p:nvPr/>
          </p:nvSpPr>
          <p:spPr>
            <a:xfrm>
              <a:off x="230890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8" name="pl288"/>
            <p:cNvSpPr/>
            <p:nvPr/>
          </p:nvSpPr>
          <p:spPr>
            <a:xfrm>
              <a:off x="254609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9" name="pl289"/>
            <p:cNvSpPr/>
            <p:nvPr/>
          </p:nvSpPr>
          <p:spPr>
            <a:xfrm>
              <a:off x="278328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0" name="pl290"/>
            <p:cNvSpPr/>
            <p:nvPr/>
          </p:nvSpPr>
          <p:spPr>
            <a:xfrm>
              <a:off x="302047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1" name="tx291"/>
            <p:cNvSpPr/>
            <p:nvPr/>
          </p:nvSpPr>
          <p:spPr>
            <a:xfrm rot="-5400000">
              <a:off x="75864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292" name="tx292"/>
            <p:cNvSpPr/>
            <p:nvPr/>
          </p:nvSpPr>
          <p:spPr>
            <a:xfrm rot="-5400000">
              <a:off x="99583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293" name="tx293"/>
            <p:cNvSpPr/>
            <p:nvPr/>
          </p:nvSpPr>
          <p:spPr>
            <a:xfrm rot="-5400000">
              <a:off x="123303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294" name="tx294"/>
            <p:cNvSpPr/>
            <p:nvPr/>
          </p:nvSpPr>
          <p:spPr>
            <a:xfrm rot="-5400000">
              <a:off x="147022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295" name="tx295"/>
            <p:cNvSpPr/>
            <p:nvPr/>
          </p:nvSpPr>
          <p:spPr>
            <a:xfrm rot="-5400000">
              <a:off x="170741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296" name="tx296"/>
            <p:cNvSpPr/>
            <p:nvPr/>
          </p:nvSpPr>
          <p:spPr>
            <a:xfrm rot="-5400000">
              <a:off x="194460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297" name="tx297"/>
            <p:cNvSpPr/>
            <p:nvPr/>
          </p:nvSpPr>
          <p:spPr>
            <a:xfrm rot="-5400000">
              <a:off x="218180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298" name="tx298"/>
            <p:cNvSpPr/>
            <p:nvPr/>
          </p:nvSpPr>
          <p:spPr>
            <a:xfrm rot="-5400000">
              <a:off x="241899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299" name="tx299"/>
            <p:cNvSpPr/>
            <p:nvPr/>
          </p:nvSpPr>
          <p:spPr>
            <a:xfrm rot="-5400000">
              <a:off x="265618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00" name="tx300"/>
            <p:cNvSpPr/>
            <p:nvPr/>
          </p:nvSpPr>
          <p:spPr>
            <a:xfrm rot="-5400000">
              <a:off x="289337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01" name="pl301"/>
            <p:cNvSpPr/>
            <p:nvPr/>
          </p:nvSpPr>
          <p:spPr>
            <a:xfrm>
              <a:off x="3380035"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02" name="pl302"/>
            <p:cNvSpPr/>
            <p:nvPr/>
          </p:nvSpPr>
          <p:spPr>
            <a:xfrm>
              <a:off x="355140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3" name="pl303"/>
            <p:cNvSpPr/>
            <p:nvPr/>
          </p:nvSpPr>
          <p:spPr>
            <a:xfrm>
              <a:off x="378859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4" name="pl304"/>
            <p:cNvSpPr/>
            <p:nvPr/>
          </p:nvSpPr>
          <p:spPr>
            <a:xfrm>
              <a:off x="402579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5" name="pl305"/>
            <p:cNvSpPr/>
            <p:nvPr/>
          </p:nvSpPr>
          <p:spPr>
            <a:xfrm>
              <a:off x="426298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6" name="pl306"/>
            <p:cNvSpPr/>
            <p:nvPr/>
          </p:nvSpPr>
          <p:spPr>
            <a:xfrm>
              <a:off x="450017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7" name="pl307"/>
            <p:cNvSpPr/>
            <p:nvPr/>
          </p:nvSpPr>
          <p:spPr>
            <a:xfrm>
              <a:off x="473736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8" name="pl308"/>
            <p:cNvSpPr/>
            <p:nvPr/>
          </p:nvSpPr>
          <p:spPr>
            <a:xfrm>
              <a:off x="497456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9" name="pl309"/>
            <p:cNvSpPr/>
            <p:nvPr/>
          </p:nvSpPr>
          <p:spPr>
            <a:xfrm>
              <a:off x="521175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0" name="pl310"/>
            <p:cNvSpPr/>
            <p:nvPr/>
          </p:nvSpPr>
          <p:spPr>
            <a:xfrm>
              <a:off x="544894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1" name="pl311"/>
            <p:cNvSpPr/>
            <p:nvPr/>
          </p:nvSpPr>
          <p:spPr>
            <a:xfrm>
              <a:off x="568613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2" name="tx312"/>
            <p:cNvSpPr/>
            <p:nvPr/>
          </p:nvSpPr>
          <p:spPr>
            <a:xfrm rot="-5400000">
              <a:off x="342430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13" name="tx313"/>
            <p:cNvSpPr/>
            <p:nvPr/>
          </p:nvSpPr>
          <p:spPr>
            <a:xfrm rot="-5400000">
              <a:off x="366149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14" name="tx314"/>
            <p:cNvSpPr/>
            <p:nvPr/>
          </p:nvSpPr>
          <p:spPr>
            <a:xfrm rot="-5400000">
              <a:off x="389868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15" name="tx315"/>
            <p:cNvSpPr/>
            <p:nvPr/>
          </p:nvSpPr>
          <p:spPr>
            <a:xfrm rot="-5400000">
              <a:off x="413588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16" name="tx316"/>
            <p:cNvSpPr/>
            <p:nvPr/>
          </p:nvSpPr>
          <p:spPr>
            <a:xfrm rot="-5400000">
              <a:off x="437307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17" name="tx317"/>
            <p:cNvSpPr/>
            <p:nvPr/>
          </p:nvSpPr>
          <p:spPr>
            <a:xfrm rot="-5400000">
              <a:off x="461026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18" name="tx318"/>
            <p:cNvSpPr/>
            <p:nvPr/>
          </p:nvSpPr>
          <p:spPr>
            <a:xfrm rot="-5400000">
              <a:off x="484745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19" name="tx319"/>
            <p:cNvSpPr/>
            <p:nvPr/>
          </p:nvSpPr>
          <p:spPr>
            <a:xfrm rot="-5400000">
              <a:off x="508465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20" name="tx320"/>
            <p:cNvSpPr/>
            <p:nvPr/>
          </p:nvSpPr>
          <p:spPr>
            <a:xfrm rot="-5400000">
              <a:off x="532184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21" name="tx321"/>
            <p:cNvSpPr/>
            <p:nvPr/>
          </p:nvSpPr>
          <p:spPr>
            <a:xfrm rot="-5400000">
              <a:off x="555903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22" name="pl322"/>
            <p:cNvSpPr/>
            <p:nvPr/>
          </p:nvSpPr>
          <p:spPr>
            <a:xfrm>
              <a:off x="6045694"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23" name="pl323"/>
            <p:cNvSpPr/>
            <p:nvPr/>
          </p:nvSpPr>
          <p:spPr>
            <a:xfrm>
              <a:off x="621706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4" name="pl324"/>
            <p:cNvSpPr/>
            <p:nvPr/>
          </p:nvSpPr>
          <p:spPr>
            <a:xfrm>
              <a:off x="645425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5" name="pl325"/>
            <p:cNvSpPr/>
            <p:nvPr/>
          </p:nvSpPr>
          <p:spPr>
            <a:xfrm>
              <a:off x="669145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6" name="pl326"/>
            <p:cNvSpPr/>
            <p:nvPr/>
          </p:nvSpPr>
          <p:spPr>
            <a:xfrm>
              <a:off x="692864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7" name="pl327"/>
            <p:cNvSpPr/>
            <p:nvPr/>
          </p:nvSpPr>
          <p:spPr>
            <a:xfrm>
              <a:off x="716583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8" name="pl328"/>
            <p:cNvSpPr/>
            <p:nvPr/>
          </p:nvSpPr>
          <p:spPr>
            <a:xfrm>
              <a:off x="740302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9" name="pl329"/>
            <p:cNvSpPr/>
            <p:nvPr/>
          </p:nvSpPr>
          <p:spPr>
            <a:xfrm>
              <a:off x="764021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0" name="pl330"/>
            <p:cNvSpPr/>
            <p:nvPr/>
          </p:nvSpPr>
          <p:spPr>
            <a:xfrm>
              <a:off x="787741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1" name="pl331"/>
            <p:cNvSpPr/>
            <p:nvPr/>
          </p:nvSpPr>
          <p:spPr>
            <a:xfrm>
              <a:off x="811460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2" name="pl332"/>
            <p:cNvSpPr/>
            <p:nvPr/>
          </p:nvSpPr>
          <p:spPr>
            <a:xfrm>
              <a:off x="835179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3" name="tx333"/>
            <p:cNvSpPr/>
            <p:nvPr/>
          </p:nvSpPr>
          <p:spPr>
            <a:xfrm rot="-5400000">
              <a:off x="608996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34" name="tx334"/>
            <p:cNvSpPr/>
            <p:nvPr/>
          </p:nvSpPr>
          <p:spPr>
            <a:xfrm rot="-5400000">
              <a:off x="632715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35" name="tx335"/>
            <p:cNvSpPr/>
            <p:nvPr/>
          </p:nvSpPr>
          <p:spPr>
            <a:xfrm rot="-5400000">
              <a:off x="656434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36" name="tx336"/>
            <p:cNvSpPr/>
            <p:nvPr/>
          </p:nvSpPr>
          <p:spPr>
            <a:xfrm rot="-5400000">
              <a:off x="680154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37" name="tx337"/>
            <p:cNvSpPr/>
            <p:nvPr/>
          </p:nvSpPr>
          <p:spPr>
            <a:xfrm rot="-5400000">
              <a:off x="703873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38" name="tx338"/>
            <p:cNvSpPr/>
            <p:nvPr/>
          </p:nvSpPr>
          <p:spPr>
            <a:xfrm rot="-5400000">
              <a:off x="727592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39" name="tx339"/>
            <p:cNvSpPr/>
            <p:nvPr/>
          </p:nvSpPr>
          <p:spPr>
            <a:xfrm rot="-5400000">
              <a:off x="751311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40" name="tx340"/>
            <p:cNvSpPr/>
            <p:nvPr/>
          </p:nvSpPr>
          <p:spPr>
            <a:xfrm rot="-5400000">
              <a:off x="775031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41" name="tx341"/>
            <p:cNvSpPr/>
            <p:nvPr/>
          </p:nvSpPr>
          <p:spPr>
            <a:xfrm rot="-5400000">
              <a:off x="798750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42" name="tx342"/>
            <p:cNvSpPr/>
            <p:nvPr/>
          </p:nvSpPr>
          <p:spPr>
            <a:xfrm rot="-5400000">
              <a:off x="822469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43" name="tx343"/>
            <p:cNvSpPr/>
            <p:nvPr/>
          </p:nvSpPr>
          <p:spPr>
            <a:xfrm>
              <a:off x="570361"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44" name="tx344"/>
            <p:cNvSpPr/>
            <p:nvPr/>
          </p:nvSpPr>
          <p:spPr>
            <a:xfrm>
              <a:off x="570361" y="235183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345" name="tx345"/>
            <p:cNvSpPr/>
            <p:nvPr/>
          </p:nvSpPr>
          <p:spPr>
            <a:xfrm>
              <a:off x="508182" y="178478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46" name="tx346"/>
            <p:cNvSpPr/>
            <p:nvPr/>
          </p:nvSpPr>
          <p:spPr>
            <a:xfrm>
              <a:off x="508182" y="12177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347" name="tx347"/>
            <p:cNvSpPr/>
            <p:nvPr/>
          </p:nvSpPr>
          <p:spPr>
            <a:xfrm>
              <a:off x="570361"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48" name="tx348"/>
            <p:cNvSpPr/>
            <p:nvPr/>
          </p:nvSpPr>
          <p:spPr>
            <a:xfrm>
              <a:off x="570361" y="481944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349" name="tx349"/>
            <p:cNvSpPr/>
            <p:nvPr/>
          </p:nvSpPr>
          <p:spPr>
            <a:xfrm>
              <a:off x="508182" y="425239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50" name="tx350"/>
            <p:cNvSpPr/>
            <p:nvPr/>
          </p:nvSpPr>
          <p:spPr>
            <a:xfrm>
              <a:off x="508182" y="368533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351" name="tx351"/>
            <p:cNvSpPr/>
            <p:nvPr/>
          </p:nvSpPr>
          <p:spPr>
            <a:xfrm>
              <a:off x="8723599"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52" name="tx352"/>
            <p:cNvSpPr/>
            <p:nvPr/>
          </p:nvSpPr>
          <p:spPr>
            <a:xfrm>
              <a:off x="8723599" y="24463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53" name="tx353"/>
            <p:cNvSpPr/>
            <p:nvPr/>
          </p:nvSpPr>
          <p:spPr>
            <a:xfrm>
              <a:off x="8723599" y="19737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54" name="tx354"/>
            <p:cNvSpPr/>
            <p:nvPr/>
          </p:nvSpPr>
          <p:spPr>
            <a:xfrm>
              <a:off x="8723599" y="15012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55" name="tx355"/>
            <p:cNvSpPr/>
            <p:nvPr/>
          </p:nvSpPr>
          <p:spPr>
            <a:xfrm>
              <a:off x="8723599" y="102870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56" name="tx356"/>
            <p:cNvSpPr/>
            <p:nvPr/>
          </p:nvSpPr>
          <p:spPr>
            <a:xfrm>
              <a:off x="8723599"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57" name="tx357"/>
            <p:cNvSpPr/>
            <p:nvPr/>
          </p:nvSpPr>
          <p:spPr>
            <a:xfrm>
              <a:off x="8723599" y="49139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58" name="tx358"/>
            <p:cNvSpPr/>
            <p:nvPr/>
          </p:nvSpPr>
          <p:spPr>
            <a:xfrm>
              <a:off x="8723599" y="44414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59" name="tx359"/>
            <p:cNvSpPr/>
            <p:nvPr/>
          </p:nvSpPr>
          <p:spPr>
            <a:xfrm>
              <a:off x="8723599" y="3968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60" name="tx360"/>
            <p:cNvSpPr/>
            <p:nvPr/>
          </p:nvSpPr>
          <p:spPr>
            <a:xfrm>
              <a:off x="8723599" y="349631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61" name="tx361"/>
            <p:cNvSpPr/>
            <p:nvPr/>
          </p:nvSpPr>
          <p:spPr>
            <a:xfrm rot="-5400000">
              <a:off x="52124" y="3150338"/>
              <a:ext cx="6836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countries</a:t>
              </a:r>
            </a:p>
          </p:txBody>
        </p:sp>
        <p:sp>
          <p:nvSpPr>
            <p:cNvPr id="362" name="tx362"/>
            <p:cNvSpPr/>
            <p:nvPr/>
          </p:nvSpPr>
          <p:spPr>
            <a:xfrm rot="5400000">
              <a:off x="8593345" y="315033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63" name="rc363"/>
            <p:cNvSpPr/>
            <p:nvPr/>
          </p:nvSpPr>
          <p:spPr>
            <a:xfrm>
              <a:off x="3743125" y="6243826"/>
              <a:ext cx="201456" cy="201456"/>
            </a:xfrm>
            <a:prstGeom prst="rect">
              <a:avLst/>
            </a:prstGeom>
            <a:solidFill>
              <a:srgbClr val="2C7FB8">
                <a:alpha val="100000"/>
              </a:srgbClr>
            </a:solidFill>
          </p:spPr>
          <p:txBody>
            <a:bodyPr/>
            <a:lstStyle/>
            <a:p/>
          </p:txBody>
        </p:sp>
        <p:sp>
          <p:nvSpPr>
            <p:cNvPr id="364" name="tx364"/>
            <p:cNvSpPr/>
            <p:nvPr/>
          </p:nvSpPr>
          <p:spPr>
            <a:xfrm>
              <a:off x="4023170" y="6304549"/>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countries</a:t>
              </a:r>
            </a:p>
          </p:txBody>
        </p:sp>
        <p:sp>
          <p:nvSpPr>
            <p:cNvPr id="365" name="pl365"/>
            <p:cNvSpPr/>
            <p:nvPr/>
          </p:nvSpPr>
          <p:spPr>
            <a:xfrm>
              <a:off x="4870283" y="6344554"/>
              <a:ext cx="175564" cy="0"/>
            </a:xfrm>
            <a:custGeom>
              <a:avLst/>
              <a:pathLst>
                <a:path w="175564" h="0">
                  <a:moveTo>
                    <a:pt x="0" y="0"/>
                  </a:moveTo>
                  <a:lnTo>
                    <a:pt x="175564" y="0"/>
                  </a:lnTo>
                </a:path>
              </a:pathLst>
            </a:custGeom>
            <a:ln w="27101" cap="flat">
              <a:solidFill>
                <a:srgbClr val="000000">
                  <a:alpha val="80000"/>
                </a:srgbClr>
              </a:solidFill>
              <a:prstDash val="solid"/>
              <a:round/>
            </a:ln>
          </p:spPr>
          <p:txBody>
            <a:bodyPr/>
            <a:lstStyle/>
            <a:p/>
          </p:txBody>
        </p:sp>
        <p:sp>
          <p:nvSpPr>
            <p:cNvPr id="366" name="tx366"/>
            <p:cNvSpPr/>
            <p:nvPr/>
          </p:nvSpPr>
          <p:spPr>
            <a:xfrm>
              <a:off x="5137383" y="6304549"/>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Coverage</a:t>
              </a:r>
            </a:p>
          </p:txBody>
        </p:sp>
        <p:sp>
          <p:nvSpPr>
            <p:cNvPr id="367" name="tx367"/>
            <p:cNvSpPr/>
            <p:nvPr/>
          </p:nvSpPr>
          <p:spPr>
            <a:xfrm>
              <a:off x="714376" y="435349"/>
              <a:ext cx="655835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Trends in number of countries with WUENIC estimates and coverage, SEAR, 2006-2025</a:t>
              </a:r>
            </a:p>
          </p:txBody>
        </p:sp>
        <p:sp>
          <p:nvSpPr>
            <p:cNvPr id="368" name="tx368"/>
            <p:cNvSpPr/>
            <p:nvPr/>
          </p:nvSpPr>
          <p:spPr>
            <a:xfrm>
              <a:off x="-775549" y="6593460"/>
              <a:ext cx="94173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revision.Note: Total number of countries recommended to have the vaccine indicated by the horizonal dashed line.</a:t>
              </a:r>
            </a:p>
          </p:txBody>
        </p:sp>
      </p:grpSp>
      <p:sp>
        <p:nvSpPr>
          <p:cNvPr id="3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coverage progress of selected vaccines alongside number of countries with introductions to aid understanding of progress.
WUENIC starts producing estimates from the first year a country reports data. For new vaccines, this is often the year of, or the year year after a vaccine in introuduced. As such, the numbers serve as a proxy for year of introduction.
As WUENIC has evolved and SAGE recommendations updated, more vaccines have been added to the estimation process. Where estimates were started after 2006, the first year of estimation is indicated by the vertical dashed line.
The total number of countries that are recommended for each vaccine is indicated by the dashed horizontal line and corresponding value.
Countries without the vaccine are included in aggregates as 0.</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4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5122196"/>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 name="pl5"/>
            <p:cNvSpPr/>
            <p:nvPr/>
          </p:nvSpPr>
          <p:spPr>
            <a:xfrm>
              <a:off x="757350" y="455274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 name="pl6"/>
            <p:cNvSpPr/>
            <p:nvPr/>
          </p:nvSpPr>
          <p:spPr>
            <a:xfrm>
              <a:off x="757350" y="398329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7" name="pl7"/>
            <p:cNvSpPr/>
            <p:nvPr/>
          </p:nvSpPr>
          <p:spPr>
            <a:xfrm>
              <a:off x="757350" y="341384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 name="pl8"/>
            <p:cNvSpPr/>
            <p:nvPr/>
          </p:nvSpPr>
          <p:spPr>
            <a:xfrm>
              <a:off x="757350" y="284439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 name="pl9"/>
            <p:cNvSpPr/>
            <p:nvPr/>
          </p:nvSpPr>
          <p:spPr>
            <a:xfrm>
              <a:off x="757350" y="227494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 name="pl10"/>
            <p:cNvSpPr/>
            <p:nvPr/>
          </p:nvSpPr>
          <p:spPr>
            <a:xfrm>
              <a:off x="757350" y="483747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 name="pl11"/>
            <p:cNvSpPr/>
            <p:nvPr/>
          </p:nvSpPr>
          <p:spPr>
            <a:xfrm>
              <a:off x="757350" y="426802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2" name="pl12"/>
            <p:cNvSpPr/>
            <p:nvPr/>
          </p:nvSpPr>
          <p:spPr>
            <a:xfrm>
              <a:off x="757350" y="369857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3" name="pl13"/>
            <p:cNvSpPr/>
            <p:nvPr/>
          </p:nvSpPr>
          <p:spPr>
            <a:xfrm>
              <a:off x="757350" y="312912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4" name="pl14"/>
            <p:cNvSpPr/>
            <p:nvPr/>
          </p:nvSpPr>
          <p:spPr>
            <a:xfrm>
              <a:off x="757350" y="255967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5" name="pl15"/>
            <p:cNvSpPr/>
            <p:nvPr/>
          </p:nvSpPr>
          <p:spPr>
            <a:xfrm>
              <a:off x="757350" y="199022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 name="pl16"/>
            <p:cNvSpPr/>
            <p:nvPr/>
          </p:nvSpPr>
          <p:spPr>
            <a:xfrm>
              <a:off x="910081"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164632"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9184"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73736"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928287"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82839"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437390"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691942"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946494"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201045"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455597"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710148"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964700"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219251"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473803"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728355"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910081" y="4438855"/>
              <a:ext cx="3818273" cy="398615"/>
            </a:xfrm>
            <a:custGeom>
              <a:avLst/>
              <a:pathLst>
                <a:path w="3818273" h="398615">
                  <a:moveTo>
                    <a:pt x="0" y="398615"/>
                  </a:moveTo>
                  <a:lnTo>
                    <a:pt x="254551" y="398615"/>
                  </a:lnTo>
                  <a:lnTo>
                    <a:pt x="509103" y="398615"/>
                  </a:lnTo>
                  <a:lnTo>
                    <a:pt x="763654" y="398615"/>
                  </a:lnTo>
                  <a:lnTo>
                    <a:pt x="1018206" y="398615"/>
                  </a:lnTo>
                  <a:lnTo>
                    <a:pt x="1272757" y="398615"/>
                  </a:lnTo>
                  <a:lnTo>
                    <a:pt x="1527309" y="398615"/>
                  </a:lnTo>
                  <a:lnTo>
                    <a:pt x="1781861" y="313197"/>
                  </a:lnTo>
                  <a:lnTo>
                    <a:pt x="2036412" y="313197"/>
                  </a:lnTo>
                  <a:lnTo>
                    <a:pt x="2290964" y="370142"/>
                  </a:lnTo>
                  <a:lnTo>
                    <a:pt x="2545515" y="313197"/>
                  </a:lnTo>
                  <a:lnTo>
                    <a:pt x="2800067" y="370142"/>
                  </a:lnTo>
                  <a:lnTo>
                    <a:pt x="3054619" y="370142"/>
                  </a:lnTo>
                  <a:lnTo>
                    <a:pt x="3309170" y="227780"/>
                  </a:lnTo>
                  <a:lnTo>
                    <a:pt x="3563722" y="0"/>
                  </a:lnTo>
                  <a:lnTo>
                    <a:pt x="3818273" y="170835"/>
                  </a:lnTo>
                </a:path>
              </a:pathLst>
            </a:custGeom>
            <a:ln w="29811" cap="flat">
              <a:solidFill>
                <a:srgbClr val="FF0000">
                  <a:alpha val="100000"/>
                </a:srgbClr>
              </a:solidFill>
              <a:prstDash val="solid"/>
              <a:round/>
            </a:ln>
          </p:spPr>
          <p:txBody>
            <a:bodyPr/>
            <a:lstStyle/>
            <a:p/>
          </p:txBody>
        </p:sp>
        <p:sp>
          <p:nvSpPr>
            <p:cNvPr id="33" name="pl33"/>
            <p:cNvSpPr/>
            <p:nvPr/>
          </p:nvSpPr>
          <p:spPr>
            <a:xfrm>
              <a:off x="910081" y="4467328"/>
              <a:ext cx="3818273" cy="370142"/>
            </a:xfrm>
            <a:custGeom>
              <a:avLst/>
              <a:pathLst>
                <a:path w="3818273" h="370142">
                  <a:moveTo>
                    <a:pt x="0" y="370142"/>
                  </a:moveTo>
                  <a:lnTo>
                    <a:pt x="254551" y="370142"/>
                  </a:lnTo>
                  <a:lnTo>
                    <a:pt x="509103" y="370142"/>
                  </a:lnTo>
                  <a:lnTo>
                    <a:pt x="763654" y="370142"/>
                  </a:lnTo>
                  <a:lnTo>
                    <a:pt x="1018206" y="370142"/>
                  </a:lnTo>
                  <a:lnTo>
                    <a:pt x="1272757" y="370142"/>
                  </a:lnTo>
                  <a:lnTo>
                    <a:pt x="1527309" y="370142"/>
                  </a:lnTo>
                  <a:lnTo>
                    <a:pt x="1781861" y="313197"/>
                  </a:lnTo>
                  <a:lnTo>
                    <a:pt x="2036412" y="341670"/>
                  </a:lnTo>
                  <a:lnTo>
                    <a:pt x="2290964" y="341670"/>
                  </a:lnTo>
                  <a:lnTo>
                    <a:pt x="2545515" y="341670"/>
                  </a:lnTo>
                  <a:lnTo>
                    <a:pt x="2800067" y="341670"/>
                  </a:lnTo>
                  <a:lnTo>
                    <a:pt x="3054619" y="313197"/>
                  </a:lnTo>
                  <a:lnTo>
                    <a:pt x="3309170" y="227780"/>
                  </a:lnTo>
                  <a:lnTo>
                    <a:pt x="3563722" y="0"/>
                  </a:lnTo>
                  <a:lnTo>
                    <a:pt x="3818273" y="170835"/>
                  </a:lnTo>
                </a:path>
              </a:pathLst>
            </a:custGeom>
            <a:ln w="29811" cap="flat">
              <a:solidFill>
                <a:srgbClr val="0058AB">
                  <a:alpha val="100000"/>
                </a:srgbClr>
              </a:solidFill>
              <a:prstDash val="solid"/>
              <a:round/>
            </a:ln>
          </p:spPr>
          <p:txBody>
            <a:bodyPr/>
            <a:lstStyle/>
            <a:p/>
          </p:txBody>
        </p:sp>
        <p:sp>
          <p:nvSpPr>
            <p:cNvPr id="34" name="pt34"/>
            <p:cNvSpPr/>
            <p:nvPr/>
          </p:nvSpPr>
          <p:spPr>
            <a:xfrm>
              <a:off x="885255"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139806"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394358"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648910"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1903461"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158013"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12564"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667116" y="47272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921668" y="47272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176219" y="478417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30771" y="47272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685322" y="478417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39874" y="478417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194426" y="464180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48977" y="441402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4703529" y="45848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885255"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139806"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394358"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1648910"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1903461"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158013"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412564"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2667116" y="475570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2921668" y="47841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176219" y="47841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430771" y="47841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685322" y="47841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3939874" y="475570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194426" y="467028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4448977" y="444250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4703529" y="461333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tx66"/>
            <p:cNvSpPr/>
            <p:nvPr/>
          </p:nvSpPr>
          <p:spPr>
            <a:xfrm>
              <a:off x="910081"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67" name="tx67"/>
            <p:cNvSpPr/>
            <p:nvPr/>
          </p:nvSpPr>
          <p:spPr>
            <a:xfrm>
              <a:off x="1419184"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68" name="tx68"/>
            <p:cNvSpPr/>
            <p:nvPr/>
          </p:nvSpPr>
          <p:spPr>
            <a:xfrm>
              <a:off x="1928287"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69" name="tx69"/>
            <p:cNvSpPr/>
            <p:nvPr/>
          </p:nvSpPr>
          <p:spPr>
            <a:xfrm>
              <a:off x="2437390"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70" name="tx70"/>
            <p:cNvSpPr/>
            <p:nvPr/>
          </p:nvSpPr>
          <p:spPr>
            <a:xfrm>
              <a:off x="2946494" y="488004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71" name="tx71"/>
            <p:cNvSpPr/>
            <p:nvPr/>
          </p:nvSpPr>
          <p:spPr>
            <a:xfrm>
              <a:off x="3455597" y="488004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72" name="tx72"/>
            <p:cNvSpPr/>
            <p:nvPr/>
          </p:nvSpPr>
          <p:spPr>
            <a:xfrm>
              <a:off x="3964700" y="485157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a:t>
              </a:r>
            </a:p>
          </p:txBody>
        </p:sp>
        <p:sp>
          <p:nvSpPr>
            <p:cNvPr id="73" name="tx73"/>
            <p:cNvSpPr/>
            <p:nvPr/>
          </p:nvSpPr>
          <p:spPr>
            <a:xfrm>
              <a:off x="4473803" y="4538377"/>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13</a:t>
              </a:r>
            </a:p>
          </p:txBody>
        </p:sp>
        <p:sp>
          <p:nvSpPr>
            <p:cNvPr id="74" name="tx74"/>
            <p:cNvSpPr/>
            <p:nvPr/>
          </p:nvSpPr>
          <p:spPr>
            <a:xfrm>
              <a:off x="4728355" y="470921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7</a:t>
              </a:r>
            </a:p>
          </p:txBody>
        </p:sp>
        <p:sp>
          <p:nvSpPr>
            <p:cNvPr id="75" name="tx75"/>
            <p:cNvSpPr/>
            <p:nvPr/>
          </p:nvSpPr>
          <p:spPr>
            <a:xfrm>
              <a:off x="910081"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6" name="tx76"/>
            <p:cNvSpPr/>
            <p:nvPr/>
          </p:nvSpPr>
          <p:spPr>
            <a:xfrm>
              <a:off x="1419184"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7" name="tx77"/>
            <p:cNvSpPr/>
            <p:nvPr/>
          </p:nvSpPr>
          <p:spPr>
            <a:xfrm>
              <a:off x="1928287"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8" name="tx78"/>
            <p:cNvSpPr/>
            <p:nvPr/>
          </p:nvSpPr>
          <p:spPr>
            <a:xfrm>
              <a:off x="2437390"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9" name="tx79"/>
            <p:cNvSpPr/>
            <p:nvPr/>
          </p:nvSpPr>
          <p:spPr>
            <a:xfrm>
              <a:off x="2946494" y="458153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a:t>
              </a:r>
            </a:p>
          </p:txBody>
        </p:sp>
        <p:sp>
          <p:nvSpPr>
            <p:cNvPr id="80" name="tx80"/>
            <p:cNvSpPr/>
            <p:nvPr/>
          </p:nvSpPr>
          <p:spPr>
            <a:xfrm>
              <a:off x="3455597" y="458153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a:t>
              </a:r>
            </a:p>
          </p:txBody>
        </p:sp>
        <p:sp>
          <p:nvSpPr>
            <p:cNvPr id="81" name="tx81"/>
            <p:cNvSpPr/>
            <p:nvPr/>
          </p:nvSpPr>
          <p:spPr>
            <a:xfrm>
              <a:off x="3964700" y="463848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82" name="tx82"/>
            <p:cNvSpPr/>
            <p:nvPr/>
          </p:nvSpPr>
          <p:spPr>
            <a:xfrm>
              <a:off x="4473803" y="426833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14</a:t>
              </a:r>
            </a:p>
          </p:txBody>
        </p:sp>
        <p:sp>
          <p:nvSpPr>
            <p:cNvPr id="83" name="tx83"/>
            <p:cNvSpPr/>
            <p:nvPr/>
          </p:nvSpPr>
          <p:spPr>
            <a:xfrm>
              <a:off x="4728355" y="443917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8</a:t>
              </a:r>
            </a:p>
          </p:txBody>
        </p:sp>
        <p:sp>
          <p:nvSpPr>
            <p:cNvPr id="84" name="pl84"/>
            <p:cNvSpPr/>
            <p:nvPr/>
          </p:nvSpPr>
          <p:spPr>
            <a:xfrm>
              <a:off x="757350" y="4837470"/>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85" name="rc85"/>
            <p:cNvSpPr/>
            <p:nvPr/>
          </p:nvSpPr>
          <p:spPr>
            <a:xfrm>
              <a:off x="757350" y="1833621"/>
              <a:ext cx="4123735" cy="3445173"/>
            </a:xfrm>
            <a:prstGeom prst="rect">
              <a:avLst/>
            </a:prstGeom>
            <a:noFill/>
            <a:ln w="13550" cap="rnd">
              <a:solidFill>
                <a:srgbClr val="BEBEBE">
                  <a:alpha val="100000"/>
                </a:srgbClr>
              </a:solidFill>
              <a:prstDash val="solid"/>
              <a:round/>
            </a:ln>
          </p:spPr>
          <p:txBody>
            <a:bodyPr/>
            <a:lstStyle/>
            <a:p/>
          </p:txBody>
        </p:sp>
        <p:sp>
          <p:nvSpPr>
            <p:cNvPr id="86" name="pl86"/>
            <p:cNvSpPr/>
            <p:nvPr/>
          </p:nvSpPr>
          <p:spPr>
            <a:xfrm>
              <a:off x="4950675" y="5122196"/>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7" name="pl87"/>
            <p:cNvSpPr/>
            <p:nvPr/>
          </p:nvSpPr>
          <p:spPr>
            <a:xfrm>
              <a:off x="4950675" y="455274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8" name="pl88"/>
            <p:cNvSpPr/>
            <p:nvPr/>
          </p:nvSpPr>
          <p:spPr>
            <a:xfrm>
              <a:off x="4950675" y="398329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9" name="pl89"/>
            <p:cNvSpPr/>
            <p:nvPr/>
          </p:nvSpPr>
          <p:spPr>
            <a:xfrm>
              <a:off x="4950675" y="341384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0" name="pl90"/>
            <p:cNvSpPr/>
            <p:nvPr/>
          </p:nvSpPr>
          <p:spPr>
            <a:xfrm>
              <a:off x="4950675" y="284439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1" name="pl91"/>
            <p:cNvSpPr/>
            <p:nvPr/>
          </p:nvSpPr>
          <p:spPr>
            <a:xfrm>
              <a:off x="4950675" y="227494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2" name="pl92"/>
            <p:cNvSpPr/>
            <p:nvPr/>
          </p:nvSpPr>
          <p:spPr>
            <a:xfrm>
              <a:off x="4950675" y="483747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3" name="pl93"/>
            <p:cNvSpPr/>
            <p:nvPr/>
          </p:nvSpPr>
          <p:spPr>
            <a:xfrm>
              <a:off x="4950675" y="426802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4" name="pl94"/>
            <p:cNvSpPr/>
            <p:nvPr/>
          </p:nvSpPr>
          <p:spPr>
            <a:xfrm>
              <a:off x="4950675" y="369857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5" name="pl95"/>
            <p:cNvSpPr/>
            <p:nvPr/>
          </p:nvSpPr>
          <p:spPr>
            <a:xfrm>
              <a:off x="4950675" y="312912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6" name="pl96"/>
            <p:cNvSpPr/>
            <p:nvPr/>
          </p:nvSpPr>
          <p:spPr>
            <a:xfrm>
              <a:off x="4950675" y="255967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7" name="pl97"/>
            <p:cNvSpPr/>
            <p:nvPr/>
          </p:nvSpPr>
          <p:spPr>
            <a:xfrm>
              <a:off x="4950675" y="199022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8" name="pl98"/>
            <p:cNvSpPr/>
            <p:nvPr/>
          </p:nvSpPr>
          <p:spPr>
            <a:xfrm>
              <a:off x="5103406"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357957"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612509"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5867060"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6121612"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6376164"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6630715"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6885267"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7139818"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7394370"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7648922"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7903473"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8158025"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8412576"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8667128"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8921680"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103406" y="4837470"/>
              <a:ext cx="3818273" cy="0"/>
            </a:xfrm>
            <a:custGeom>
              <a:avLst/>
              <a:pathLst>
                <a:path w="3818273" h="0">
                  <a:moveTo>
                    <a:pt x="0" y="0"/>
                  </a:moveTo>
                  <a:lnTo>
                    <a:pt x="254551" y="0"/>
                  </a:lnTo>
                  <a:lnTo>
                    <a:pt x="509103" y="0"/>
                  </a:lnTo>
                  <a:lnTo>
                    <a:pt x="763654" y="0"/>
                  </a:lnTo>
                  <a:lnTo>
                    <a:pt x="1018206" y="0"/>
                  </a:lnTo>
                  <a:lnTo>
                    <a:pt x="1272757" y="0"/>
                  </a:lnTo>
                  <a:lnTo>
                    <a:pt x="1527309" y="0"/>
                  </a:lnTo>
                  <a:lnTo>
                    <a:pt x="1781861" y="0"/>
                  </a:lnTo>
                  <a:lnTo>
                    <a:pt x="2036412" y="0"/>
                  </a:lnTo>
                  <a:lnTo>
                    <a:pt x="2290964" y="0"/>
                  </a:lnTo>
                  <a:lnTo>
                    <a:pt x="2545515" y="0"/>
                  </a:lnTo>
                  <a:lnTo>
                    <a:pt x="2800067" y="0"/>
                  </a:lnTo>
                  <a:lnTo>
                    <a:pt x="3054619" y="0"/>
                  </a:lnTo>
                  <a:lnTo>
                    <a:pt x="3309170" y="0"/>
                  </a:lnTo>
                  <a:lnTo>
                    <a:pt x="3563722" y="0"/>
                  </a:lnTo>
                  <a:lnTo>
                    <a:pt x="3818273" y="0"/>
                  </a:lnTo>
                </a:path>
              </a:pathLst>
            </a:custGeom>
            <a:ln w="29811" cap="flat">
              <a:solidFill>
                <a:srgbClr val="FF0000">
                  <a:alpha val="100000"/>
                </a:srgbClr>
              </a:solidFill>
              <a:prstDash val="solid"/>
              <a:round/>
            </a:ln>
          </p:spPr>
          <p:txBody>
            <a:bodyPr/>
            <a:lstStyle/>
            <a:p/>
          </p:txBody>
        </p:sp>
        <p:sp>
          <p:nvSpPr>
            <p:cNvPr id="115" name="pl115"/>
            <p:cNvSpPr/>
            <p:nvPr/>
          </p:nvSpPr>
          <p:spPr>
            <a:xfrm>
              <a:off x="5103406" y="4837470"/>
              <a:ext cx="3818273" cy="0"/>
            </a:xfrm>
            <a:custGeom>
              <a:avLst/>
              <a:pathLst>
                <a:path w="3818273" h="0">
                  <a:moveTo>
                    <a:pt x="0" y="0"/>
                  </a:moveTo>
                  <a:lnTo>
                    <a:pt x="254551" y="0"/>
                  </a:lnTo>
                  <a:lnTo>
                    <a:pt x="509103" y="0"/>
                  </a:lnTo>
                  <a:lnTo>
                    <a:pt x="763654" y="0"/>
                  </a:lnTo>
                  <a:lnTo>
                    <a:pt x="1018206" y="0"/>
                  </a:lnTo>
                  <a:lnTo>
                    <a:pt x="1272757" y="0"/>
                  </a:lnTo>
                  <a:lnTo>
                    <a:pt x="1527309" y="0"/>
                  </a:lnTo>
                  <a:lnTo>
                    <a:pt x="1781861" y="0"/>
                  </a:lnTo>
                  <a:lnTo>
                    <a:pt x="2036412" y="0"/>
                  </a:lnTo>
                  <a:lnTo>
                    <a:pt x="2290964" y="0"/>
                  </a:lnTo>
                  <a:lnTo>
                    <a:pt x="2545515" y="0"/>
                  </a:lnTo>
                  <a:lnTo>
                    <a:pt x="2800067" y="0"/>
                  </a:lnTo>
                  <a:lnTo>
                    <a:pt x="3054619" y="0"/>
                  </a:lnTo>
                  <a:lnTo>
                    <a:pt x="3309170" y="0"/>
                  </a:lnTo>
                  <a:lnTo>
                    <a:pt x="3563722" y="0"/>
                  </a:lnTo>
                  <a:lnTo>
                    <a:pt x="3818273" y="0"/>
                  </a:lnTo>
                </a:path>
              </a:pathLst>
            </a:custGeom>
            <a:ln w="29811" cap="flat">
              <a:solidFill>
                <a:srgbClr val="0058AB">
                  <a:alpha val="100000"/>
                </a:srgbClr>
              </a:solidFill>
              <a:prstDash val="solid"/>
              <a:round/>
            </a:ln>
          </p:spPr>
          <p:txBody>
            <a:bodyPr/>
            <a:lstStyle/>
            <a:p/>
          </p:txBody>
        </p:sp>
        <p:sp>
          <p:nvSpPr>
            <p:cNvPr id="116" name="pt116"/>
            <p:cNvSpPr/>
            <p:nvPr/>
          </p:nvSpPr>
          <p:spPr>
            <a:xfrm>
              <a:off x="5078580"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5333131"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5587683"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5842234"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0" name="pt120"/>
            <p:cNvSpPr/>
            <p:nvPr/>
          </p:nvSpPr>
          <p:spPr>
            <a:xfrm>
              <a:off x="6096786"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1" name="pt121"/>
            <p:cNvSpPr/>
            <p:nvPr/>
          </p:nvSpPr>
          <p:spPr>
            <a:xfrm>
              <a:off x="6351338"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2" name="pt122"/>
            <p:cNvSpPr/>
            <p:nvPr/>
          </p:nvSpPr>
          <p:spPr>
            <a:xfrm>
              <a:off x="6605889"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pt123"/>
            <p:cNvSpPr/>
            <p:nvPr/>
          </p:nvSpPr>
          <p:spPr>
            <a:xfrm>
              <a:off x="6860441"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4" name="pt124"/>
            <p:cNvSpPr/>
            <p:nvPr/>
          </p:nvSpPr>
          <p:spPr>
            <a:xfrm>
              <a:off x="7114992"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7369544"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6" name="pt126"/>
            <p:cNvSpPr/>
            <p:nvPr/>
          </p:nvSpPr>
          <p:spPr>
            <a:xfrm>
              <a:off x="7624096"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7878647"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8133199"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8387750"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8642302"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8896854"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5078580"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3" name="pt133"/>
            <p:cNvSpPr/>
            <p:nvPr/>
          </p:nvSpPr>
          <p:spPr>
            <a:xfrm>
              <a:off x="5333131"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4" name="pt134"/>
            <p:cNvSpPr/>
            <p:nvPr/>
          </p:nvSpPr>
          <p:spPr>
            <a:xfrm>
              <a:off x="5587683"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5" name="pt135"/>
            <p:cNvSpPr/>
            <p:nvPr/>
          </p:nvSpPr>
          <p:spPr>
            <a:xfrm>
              <a:off x="5842234"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6" name="pt136"/>
            <p:cNvSpPr/>
            <p:nvPr/>
          </p:nvSpPr>
          <p:spPr>
            <a:xfrm>
              <a:off x="6096786"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7" name="pt137"/>
            <p:cNvSpPr/>
            <p:nvPr/>
          </p:nvSpPr>
          <p:spPr>
            <a:xfrm>
              <a:off x="6351338"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8" name="pt138"/>
            <p:cNvSpPr/>
            <p:nvPr/>
          </p:nvSpPr>
          <p:spPr>
            <a:xfrm>
              <a:off x="6605889"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9" name="pt139"/>
            <p:cNvSpPr/>
            <p:nvPr/>
          </p:nvSpPr>
          <p:spPr>
            <a:xfrm>
              <a:off x="6860441"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0" name="pt140"/>
            <p:cNvSpPr/>
            <p:nvPr/>
          </p:nvSpPr>
          <p:spPr>
            <a:xfrm>
              <a:off x="7114992"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1" name="pt141"/>
            <p:cNvSpPr/>
            <p:nvPr/>
          </p:nvSpPr>
          <p:spPr>
            <a:xfrm>
              <a:off x="7369544"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2" name="pt142"/>
            <p:cNvSpPr/>
            <p:nvPr/>
          </p:nvSpPr>
          <p:spPr>
            <a:xfrm>
              <a:off x="7624096"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3" name="pt143"/>
            <p:cNvSpPr/>
            <p:nvPr/>
          </p:nvSpPr>
          <p:spPr>
            <a:xfrm>
              <a:off x="7878647"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4" name="pt144"/>
            <p:cNvSpPr/>
            <p:nvPr/>
          </p:nvSpPr>
          <p:spPr>
            <a:xfrm>
              <a:off x="8133199"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5" name="pt145"/>
            <p:cNvSpPr/>
            <p:nvPr/>
          </p:nvSpPr>
          <p:spPr>
            <a:xfrm>
              <a:off x="8387750"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6" name="pt146"/>
            <p:cNvSpPr/>
            <p:nvPr/>
          </p:nvSpPr>
          <p:spPr>
            <a:xfrm>
              <a:off x="8642302"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7" name="pt147"/>
            <p:cNvSpPr/>
            <p:nvPr/>
          </p:nvSpPr>
          <p:spPr>
            <a:xfrm>
              <a:off x="8896854"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8" name="tx148"/>
            <p:cNvSpPr/>
            <p:nvPr/>
          </p:nvSpPr>
          <p:spPr>
            <a:xfrm>
              <a:off x="5103406"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9" name="tx149"/>
            <p:cNvSpPr/>
            <p:nvPr/>
          </p:nvSpPr>
          <p:spPr>
            <a:xfrm>
              <a:off x="5612509"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0" name="tx150"/>
            <p:cNvSpPr/>
            <p:nvPr/>
          </p:nvSpPr>
          <p:spPr>
            <a:xfrm>
              <a:off x="6121612"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1" name="tx151"/>
            <p:cNvSpPr/>
            <p:nvPr/>
          </p:nvSpPr>
          <p:spPr>
            <a:xfrm>
              <a:off x="6630715"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2" name="tx152"/>
            <p:cNvSpPr/>
            <p:nvPr/>
          </p:nvSpPr>
          <p:spPr>
            <a:xfrm>
              <a:off x="7139818"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3" name="tx153"/>
            <p:cNvSpPr/>
            <p:nvPr/>
          </p:nvSpPr>
          <p:spPr>
            <a:xfrm>
              <a:off x="7648922"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4" name="tx154"/>
            <p:cNvSpPr/>
            <p:nvPr/>
          </p:nvSpPr>
          <p:spPr>
            <a:xfrm>
              <a:off x="8158025"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5" name="tx155"/>
            <p:cNvSpPr/>
            <p:nvPr/>
          </p:nvSpPr>
          <p:spPr>
            <a:xfrm>
              <a:off x="8667128"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6" name="tx156"/>
            <p:cNvSpPr/>
            <p:nvPr/>
          </p:nvSpPr>
          <p:spPr>
            <a:xfrm>
              <a:off x="8921680"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7" name="tx157"/>
            <p:cNvSpPr/>
            <p:nvPr/>
          </p:nvSpPr>
          <p:spPr>
            <a:xfrm>
              <a:off x="5103406"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8" name="tx158"/>
            <p:cNvSpPr/>
            <p:nvPr/>
          </p:nvSpPr>
          <p:spPr>
            <a:xfrm>
              <a:off x="5612509"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9" name="tx159"/>
            <p:cNvSpPr/>
            <p:nvPr/>
          </p:nvSpPr>
          <p:spPr>
            <a:xfrm>
              <a:off x="6121612"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0" name="tx160"/>
            <p:cNvSpPr/>
            <p:nvPr/>
          </p:nvSpPr>
          <p:spPr>
            <a:xfrm>
              <a:off x="6630715"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1" name="tx161"/>
            <p:cNvSpPr/>
            <p:nvPr/>
          </p:nvSpPr>
          <p:spPr>
            <a:xfrm>
              <a:off x="7139818"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2" name="tx162"/>
            <p:cNvSpPr/>
            <p:nvPr/>
          </p:nvSpPr>
          <p:spPr>
            <a:xfrm>
              <a:off x="7648922"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3" name="tx163"/>
            <p:cNvSpPr/>
            <p:nvPr/>
          </p:nvSpPr>
          <p:spPr>
            <a:xfrm>
              <a:off x="8158025"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4" name="tx164"/>
            <p:cNvSpPr/>
            <p:nvPr/>
          </p:nvSpPr>
          <p:spPr>
            <a:xfrm>
              <a:off x="8667128"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5" name="tx165"/>
            <p:cNvSpPr/>
            <p:nvPr/>
          </p:nvSpPr>
          <p:spPr>
            <a:xfrm>
              <a:off x="8921680"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6" name="pl166"/>
            <p:cNvSpPr/>
            <p:nvPr/>
          </p:nvSpPr>
          <p:spPr>
            <a:xfrm>
              <a:off x="4950675" y="4837470"/>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167" name="rc167"/>
            <p:cNvSpPr/>
            <p:nvPr/>
          </p:nvSpPr>
          <p:spPr>
            <a:xfrm>
              <a:off x="4950675" y="1833621"/>
              <a:ext cx="4123735" cy="3445173"/>
            </a:xfrm>
            <a:prstGeom prst="rect">
              <a:avLst/>
            </a:prstGeom>
            <a:noFill/>
            <a:ln w="13550" cap="rnd">
              <a:solidFill>
                <a:srgbClr val="BEBEBE">
                  <a:alpha val="100000"/>
                </a:srgbClr>
              </a:solidFill>
              <a:prstDash val="solid"/>
              <a:round/>
            </a:ln>
          </p:spPr>
          <p:txBody>
            <a:bodyPr/>
            <a:lstStyle/>
            <a:p/>
          </p:txBody>
        </p:sp>
        <p:sp>
          <p:nvSpPr>
            <p:cNvPr id="168" name="tx168"/>
            <p:cNvSpPr/>
            <p:nvPr/>
          </p:nvSpPr>
          <p:spPr>
            <a:xfrm>
              <a:off x="2551344" y="1663192"/>
              <a:ext cx="53574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Females</a:t>
              </a:r>
            </a:p>
          </p:txBody>
        </p:sp>
        <p:sp>
          <p:nvSpPr>
            <p:cNvPr id="169" name="tx169"/>
            <p:cNvSpPr/>
            <p:nvPr/>
          </p:nvSpPr>
          <p:spPr>
            <a:xfrm>
              <a:off x="6826188" y="1663192"/>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Males</a:t>
              </a:r>
            </a:p>
          </p:txBody>
        </p:sp>
        <p:sp>
          <p:nvSpPr>
            <p:cNvPr id="170" name="tx170"/>
            <p:cNvSpPr/>
            <p:nvPr/>
          </p:nvSpPr>
          <p:spPr>
            <a:xfrm rot="-2700000">
              <a:off x="538189"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(1)</a:t>
              </a:r>
            </a:p>
          </p:txBody>
        </p:sp>
        <p:sp>
          <p:nvSpPr>
            <p:cNvPr id="171" name="tx171"/>
            <p:cNvSpPr/>
            <p:nvPr/>
          </p:nvSpPr>
          <p:spPr>
            <a:xfrm rot="-2700000">
              <a:off x="800779" y="5492137"/>
              <a:ext cx="4639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(1)</a:t>
              </a:r>
            </a:p>
          </p:txBody>
        </p:sp>
        <p:sp>
          <p:nvSpPr>
            <p:cNvPr id="172" name="tx172"/>
            <p:cNvSpPr/>
            <p:nvPr/>
          </p:nvSpPr>
          <p:spPr>
            <a:xfrm rot="-2700000">
              <a:off x="1047292"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(1)</a:t>
              </a:r>
            </a:p>
          </p:txBody>
        </p:sp>
        <p:sp>
          <p:nvSpPr>
            <p:cNvPr id="173" name="tx173"/>
            <p:cNvSpPr/>
            <p:nvPr/>
          </p:nvSpPr>
          <p:spPr>
            <a:xfrm rot="-2700000">
              <a:off x="1301844"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(1)</a:t>
              </a:r>
            </a:p>
          </p:txBody>
        </p:sp>
        <p:sp>
          <p:nvSpPr>
            <p:cNvPr id="174" name="tx174"/>
            <p:cNvSpPr/>
            <p:nvPr/>
          </p:nvSpPr>
          <p:spPr>
            <a:xfrm rot="-2700000">
              <a:off x="1556395"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(1)</a:t>
              </a:r>
            </a:p>
          </p:txBody>
        </p:sp>
        <p:sp>
          <p:nvSpPr>
            <p:cNvPr id="175" name="tx175"/>
            <p:cNvSpPr/>
            <p:nvPr/>
          </p:nvSpPr>
          <p:spPr>
            <a:xfrm rot="-2700000">
              <a:off x="1810947"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(1)</a:t>
              </a:r>
            </a:p>
          </p:txBody>
        </p:sp>
        <p:sp>
          <p:nvSpPr>
            <p:cNvPr id="176" name="tx176"/>
            <p:cNvSpPr/>
            <p:nvPr/>
          </p:nvSpPr>
          <p:spPr>
            <a:xfrm rot="-2700000">
              <a:off x="2065498"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(1)</a:t>
              </a:r>
            </a:p>
          </p:txBody>
        </p:sp>
        <p:sp>
          <p:nvSpPr>
            <p:cNvPr id="177" name="tx177"/>
            <p:cNvSpPr/>
            <p:nvPr/>
          </p:nvSpPr>
          <p:spPr>
            <a:xfrm rot="-2700000">
              <a:off x="2320050"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(3)</a:t>
              </a:r>
            </a:p>
          </p:txBody>
        </p:sp>
        <p:sp>
          <p:nvSpPr>
            <p:cNvPr id="178" name="tx178"/>
            <p:cNvSpPr/>
            <p:nvPr/>
          </p:nvSpPr>
          <p:spPr>
            <a:xfrm rot="-2700000">
              <a:off x="2574602"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(3)</a:t>
              </a:r>
            </a:p>
          </p:txBody>
        </p:sp>
        <p:sp>
          <p:nvSpPr>
            <p:cNvPr id="179" name="tx179"/>
            <p:cNvSpPr/>
            <p:nvPr/>
          </p:nvSpPr>
          <p:spPr>
            <a:xfrm rot="-2700000">
              <a:off x="2829153"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(4)</a:t>
              </a:r>
            </a:p>
          </p:txBody>
        </p:sp>
        <p:sp>
          <p:nvSpPr>
            <p:cNvPr id="180" name="tx180"/>
            <p:cNvSpPr/>
            <p:nvPr/>
          </p:nvSpPr>
          <p:spPr>
            <a:xfrm rot="-2700000">
              <a:off x="3083705"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(5)</a:t>
              </a:r>
            </a:p>
          </p:txBody>
        </p:sp>
        <p:sp>
          <p:nvSpPr>
            <p:cNvPr id="181" name="tx181"/>
            <p:cNvSpPr/>
            <p:nvPr/>
          </p:nvSpPr>
          <p:spPr>
            <a:xfrm rot="-2700000">
              <a:off x="3338256"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(5)</a:t>
              </a:r>
            </a:p>
          </p:txBody>
        </p:sp>
        <p:sp>
          <p:nvSpPr>
            <p:cNvPr id="182" name="tx182"/>
            <p:cNvSpPr/>
            <p:nvPr/>
          </p:nvSpPr>
          <p:spPr>
            <a:xfrm rot="-2700000">
              <a:off x="3592808"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(5)</a:t>
              </a:r>
            </a:p>
          </p:txBody>
        </p:sp>
        <p:sp>
          <p:nvSpPr>
            <p:cNvPr id="183" name="tx183"/>
            <p:cNvSpPr/>
            <p:nvPr/>
          </p:nvSpPr>
          <p:spPr>
            <a:xfrm rot="-2700000">
              <a:off x="3847359"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(7)</a:t>
              </a:r>
            </a:p>
          </p:txBody>
        </p:sp>
        <p:sp>
          <p:nvSpPr>
            <p:cNvPr id="184" name="tx184"/>
            <p:cNvSpPr/>
            <p:nvPr/>
          </p:nvSpPr>
          <p:spPr>
            <a:xfrm rot="-2700000">
              <a:off x="4101911"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(8)</a:t>
              </a:r>
            </a:p>
          </p:txBody>
        </p:sp>
        <p:sp>
          <p:nvSpPr>
            <p:cNvPr id="185" name="tx185"/>
            <p:cNvSpPr/>
            <p:nvPr/>
          </p:nvSpPr>
          <p:spPr>
            <a:xfrm rot="-2700000">
              <a:off x="4356463"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(9)</a:t>
              </a:r>
            </a:p>
          </p:txBody>
        </p:sp>
        <p:sp>
          <p:nvSpPr>
            <p:cNvPr id="186" name="tx186"/>
            <p:cNvSpPr/>
            <p:nvPr/>
          </p:nvSpPr>
          <p:spPr>
            <a:xfrm rot="-2700000">
              <a:off x="4731514"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(0)</a:t>
              </a:r>
            </a:p>
          </p:txBody>
        </p:sp>
        <p:sp>
          <p:nvSpPr>
            <p:cNvPr id="187" name="tx187"/>
            <p:cNvSpPr/>
            <p:nvPr/>
          </p:nvSpPr>
          <p:spPr>
            <a:xfrm rot="-2700000">
              <a:off x="4994104" y="5492137"/>
              <a:ext cx="4639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(0)</a:t>
              </a:r>
            </a:p>
          </p:txBody>
        </p:sp>
        <p:sp>
          <p:nvSpPr>
            <p:cNvPr id="188" name="tx188"/>
            <p:cNvSpPr/>
            <p:nvPr/>
          </p:nvSpPr>
          <p:spPr>
            <a:xfrm rot="-2700000">
              <a:off x="5240617"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(0)</a:t>
              </a:r>
            </a:p>
          </p:txBody>
        </p:sp>
        <p:sp>
          <p:nvSpPr>
            <p:cNvPr id="189" name="tx189"/>
            <p:cNvSpPr/>
            <p:nvPr/>
          </p:nvSpPr>
          <p:spPr>
            <a:xfrm rot="-2700000">
              <a:off x="5495168"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(0)</a:t>
              </a:r>
            </a:p>
          </p:txBody>
        </p:sp>
        <p:sp>
          <p:nvSpPr>
            <p:cNvPr id="190" name="tx190"/>
            <p:cNvSpPr/>
            <p:nvPr/>
          </p:nvSpPr>
          <p:spPr>
            <a:xfrm rot="-2700000">
              <a:off x="5749720"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(0)</a:t>
              </a:r>
            </a:p>
          </p:txBody>
        </p:sp>
        <p:sp>
          <p:nvSpPr>
            <p:cNvPr id="191" name="tx191"/>
            <p:cNvSpPr/>
            <p:nvPr/>
          </p:nvSpPr>
          <p:spPr>
            <a:xfrm rot="-2700000">
              <a:off x="6004272"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(0)</a:t>
              </a:r>
            </a:p>
          </p:txBody>
        </p:sp>
        <p:sp>
          <p:nvSpPr>
            <p:cNvPr id="192" name="tx192"/>
            <p:cNvSpPr/>
            <p:nvPr/>
          </p:nvSpPr>
          <p:spPr>
            <a:xfrm rot="-2700000">
              <a:off x="6258823"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(0)</a:t>
              </a:r>
            </a:p>
          </p:txBody>
        </p:sp>
        <p:sp>
          <p:nvSpPr>
            <p:cNvPr id="193" name="tx193"/>
            <p:cNvSpPr/>
            <p:nvPr/>
          </p:nvSpPr>
          <p:spPr>
            <a:xfrm rot="-2700000">
              <a:off x="6513375"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(0)</a:t>
              </a:r>
            </a:p>
          </p:txBody>
        </p:sp>
        <p:sp>
          <p:nvSpPr>
            <p:cNvPr id="194" name="tx194"/>
            <p:cNvSpPr/>
            <p:nvPr/>
          </p:nvSpPr>
          <p:spPr>
            <a:xfrm rot="-2700000">
              <a:off x="6767926"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(0)</a:t>
              </a:r>
            </a:p>
          </p:txBody>
        </p:sp>
        <p:sp>
          <p:nvSpPr>
            <p:cNvPr id="195" name="tx195"/>
            <p:cNvSpPr/>
            <p:nvPr/>
          </p:nvSpPr>
          <p:spPr>
            <a:xfrm rot="-2700000">
              <a:off x="7022478"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(0)</a:t>
              </a:r>
            </a:p>
          </p:txBody>
        </p:sp>
        <p:sp>
          <p:nvSpPr>
            <p:cNvPr id="196" name="tx196"/>
            <p:cNvSpPr/>
            <p:nvPr/>
          </p:nvSpPr>
          <p:spPr>
            <a:xfrm rot="-2700000">
              <a:off x="7277030"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(0)</a:t>
              </a:r>
            </a:p>
          </p:txBody>
        </p:sp>
        <p:sp>
          <p:nvSpPr>
            <p:cNvPr id="197" name="tx197"/>
            <p:cNvSpPr/>
            <p:nvPr/>
          </p:nvSpPr>
          <p:spPr>
            <a:xfrm rot="-2700000">
              <a:off x="7531581"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(1)</a:t>
              </a:r>
            </a:p>
          </p:txBody>
        </p:sp>
        <p:sp>
          <p:nvSpPr>
            <p:cNvPr id="198" name="tx198"/>
            <p:cNvSpPr/>
            <p:nvPr/>
          </p:nvSpPr>
          <p:spPr>
            <a:xfrm rot="-2700000">
              <a:off x="7786133"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(1)</a:t>
              </a:r>
            </a:p>
          </p:txBody>
        </p:sp>
        <p:sp>
          <p:nvSpPr>
            <p:cNvPr id="199" name="tx199"/>
            <p:cNvSpPr/>
            <p:nvPr/>
          </p:nvSpPr>
          <p:spPr>
            <a:xfrm rot="-2700000">
              <a:off x="8040684"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(1)</a:t>
              </a:r>
            </a:p>
          </p:txBody>
        </p:sp>
        <p:sp>
          <p:nvSpPr>
            <p:cNvPr id="200" name="tx200"/>
            <p:cNvSpPr/>
            <p:nvPr/>
          </p:nvSpPr>
          <p:spPr>
            <a:xfrm rot="-2700000">
              <a:off x="8295236"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(1)</a:t>
              </a:r>
            </a:p>
          </p:txBody>
        </p:sp>
        <p:sp>
          <p:nvSpPr>
            <p:cNvPr id="201" name="tx201"/>
            <p:cNvSpPr/>
            <p:nvPr/>
          </p:nvSpPr>
          <p:spPr>
            <a:xfrm rot="-2700000">
              <a:off x="8549788"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(1)</a:t>
              </a:r>
            </a:p>
          </p:txBody>
        </p:sp>
        <p:sp>
          <p:nvSpPr>
            <p:cNvPr id="202" name="tx202"/>
            <p:cNvSpPr/>
            <p:nvPr/>
          </p:nvSpPr>
          <p:spPr>
            <a:xfrm>
              <a:off x="632541" y="479746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3" name="tx203"/>
            <p:cNvSpPr/>
            <p:nvPr/>
          </p:nvSpPr>
          <p:spPr>
            <a:xfrm>
              <a:off x="570361" y="422801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4" name="tx204"/>
            <p:cNvSpPr/>
            <p:nvPr/>
          </p:nvSpPr>
          <p:spPr>
            <a:xfrm>
              <a:off x="570361" y="365856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5" name="tx205"/>
            <p:cNvSpPr/>
            <p:nvPr/>
          </p:nvSpPr>
          <p:spPr>
            <a:xfrm>
              <a:off x="570361" y="308911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6" name="tx206"/>
            <p:cNvSpPr/>
            <p:nvPr/>
          </p:nvSpPr>
          <p:spPr>
            <a:xfrm>
              <a:off x="570361" y="251966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7" name="tx207"/>
            <p:cNvSpPr/>
            <p:nvPr/>
          </p:nvSpPr>
          <p:spPr>
            <a:xfrm>
              <a:off x="508182" y="195021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08" name="tx208"/>
            <p:cNvSpPr/>
            <p:nvPr/>
          </p:nvSpPr>
          <p:spPr>
            <a:xfrm rot="-5400000">
              <a:off x="-37121" y="35061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09" name="pl209"/>
            <p:cNvSpPr/>
            <p:nvPr/>
          </p:nvSpPr>
          <p:spPr>
            <a:xfrm>
              <a:off x="4252981" y="6242141"/>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210" name="pl210"/>
            <p:cNvSpPr/>
            <p:nvPr/>
          </p:nvSpPr>
          <p:spPr>
            <a:xfrm>
              <a:off x="4976552" y="6242141"/>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211" name="tx211"/>
            <p:cNvSpPr/>
            <p:nvPr/>
          </p:nvSpPr>
          <p:spPr>
            <a:xfrm>
              <a:off x="4520081" y="6192124"/>
              <a:ext cx="3649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HPV1</a:t>
              </a:r>
            </a:p>
          </p:txBody>
        </p:sp>
        <p:sp>
          <p:nvSpPr>
            <p:cNvPr id="212" name="tx212"/>
            <p:cNvSpPr/>
            <p:nvPr/>
          </p:nvSpPr>
          <p:spPr>
            <a:xfrm>
              <a:off x="5243652" y="6192124"/>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213" name="tx213"/>
            <p:cNvSpPr/>
            <p:nvPr/>
          </p:nvSpPr>
          <p:spPr>
            <a:xfrm>
              <a:off x="757350" y="1368037"/>
              <a:ext cx="763505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Human Papillomavirus (HPV) vaccine, first and last dose, programme coverage (%), SEAR, 2010-2025</a:t>
              </a:r>
            </a:p>
          </p:txBody>
        </p:sp>
        <p:sp>
          <p:nvSpPr>
            <p:cNvPr id="214" name="tx21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15" name="tx215"/>
            <p:cNvSpPr/>
            <p:nvPr/>
          </p:nvSpPr>
          <p:spPr>
            <a:xfrm>
              <a:off x="474387" y="6611748"/>
              <a:ext cx="86000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of countries with HPV vaccination are indicated in parentheses. Countries without introduction are included in aggregates using a value of zero for the estimate.</a:t>
              </a:r>
            </a:p>
          </p:txBody>
        </p:sp>
      </p:grpSp>
      <p:sp>
        <p:nvSpPr>
          <p:cNvPr id="2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HPV programme coverage is assessed according to the national schedule, and is used for short-term performance monitoring and SDG reporting.
In 2025, first dose (HPV1) coverage among girls declined to 8% and last dose (HPVc) coverage declined to 7%.
HPV1 coverage among boys remained the same at 0% and HPVc coverage remained the same at 0%.
HPV vaccine was available in 9* (out of 10) countries for girls and 1 for boys. Countries that have not introduced are included in aggregates with coverage of 0%.
Increasing coverage relies on reaching more girls and boys in existing programmes and introducing HPV vaccine in countries that have not yet introduced it.
*Includes partial introductions</a:t>
            </a:r>
          </a:p>
        </p:txBody>
      </p:sp>
      <p:sp>
        <p:nvSpPr>
          <p:cNvPr id="2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HPV last dose coverage among girls declined to 7% and coverage among boys remained the same at 0%</a:t>
            </a:r>
          </a:p>
        </p:txBody>
      </p:sp>
      <p:grpSp xmlns:pic="http://schemas.openxmlformats.org/drawingml/2006/picture">
        <p:nvGrpSpPr>
          <p:cNvPr id="218" name=""/>
          <p:cNvGrpSpPr/>
          <p:nvPr/>
        </p:nvGrpSpPr>
        <p:grpSpPr>
          <a:xfrm>
            <a:off x="292608" y="1097280"/>
            <a:ext cx="8595360" cy="28575"/>
            <a:chOff x="292608" y="1097280"/>
            <a:chExt cx="8595360" cy="28575"/>
          </a:xfrm>
        </p:grpSpPr>
        <p:sp>
          <p:nvSpPr>
            <p:cNvPr id="21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2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7361917" y="4977630"/>
              <a:ext cx="450656" cy="466570"/>
            </a:xfrm>
            <a:prstGeom prst="rect">
              <a:avLst/>
            </a:prstGeom>
            <a:solidFill>
              <a:srgbClr val="E02219">
                <a:alpha val="100000"/>
              </a:srgbClr>
            </a:solidFill>
            <a:ln w="2710" cap="flat">
              <a:solidFill>
                <a:srgbClr val="FFFFFF">
                  <a:alpha val="100000"/>
                </a:srgbClr>
              </a:solidFill>
              <a:prstDash val="solid"/>
              <a:miter/>
            </a:ln>
          </p:spPr>
          <p:txBody>
            <a:bodyPr/>
            <a:lstStyle/>
            <a:p/>
          </p:txBody>
        </p:sp>
        <p:sp>
          <p:nvSpPr>
            <p:cNvPr id="5" name="rc5"/>
            <p:cNvSpPr/>
            <p:nvPr/>
          </p:nvSpPr>
          <p:spPr>
            <a:xfrm>
              <a:off x="7812573" y="4977630"/>
              <a:ext cx="450656" cy="466570"/>
            </a:xfrm>
            <a:prstGeom prst="rect">
              <a:avLst/>
            </a:prstGeom>
            <a:solidFill>
              <a:srgbClr val="4B9D3F">
                <a:alpha val="100000"/>
              </a:srgbClr>
            </a:solidFill>
            <a:ln w="2710" cap="flat">
              <a:solidFill>
                <a:srgbClr val="FFFFFF">
                  <a:alpha val="100000"/>
                </a:srgbClr>
              </a:solidFill>
              <a:prstDash val="solid"/>
              <a:miter/>
            </a:ln>
          </p:spPr>
          <p:txBody>
            <a:bodyPr/>
            <a:lstStyle/>
            <a:p/>
          </p:txBody>
        </p:sp>
        <p:sp>
          <p:nvSpPr>
            <p:cNvPr id="6" name="rc6"/>
            <p:cNvSpPr/>
            <p:nvPr/>
          </p:nvSpPr>
          <p:spPr>
            <a:xfrm>
              <a:off x="8263229" y="4977630"/>
              <a:ext cx="450656" cy="46657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7" name="rc7"/>
            <p:cNvSpPr/>
            <p:nvPr/>
          </p:nvSpPr>
          <p:spPr>
            <a:xfrm>
              <a:off x="1503386" y="1245064"/>
              <a:ext cx="450656" cy="466570"/>
            </a:xfrm>
            <a:prstGeom prst="rect">
              <a:avLst/>
            </a:prstGeom>
            <a:solidFill>
              <a:srgbClr val="268C3E">
                <a:alpha val="100000"/>
              </a:srgbClr>
            </a:solidFill>
            <a:ln w="2710" cap="flat">
              <a:solidFill>
                <a:srgbClr val="FFFFFF">
                  <a:alpha val="100000"/>
                </a:srgbClr>
              </a:solidFill>
              <a:prstDash val="solid"/>
              <a:miter/>
            </a:ln>
          </p:spPr>
          <p:txBody>
            <a:bodyPr/>
            <a:lstStyle/>
            <a:p/>
          </p:txBody>
        </p:sp>
        <p:sp>
          <p:nvSpPr>
            <p:cNvPr id="8" name="rc8"/>
            <p:cNvSpPr/>
            <p:nvPr/>
          </p:nvSpPr>
          <p:spPr>
            <a:xfrm>
              <a:off x="1954042" y="1245064"/>
              <a:ext cx="450656" cy="466570"/>
            </a:xfrm>
            <a:prstGeom prst="rect">
              <a:avLst/>
            </a:prstGeom>
            <a:solidFill>
              <a:srgbClr val="9FBF3A">
                <a:alpha val="100000"/>
              </a:srgbClr>
            </a:solidFill>
            <a:ln w="2710" cap="flat">
              <a:solidFill>
                <a:srgbClr val="FFFFFF">
                  <a:alpha val="100000"/>
                </a:srgbClr>
              </a:solidFill>
              <a:prstDash val="solid"/>
              <a:miter/>
            </a:ln>
          </p:spPr>
          <p:txBody>
            <a:bodyPr/>
            <a:lstStyle/>
            <a:p/>
          </p:txBody>
        </p:sp>
        <p:sp>
          <p:nvSpPr>
            <p:cNvPr id="9" name="rc9"/>
            <p:cNvSpPr/>
            <p:nvPr/>
          </p:nvSpPr>
          <p:spPr>
            <a:xfrm>
              <a:off x="2404698" y="1245064"/>
              <a:ext cx="450656" cy="466570"/>
            </a:xfrm>
            <a:prstGeom prst="rect">
              <a:avLst/>
            </a:prstGeom>
            <a:solidFill>
              <a:srgbClr val="89BE3F">
                <a:alpha val="100000"/>
              </a:srgbClr>
            </a:solidFill>
            <a:ln w="2710" cap="flat">
              <a:solidFill>
                <a:srgbClr val="FFFFFF">
                  <a:alpha val="100000"/>
                </a:srgbClr>
              </a:solidFill>
              <a:prstDash val="solid"/>
              <a:miter/>
            </a:ln>
          </p:spPr>
          <p:txBody>
            <a:bodyPr/>
            <a:lstStyle/>
            <a:p/>
          </p:txBody>
        </p:sp>
        <p:sp>
          <p:nvSpPr>
            <p:cNvPr id="10" name="rc10"/>
            <p:cNvSpPr/>
            <p:nvPr/>
          </p:nvSpPr>
          <p:spPr>
            <a:xfrm>
              <a:off x="2855355" y="1245064"/>
              <a:ext cx="450656" cy="466570"/>
            </a:xfrm>
            <a:prstGeom prst="rect">
              <a:avLst/>
            </a:prstGeom>
            <a:solidFill>
              <a:srgbClr val="CCC12C">
                <a:alpha val="100000"/>
              </a:srgbClr>
            </a:solidFill>
            <a:ln w="2710" cap="flat">
              <a:solidFill>
                <a:srgbClr val="FFFFFF">
                  <a:alpha val="100000"/>
                </a:srgbClr>
              </a:solidFill>
              <a:prstDash val="solid"/>
              <a:miter/>
            </a:ln>
          </p:spPr>
          <p:txBody>
            <a:bodyPr/>
            <a:lstStyle/>
            <a:p/>
          </p:txBody>
        </p:sp>
        <p:sp>
          <p:nvSpPr>
            <p:cNvPr id="11" name="rc11"/>
            <p:cNvSpPr/>
            <p:nvPr/>
          </p:nvSpPr>
          <p:spPr>
            <a:xfrm>
              <a:off x="3306011" y="1245064"/>
              <a:ext cx="450656" cy="466570"/>
            </a:xfrm>
            <a:prstGeom prst="rect">
              <a:avLst/>
            </a:prstGeom>
            <a:solidFill>
              <a:srgbClr val="34913F">
                <a:alpha val="100000"/>
              </a:srgbClr>
            </a:solidFill>
            <a:ln w="2710" cap="flat">
              <a:solidFill>
                <a:srgbClr val="FFFFFF">
                  <a:alpha val="100000"/>
                </a:srgbClr>
              </a:solidFill>
              <a:prstDash val="solid"/>
              <a:miter/>
            </a:ln>
          </p:spPr>
          <p:txBody>
            <a:bodyPr/>
            <a:lstStyle/>
            <a:p/>
          </p:txBody>
        </p:sp>
        <p:sp>
          <p:nvSpPr>
            <p:cNvPr id="12" name="rc12"/>
            <p:cNvSpPr/>
            <p:nvPr/>
          </p:nvSpPr>
          <p:spPr>
            <a:xfrm>
              <a:off x="3756667" y="1245064"/>
              <a:ext cx="450656" cy="466570"/>
            </a:xfrm>
            <a:prstGeom prst="rect">
              <a:avLst/>
            </a:prstGeom>
            <a:solidFill>
              <a:srgbClr val="34913F">
                <a:alpha val="100000"/>
              </a:srgbClr>
            </a:solidFill>
            <a:ln w="2710" cap="flat">
              <a:solidFill>
                <a:srgbClr val="FFFFFF">
                  <a:alpha val="100000"/>
                </a:srgbClr>
              </a:solidFill>
              <a:prstDash val="solid"/>
              <a:miter/>
            </a:ln>
          </p:spPr>
          <p:txBody>
            <a:bodyPr/>
            <a:lstStyle/>
            <a:p/>
          </p:txBody>
        </p:sp>
        <p:sp>
          <p:nvSpPr>
            <p:cNvPr id="13" name="rc13"/>
            <p:cNvSpPr/>
            <p:nvPr/>
          </p:nvSpPr>
          <p:spPr>
            <a:xfrm>
              <a:off x="4207323" y="1245064"/>
              <a:ext cx="450656" cy="466570"/>
            </a:xfrm>
            <a:prstGeom prst="rect">
              <a:avLst/>
            </a:prstGeom>
            <a:solidFill>
              <a:srgbClr val="268C3E">
                <a:alpha val="100000"/>
              </a:srgbClr>
            </a:solidFill>
            <a:ln w="2710" cap="flat">
              <a:solidFill>
                <a:srgbClr val="FFFFFF">
                  <a:alpha val="100000"/>
                </a:srgbClr>
              </a:solidFill>
              <a:prstDash val="solid"/>
              <a:miter/>
            </a:ln>
          </p:spPr>
          <p:txBody>
            <a:bodyPr/>
            <a:lstStyle/>
            <a:p/>
          </p:txBody>
        </p:sp>
        <p:sp>
          <p:nvSpPr>
            <p:cNvPr id="14" name="rc14"/>
            <p:cNvSpPr/>
            <p:nvPr/>
          </p:nvSpPr>
          <p:spPr>
            <a:xfrm>
              <a:off x="4657979" y="1245064"/>
              <a:ext cx="450656" cy="466570"/>
            </a:xfrm>
            <a:prstGeom prst="rect">
              <a:avLst/>
            </a:prstGeom>
            <a:solidFill>
              <a:srgbClr val="34913F">
                <a:alpha val="100000"/>
              </a:srgbClr>
            </a:solidFill>
            <a:ln w="2710" cap="flat">
              <a:solidFill>
                <a:srgbClr val="FFFFFF">
                  <a:alpha val="100000"/>
                </a:srgbClr>
              </a:solidFill>
              <a:prstDash val="solid"/>
              <a:miter/>
            </a:ln>
          </p:spPr>
          <p:txBody>
            <a:bodyPr/>
            <a:lstStyle/>
            <a:p/>
          </p:txBody>
        </p:sp>
        <p:sp>
          <p:nvSpPr>
            <p:cNvPr id="15" name="rc15"/>
            <p:cNvSpPr/>
            <p:nvPr/>
          </p:nvSpPr>
          <p:spPr>
            <a:xfrm>
              <a:off x="5108636" y="1245064"/>
              <a:ext cx="450656" cy="466570"/>
            </a:xfrm>
            <a:prstGeom prst="rect">
              <a:avLst/>
            </a:prstGeom>
            <a:solidFill>
              <a:srgbClr val="2D8F3E">
                <a:alpha val="100000"/>
              </a:srgbClr>
            </a:solidFill>
            <a:ln w="2710" cap="flat">
              <a:solidFill>
                <a:srgbClr val="FFFFFF">
                  <a:alpha val="100000"/>
                </a:srgbClr>
              </a:solidFill>
              <a:prstDash val="solid"/>
              <a:miter/>
            </a:ln>
          </p:spPr>
          <p:txBody>
            <a:bodyPr/>
            <a:lstStyle/>
            <a:p/>
          </p:txBody>
        </p:sp>
        <p:sp>
          <p:nvSpPr>
            <p:cNvPr id="16" name="rc16"/>
            <p:cNvSpPr/>
            <p:nvPr/>
          </p:nvSpPr>
          <p:spPr>
            <a:xfrm>
              <a:off x="5559292" y="1245064"/>
              <a:ext cx="450656" cy="466570"/>
            </a:xfrm>
            <a:prstGeom prst="rect">
              <a:avLst/>
            </a:prstGeom>
            <a:solidFill>
              <a:srgbClr val="9FBF3A">
                <a:alpha val="100000"/>
              </a:srgbClr>
            </a:solidFill>
            <a:ln w="2710" cap="flat">
              <a:solidFill>
                <a:srgbClr val="FFFFFF">
                  <a:alpha val="100000"/>
                </a:srgbClr>
              </a:solidFill>
              <a:prstDash val="solid"/>
              <a:miter/>
            </a:ln>
          </p:spPr>
          <p:txBody>
            <a:bodyPr/>
            <a:lstStyle/>
            <a:p/>
          </p:txBody>
        </p:sp>
        <p:sp>
          <p:nvSpPr>
            <p:cNvPr id="17" name="rc17"/>
            <p:cNvSpPr/>
            <p:nvPr/>
          </p:nvSpPr>
          <p:spPr>
            <a:xfrm>
              <a:off x="6009948" y="1245064"/>
              <a:ext cx="450656" cy="466570"/>
            </a:xfrm>
            <a:prstGeom prst="rect">
              <a:avLst/>
            </a:prstGeom>
            <a:solidFill>
              <a:srgbClr val="64AC40">
                <a:alpha val="100000"/>
              </a:srgbClr>
            </a:solidFill>
            <a:ln w="2710" cap="flat">
              <a:solidFill>
                <a:srgbClr val="FFFFFF">
                  <a:alpha val="100000"/>
                </a:srgbClr>
              </a:solidFill>
              <a:prstDash val="solid"/>
              <a:miter/>
            </a:ln>
          </p:spPr>
          <p:txBody>
            <a:bodyPr/>
            <a:lstStyle/>
            <a:p/>
          </p:txBody>
        </p:sp>
        <p:sp>
          <p:nvSpPr>
            <p:cNvPr id="18" name="rc18"/>
            <p:cNvSpPr/>
            <p:nvPr/>
          </p:nvSpPr>
          <p:spPr>
            <a:xfrm>
              <a:off x="6460604" y="1245064"/>
              <a:ext cx="450656" cy="466570"/>
            </a:xfrm>
            <a:prstGeom prst="rect">
              <a:avLst/>
            </a:prstGeom>
            <a:solidFill>
              <a:srgbClr val="40973F">
                <a:alpha val="100000"/>
              </a:srgbClr>
            </a:solidFill>
            <a:ln w="2710" cap="flat">
              <a:solidFill>
                <a:srgbClr val="FFFFFF">
                  <a:alpha val="100000"/>
                </a:srgbClr>
              </a:solidFill>
              <a:prstDash val="solid"/>
              <a:miter/>
            </a:ln>
          </p:spPr>
          <p:txBody>
            <a:bodyPr/>
            <a:lstStyle/>
            <a:p/>
          </p:txBody>
        </p:sp>
        <p:sp>
          <p:nvSpPr>
            <p:cNvPr id="19" name="rc19"/>
            <p:cNvSpPr/>
            <p:nvPr/>
          </p:nvSpPr>
          <p:spPr>
            <a:xfrm>
              <a:off x="6911261" y="1245064"/>
              <a:ext cx="450656" cy="466570"/>
            </a:xfrm>
            <a:prstGeom prst="rect">
              <a:avLst/>
            </a:prstGeom>
            <a:solidFill>
              <a:srgbClr val="B3C034">
                <a:alpha val="100000"/>
              </a:srgbClr>
            </a:solidFill>
            <a:ln w="2710" cap="flat">
              <a:solidFill>
                <a:srgbClr val="FFFFFF">
                  <a:alpha val="100000"/>
                </a:srgbClr>
              </a:solidFill>
              <a:prstDash val="solid"/>
              <a:miter/>
            </a:ln>
          </p:spPr>
          <p:txBody>
            <a:bodyPr/>
            <a:lstStyle/>
            <a:p/>
          </p:txBody>
        </p:sp>
        <p:sp>
          <p:nvSpPr>
            <p:cNvPr id="20" name="rc20"/>
            <p:cNvSpPr/>
            <p:nvPr/>
          </p:nvSpPr>
          <p:spPr>
            <a:xfrm>
              <a:off x="7361917" y="1245064"/>
              <a:ext cx="450656" cy="46657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 name="rc21"/>
            <p:cNvSpPr/>
            <p:nvPr/>
          </p:nvSpPr>
          <p:spPr>
            <a:xfrm>
              <a:off x="7812573" y="1245064"/>
              <a:ext cx="450656" cy="466570"/>
            </a:xfrm>
            <a:prstGeom prst="rect">
              <a:avLst/>
            </a:prstGeom>
            <a:solidFill>
              <a:srgbClr val="40973F">
                <a:alpha val="100000"/>
              </a:srgbClr>
            </a:solidFill>
            <a:ln w="2710" cap="flat">
              <a:solidFill>
                <a:srgbClr val="FFFFFF">
                  <a:alpha val="100000"/>
                </a:srgbClr>
              </a:solidFill>
              <a:prstDash val="solid"/>
              <a:miter/>
            </a:ln>
          </p:spPr>
          <p:txBody>
            <a:bodyPr/>
            <a:lstStyle/>
            <a:p/>
          </p:txBody>
        </p:sp>
        <p:sp>
          <p:nvSpPr>
            <p:cNvPr id="22" name="rc22"/>
            <p:cNvSpPr/>
            <p:nvPr/>
          </p:nvSpPr>
          <p:spPr>
            <a:xfrm>
              <a:off x="8263229" y="1245064"/>
              <a:ext cx="450656" cy="466570"/>
            </a:xfrm>
            <a:prstGeom prst="rect">
              <a:avLst/>
            </a:prstGeom>
            <a:solidFill>
              <a:srgbClr val="12863D">
                <a:alpha val="100000"/>
              </a:srgbClr>
            </a:solidFill>
            <a:ln w="2710" cap="flat">
              <a:solidFill>
                <a:srgbClr val="FFFFFF">
                  <a:alpha val="100000"/>
                </a:srgbClr>
              </a:solidFill>
              <a:prstDash val="solid"/>
              <a:miter/>
            </a:ln>
          </p:spPr>
          <p:txBody>
            <a:bodyPr/>
            <a:lstStyle/>
            <a:p/>
          </p:txBody>
        </p:sp>
        <p:sp>
          <p:nvSpPr>
            <p:cNvPr id="23" name="rc23"/>
            <p:cNvSpPr/>
            <p:nvPr/>
          </p:nvSpPr>
          <p:spPr>
            <a:xfrm>
              <a:off x="6009948" y="2644776"/>
              <a:ext cx="450656" cy="46657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 name="rc24"/>
            <p:cNvSpPr/>
            <p:nvPr/>
          </p:nvSpPr>
          <p:spPr>
            <a:xfrm>
              <a:off x="6460604" y="2644776"/>
              <a:ext cx="450656" cy="466570"/>
            </a:xfrm>
            <a:prstGeom prst="rect">
              <a:avLst/>
            </a:prstGeom>
            <a:solidFill>
              <a:srgbClr val="F26C21">
                <a:alpha val="100000"/>
              </a:srgbClr>
            </a:solidFill>
            <a:ln w="2710" cap="flat">
              <a:solidFill>
                <a:srgbClr val="FFFFFF">
                  <a:alpha val="100000"/>
                </a:srgbClr>
              </a:solidFill>
              <a:prstDash val="solid"/>
              <a:miter/>
            </a:ln>
          </p:spPr>
          <p:txBody>
            <a:bodyPr/>
            <a:lstStyle/>
            <a:p/>
          </p:txBody>
        </p:sp>
        <p:sp>
          <p:nvSpPr>
            <p:cNvPr id="25" name="rc25"/>
            <p:cNvSpPr/>
            <p:nvPr/>
          </p:nvSpPr>
          <p:spPr>
            <a:xfrm>
              <a:off x="6911261" y="2644776"/>
              <a:ext cx="450656" cy="466570"/>
            </a:xfrm>
            <a:prstGeom prst="rect">
              <a:avLst/>
            </a:prstGeom>
            <a:solidFill>
              <a:srgbClr val="FA9A1B">
                <a:alpha val="100000"/>
              </a:srgbClr>
            </a:solidFill>
            <a:ln w="2710" cap="flat">
              <a:solidFill>
                <a:srgbClr val="FFFFFF">
                  <a:alpha val="100000"/>
                </a:srgbClr>
              </a:solidFill>
              <a:prstDash val="solid"/>
              <a:miter/>
            </a:ln>
          </p:spPr>
          <p:txBody>
            <a:bodyPr/>
            <a:lstStyle/>
            <a:p/>
          </p:txBody>
        </p:sp>
        <p:sp>
          <p:nvSpPr>
            <p:cNvPr id="26" name="rc26"/>
            <p:cNvSpPr/>
            <p:nvPr/>
          </p:nvSpPr>
          <p:spPr>
            <a:xfrm>
              <a:off x="7361917" y="2644776"/>
              <a:ext cx="450656" cy="466570"/>
            </a:xfrm>
            <a:prstGeom prst="rect">
              <a:avLst/>
            </a:prstGeom>
            <a:solidFill>
              <a:srgbClr val="F0C21A">
                <a:alpha val="100000"/>
              </a:srgbClr>
            </a:solidFill>
            <a:ln w="2710" cap="flat">
              <a:solidFill>
                <a:srgbClr val="FFFFFF">
                  <a:alpha val="100000"/>
                </a:srgbClr>
              </a:solidFill>
              <a:prstDash val="solid"/>
              <a:miter/>
            </a:ln>
          </p:spPr>
          <p:txBody>
            <a:bodyPr/>
            <a:lstStyle/>
            <a:p/>
          </p:txBody>
        </p:sp>
        <p:sp>
          <p:nvSpPr>
            <p:cNvPr id="27" name="rc27"/>
            <p:cNvSpPr/>
            <p:nvPr/>
          </p:nvSpPr>
          <p:spPr>
            <a:xfrm>
              <a:off x="7812573" y="2644776"/>
              <a:ext cx="450656" cy="46657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8" name="rc28"/>
            <p:cNvSpPr/>
            <p:nvPr/>
          </p:nvSpPr>
          <p:spPr>
            <a:xfrm>
              <a:off x="8263229" y="2644776"/>
              <a:ext cx="450656" cy="466570"/>
            </a:xfrm>
            <a:prstGeom prst="rect">
              <a:avLst/>
            </a:prstGeom>
            <a:solidFill>
              <a:srgbClr val="69AF41">
                <a:alpha val="100000"/>
              </a:srgbClr>
            </a:solidFill>
            <a:ln w="2710" cap="flat">
              <a:solidFill>
                <a:srgbClr val="FFFFFF">
                  <a:alpha val="100000"/>
                </a:srgbClr>
              </a:solidFill>
              <a:prstDash val="solid"/>
              <a:miter/>
            </a:ln>
          </p:spPr>
          <p:txBody>
            <a:bodyPr/>
            <a:lstStyle/>
            <a:p/>
          </p:txBody>
        </p:sp>
        <p:sp>
          <p:nvSpPr>
            <p:cNvPr id="29" name="rc29"/>
            <p:cNvSpPr/>
            <p:nvPr/>
          </p:nvSpPr>
          <p:spPr>
            <a:xfrm>
              <a:off x="6911261" y="1711635"/>
              <a:ext cx="450656" cy="466570"/>
            </a:xfrm>
            <a:prstGeom prst="rect">
              <a:avLst/>
            </a:prstGeom>
            <a:solidFill>
              <a:srgbClr val="F67F1F">
                <a:alpha val="100000"/>
              </a:srgbClr>
            </a:solidFill>
            <a:ln w="2710" cap="flat">
              <a:solidFill>
                <a:srgbClr val="FFFFFF">
                  <a:alpha val="100000"/>
                </a:srgbClr>
              </a:solidFill>
              <a:prstDash val="solid"/>
              <a:miter/>
            </a:ln>
          </p:spPr>
          <p:txBody>
            <a:bodyPr/>
            <a:lstStyle/>
            <a:p/>
          </p:txBody>
        </p:sp>
        <p:sp>
          <p:nvSpPr>
            <p:cNvPr id="30" name="rc30"/>
            <p:cNvSpPr/>
            <p:nvPr/>
          </p:nvSpPr>
          <p:spPr>
            <a:xfrm>
              <a:off x="7361917" y="1711635"/>
              <a:ext cx="450656" cy="466570"/>
            </a:xfrm>
            <a:prstGeom prst="rect">
              <a:avLst/>
            </a:prstGeom>
            <a:solidFill>
              <a:srgbClr val="98BF3C">
                <a:alpha val="100000"/>
              </a:srgbClr>
            </a:solidFill>
            <a:ln w="2710" cap="flat">
              <a:solidFill>
                <a:srgbClr val="FFFFFF">
                  <a:alpha val="100000"/>
                </a:srgbClr>
              </a:solidFill>
              <a:prstDash val="solid"/>
              <a:miter/>
            </a:ln>
          </p:spPr>
          <p:txBody>
            <a:bodyPr/>
            <a:lstStyle/>
            <a:p/>
          </p:txBody>
        </p:sp>
        <p:sp>
          <p:nvSpPr>
            <p:cNvPr id="31" name="rc31"/>
            <p:cNvSpPr/>
            <p:nvPr/>
          </p:nvSpPr>
          <p:spPr>
            <a:xfrm>
              <a:off x="7812573" y="1711635"/>
              <a:ext cx="450656" cy="466570"/>
            </a:xfrm>
            <a:prstGeom prst="rect">
              <a:avLst/>
            </a:prstGeom>
            <a:solidFill>
              <a:srgbClr val="6EB241">
                <a:alpha val="100000"/>
              </a:srgbClr>
            </a:solidFill>
            <a:ln w="2710" cap="flat">
              <a:solidFill>
                <a:srgbClr val="FFFFFF">
                  <a:alpha val="100000"/>
                </a:srgbClr>
              </a:solidFill>
              <a:prstDash val="solid"/>
              <a:miter/>
            </a:ln>
          </p:spPr>
          <p:txBody>
            <a:bodyPr/>
            <a:lstStyle/>
            <a:p/>
          </p:txBody>
        </p:sp>
        <p:sp>
          <p:nvSpPr>
            <p:cNvPr id="32" name="rc32"/>
            <p:cNvSpPr/>
            <p:nvPr/>
          </p:nvSpPr>
          <p:spPr>
            <a:xfrm>
              <a:off x="8263229" y="1711635"/>
              <a:ext cx="450656" cy="466570"/>
            </a:xfrm>
            <a:prstGeom prst="rect">
              <a:avLst/>
            </a:prstGeom>
            <a:solidFill>
              <a:srgbClr val="34913F">
                <a:alpha val="100000"/>
              </a:srgbClr>
            </a:solidFill>
            <a:ln w="2710" cap="flat">
              <a:solidFill>
                <a:srgbClr val="FFFFFF">
                  <a:alpha val="100000"/>
                </a:srgbClr>
              </a:solidFill>
              <a:prstDash val="solid"/>
              <a:miter/>
            </a:ln>
          </p:spPr>
          <p:txBody>
            <a:bodyPr/>
            <a:lstStyle/>
            <a:p/>
          </p:txBody>
        </p:sp>
        <p:sp>
          <p:nvSpPr>
            <p:cNvPr id="33" name="rc33"/>
            <p:cNvSpPr/>
            <p:nvPr/>
          </p:nvSpPr>
          <p:spPr>
            <a:xfrm>
              <a:off x="8263229" y="2178206"/>
              <a:ext cx="450656" cy="466570"/>
            </a:xfrm>
            <a:prstGeom prst="rect">
              <a:avLst/>
            </a:prstGeom>
            <a:solidFill>
              <a:srgbClr val="34913F">
                <a:alpha val="100000"/>
              </a:srgbClr>
            </a:solidFill>
            <a:ln w="2710" cap="flat">
              <a:solidFill>
                <a:srgbClr val="FFFFFF">
                  <a:alpha val="100000"/>
                </a:srgbClr>
              </a:solidFill>
              <a:prstDash val="solid"/>
              <a:miter/>
            </a:ln>
          </p:spPr>
          <p:txBody>
            <a:bodyPr/>
            <a:lstStyle/>
            <a:p/>
          </p:txBody>
        </p:sp>
        <p:sp>
          <p:nvSpPr>
            <p:cNvPr id="34" name="rc34"/>
            <p:cNvSpPr/>
            <p:nvPr/>
          </p:nvSpPr>
          <p:spPr>
            <a:xfrm>
              <a:off x="5108636" y="3111347"/>
              <a:ext cx="450656" cy="46657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5" name="rc35"/>
            <p:cNvSpPr/>
            <p:nvPr/>
          </p:nvSpPr>
          <p:spPr>
            <a:xfrm>
              <a:off x="5559292" y="3111347"/>
              <a:ext cx="450656" cy="466570"/>
            </a:xfrm>
            <a:prstGeom prst="rect">
              <a:avLst/>
            </a:prstGeom>
            <a:solidFill>
              <a:srgbClr val="73B541">
                <a:alpha val="100000"/>
              </a:srgbClr>
            </a:solidFill>
            <a:ln w="2710" cap="flat">
              <a:solidFill>
                <a:srgbClr val="FFFFFF">
                  <a:alpha val="100000"/>
                </a:srgbClr>
              </a:solidFill>
              <a:prstDash val="solid"/>
              <a:miter/>
            </a:ln>
          </p:spPr>
          <p:txBody>
            <a:bodyPr/>
            <a:lstStyle/>
            <a:p/>
          </p:txBody>
        </p:sp>
        <p:sp>
          <p:nvSpPr>
            <p:cNvPr id="36" name="rc36"/>
            <p:cNvSpPr/>
            <p:nvPr/>
          </p:nvSpPr>
          <p:spPr>
            <a:xfrm>
              <a:off x="6009948" y="3111347"/>
              <a:ext cx="450656" cy="466570"/>
            </a:xfrm>
            <a:prstGeom prst="rect">
              <a:avLst/>
            </a:prstGeom>
            <a:solidFill>
              <a:srgbClr val="F9961C">
                <a:alpha val="100000"/>
              </a:srgbClr>
            </a:solidFill>
            <a:ln w="2710" cap="flat">
              <a:solidFill>
                <a:srgbClr val="FFFFFF">
                  <a:alpha val="100000"/>
                </a:srgbClr>
              </a:solidFill>
              <a:prstDash val="solid"/>
              <a:miter/>
            </a:ln>
          </p:spPr>
          <p:txBody>
            <a:bodyPr/>
            <a:lstStyle/>
            <a:p/>
          </p:txBody>
        </p:sp>
        <p:sp>
          <p:nvSpPr>
            <p:cNvPr id="37" name="rc37"/>
            <p:cNvSpPr/>
            <p:nvPr/>
          </p:nvSpPr>
          <p:spPr>
            <a:xfrm>
              <a:off x="6460604" y="3111347"/>
              <a:ext cx="450656" cy="466570"/>
            </a:xfrm>
            <a:prstGeom prst="rect">
              <a:avLst/>
            </a:prstGeom>
            <a:solidFill>
              <a:srgbClr val="F67F1F">
                <a:alpha val="100000"/>
              </a:srgbClr>
            </a:solidFill>
            <a:ln w="2710" cap="flat">
              <a:solidFill>
                <a:srgbClr val="FFFFFF">
                  <a:alpha val="100000"/>
                </a:srgbClr>
              </a:solidFill>
              <a:prstDash val="solid"/>
              <a:miter/>
            </a:ln>
          </p:spPr>
          <p:txBody>
            <a:bodyPr/>
            <a:lstStyle/>
            <a:p/>
          </p:txBody>
        </p:sp>
        <p:sp>
          <p:nvSpPr>
            <p:cNvPr id="38" name="rc38"/>
            <p:cNvSpPr/>
            <p:nvPr/>
          </p:nvSpPr>
          <p:spPr>
            <a:xfrm>
              <a:off x="6911261" y="3111347"/>
              <a:ext cx="450656" cy="46657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9" name="rc39"/>
            <p:cNvSpPr/>
            <p:nvPr/>
          </p:nvSpPr>
          <p:spPr>
            <a:xfrm>
              <a:off x="7361917" y="3111347"/>
              <a:ext cx="450656" cy="466570"/>
            </a:xfrm>
            <a:prstGeom prst="rect">
              <a:avLst/>
            </a:prstGeom>
            <a:solidFill>
              <a:srgbClr val="E63C1C">
                <a:alpha val="100000"/>
              </a:srgbClr>
            </a:solidFill>
            <a:ln w="2710" cap="flat">
              <a:solidFill>
                <a:srgbClr val="FFFFFF">
                  <a:alpha val="100000"/>
                </a:srgbClr>
              </a:solidFill>
              <a:prstDash val="solid"/>
              <a:miter/>
            </a:ln>
          </p:spPr>
          <p:txBody>
            <a:bodyPr/>
            <a:lstStyle/>
            <a:p/>
          </p:txBody>
        </p:sp>
        <p:sp>
          <p:nvSpPr>
            <p:cNvPr id="40" name="rc40"/>
            <p:cNvSpPr/>
            <p:nvPr/>
          </p:nvSpPr>
          <p:spPr>
            <a:xfrm>
              <a:off x="7812573" y="3111347"/>
              <a:ext cx="450656" cy="46657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41" name="rc41"/>
            <p:cNvSpPr/>
            <p:nvPr/>
          </p:nvSpPr>
          <p:spPr>
            <a:xfrm>
              <a:off x="8263229" y="3111347"/>
              <a:ext cx="450656" cy="466570"/>
            </a:xfrm>
            <a:prstGeom prst="rect">
              <a:avLst/>
            </a:prstGeom>
            <a:solidFill>
              <a:srgbClr val="A5BF38">
                <a:alpha val="100000"/>
              </a:srgbClr>
            </a:solidFill>
            <a:ln w="2710" cap="flat">
              <a:solidFill>
                <a:srgbClr val="FFFFFF">
                  <a:alpha val="100000"/>
                </a:srgbClr>
              </a:solidFill>
              <a:prstDash val="solid"/>
              <a:miter/>
            </a:ln>
          </p:spPr>
          <p:txBody>
            <a:bodyPr/>
            <a:lstStyle/>
            <a:p/>
          </p:txBody>
        </p:sp>
        <p:sp>
          <p:nvSpPr>
            <p:cNvPr id="42" name="rc42"/>
            <p:cNvSpPr/>
            <p:nvPr/>
          </p:nvSpPr>
          <p:spPr>
            <a:xfrm>
              <a:off x="4657979" y="3577918"/>
              <a:ext cx="450656" cy="46657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3" name="rc43"/>
            <p:cNvSpPr/>
            <p:nvPr/>
          </p:nvSpPr>
          <p:spPr>
            <a:xfrm>
              <a:off x="5108636" y="3577918"/>
              <a:ext cx="450656" cy="46657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4" name="rc44"/>
            <p:cNvSpPr/>
            <p:nvPr/>
          </p:nvSpPr>
          <p:spPr>
            <a:xfrm>
              <a:off x="5559292" y="3577918"/>
              <a:ext cx="450656" cy="46657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5" name="rc45"/>
            <p:cNvSpPr/>
            <p:nvPr/>
          </p:nvSpPr>
          <p:spPr>
            <a:xfrm>
              <a:off x="6009948" y="3577918"/>
              <a:ext cx="450656" cy="46657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6" name="rc46"/>
            <p:cNvSpPr/>
            <p:nvPr/>
          </p:nvSpPr>
          <p:spPr>
            <a:xfrm>
              <a:off x="6460604" y="3577918"/>
              <a:ext cx="450656" cy="46657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7" name="rc47"/>
            <p:cNvSpPr/>
            <p:nvPr/>
          </p:nvSpPr>
          <p:spPr>
            <a:xfrm>
              <a:off x="7361917" y="3577918"/>
              <a:ext cx="450656" cy="46657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8" name="rc48"/>
            <p:cNvSpPr/>
            <p:nvPr/>
          </p:nvSpPr>
          <p:spPr>
            <a:xfrm>
              <a:off x="7812573" y="3577918"/>
              <a:ext cx="450656" cy="466570"/>
            </a:xfrm>
            <a:prstGeom prst="rect">
              <a:avLst/>
            </a:prstGeom>
            <a:solidFill>
              <a:srgbClr val="EF6020">
                <a:alpha val="100000"/>
              </a:srgbClr>
            </a:solidFill>
            <a:ln w="2710" cap="flat">
              <a:solidFill>
                <a:srgbClr val="FFFFFF">
                  <a:alpha val="100000"/>
                </a:srgbClr>
              </a:solidFill>
              <a:prstDash val="solid"/>
              <a:miter/>
            </a:ln>
          </p:spPr>
          <p:txBody>
            <a:bodyPr/>
            <a:lstStyle/>
            <a:p/>
          </p:txBody>
        </p:sp>
        <p:sp>
          <p:nvSpPr>
            <p:cNvPr id="49" name="rc49"/>
            <p:cNvSpPr/>
            <p:nvPr/>
          </p:nvSpPr>
          <p:spPr>
            <a:xfrm>
              <a:off x="8263229" y="3577918"/>
              <a:ext cx="450656" cy="466570"/>
            </a:xfrm>
            <a:prstGeom prst="rect">
              <a:avLst/>
            </a:prstGeom>
            <a:solidFill>
              <a:srgbClr val="CCC12C">
                <a:alpha val="100000"/>
              </a:srgbClr>
            </a:solidFill>
            <a:ln w="2710" cap="flat">
              <a:solidFill>
                <a:srgbClr val="FFFFFF">
                  <a:alpha val="100000"/>
                </a:srgbClr>
              </a:solidFill>
              <a:prstDash val="solid"/>
              <a:miter/>
            </a:ln>
          </p:spPr>
          <p:txBody>
            <a:bodyPr/>
            <a:lstStyle/>
            <a:p/>
          </p:txBody>
        </p:sp>
        <p:sp>
          <p:nvSpPr>
            <p:cNvPr id="50" name="rc50"/>
            <p:cNvSpPr/>
            <p:nvPr/>
          </p:nvSpPr>
          <p:spPr>
            <a:xfrm>
              <a:off x="7812573" y="4044488"/>
              <a:ext cx="450656" cy="466570"/>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51" name="rc51"/>
            <p:cNvSpPr/>
            <p:nvPr/>
          </p:nvSpPr>
          <p:spPr>
            <a:xfrm>
              <a:off x="8263229" y="4044488"/>
              <a:ext cx="450656" cy="466570"/>
            </a:xfrm>
            <a:prstGeom prst="rect">
              <a:avLst/>
            </a:prstGeom>
            <a:solidFill>
              <a:srgbClr val="F26C21">
                <a:alpha val="100000"/>
              </a:srgbClr>
            </a:solidFill>
            <a:ln w="2710" cap="flat">
              <a:solidFill>
                <a:srgbClr val="FFFFFF">
                  <a:alpha val="100000"/>
                </a:srgbClr>
              </a:solidFill>
              <a:prstDash val="solid"/>
              <a:miter/>
            </a:ln>
          </p:spPr>
          <p:txBody>
            <a:bodyPr/>
            <a:lstStyle/>
            <a:p/>
          </p:txBody>
        </p:sp>
        <p:sp>
          <p:nvSpPr>
            <p:cNvPr id="52" name="rc52"/>
            <p:cNvSpPr/>
            <p:nvPr/>
          </p:nvSpPr>
          <p:spPr>
            <a:xfrm>
              <a:off x="1503386" y="4511059"/>
              <a:ext cx="450656" cy="46657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3" name="rc53"/>
            <p:cNvSpPr/>
            <p:nvPr/>
          </p:nvSpPr>
          <p:spPr>
            <a:xfrm>
              <a:off x="1954042" y="4511059"/>
              <a:ext cx="450656" cy="46657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4" name="rc54"/>
            <p:cNvSpPr/>
            <p:nvPr/>
          </p:nvSpPr>
          <p:spPr>
            <a:xfrm>
              <a:off x="2404698" y="4511059"/>
              <a:ext cx="450656" cy="46657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5" name="rc55"/>
            <p:cNvSpPr/>
            <p:nvPr/>
          </p:nvSpPr>
          <p:spPr>
            <a:xfrm>
              <a:off x="2855355" y="4511059"/>
              <a:ext cx="450656" cy="46657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6" name="rc56"/>
            <p:cNvSpPr/>
            <p:nvPr/>
          </p:nvSpPr>
          <p:spPr>
            <a:xfrm>
              <a:off x="3306011" y="4511059"/>
              <a:ext cx="450656" cy="46657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7" name="rc57"/>
            <p:cNvSpPr/>
            <p:nvPr/>
          </p:nvSpPr>
          <p:spPr>
            <a:xfrm>
              <a:off x="3756667" y="4511059"/>
              <a:ext cx="450656" cy="46657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8" name="rc58"/>
            <p:cNvSpPr/>
            <p:nvPr/>
          </p:nvSpPr>
          <p:spPr>
            <a:xfrm>
              <a:off x="4207323" y="4511059"/>
              <a:ext cx="450656" cy="46657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9" name="rc59"/>
            <p:cNvSpPr/>
            <p:nvPr/>
          </p:nvSpPr>
          <p:spPr>
            <a:xfrm>
              <a:off x="4657979" y="4511059"/>
              <a:ext cx="450656" cy="46657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60" name="rc60"/>
            <p:cNvSpPr/>
            <p:nvPr/>
          </p:nvSpPr>
          <p:spPr>
            <a:xfrm>
              <a:off x="5108636" y="4511059"/>
              <a:ext cx="450656" cy="46657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61" name="rc61"/>
            <p:cNvSpPr/>
            <p:nvPr/>
          </p:nvSpPr>
          <p:spPr>
            <a:xfrm>
              <a:off x="5559292" y="4511059"/>
              <a:ext cx="450656" cy="46657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62" name="rc62"/>
            <p:cNvSpPr/>
            <p:nvPr/>
          </p:nvSpPr>
          <p:spPr>
            <a:xfrm>
              <a:off x="6009948" y="4511059"/>
              <a:ext cx="450656" cy="46657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63" name="rc63"/>
            <p:cNvSpPr/>
            <p:nvPr/>
          </p:nvSpPr>
          <p:spPr>
            <a:xfrm>
              <a:off x="6460604" y="4511059"/>
              <a:ext cx="450656" cy="46657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64" name="rc64"/>
            <p:cNvSpPr/>
            <p:nvPr/>
          </p:nvSpPr>
          <p:spPr>
            <a:xfrm>
              <a:off x="6911261" y="4511059"/>
              <a:ext cx="450656" cy="46657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65" name="rc65"/>
            <p:cNvSpPr/>
            <p:nvPr/>
          </p:nvSpPr>
          <p:spPr>
            <a:xfrm>
              <a:off x="7361917" y="4511059"/>
              <a:ext cx="450656" cy="466570"/>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66" name="rc66"/>
            <p:cNvSpPr/>
            <p:nvPr/>
          </p:nvSpPr>
          <p:spPr>
            <a:xfrm>
              <a:off x="7812573" y="4511059"/>
              <a:ext cx="450656" cy="46657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67" name="rc67"/>
            <p:cNvSpPr/>
            <p:nvPr/>
          </p:nvSpPr>
          <p:spPr>
            <a:xfrm>
              <a:off x="8263229" y="4511059"/>
              <a:ext cx="450656" cy="46657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68" name="tx68"/>
            <p:cNvSpPr/>
            <p:nvPr/>
          </p:nvSpPr>
          <p:spPr>
            <a:xfrm>
              <a:off x="7977642" y="51720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9" name="tx69"/>
            <p:cNvSpPr/>
            <p:nvPr/>
          </p:nvSpPr>
          <p:spPr>
            <a:xfrm>
              <a:off x="1668455" y="14395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0" name="tx70"/>
            <p:cNvSpPr/>
            <p:nvPr/>
          </p:nvSpPr>
          <p:spPr>
            <a:xfrm>
              <a:off x="2119111" y="14395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1" name="tx71"/>
            <p:cNvSpPr/>
            <p:nvPr/>
          </p:nvSpPr>
          <p:spPr>
            <a:xfrm>
              <a:off x="2569767" y="14395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72" name="tx72"/>
            <p:cNvSpPr/>
            <p:nvPr/>
          </p:nvSpPr>
          <p:spPr>
            <a:xfrm>
              <a:off x="3020424" y="14395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73" name="tx73"/>
            <p:cNvSpPr/>
            <p:nvPr/>
          </p:nvSpPr>
          <p:spPr>
            <a:xfrm>
              <a:off x="3471080" y="14395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4" name="tx74"/>
            <p:cNvSpPr/>
            <p:nvPr/>
          </p:nvSpPr>
          <p:spPr>
            <a:xfrm>
              <a:off x="3921736" y="14395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5" name="tx75"/>
            <p:cNvSpPr/>
            <p:nvPr/>
          </p:nvSpPr>
          <p:spPr>
            <a:xfrm>
              <a:off x="4372392" y="14395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6" name="tx76"/>
            <p:cNvSpPr/>
            <p:nvPr/>
          </p:nvSpPr>
          <p:spPr>
            <a:xfrm>
              <a:off x="4823049" y="14395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7" name="tx77"/>
            <p:cNvSpPr/>
            <p:nvPr/>
          </p:nvSpPr>
          <p:spPr>
            <a:xfrm>
              <a:off x="5273705" y="14395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8" name="tx78"/>
            <p:cNvSpPr/>
            <p:nvPr/>
          </p:nvSpPr>
          <p:spPr>
            <a:xfrm>
              <a:off x="5724361" y="14395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9" name="tx79"/>
            <p:cNvSpPr/>
            <p:nvPr/>
          </p:nvSpPr>
          <p:spPr>
            <a:xfrm>
              <a:off x="6175017" y="14395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0" name="tx80"/>
            <p:cNvSpPr/>
            <p:nvPr/>
          </p:nvSpPr>
          <p:spPr>
            <a:xfrm>
              <a:off x="6625674" y="14395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1" name="tx81"/>
            <p:cNvSpPr/>
            <p:nvPr/>
          </p:nvSpPr>
          <p:spPr>
            <a:xfrm>
              <a:off x="7076330" y="14395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82" name="tx82"/>
            <p:cNvSpPr/>
            <p:nvPr/>
          </p:nvSpPr>
          <p:spPr>
            <a:xfrm>
              <a:off x="7526986" y="14395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3" name="tx83"/>
            <p:cNvSpPr/>
            <p:nvPr/>
          </p:nvSpPr>
          <p:spPr>
            <a:xfrm>
              <a:off x="7977642" y="14395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4" name="tx84"/>
            <p:cNvSpPr/>
            <p:nvPr/>
          </p:nvSpPr>
          <p:spPr>
            <a:xfrm>
              <a:off x="8428298" y="14395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5" name="tx85"/>
            <p:cNvSpPr/>
            <p:nvPr/>
          </p:nvSpPr>
          <p:spPr>
            <a:xfrm>
              <a:off x="6175017" y="28392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86" name="tx86"/>
            <p:cNvSpPr/>
            <p:nvPr/>
          </p:nvSpPr>
          <p:spPr>
            <a:xfrm>
              <a:off x="7526986" y="28392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87" name="tx87"/>
            <p:cNvSpPr/>
            <p:nvPr/>
          </p:nvSpPr>
          <p:spPr>
            <a:xfrm>
              <a:off x="8428298" y="28392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8" name="tx88"/>
            <p:cNvSpPr/>
            <p:nvPr/>
          </p:nvSpPr>
          <p:spPr>
            <a:xfrm>
              <a:off x="7526986" y="1906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9" name="tx89"/>
            <p:cNvSpPr/>
            <p:nvPr/>
          </p:nvSpPr>
          <p:spPr>
            <a:xfrm>
              <a:off x="7977642" y="1906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0" name="tx90"/>
            <p:cNvSpPr/>
            <p:nvPr/>
          </p:nvSpPr>
          <p:spPr>
            <a:xfrm>
              <a:off x="8428298" y="1906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1" name="tx91"/>
            <p:cNvSpPr/>
            <p:nvPr/>
          </p:nvSpPr>
          <p:spPr>
            <a:xfrm>
              <a:off x="8428298" y="23726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2" name="tx92"/>
            <p:cNvSpPr/>
            <p:nvPr/>
          </p:nvSpPr>
          <p:spPr>
            <a:xfrm>
              <a:off x="5724361" y="3305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3" name="tx93"/>
            <p:cNvSpPr/>
            <p:nvPr/>
          </p:nvSpPr>
          <p:spPr>
            <a:xfrm>
              <a:off x="7076330" y="3305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94" name="tx94"/>
            <p:cNvSpPr/>
            <p:nvPr/>
          </p:nvSpPr>
          <p:spPr>
            <a:xfrm>
              <a:off x="8428298" y="3305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5" name="tx95"/>
            <p:cNvSpPr/>
            <p:nvPr/>
          </p:nvSpPr>
          <p:spPr>
            <a:xfrm>
              <a:off x="4823049" y="37723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96" name="tx96"/>
            <p:cNvSpPr/>
            <p:nvPr/>
          </p:nvSpPr>
          <p:spPr>
            <a:xfrm>
              <a:off x="8428298" y="37723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97" name="tx97"/>
            <p:cNvSpPr/>
            <p:nvPr/>
          </p:nvSpPr>
          <p:spPr>
            <a:xfrm>
              <a:off x="7977642" y="42389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8" name="tx98"/>
            <p:cNvSpPr/>
            <p:nvPr/>
          </p:nvSpPr>
          <p:spPr>
            <a:xfrm>
              <a:off x="7526986" y="51720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99" name="tx99"/>
            <p:cNvSpPr/>
            <p:nvPr/>
          </p:nvSpPr>
          <p:spPr>
            <a:xfrm>
              <a:off x="8458428" y="51720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100" name="tx100"/>
            <p:cNvSpPr/>
            <p:nvPr/>
          </p:nvSpPr>
          <p:spPr>
            <a:xfrm>
              <a:off x="6625674" y="28392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01" name="tx101"/>
            <p:cNvSpPr/>
            <p:nvPr/>
          </p:nvSpPr>
          <p:spPr>
            <a:xfrm>
              <a:off x="7076330" y="28392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02" name="tx102"/>
            <p:cNvSpPr/>
            <p:nvPr/>
          </p:nvSpPr>
          <p:spPr>
            <a:xfrm>
              <a:off x="7977642" y="28392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03" name="tx103"/>
            <p:cNvSpPr/>
            <p:nvPr/>
          </p:nvSpPr>
          <p:spPr>
            <a:xfrm>
              <a:off x="7076330" y="1906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04" name="tx104"/>
            <p:cNvSpPr/>
            <p:nvPr/>
          </p:nvSpPr>
          <p:spPr>
            <a:xfrm>
              <a:off x="5273705" y="3305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05" name="tx105"/>
            <p:cNvSpPr/>
            <p:nvPr/>
          </p:nvSpPr>
          <p:spPr>
            <a:xfrm>
              <a:off x="6175017" y="3305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06" name="tx106"/>
            <p:cNvSpPr/>
            <p:nvPr/>
          </p:nvSpPr>
          <p:spPr>
            <a:xfrm>
              <a:off x="6625674" y="3305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07" name="tx107"/>
            <p:cNvSpPr/>
            <p:nvPr/>
          </p:nvSpPr>
          <p:spPr>
            <a:xfrm>
              <a:off x="7526986" y="3305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08" name="tx108"/>
            <p:cNvSpPr/>
            <p:nvPr/>
          </p:nvSpPr>
          <p:spPr>
            <a:xfrm>
              <a:off x="7977642" y="3305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09" name="tx109"/>
            <p:cNvSpPr/>
            <p:nvPr/>
          </p:nvSpPr>
          <p:spPr>
            <a:xfrm>
              <a:off x="5273705" y="37723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10" name="tx110"/>
            <p:cNvSpPr/>
            <p:nvPr/>
          </p:nvSpPr>
          <p:spPr>
            <a:xfrm>
              <a:off x="5754491" y="37723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11" name="tx111"/>
            <p:cNvSpPr/>
            <p:nvPr/>
          </p:nvSpPr>
          <p:spPr>
            <a:xfrm>
              <a:off x="6205147" y="37723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12" name="tx112"/>
            <p:cNvSpPr/>
            <p:nvPr/>
          </p:nvSpPr>
          <p:spPr>
            <a:xfrm>
              <a:off x="6655803" y="37723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13" name="tx113"/>
            <p:cNvSpPr/>
            <p:nvPr/>
          </p:nvSpPr>
          <p:spPr>
            <a:xfrm>
              <a:off x="7526986" y="37723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14" name="tx114"/>
            <p:cNvSpPr/>
            <p:nvPr/>
          </p:nvSpPr>
          <p:spPr>
            <a:xfrm>
              <a:off x="7977642" y="37723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15" name="tx115"/>
            <p:cNvSpPr/>
            <p:nvPr/>
          </p:nvSpPr>
          <p:spPr>
            <a:xfrm>
              <a:off x="8428298" y="42389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16" name="tx116"/>
            <p:cNvSpPr/>
            <p:nvPr/>
          </p:nvSpPr>
          <p:spPr>
            <a:xfrm>
              <a:off x="1698584" y="47055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17" name="tx117"/>
            <p:cNvSpPr/>
            <p:nvPr/>
          </p:nvSpPr>
          <p:spPr>
            <a:xfrm>
              <a:off x="2149241" y="47055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18" name="tx118"/>
            <p:cNvSpPr/>
            <p:nvPr/>
          </p:nvSpPr>
          <p:spPr>
            <a:xfrm>
              <a:off x="2599897" y="47055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19" name="tx119"/>
            <p:cNvSpPr/>
            <p:nvPr/>
          </p:nvSpPr>
          <p:spPr>
            <a:xfrm>
              <a:off x="3050553" y="47055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20" name="tx120"/>
            <p:cNvSpPr/>
            <p:nvPr/>
          </p:nvSpPr>
          <p:spPr>
            <a:xfrm>
              <a:off x="3501209" y="47055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21" name="tx121"/>
            <p:cNvSpPr/>
            <p:nvPr/>
          </p:nvSpPr>
          <p:spPr>
            <a:xfrm>
              <a:off x="3951866" y="47055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22" name="tx122"/>
            <p:cNvSpPr/>
            <p:nvPr/>
          </p:nvSpPr>
          <p:spPr>
            <a:xfrm>
              <a:off x="4402522" y="47055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23" name="tx123"/>
            <p:cNvSpPr/>
            <p:nvPr/>
          </p:nvSpPr>
          <p:spPr>
            <a:xfrm>
              <a:off x="4853178" y="47055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24" name="tx124"/>
            <p:cNvSpPr/>
            <p:nvPr/>
          </p:nvSpPr>
          <p:spPr>
            <a:xfrm>
              <a:off x="5303834" y="47055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25" name="tx125"/>
            <p:cNvSpPr/>
            <p:nvPr/>
          </p:nvSpPr>
          <p:spPr>
            <a:xfrm>
              <a:off x="5754491" y="47055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26" name="tx126"/>
            <p:cNvSpPr/>
            <p:nvPr/>
          </p:nvSpPr>
          <p:spPr>
            <a:xfrm>
              <a:off x="6205147" y="47055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27" name="tx127"/>
            <p:cNvSpPr/>
            <p:nvPr/>
          </p:nvSpPr>
          <p:spPr>
            <a:xfrm>
              <a:off x="6655803" y="47055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28" name="tx128"/>
            <p:cNvSpPr/>
            <p:nvPr/>
          </p:nvSpPr>
          <p:spPr>
            <a:xfrm>
              <a:off x="7106459" y="47055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29" name="tx129"/>
            <p:cNvSpPr/>
            <p:nvPr/>
          </p:nvSpPr>
          <p:spPr>
            <a:xfrm>
              <a:off x="7557115" y="47055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130" name="tx130"/>
            <p:cNvSpPr/>
            <p:nvPr/>
          </p:nvSpPr>
          <p:spPr>
            <a:xfrm>
              <a:off x="7977642" y="4705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31" name="tx131"/>
            <p:cNvSpPr/>
            <p:nvPr/>
          </p:nvSpPr>
          <p:spPr>
            <a:xfrm>
              <a:off x="8458428" y="47055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132" name="rc132"/>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33" name="rc133"/>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34" name="rc134"/>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35" name="rc135"/>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36" name="rc136"/>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37" name="rc137"/>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38" name="rc138"/>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39" name="rc139"/>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40" name="rc140"/>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41" name="rc141"/>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42" name="rc142"/>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43" name="rc143"/>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44" name="rc144"/>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45" name="rc145"/>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46" name="rc146"/>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47" name="rc147"/>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48" name="rc148"/>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49" name="rc149"/>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50" name="rc150"/>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51" name="rc151"/>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52" name="rc152"/>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53" name="rc153"/>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54" name="rc154"/>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55" name="rc155"/>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56" name="rc156"/>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57" name="rc157"/>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58" name="rc158"/>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59" name="rc159"/>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60" name="rc160"/>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61" name="rc161"/>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62" name="rc162"/>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63" name="rc163"/>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64" name="rc164"/>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65" name="rc165"/>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66" name="rc166"/>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67" name="rc167"/>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68" name="rc168"/>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69" name="rc169"/>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70" name="rc170"/>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71" name="rc171"/>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72" name="rc172"/>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73" name="rc173"/>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74" name="rc174"/>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75" name="rc175"/>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76" name="rc176"/>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77" name="rc177"/>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78" name="rc178"/>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79" name="rc179"/>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80" name="rc180"/>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81" name="rc181"/>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82" name="rc182"/>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83" name="rc183"/>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84" name="rc184"/>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85" name="rc185"/>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86" name="rc186"/>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87" name="rc187"/>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88" name="rc188"/>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89" name="rc189"/>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90" name="rc190"/>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91" name="rc191"/>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92" name="rc192"/>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93" name="rc193"/>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94" name="rc194"/>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95" name="rc195"/>
            <p:cNvSpPr/>
            <p:nvPr/>
          </p:nvSpPr>
          <p:spPr>
            <a:xfrm>
              <a:off x="1503386" y="4511059"/>
              <a:ext cx="7210499" cy="466570"/>
            </a:xfrm>
            <a:prstGeom prst="rect">
              <a:avLst/>
            </a:prstGeom>
            <a:noFill/>
            <a:ln w="27101" cap="flat">
              <a:solidFill>
                <a:srgbClr val="000000">
                  <a:alpha val="100000"/>
                </a:srgbClr>
              </a:solidFill>
              <a:prstDash val="solid"/>
              <a:miter/>
            </a:ln>
          </p:spPr>
          <p:txBody>
            <a:bodyPr/>
            <a:lstStyle/>
            <a:p/>
          </p:txBody>
        </p:sp>
        <p:sp>
          <p:nvSpPr>
            <p:cNvPr id="196" name="tx196"/>
            <p:cNvSpPr/>
            <p:nvPr/>
          </p:nvSpPr>
          <p:spPr>
            <a:xfrm rot="-2700000">
              <a:off x="164781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97" name="tx197"/>
            <p:cNvSpPr/>
            <p:nvPr/>
          </p:nvSpPr>
          <p:spPr>
            <a:xfrm rot="-2700000">
              <a:off x="2099986"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198" name="tx198"/>
            <p:cNvSpPr/>
            <p:nvPr/>
          </p:nvSpPr>
          <p:spPr>
            <a:xfrm rot="-2700000">
              <a:off x="254912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199" name="tx199"/>
            <p:cNvSpPr/>
            <p:nvPr/>
          </p:nvSpPr>
          <p:spPr>
            <a:xfrm rot="-2700000">
              <a:off x="299978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200" name="tx200"/>
            <p:cNvSpPr/>
            <p:nvPr/>
          </p:nvSpPr>
          <p:spPr>
            <a:xfrm rot="-2700000">
              <a:off x="345044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201" name="tx201"/>
            <p:cNvSpPr/>
            <p:nvPr/>
          </p:nvSpPr>
          <p:spPr>
            <a:xfrm rot="-2700000">
              <a:off x="390109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202" name="tx202"/>
            <p:cNvSpPr/>
            <p:nvPr/>
          </p:nvSpPr>
          <p:spPr>
            <a:xfrm rot="-2700000">
              <a:off x="435175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203" name="tx203"/>
            <p:cNvSpPr/>
            <p:nvPr/>
          </p:nvSpPr>
          <p:spPr>
            <a:xfrm rot="-2700000">
              <a:off x="480241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204" name="tx204"/>
            <p:cNvSpPr/>
            <p:nvPr/>
          </p:nvSpPr>
          <p:spPr>
            <a:xfrm rot="-2700000">
              <a:off x="525306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205" name="tx205"/>
            <p:cNvSpPr/>
            <p:nvPr/>
          </p:nvSpPr>
          <p:spPr>
            <a:xfrm rot="-2700000">
              <a:off x="570372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206" name="tx206"/>
            <p:cNvSpPr/>
            <p:nvPr/>
          </p:nvSpPr>
          <p:spPr>
            <a:xfrm rot="-2700000">
              <a:off x="615437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207" name="tx207"/>
            <p:cNvSpPr/>
            <p:nvPr/>
          </p:nvSpPr>
          <p:spPr>
            <a:xfrm rot="-2700000">
              <a:off x="660503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208" name="tx208"/>
            <p:cNvSpPr/>
            <p:nvPr/>
          </p:nvSpPr>
          <p:spPr>
            <a:xfrm rot="-2700000">
              <a:off x="705569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209" name="tx209"/>
            <p:cNvSpPr/>
            <p:nvPr/>
          </p:nvSpPr>
          <p:spPr>
            <a:xfrm rot="-2700000">
              <a:off x="750634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210" name="tx210"/>
            <p:cNvSpPr/>
            <p:nvPr/>
          </p:nvSpPr>
          <p:spPr>
            <a:xfrm rot="-2700000">
              <a:off x="795700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211" name="tx211"/>
            <p:cNvSpPr/>
            <p:nvPr/>
          </p:nvSpPr>
          <p:spPr>
            <a:xfrm rot="-2700000">
              <a:off x="840766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212" name="tx212"/>
            <p:cNvSpPr/>
            <p:nvPr/>
          </p:nvSpPr>
          <p:spPr>
            <a:xfrm>
              <a:off x="509645" y="5160852"/>
              <a:ext cx="570585"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Bangladesh</a:t>
              </a:r>
            </a:p>
          </p:txBody>
        </p:sp>
        <p:sp>
          <p:nvSpPr>
            <p:cNvPr id="213" name="tx213"/>
            <p:cNvSpPr/>
            <p:nvPr/>
          </p:nvSpPr>
          <p:spPr>
            <a:xfrm>
              <a:off x="780125" y="4694281"/>
              <a:ext cx="300106" cy="77358"/>
            </a:xfrm>
            <a:prstGeom prst="rect">
              <a:avLst/>
            </a:prstGeom>
            <a:noFill/>
          </p:spPr>
          <p:txBody>
            <a:bodyPr lIns="0" rIns="0" tIns="0" bIns="0" anchorCtr="1" anchor="ctr" wrap="none"/>
            <a:lstStyle/>
            <a:p>
              <a:pPr algn="l" marL="0" marR="0" indent="0">
                <a:spcBef>
                  <a:spcPts val="0"/>
                </a:spcBef>
                <a:spcAft>
                  <a:spcPts val="0"/>
                </a:spcAft>
              </a:pPr>
              <a:r>
                <a:rPr sz="850" i="0" b="1">
                  <a:solidFill>
                    <a:srgbClr val="4D4D4D">
                      <a:alpha val="100000"/>
                    </a:srgbClr>
                  </a:solidFill>
                  <a:latin typeface="Arial"/>
                  <a:cs typeface="Arial"/>
                </a:rPr>
                <a:t>SEAR</a:t>
              </a:r>
            </a:p>
          </p:txBody>
        </p:sp>
        <p:sp>
          <p:nvSpPr>
            <p:cNvPr id="214" name="tx214"/>
            <p:cNvSpPr/>
            <p:nvPr/>
          </p:nvSpPr>
          <p:spPr>
            <a:xfrm>
              <a:off x="508182" y="4227710"/>
              <a:ext cx="572048"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Timor-Leste</a:t>
              </a:r>
            </a:p>
          </p:txBody>
        </p:sp>
        <p:sp>
          <p:nvSpPr>
            <p:cNvPr id="215" name="tx215"/>
            <p:cNvSpPr/>
            <p:nvPr/>
          </p:nvSpPr>
          <p:spPr>
            <a:xfrm>
              <a:off x="666008" y="3761140"/>
              <a:ext cx="414223"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Thailand</a:t>
              </a:r>
            </a:p>
          </p:txBody>
        </p:sp>
        <p:sp>
          <p:nvSpPr>
            <p:cNvPr id="216" name="tx216"/>
            <p:cNvSpPr/>
            <p:nvPr/>
          </p:nvSpPr>
          <p:spPr>
            <a:xfrm>
              <a:off x="623945" y="3294569"/>
              <a:ext cx="131947"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Sri</a:t>
              </a:r>
            </a:p>
          </p:txBody>
        </p:sp>
        <p:sp>
          <p:nvSpPr>
            <p:cNvPr id="217" name="tx217"/>
            <p:cNvSpPr/>
            <p:nvPr/>
          </p:nvSpPr>
          <p:spPr>
            <a:xfrm>
              <a:off x="785885" y="3294569"/>
              <a:ext cx="294345"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Lanka</a:t>
              </a:r>
            </a:p>
          </p:txBody>
        </p:sp>
        <p:sp>
          <p:nvSpPr>
            <p:cNvPr id="218" name="tx218"/>
            <p:cNvSpPr/>
            <p:nvPr/>
          </p:nvSpPr>
          <p:spPr>
            <a:xfrm>
              <a:off x="654029" y="2827998"/>
              <a:ext cx="426201"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Maldives</a:t>
              </a:r>
            </a:p>
          </p:txBody>
        </p:sp>
        <p:sp>
          <p:nvSpPr>
            <p:cNvPr id="219" name="tx219"/>
            <p:cNvSpPr/>
            <p:nvPr/>
          </p:nvSpPr>
          <p:spPr>
            <a:xfrm>
              <a:off x="798047" y="2361428"/>
              <a:ext cx="282183"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Nepal</a:t>
              </a:r>
            </a:p>
          </p:txBody>
        </p:sp>
        <p:sp>
          <p:nvSpPr>
            <p:cNvPr id="220" name="tx220"/>
            <p:cNvSpPr/>
            <p:nvPr/>
          </p:nvSpPr>
          <p:spPr>
            <a:xfrm>
              <a:off x="630072" y="1894857"/>
              <a:ext cx="450159"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Myanmar</a:t>
              </a:r>
            </a:p>
          </p:txBody>
        </p:sp>
        <p:sp>
          <p:nvSpPr>
            <p:cNvPr id="221" name="tx221"/>
            <p:cNvSpPr/>
            <p:nvPr/>
          </p:nvSpPr>
          <p:spPr>
            <a:xfrm>
              <a:off x="737879" y="1428286"/>
              <a:ext cx="342351"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Bhutan</a:t>
              </a:r>
            </a:p>
          </p:txBody>
        </p:sp>
        <p:sp>
          <p:nvSpPr>
            <p:cNvPr id="222" name="tx222"/>
            <p:cNvSpPr/>
            <p:nvPr/>
          </p:nvSpPr>
          <p:spPr>
            <a:xfrm>
              <a:off x="3163977" y="5845885"/>
              <a:ext cx="16597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  </a:t>
              </a:r>
            </a:p>
          </p:txBody>
        </p:sp>
        <p:pic>
          <p:nvPicPr>
            <p:cNvPr id="223" name="pic223"/>
            <p:cNvPicPr/>
            <p:nvPr/>
          </p:nvPicPr>
          <p:blipFill>
            <a:blip r:embed="rId2" cstate="print"/>
            <a:stretch>
              <a:fillRect/>
            </a:stretch>
          </p:blipFill>
          <p:spPr>
            <a:xfrm>
              <a:off x="4893294" y="5699625"/>
              <a:ext cx="2160000" cy="219455"/>
            </a:xfrm>
            <a:prstGeom prst="rect">
              <a:avLst/>
            </a:prstGeom>
          </p:spPr>
        </p:pic>
        <p:sp>
          <p:nvSpPr>
            <p:cNvPr id="224" name="pl224"/>
            <p:cNvSpPr/>
            <p:nvPr/>
          </p:nvSpPr>
          <p:spPr>
            <a:xfrm>
              <a:off x="4896894"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5" name="pl225"/>
            <p:cNvSpPr/>
            <p:nvPr/>
          </p:nvSpPr>
          <p:spPr>
            <a:xfrm>
              <a:off x="5440530"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6" name="pl226"/>
            <p:cNvSpPr/>
            <p:nvPr/>
          </p:nvSpPr>
          <p:spPr>
            <a:xfrm>
              <a:off x="5984167"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7" name="pl227"/>
            <p:cNvSpPr/>
            <p:nvPr/>
          </p:nvSpPr>
          <p:spPr>
            <a:xfrm>
              <a:off x="6527803"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8" name="pl228"/>
            <p:cNvSpPr/>
            <p:nvPr/>
          </p:nvSpPr>
          <p:spPr>
            <a:xfrm>
              <a:off x="4896894"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29" name="pl229"/>
            <p:cNvSpPr/>
            <p:nvPr/>
          </p:nvSpPr>
          <p:spPr>
            <a:xfrm>
              <a:off x="5440530"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30" name="pl230"/>
            <p:cNvSpPr/>
            <p:nvPr/>
          </p:nvSpPr>
          <p:spPr>
            <a:xfrm>
              <a:off x="5984167"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31" name="pl231"/>
            <p:cNvSpPr/>
            <p:nvPr/>
          </p:nvSpPr>
          <p:spPr>
            <a:xfrm>
              <a:off x="6527803"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32" name="tx232"/>
            <p:cNvSpPr/>
            <p:nvPr/>
          </p:nvSpPr>
          <p:spPr>
            <a:xfrm>
              <a:off x="4865804" y="598867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233" name="tx233"/>
            <p:cNvSpPr/>
            <p:nvPr/>
          </p:nvSpPr>
          <p:spPr>
            <a:xfrm>
              <a:off x="5378351"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a:t>
              </a:r>
            </a:p>
          </p:txBody>
        </p:sp>
        <p:sp>
          <p:nvSpPr>
            <p:cNvPr id="234" name="tx234"/>
            <p:cNvSpPr/>
            <p:nvPr/>
          </p:nvSpPr>
          <p:spPr>
            <a:xfrm>
              <a:off x="5921987"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50</a:t>
              </a:r>
            </a:p>
          </p:txBody>
        </p:sp>
        <p:sp>
          <p:nvSpPr>
            <p:cNvPr id="235" name="tx235"/>
            <p:cNvSpPr/>
            <p:nvPr/>
          </p:nvSpPr>
          <p:spPr>
            <a:xfrm>
              <a:off x="6465624"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75</a:t>
              </a:r>
            </a:p>
          </p:txBody>
        </p:sp>
        <p:sp>
          <p:nvSpPr>
            <p:cNvPr id="236" name="tx236"/>
            <p:cNvSpPr/>
            <p:nvPr/>
          </p:nvSpPr>
          <p:spPr>
            <a:xfrm>
              <a:off x="1142861" y="435349"/>
              <a:ext cx="476429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HPVc programme coverage, girls, by country, SEAR, 2010-2025</a:t>
              </a:r>
            </a:p>
          </p:txBody>
        </p:sp>
        <p:sp>
          <p:nvSpPr>
            <p:cNvPr id="237" name="tx237"/>
            <p:cNvSpPr/>
            <p:nvPr/>
          </p:nvSpPr>
          <p:spPr>
            <a:xfrm>
              <a:off x="4912427"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38" name="tx238"/>
            <p:cNvSpPr/>
            <p:nvPr/>
          </p:nvSpPr>
          <p:spPr>
            <a:xfrm>
              <a:off x="4588547" y="6352059"/>
              <a:ext cx="44858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Only countries with HPV introduction and where estimates were made are displayed.</a:t>
              </a:r>
            </a:p>
          </p:txBody>
        </p:sp>
        <p:sp>
          <p:nvSpPr>
            <p:cNvPr id="239" name="tx239"/>
            <p:cNvSpPr/>
            <p:nvPr/>
          </p:nvSpPr>
          <p:spPr>
            <a:xfrm>
              <a:off x="5010451" y="6472760"/>
              <a:ext cx="40639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without HPV vaccination are included in the aggregate with a value of 0.</a:t>
              </a:r>
            </a:p>
          </p:txBody>
        </p:sp>
        <p:sp>
          <p:nvSpPr>
            <p:cNvPr id="240" name="tx240"/>
            <p:cNvSpPr/>
            <p:nvPr/>
          </p:nvSpPr>
          <p:spPr>
            <a:xfrm>
              <a:off x="5973131" y="6593460"/>
              <a:ext cx="31012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ordered based on descending coverage in 2025.</a:t>
              </a:r>
            </a:p>
          </p:txBody>
        </p:sp>
      </p:grpSp>
      <p:sp>
        <p:nvSpPr>
          <p:cNvPr id="2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'HPVc programme coverage' indicator is defined as the target population who received the last dose of HPV vaccine in the reporting year.
This heatmap shows HPVc programme coverage among girls, by country and year. The colour gradient is based on the best performing country.
In 2025, Bhutan had the highest HPVc coverage (98%), and Bangladesh had the lowest coverage (3%).
Countries without HPV vaccine in 2025 (n=2): DPRK and India.</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SDG 3.b.1</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4646081"/>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384504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304401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224297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124168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504659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0" name="pl10"/>
            <p:cNvSpPr/>
            <p:nvPr/>
          </p:nvSpPr>
          <p:spPr>
            <a:xfrm>
              <a:off x="803984" y="424556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1" name="pl11"/>
            <p:cNvSpPr/>
            <p:nvPr/>
          </p:nvSpPr>
          <p:spPr>
            <a:xfrm>
              <a:off x="803984" y="3444528"/>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2" name="pl12"/>
            <p:cNvSpPr/>
            <p:nvPr/>
          </p:nvSpPr>
          <p:spPr>
            <a:xfrm>
              <a:off x="803984" y="26434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3" name="pl13"/>
            <p:cNvSpPr/>
            <p:nvPr/>
          </p:nvSpPr>
          <p:spPr>
            <a:xfrm>
              <a:off x="803984" y="1842457"/>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4" name="pl14"/>
            <p:cNvSpPr/>
            <p:nvPr/>
          </p:nvSpPr>
          <p:spPr>
            <a:xfrm>
              <a:off x="803984" y="104142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5" name="pl15"/>
            <p:cNvSpPr/>
            <p:nvPr/>
          </p:nvSpPr>
          <p:spPr>
            <a:xfrm>
              <a:off x="803984" y="144193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6" name="pl16"/>
            <p:cNvSpPr/>
            <p:nvPr/>
          </p:nvSpPr>
          <p:spPr>
            <a:xfrm>
              <a:off x="169843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99474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9104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8735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88365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17996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94"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17996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698435" y="1281732"/>
              <a:ext cx="6481525" cy="1241605"/>
            </a:xfrm>
            <a:custGeom>
              <a:avLst/>
              <a:pathLst>
                <a:path w="6481525" h="1241605">
                  <a:moveTo>
                    <a:pt x="0" y="1241605"/>
                  </a:moveTo>
                  <a:lnTo>
                    <a:pt x="259261" y="1201553"/>
                  </a:lnTo>
                  <a:lnTo>
                    <a:pt x="518522" y="1201553"/>
                  </a:lnTo>
                  <a:lnTo>
                    <a:pt x="777783" y="1121449"/>
                  </a:lnTo>
                  <a:lnTo>
                    <a:pt x="1037044" y="1001294"/>
                  </a:lnTo>
                  <a:lnTo>
                    <a:pt x="1296305" y="961242"/>
                  </a:lnTo>
                  <a:lnTo>
                    <a:pt x="1555566" y="921190"/>
                  </a:lnTo>
                  <a:lnTo>
                    <a:pt x="1814827" y="961242"/>
                  </a:lnTo>
                  <a:lnTo>
                    <a:pt x="2074088" y="760983"/>
                  </a:lnTo>
                  <a:lnTo>
                    <a:pt x="2333349" y="640828"/>
                  </a:lnTo>
                  <a:lnTo>
                    <a:pt x="2592610" y="480621"/>
                  </a:lnTo>
                  <a:lnTo>
                    <a:pt x="2851871" y="400517"/>
                  </a:lnTo>
                  <a:lnTo>
                    <a:pt x="3111132" y="400517"/>
                  </a:lnTo>
                  <a:lnTo>
                    <a:pt x="3370393" y="360465"/>
                  </a:lnTo>
                  <a:lnTo>
                    <a:pt x="3629654" y="280362"/>
                  </a:lnTo>
                  <a:lnTo>
                    <a:pt x="3888915" y="200258"/>
                  </a:lnTo>
                  <a:lnTo>
                    <a:pt x="4148176" y="160207"/>
                  </a:lnTo>
                  <a:lnTo>
                    <a:pt x="4407437" y="160207"/>
                  </a:lnTo>
                  <a:lnTo>
                    <a:pt x="4666698" y="120155"/>
                  </a:lnTo>
                  <a:lnTo>
                    <a:pt x="4925959" y="80103"/>
                  </a:lnTo>
                  <a:lnTo>
                    <a:pt x="5185220" y="280362"/>
                  </a:lnTo>
                  <a:lnTo>
                    <a:pt x="5444481" y="360465"/>
                  </a:lnTo>
                  <a:lnTo>
                    <a:pt x="5703742" y="40051"/>
                  </a:lnTo>
                  <a:lnTo>
                    <a:pt x="5963003" y="120155"/>
                  </a:lnTo>
                  <a:lnTo>
                    <a:pt x="6222264" y="0"/>
                  </a:lnTo>
                  <a:lnTo>
                    <a:pt x="6481525" y="0"/>
                  </a:lnTo>
                </a:path>
              </a:pathLst>
            </a:custGeom>
            <a:ln w="27101" cap="flat">
              <a:solidFill>
                <a:srgbClr val="F8766D">
                  <a:alpha val="100000"/>
                </a:srgbClr>
              </a:solidFill>
              <a:prstDash val="solid"/>
              <a:round/>
            </a:ln>
          </p:spPr>
          <p:txBody>
            <a:bodyPr/>
            <a:lstStyle/>
            <a:p/>
          </p:txBody>
        </p:sp>
        <p:sp>
          <p:nvSpPr>
            <p:cNvPr id="25" name="pl25"/>
            <p:cNvSpPr/>
            <p:nvPr/>
          </p:nvSpPr>
          <p:spPr>
            <a:xfrm>
              <a:off x="1698435" y="1321784"/>
              <a:ext cx="6481525" cy="3604659"/>
            </a:xfrm>
            <a:custGeom>
              <a:avLst/>
              <a:pathLst>
                <a:path w="6481525" h="3604659">
                  <a:moveTo>
                    <a:pt x="0" y="3604659"/>
                  </a:moveTo>
                  <a:lnTo>
                    <a:pt x="259261" y="3604659"/>
                  </a:lnTo>
                  <a:lnTo>
                    <a:pt x="518522" y="3564608"/>
                  </a:lnTo>
                  <a:lnTo>
                    <a:pt x="777783" y="3564608"/>
                  </a:lnTo>
                  <a:lnTo>
                    <a:pt x="1037044" y="3564608"/>
                  </a:lnTo>
                  <a:lnTo>
                    <a:pt x="1296305" y="3564608"/>
                  </a:lnTo>
                  <a:lnTo>
                    <a:pt x="1555566" y="3564608"/>
                  </a:lnTo>
                  <a:lnTo>
                    <a:pt x="1814827" y="3564608"/>
                  </a:lnTo>
                  <a:lnTo>
                    <a:pt x="2074088" y="3484504"/>
                  </a:lnTo>
                  <a:lnTo>
                    <a:pt x="2333349" y="3484504"/>
                  </a:lnTo>
                  <a:lnTo>
                    <a:pt x="2592610" y="3444452"/>
                  </a:lnTo>
                  <a:lnTo>
                    <a:pt x="2851871" y="2603365"/>
                  </a:lnTo>
                  <a:lnTo>
                    <a:pt x="3111132" y="2122744"/>
                  </a:lnTo>
                  <a:lnTo>
                    <a:pt x="3370393" y="1481915"/>
                  </a:lnTo>
                  <a:lnTo>
                    <a:pt x="3629654" y="1161501"/>
                  </a:lnTo>
                  <a:lnTo>
                    <a:pt x="3888915" y="881139"/>
                  </a:lnTo>
                  <a:lnTo>
                    <a:pt x="4148176" y="600776"/>
                  </a:lnTo>
                  <a:lnTo>
                    <a:pt x="4407437" y="440569"/>
                  </a:lnTo>
                  <a:lnTo>
                    <a:pt x="4666698" y="360465"/>
                  </a:lnTo>
                  <a:lnTo>
                    <a:pt x="4925959" y="320414"/>
                  </a:lnTo>
                  <a:lnTo>
                    <a:pt x="5185220" y="400517"/>
                  </a:lnTo>
                  <a:lnTo>
                    <a:pt x="5444481" y="400517"/>
                  </a:lnTo>
                  <a:lnTo>
                    <a:pt x="5703742" y="120155"/>
                  </a:lnTo>
                  <a:lnTo>
                    <a:pt x="5963003" y="120155"/>
                  </a:lnTo>
                  <a:lnTo>
                    <a:pt x="6222264" y="80103"/>
                  </a:lnTo>
                  <a:lnTo>
                    <a:pt x="6481525" y="0"/>
                  </a:lnTo>
                </a:path>
              </a:pathLst>
            </a:custGeom>
            <a:ln w="27101" cap="flat">
              <a:solidFill>
                <a:srgbClr val="7CAE00">
                  <a:alpha val="100000"/>
                </a:srgbClr>
              </a:solidFill>
              <a:prstDash val="solid"/>
              <a:round/>
            </a:ln>
          </p:spPr>
          <p:txBody>
            <a:bodyPr/>
            <a:lstStyle/>
            <a:p/>
          </p:txBody>
        </p:sp>
        <p:sp>
          <p:nvSpPr>
            <p:cNvPr id="26" name="pl26"/>
            <p:cNvSpPr/>
            <p:nvPr/>
          </p:nvSpPr>
          <p:spPr>
            <a:xfrm>
              <a:off x="3772523" y="1361836"/>
              <a:ext cx="4407437" cy="3684763"/>
            </a:xfrm>
            <a:custGeom>
              <a:avLst/>
              <a:pathLst>
                <a:path w="4407437" h="3684763">
                  <a:moveTo>
                    <a:pt x="0" y="3684763"/>
                  </a:moveTo>
                  <a:lnTo>
                    <a:pt x="259261" y="3684763"/>
                  </a:lnTo>
                  <a:lnTo>
                    <a:pt x="518522" y="3684763"/>
                  </a:lnTo>
                  <a:lnTo>
                    <a:pt x="777783" y="3684763"/>
                  </a:lnTo>
                  <a:lnTo>
                    <a:pt x="1037044" y="3684763"/>
                  </a:lnTo>
                  <a:lnTo>
                    <a:pt x="1296305" y="3684763"/>
                  </a:lnTo>
                  <a:lnTo>
                    <a:pt x="1555566" y="3684763"/>
                  </a:lnTo>
                  <a:lnTo>
                    <a:pt x="1814827" y="3484504"/>
                  </a:lnTo>
                  <a:lnTo>
                    <a:pt x="2074088" y="3244193"/>
                  </a:lnTo>
                  <a:lnTo>
                    <a:pt x="2333349" y="3083986"/>
                  </a:lnTo>
                  <a:lnTo>
                    <a:pt x="2592610" y="2883727"/>
                  </a:lnTo>
                  <a:lnTo>
                    <a:pt x="2851871" y="2603365"/>
                  </a:lnTo>
                  <a:lnTo>
                    <a:pt x="3111132" y="2403106"/>
                  </a:lnTo>
                  <a:lnTo>
                    <a:pt x="3370393" y="2323003"/>
                  </a:lnTo>
                  <a:lnTo>
                    <a:pt x="3629654" y="1001294"/>
                  </a:lnTo>
                  <a:lnTo>
                    <a:pt x="3888915" y="440569"/>
                  </a:lnTo>
                  <a:lnTo>
                    <a:pt x="4148176" y="80103"/>
                  </a:lnTo>
                  <a:lnTo>
                    <a:pt x="4407437" y="0"/>
                  </a:lnTo>
                </a:path>
              </a:pathLst>
            </a:custGeom>
            <a:ln w="27101" cap="flat">
              <a:solidFill>
                <a:srgbClr val="00BFC4">
                  <a:alpha val="100000"/>
                </a:srgbClr>
              </a:solidFill>
              <a:prstDash val="solid"/>
              <a:round/>
            </a:ln>
          </p:spPr>
          <p:txBody>
            <a:bodyPr/>
            <a:lstStyle/>
            <a:p/>
          </p:txBody>
        </p:sp>
        <p:sp>
          <p:nvSpPr>
            <p:cNvPr id="27" name="pl27"/>
            <p:cNvSpPr/>
            <p:nvPr/>
          </p:nvSpPr>
          <p:spPr>
            <a:xfrm>
              <a:off x="4291045" y="4525926"/>
              <a:ext cx="3888915" cy="520673"/>
            </a:xfrm>
            <a:custGeom>
              <a:avLst/>
              <a:pathLst>
                <a:path w="3888915" h="520673">
                  <a:moveTo>
                    <a:pt x="0" y="520673"/>
                  </a:moveTo>
                  <a:lnTo>
                    <a:pt x="259261" y="520673"/>
                  </a:lnTo>
                  <a:lnTo>
                    <a:pt x="518522" y="520673"/>
                  </a:lnTo>
                  <a:lnTo>
                    <a:pt x="777783" y="520673"/>
                  </a:lnTo>
                  <a:lnTo>
                    <a:pt x="1037044" y="520673"/>
                  </a:lnTo>
                  <a:lnTo>
                    <a:pt x="1296305" y="520673"/>
                  </a:lnTo>
                  <a:lnTo>
                    <a:pt x="1555566" y="520673"/>
                  </a:lnTo>
                  <a:lnTo>
                    <a:pt x="1814827" y="440569"/>
                  </a:lnTo>
                  <a:lnTo>
                    <a:pt x="2074088" y="480621"/>
                  </a:lnTo>
                  <a:lnTo>
                    <a:pt x="2333349" y="480621"/>
                  </a:lnTo>
                  <a:lnTo>
                    <a:pt x="2592610" y="480621"/>
                  </a:lnTo>
                  <a:lnTo>
                    <a:pt x="2851871" y="480621"/>
                  </a:lnTo>
                  <a:lnTo>
                    <a:pt x="3111132" y="440569"/>
                  </a:lnTo>
                  <a:lnTo>
                    <a:pt x="3370393" y="320414"/>
                  </a:lnTo>
                  <a:lnTo>
                    <a:pt x="3629654" y="0"/>
                  </a:lnTo>
                  <a:lnTo>
                    <a:pt x="3888915" y="240310"/>
                  </a:lnTo>
                </a:path>
              </a:pathLst>
            </a:custGeom>
            <a:ln w="27101" cap="flat">
              <a:solidFill>
                <a:srgbClr val="C77CFF">
                  <a:alpha val="100000"/>
                </a:srgbClr>
              </a:solidFill>
              <a:prstDash val="solid"/>
              <a:round/>
            </a:ln>
          </p:spPr>
          <p:txBody>
            <a:bodyPr/>
            <a:lstStyle/>
            <a:p/>
          </p:txBody>
        </p:sp>
        <p:sp>
          <p:nvSpPr>
            <p:cNvPr id="28" name="pl28"/>
            <p:cNvSpPr/>
            <p:nvPr/>
          </p:nvSpPr>
          <p:spPr>
            <a:xfrm>
              <a:off x="803984" y="1441939"/>
              <a:ext cx="8270426" cy="0"/>
            </a:xfrm>
            <a:custGeom>
              <a:avLst/>
              <a:pathLst>
                <a:path w="8270426" h="0">
                  <a:moveTo>
                    <a:pt x="0" y="0"/>
                  </a:moveTo>
                  <a:lnTo>
                    <a:pt x="8270426" y="0"/>
                  </a:lnTo>
                  <a:lnTo>
                    <a:pt x="8270426" y="0"/>
                  </a:lnTo>
                </a:path>
              </a:pathLst>
            </a:custGeom>
            <a:ln w="13550" cap="flat">
              <a:solidFill>
                <a:srgbClr val="A9A9A9">
                  <a:alpha val="100000"/>
                </a:srgbClr>
              </a:solidFill>
              <a:prstDash val="dash"/>
              <a:round/>
            </a:ln>
          </p:spPr>
          <p:txBody>
            <a:bodyPr/>
            <a:lstStyle/>
            <a:p/>
          </p:txBody>
        </p:sp>
        <p:sp>
          <p:nvSpPr>
            <p:cNvPr id="29" name="tx29"/>
            <p:cNvSpPr/>
            <p:nvPr/>
          </p:nvSpPr>
          <p:spPr>
            <a:xfrm>
              <a:off x="1474684" y="2544443"/>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8766D">
                      <a:alpha val="100000"/>
                    </a:srgbClr>
                  </a:solidFill>
                  <a:latin typeface="Arial"/>
                  <a:cs typeface="Arial"/>
                </a:rPr>
                <a:t>63</a:t>
              </a:r>
            </a:p>
          </p:txBody>
        </p:sp>
        <p:sp>
          <p:nvSpPr>
            <p:cNvPr id="30" name="tx30"/>
            <p:cNvSpPr/>
            <p:nvPr/>
          </p:nvSpPr>
          <p:spPr>
            <a:xfrm>
              <a:off x="1554606" y="4897144"/>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7CAE00">
                      <a:alpha val="100000"/>
                    </a:srgbClr>
                  </a:solidFill>
                  <a:latin typeface="Arial"/>
                  <a:cs typeface="Arial"/>
                </a:rPr>
                <a:t>3</a:t>
              </a:r>
            </a:p>
          </p:txBody>
        </p:sp>
        <p:sp>
          <p:nvSpPr>
            <p:cNvPr id="31" name="tx31"/>
            <p:cNvSpPr/>
            <p:nvPr/>
          </p:nvSpPr>
          <p:spPr>
            <a:xfrm>
              <a:off x="3628693" y="5017300"/>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BFC4">
                      <a:alpha val="100000"/>
                    </a:srgbClr>
                  </a:solidFill>
                  <a:latin typeface="Arial"/>
                  <a:cs typeface="Arial"/>
                </a:rPr>
                <a:t>0</a:t>
              </a:r>
            </a:p>
          </p:txBody>
        </p:sp>
        <p:sp>
          <p:nvSpPr>
            <p:cNvPr id="32" name="tx32"/>
            <p:cNvSpPr/>
            <p:nvPr/>
          </p:nvSpPr>
          <p:spPr>
            <a:xfrm>
              <a:off x="4147219" y="5017300"/>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C77CFF">
                      <a:alpha val="100000"/>
                    </a:srgbClr>
                  </a:solidFill>
                  <a:latin typeface="Arial"/>
                  <a:cs typeface="Arial"/>
                </a:rPr>
                <a:t>0</a:t>
              </a:r>
            </a:p>
          </p:txBody>
        </p:sp>
        <p:sp>
          <p:nvSpPr>
            <p:cNvPr id="33" name="pl33"/>
            <p:cNvSpPr/>
            <p:nvPr/>
          </p:nvSpPr>
          <p:spPr>
            <a:xfrm>
              <a:off x="8196457" y="1194299"/>
              <a:ext cx="281536" cy="82593"/>
            </a:xfrm>
            <a:custGeom>
              <a:avLst/>
              <a:pathLst>
                <a:path w="281536" h="82593">
                  <a:moveTo>
                    <a:pt x="281536" y="0"/>
                  </a:moveTo>
                  <a:lnTo>
                    <a:pt x="0" y="82593"/>
                  </a:lnTo>
                </a:path>
              </a:pathLst>
            </a:custGeom>
          </p:spPr>
          <p:txBody>
            <a:bodyPr/>
            <a:lstStyle/>
            <a:p/>
          </p:txBody>
        </p:sp>
        <p:sp>
          <p:nvSpPr>
            <p:cNvPr id="34" name="pl34"/>
            <p:cNvSpPr/>
            <p:nvPr/>
          </p:nvSpPr>
          <p:spPr>
            <a:xfrm>
              <a:off x="8198774" y="1316643"/>
              <a:ext cx="196257" cy="4691"/>
            </a:xfrm>
            <a:custGeom>
              <a:avLst/>
              <a:pathLst>
                <a:path w="196257" h="4691">
                  <a:moveTo>
                    <a:pt x="196257" y="0"/>
                  </a:moveTo>
                  <a:lnTo>
                    <a:pt x="0" y="4691"/>
                  </a:lnTo>
                </a:path>
              </a:pathLst>
            </a:custGeom>
          </p:spPr>
          <p:txBody>
            <a:bodyPr/>
            <a:lstStyle/>
            <a:p/>
          </p:txBody>
        </p:sp>
        <p:sp>
          <p:nvSpPr>
            <p:cNvPr id="35" name="pl35"/>
            <p:cNvSpPr/>
            <p:nvPr/>
          </p:nvSpPr>
          <p:spPr>
            <a:xfrm>
              <a:off x="8196968" y="1366144"/>
              <a:ext cx="279473" cy="70786"/>
            </a:xfrm>
            <a:custGeom>
              <a:avLst/>
              <a:pathLst>
                <a:path w="279473" h="70786">
                  <a:moveTo>
                    <a:pt x="279473" y="70786"/>
                  </a:moveTo>
                  <a:lnTo>
                    <a:pt x="0" y="0"/>
                  </a:lnTo>
                </a:path>
              </a:pathLst>
            </a:custGeom>
          </p:spPr>
          <p:txBody>
            <a:bodyPr/>
            <a:lstStyle/>
            <a:p/>
          </p:txBody>
        </p:sp>
        <p:sp>
          <p:nvSpPr>
            <p:cNvPr id="36" name="tx36"/>
            <p:cNvSpPr/>
            <p:nvPr/>
          </p:nvSpPr>
          <p:spPr>
            <a:xfrm>
              <a:off x="8422694" y="1068020"/>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8766D">
                      <a:alpha val="100000"/>
                    </a:srgbClr>
                  </a:solidFill>
                  <a:latin typeface="Arial"/>
                  <a:cs typeface="Arial"/>
                </a:rPr>
                <a:t>94</a:t>
              </a:r>
            </a:p>
          </p:txBody>
        </p:sp>
        <p:sp>
          <p:nvSpPr>
            <p:cNvPr id="37" name="tx37"/>
            <p:cNvSpPr/>
            <p:nvPr/>
          </p:nvSpPr>
          <p:spPr>
            <a:xfrm>
              <a:off x="8417892" y="1264928"/>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7CAE00">
                      <a:alpha val="100000"/>
                    </a:srgbClr>
                  </a:solidFill>
                  <a:latin typeface="Arial"/>
                  <a:cs typeface="Arial"/>
                </a:rPr>
                <a:t>93</a:t>
              </a:r>
            </a:p>
          </p:txBody>
        </p:sp>
        <p:sp>
          <p:nvSpPr>
            <p:cNvPr id="38" name="tx38"/>
            <p:cNvSpPr/>
            <p:nvPr/>
          </p:nvSpPr>
          <p:spPr>
            <a:xfrm>
              <a:off x="8422809" y="1459790"/>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BFC4">
                      <a:alpha val="100000"/>
                    </a:srgbClr>
                  </a:solidFill>
                  <a:latin typeface="Arial"/>
                  <a:cs typeface="Arial"/>
                </a:rPr>
                <a:t>92</a:t>
              </a:r>
            </a:p>
          </p:txBody>
        </p:sp>
        <p:sp>
          <p:nvSpPr>
            <p:cNvPr id="39" name="tx39"/>
            <p:cNvSpPr/>
            <p:nvPr/>
          </p:nvSpPr>
          <p:spPr>
            <a:xfrm>
              <a:off x="8300484" y="4714530"/>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C77CFF">
                      <a:alpha val="100000"/>
                    </a:srgbClr>
                  </a:solidFill>
                  <a:latin typeface="Arial"/>
                  <a:cs typeface="Arial"/>
                </a:rPr>
                <a:t>7</a:t>
              </a:r>
            </a:p>
          </p:txBody>
        </p:sp>
        <p:sp>
          <p:nvSpPr>
            <p:cNvPr id="40" name="tx40"/>
            <p:cNvSpPr/>
            <p:nvPr/>
          </p:nvSpPr>
          <p:spPr>
            <a:xfrm>
              <a:off x="663630" y="499658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1" name="tx41"/>
            <p:cNvSpPr/>
            <p:nvPr/>
          </p:nvSpPr>
          <p:spPr>
            <a:xfrm>
              <a:off x="585906" y="419554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42" name="tx42"/>
            <p:cNvSpPr/>
            <p:nvPr/>
          </p:nvSpPr>
          <p:spPr>
            <a:xfrm>
              <a:off x="585906" y="339451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43" name="tx43"/>
            <p:cNvSpPr/>
            <p:nvPr/>
          </p:nvSpPr>
          <p:spPr>
            <a:xfrm>
              <a:off x="585906" y="259347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44" name="tx44"/>
            <p:cNvSpPr/>
            <p:nvPr/>
          </p:nvSpPr>
          <p:spPr>
            <a:xfrm>
              <a:off x="585906" y="179243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45" name="tx45"/>
            <p:cNvSpPr/>
            <p:nvPr/>
          </p:nvSpPr>
          <p:spPr>
            <a:xfrm>
              <a:off x="508182" y="991404"/>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46" name="tx46"/>
            <p:cNvSpPr/>
            <p:nvPr/>
          </p:nvSpPr>
          <p:spPr>
            <a:xfrm>
              <a:off x="585906" y="139192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47" name="tx47"/>
            <p:cNvSpPr/>
            <p:nvPr/>
          </p:nvSpPr>
          <p:spPr>
            <a:xfrm rot="-5400000">
              <a:off x="154298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48" name="tx48"/>
            <p:cNvSpPr/>
            <p:nvPr/>
          </p:nvSpPr>
          <p:spPr>
            <a:xfrm rot="-5400000">
              <a:off x="283929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49" name="tx49"/>
            <p:cNvSpPr/>
            <p:nvPr/>
          </p:nvSpPr>
          <p:spPr>
            <a:xfrm rot="-5400000">
              <a:off x="413559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0" name="tx50"/>
            <p:cNvSpPr/>
            <p:nvPr/>
          </p:nvSpPr>
          <p:spPr>
            <a:xfrm rot="-5400000">
              <a:off x="543190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51" name="tx51"/>
            <p:cNvSpPr/>
            <p:nvPr/>
          </p:nvSpPr>
          <p:spPr>
            <a:xfrm rot="-5400000">
              <a:off x="672820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52" name="tx52"/>
            <p:cNvSpPr/>
            <p:nvPr/>
          </p:nvSpPr>
          <p:spPr>
            <a:xfrm rot="-5400000">
              <a:off x="802451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3" name="tx53"/>
            <p:cNvSpPr/>
            <p:nvPr/>
          </p:nvSpPr>
          <p:spPr>
            <a:xfrm rot="-5400000">
              <a:off x="6468946"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4" name="tx54"/>
            <p:cNvSpPr/>
            <p:nvPr/>
          </p:nvSpPr>
          <p:spPr>
            <a:xfrm rot="-5400000">
              <a:off x="802451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5" name="tx55"/>
            <p:cNvSpPr/>
            <p:nvPr/>
          </p:nvSpPr>
          <p:spPr>
            <a:xfrm rot="-5400000">
              <a:off x="-37121" y="2993992"/>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6" name="pl56"/>
            <p:cNvSpPr/>
            <p:nvPr/>
          </p:nvSpPr>
          <p:spPr>
            <a:xfrm>
              <a:off x="3533479" y="610315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57" name="pl57"/>
            <p:cNvSpPr/>
            <p:nvPr/>
          </p:nvSpPr>
          <p:spPr>
            <a:xfrm>
              <a:off x="4249186" y="610315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58" name="pl58"/>
            <p:cNvSpPr/>
            <p:nvPr/>
          </p:nvSpPr>
          <p:spPr>
            <a:xfrm>
              <a:off x="4995983" y="610315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59" name="pl59"/>
            <p:cNvSpPr/>
            <p:nvPr/>
          </p:nvSpPr>
          <p:spPr>
            <a:xfrm>
              <a:off x="5742689" y="610315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60" name="tx60"/>
            <p:cNvSpPr/>
            <p:nvPr/>
          </p:nvSpPr>
          <p:spPr>
            <a:xfrm>
              <a:off x="3800578"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61" name="tx61"/>
            <p:cNvSpPr/>
            <p:nvPr/>
          </p:nvSpPr>
          <p:spPr>
            <a:xfrm>
              <a:off x="4516286"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62" name="tx62"/>
            <p:cNvSpPr/>
            <p:nvPr/>
          </p:nvSpPr>
          <p:spPr>
            <a:xfrm>
              <a:off x="5263083" y="6053135"/>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PCVC</a:t>
              </a:r>
            </a:p>
          </p:txBody>
        </p:sp>
        <p:sp>
          <p:nvSpPr>
            <p:cNvPr id="63" name="tx63"/>
            <p:cNvSpPr/>
            <p:nvPr/>
          </p:nvSpPr>
          <p:spPr>
            <a:xfrm>
              <a:off x="6009788"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64" name="tx64"/>
            <p:cNvSpPr/>
            <p:nvPr/>
          </p:nvSpPr>
          <p:spPr>
            <a:xfrm>
              <a:off x="2010328" y="435349"/>
              <a:ext cx="58577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SDG 3.b.1: Proportion of the target population covered by all vaccines included</a:t>
              </a:r>
            </a:p>
          </p:txBody>
        </p:sp>
        <p:sp>
          <p:nvSpPr>
            <p:cNvPr id="65" name="tx65"/>
            <p:cNvSpPr/>
            <p:nvPr/>
          </p:nvSpPr>
          <p:spPr>
            <a:xfrm>
              <a:off x="3472408" y="616400"/>
              <a:ext cx="293357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in their national programme, 2000-2025</a:t>
              </a:r>
            </a:p>
          </p:txBody>
        </p:sp>
        <p:sp>
          <p:nvSpPr>
            <p:cNvPr id="66" name="tx66"/>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7" name="tx67"/>
            <p:cNvSpPr/>
            <p:nvPr/>
          </p:nvSpPr>
          <p:spPr>
            <a:xfrm>
              <a:off x="3298420" y="6472760"/>
              <a:ext cx="57759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four vaccination coverage indicators contribute to SDG indicator 3.b.1 are: DTP3, MCV2, PCVC and HPVc</a:t>
              </a:r>
            </a:p>
          </p:txBody>
        </p:sp>
        <p:sp>
          <p:nvSpPr>
            <p:cNvPr id="68" name="tx68"/>
            <p:cNvSpPr/>
            <p:nvPr/>
          </p:nvSpPr>
          <p:spPr>
            <a:xfrm>
              <a:off x="6004312" y="6593460"/>
              <a:ext cx="3070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global target is 90% coverage of all four antigens by 2030</a:t>
              </a:r>
            </a:p>
          </p:txBody>
        </p:sp>
      </p:grpSp>
      <p:sp>
        <p:nvSpPr>
          <p:cNvPr id="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Four vaccination coverage indicators contribute to Sustainable Development Goal 3, indicator b.1: DTP3, PCVC, MCV2 and HPVc (females).
The IA2030 global target is 90% coverage of all four antigens by 2030.
In 2025, SEAR had achieved at least 90% coverage of 3 out of the 4 vaccines.</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strike="noStrik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strike="noStrik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73" y="1024768"/>
              <a:ext cx="311051" cy="342425"/>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 name="rc5"/>
            <p:cNvSpPr/>
            <p:nvPr/>
          </p:nvSpPr>
          <p:spPr>
            <a:xfrm>
              <a:off x="955973" y="1709618"/>
              <a:ext cx="311051" cy="342425"/>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 name="rc6"/>
            <p:cNvSpPr/>
            <p:nvPr/>
          </p:nvSpPr>
          <p:spPr>
            <a:xfrm>
              <a:off x="955973" y="2052043"/>
              <a:ext cx="311051" cy="342425"/>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7" name="rc7"/>
            <p:cNvSpPr/>
            <p:nvPr/>
          </p:nvSpPr>
          <p:spPr>
            <a:xfrm>
              <a:off x="955973" y="2736893"/>
              <a:ext cx="311051" cy="342425"/>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8" name="rc8"/>
            <p:cNvSpPr/>
            <p:nvPr/>
          </p:nvSpPr>
          <p:spPr>
            <a:xfrm>
              <a:off x="955973" y="13671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 name="rc9"/>
            <p:cNvSpPr/>
            <p:nvPr/>
          </p:nvSpPr>
          <p:spPr>
            <a:xfrm>
              <a:off x="955973" y="2394468"/>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 name="rc10"/>
            <p:cNvSpPr/>
            <p:nvPr/>
          </p:nvSpPr>
          <p:spPr>
            <a:xfrm>
              <a:off x="955973" y="4449018"/>
              <a:ext cx="311051" cy="342425"/>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1" name="rc11"/>
            <p:cNvSpPr/>
            <p:nvPr/>
          </p:nvSpPr>
          <p:spPr>
            <a:xfrm>
              <a:off x="955973" y="5133868"/>
              <a:ext cx="311051" cy="342425"/>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2" name="rc12"/>
            <p:cNvSpPr/>
            <p:nvPr/>
          </p:nvSpPr>
          <p:spPr>
            <a:xfrm>
              <a:off x="955973" y="4791443"/>
              <a:ext cx="311051" cy="342425"/>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3" name="rc13"/>
            <p:cNvSpPr/>
            <p:nvPr/>
          </p:nvSpPr>
          <p:spPr>
            <a:xfrm>
              <a:off x="1267024" y="1024768"/>
              <a:ext cx="311051" cy="342425"/>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 name="rc14"/>
            <p:cNvSpPr/>
            <p:nvPr/>
          </p:nvSpPr>
          <p:spPr>
            <a:xfrm>
              <a:off x="1267024" y="1709618"/>
              <a:ext cx="311051" cy="342425"/>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 name="rc15"/>
            <p:cNvSpPr/>
            <p:nvPr/>
          </p:nvSpPr>
          <p:spPr>
            <a:xfrm>
              <a:off x="1267024" y="2052043"/>
              <a:ext cx="311051" cy="342425"/>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6" name="rc16"/>
            <p:cNvSpPr/>
            <p:nvPr/>
          </p:nvSpPr>
          <p:spPr>
            <a:xfrm>
              <a:off x="1267024" y="2736893"/>
              <a:ext cx="311051" cy="342425"/>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7" name="rc17"/>
            <p:cNvSpPr/>
            <p:nvPr/>
          </p:nvSpPr>
          <p:spPr>
            <a:xfrm>
              <a:off x="1267024" y="13671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8" name="rc18"/>
            <p:cNvSpPr/>
            <p:nvPr/>
          </p:nvSpPr>
          <p:spPr>
            <a:xfrm>
              <a:off x="1267024" y="2394468"/>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9" name="rc19"/>
            <p:cNvSpPr/>
            <p:nvPr/>
          </p:nvSpPr>
          <p:spPr>
            <a:xfrm>
              <a:off x="1267024" y="4449018"/>
              <a:ext cx="311051" cy="342425"/>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0" name="rc20"/>
            <p:cNvSpPr/>
            <p:nvPr/>
          </p:nvSpPr>
          <p:spPr>
            <a:xfrm>
              <a:off x="1267024" y="5133868"/>
              <a:ext cx="311051" cy="342425"/>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21" name="rc21"/>
            <p:cNvSpPr/>
            <p:nvPr/>
          </p:nvSpPr>
          <p:spPr>
            <a:xfrm>
              <a:off x="1267024" y="4791443"/>
              <a:ext cx="311051" cy="342425"/>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22" name="rc22"/>
            <p:cNvSpPr/>
            <p:nvPr/>
          </p:nvSpPr>
          <p:spPr>
            <a:xfrm>
              <a:off x="1578076" y="1024768"/>
              <a:ext cx="311051" cy="342425"/>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3" name="rc23"/>
            <p:cNvSpPr/>
            <p:nvPr/>
          </p:nvSpPr>
          <p:spPr>
            <a:xfrm>
              <a:off x="1578076" y="1709618"/>
              <a:ext cx="311051" cy="342425"/>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4" name="rc24"/>
            <p:cNvSpPr/>
            <p:nvPr/>
          </p:nvSpPr>
          <p:spPr>
            <a:xfrm>
              <a:off x="1578076" y="2052043"/>
              <a:ext cx="311051" cy="342425"/>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5" name="rc25"/>
            <p:cNvSpPr/>
            <p:nvPr/>
          </p:nvSpPr>
          <p:spPr>
            <a:xfrm>
              <a:off x="1578076" y="2736893"/>
              <a:ext cx="311051" cy="342425"/>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26" name="rc26"/>
            <p:cNvSpPr/>
            <p:nvPr/>
          </p:nvSpPr>
          <p:spPr>
            <a:xfrm>
              <a:off x="1578076" y="13671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7" name="rc27"/>
            <p:cNvSpPr/>
            <p:nvPr/>
          </p:nvSpPr>
          <p:spPr>
            <a:xfrm>
              <a:off x="1578076" y="2394468"/>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8" name="rc28"/>
            <p:cNvSpPr/>
            <p:nvPr/>
          </p:nvSpPr>
          <p:spPr>
            <a:xfrm>
              <a:off x="1578076" y="4449018"/>
              <a:ext cx="311051" cy="342425"/>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9" name="rc29"/>
            <p:cNvSpPr/>
            <p:nvPr/>
          </p:nvSpPr>
          <p:spPr>
            <a:xfrm>
              <a:off x="1578076" y="5133868"/>
              <a:ext cx="311051" cy="342425"/>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30" name="rc30"/>
            <p:cNvSpPr/>
            <p:nvPr/>
          </p:nvSpPr>
          <p:spPr>
            <a:xfrm>
              <a:off x="1578076" y="4791443"/>
              <a:ext cx="311051" cy="342425"/>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31" name="rc31"/>
            <p:cNvSpPr/>
            <p:nvPr/>
          </p:nvSpPr>
          <p:spPr>
            <a:xfrm>
              <a:off x="1889127" y="1024768"/>
              <a:ext cx="311051" cy="34242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2" name="rc32"/>
            <p:cNvSpPr/>
            <p:nvPr/>
          </p:nvSpPr>
          <p:spPr>
            <a:xfrm>
              <a:off x="1889127" y="1709618"/>
              <a:ext cx="311051" cy="342425"/>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3" name="rc33"/>
            <p:cNvSpPr/>
            <p:nvPr/>
          </p:nvSpPr>
          <p:spPr>
            <a:xfrm>
              <a:off x="1889127" y="2052043"/>
              <a:ext cx="311051" cy="342425"/>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4" name="rc34"/>
            <p:cNvSpPr/>
            <p:nvPr/>
          </p:nvSpPr>
          <p:spPr>
            <a:xfrm>
              <a:off x="1889127" y="2736893"/>
              <a:ext cx="311051" cy="342425"/>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35" name="rc35"/>
            <p:cNvSpPr/>
            <p:nvPr/>
          </p:nvSpPr>
          <p:spPr>
            <a:xfrm>
              <a:off x="1889127" y="13671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6" name="rc36"/>
            <p:cNvSpPr/>
            <p:nvPr/>
          </p:nvSpPr>
          <p:spPr>
            <a:xfrm>
              <a:off x="1889127" y="2394468"/>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7" name="rc37"/>
            <p:cNvSpPr/>
            <p:nvPr/>
          </p:nvSpPr>
          <p:spPr>
            <a:xfrm>
              <a:off x="1889127" y="4449018"/>
              <a:ext cx="311051" cy="342425"/>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8" name="rc38"/>
            <p:cNvSpPr/>
            <p:nvPr/>
          </p:nvSpPr>
          <p:spPr>
            <a:xfrm>
              <a:off x="1889127" y="5133868"/>
              <a:ext cx="311051" cy="342425"/>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39" name="rc39"/>
            <p:cNvSpPr/>
            <p:nvPr/>
          </p:nvSpPr>
          <p:spPr>
            <a:xfrm>
              <a:off x="1889127" y="4791443"/>
              <a:ext cx="311051" cy="342425"/>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40" name="rc40"/>
            <p:cNvSpPr/>
            <p:nvPr/>
          </p:nvSpPr>
          <p:spPr>
            <a:xfrm>
              <a:off x="2200178" y="1024768"/>
              <a:ext cx="311051" cy="342425"/>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1" name="rc41"/>
            <p:cNvSpPr/>
            <p:nvPr/>
          </p:nvSpPr>
          <p:spPr>
            <a:xfrm>
              <a:off x="2200178" y="1709618"/>
              <a:ext cx="311051" cy="342425"/>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2" name="rc42"/>
            <p:cNvSpPr/>
            <p:nvPr/>
          </p:nvSpPr>
          <p:spPr>
            <a:xfrm>
              <a:off x="2200178" y="2052043"/>
              <a:ext cx="311051" cy="342425"/>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3" name="rc43"/>
            <p:cNvSpPr/>
            <p:nvPr/>
          </p:nvSpPr>
          <p:spPr>
            <a:xfrm>
              <a:off x="2200178" y="2736893"/>
              <a:ext cx="311051" cy="342425"/>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44" name="rc44"/>
            <p:cNvSpPr/>
            <p:nvPr/>
          </p:nvSpPr>
          <p:spPr>
            <a:xfrm>
              <a:off x="2200178" y="1367193"/>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45" name="rc45"/>
            <p:cNvSpPr/>
            <p:nvPr/>
          </p:nvSpPr>
          <p:spPr>
            <a:xfrm>
              <a:off x="2200178" y="2394468"/>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6" name="rc46"/>
            <p:cNvSpPr/>
            <p:nvPr/>
          </p:nvSpPr>
          <p:spPr>
            <a:xfrm>
              <a:off x="2200178" y="4449018"/>
              <a:ext cx="311051" cy="342425"/>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7" name="rc47"/>
            <p:cNvSpPr/>
            <p:nvPr/>
          </p:nvSpPr>
          <p:spPr>
            <a:xfrm>
              <a:off x="2200178" y="5133868"/>
              <a:ext cx="311051" cy="342425"/>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48" name="rc48"/>
            <p:cNvSpPr/>
            <p:nvPr/>
          </p:nvSpPr>
          <p:spPr>
            <a:xfrm>
              <a:off x="2200178" y="4791443"/>
              <a:ext cx="311051" cy="342425"/>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49" name="rc49"/>
            <p:cNvSpPr/>
            <p:nvPr/>
          </p:nvSpPr>
          <p:spPr>
            <a:xfrm>
              <a:off x="2511229" y="1024768"/>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0" name="rc50"/>
            <p:cNvSpPr/>
            <p:nvPr/>
          </p:nvSpPr>
          <p:spPr>
            <a:xfrm>
              <a:off x="2511229" y="1709618"/>
              <a:ext cx="311051" cy="34242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1" name="rc51"/>
            <p:cNvSpPr/>
            <p:nvPr/>
          </p:nvSpPr>
          <p:spPr>
            <a:xfrm>
              <a:off x="2511229" y="2052043"/>
              <a:ext cx="311051" cy="342425"/>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2" name="rc52"/>
            <p:cNvSpPr/>
            <p:nvPr/>
          </p:nvSpPr>
          <p:spPr>
            <a:xfrm>
              <a:off x="2511229" y="2736893"/>
              <a:ext cx="311051" cy="342425"/>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53" name="rc53"/>
            <p:cNvSpPr/>
            <p:nvPr/>
          </p:nvSpPr>
          <p:spPr>
            <a:xfrm>
              <a:off x="2511229" y="1367193"/>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54" name="rc54"/>
            <p:cNvSpPr/>
            <p:nvPr/>
          </p:nvSpPr>
          <p:spPr>
            <a:xfrm>
              <a:off x="2511229" y="2394468"/>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5" name="rc55"/>
            <p:cNvSpPr/>
            <p:nvPr/>
          </p:nvSpPr>
          <p:spPr>
            <a:xfrm>
              <a:off x="2511229" y="4449018"/>
              <a:ext cx="311051" cy="342425"/>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6" name="rc56"/>
            <p:cNvSpPr/>
            <p:nvPr/>
          </p:nvSpPr>
          <p:spPr>
            <a:xfrm>
              <a:off x="2511229" y="5133868"/>
              <a:ext cx="311051" cy="342425"/>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57" name="rc57"/>
            <p:cNvSpPr/>
            <p:nvPr/>
          </p:nvSpPr>
          <p:spPr>
            <a:xfrm>
              <a:off x="2511229" y="4791443"/>
              <a:ext cx="311051" cy="342425"/>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58" name="rc58"/>
            <p:cNvSpPr/>
            <p:nvPr/>
          </p:nvSpPr>
          <p:spPr>
            <a:xfrm>
              <a:off x="2822280" y="1024768"/>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9" name="rc59"/>
            <p:cNvSpPr/>
            <p:nvPr/>
          </p:nvSpPr>
          <p:spPr>
            <a:xfrm>
              <a:off x="2822280" y="1709618"/>
              <a:ext cx="311051" cy="34242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0" name="rc60"/>
            <p:cNvSpPr/>
            <p:nvPr/>
          </p:nvSpPr>
          <p:spPr>
            <a:xfrm>
              <a:off x="2822280" y="2052043"/>
              <a:ext cx="311051" cy="342425"/>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1" name="rc61"/>
            <p:cNvSpPr/>
            <p:nvPr/>
          </p:nvSpPr>
          <p:spPr>
            <a:xfrm>
              <a:off x="2822280" y="2736893"/>
              <a:ext cx="311051" cy="342425"/>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62" name="rc62"/>
            <p:cNvSpPr/>
            <p:nvPr/>
          </p:nvSpPr>
          <p:spPr>
            <a:xfrm>
              <a:off x="2822280" y="1367193"/>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63" name="rc63"/>
            <p:cNvSpPr/>
            <p:nvPr/>
          </p:nvSpPr>
          <p:spPr>
            <a:xfrm>
              <a:off x="2822280" y="2394468"/>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4" name="rc64"/>
            <p:cNvSpPr/>
            <p:nvPr/>
          </p:nvSpPr>
          <p:spPr>
            <a:xfrm>
              <a:off x="2822280" y="4449018"/>
              <a:ext cx="311051" cy="342425"/>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5" name="rc65"/>
            <p:cNvSpPr/>
            <p:nvPr/>
          </p:nvSpPr>
          <p:spPr>
            <a:xfrm>
              <a:off x="2822280" y="5133868"/>
              <a:ext cx="311051" cy="342425"/>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66" name="rc66"/>
            <p:cNvSpPr/>
            <p:nvPr/>
          </p:nvSpPr>
          <p:spPr>
            <a:xfrm>
              <a:off x="2822280" y="4791443"/>
              <a:ext cx="311051" cy="342425"/>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67" name="rc67"/>
            <p:cNvSpPr/>
            <p:nvPr/>
          </p:nvSpPr>
          <p:spPr>
            <a:xfrm>
              <a:off x="2822280" y="342174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8" name="rc68"/>
            <p:cNvSpPr/>
            <p:nvPr/>
          </p:nvSpPr>
          <p:spPr>
            <a:xfrm>
              <a:off x="3133332" y="1024768"/>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9" name="rc69"/>
            <p:cNvSpPr/>
            <p:nvPr/>
          </p:nvSpPr>
          <p:spPr>
            <a:xfrm>
              <a:off x="3133332" y="1709618"/>
              <a:ext cx="311051" cy="34242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0" name="rc70"/>
            <p:cNvSpPr/>
            <p:nvPr/>
          </p:nvSpPr>
          <p:spPr>
            <a:xfrm>
              <a:off x="3133332" y="2052043"/>
              <a:ext cx="311051" cy="342425"/>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1" name="rc71"/>
            <p:cNvSpPr/>
            <p:nvPr/>
          </p:nvSpPr>
          <p:spPr>
            <a:xfrm>
              <a:off x="3133332" y="2736893"/>
              <a:ext cx="311051" cy="342425"/>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72" name="rc72"/>
            <p:cNvSpPr/>
            <p:nvPr/>
          </p:nvSpPr>
          <p:spPr>
            <a:xfrm>
              <a:off x="3133332" y="1367193"/>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73" name="rc73"/>
            <p:cNvSpPr/>
            <p:nvPr/>
          </p:nvSpPr>
          <p:spPr>
            <a:xfrm>
              <a:off x="3133332" y="2394468"/>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4" name="rc74"/>
            <p:cNvSpPr/>
            <p:nvPr/>
          </p:nvSpPr>
          <p:spPr>
            <a:xfrm>
              <a:off x="3133332" y="4449018"/>
              <a:ext cx="311051" cy="342425"/>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5" name="rc75"/>
            <p:cNvSpPr/>
            <p:nvPr/>
          </p:nvSpPr>
          <p:spPr>
            <a:xfrm>
              <a:off x="3133332" y="5133868"/>
              <a:ext cx="311051" cy="342425"/>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76" name="rc76"/>
            <p:cNvSpPr/>
            <p:nvPr/>
          </p:nvSpPr>
          <p:spPr>
            <a:xfrm>
              <a:off x="3133332" y="4791443"/>
              <a:ext cx="311051" cy="342425"/>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77" name="rc77"/>
            <p:cNvSpPr/>
            <p:nvPr/>
          </p:nvSpPr>
          <p:spPr>
            <a:xfrm>
              <a:off x="3133332" y="342174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8" name="rc78"/>
            <p:cNvSpPr/>
            <p:nvPr/>
          </p:nvSpPr>
          <p:spPr>
            <a:xfrm>
              <a:off x="3444383" y="1024768"/>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9" name="rc79"/>
            <p:cNvSpPr/>
            <p:nvPr/>
          </p:nvSpPr>
          <p:spPr>
            <a:xfrm>
              <a:off x="3444383" y="1709618"/>
              <a:ext cx="311051" cy="34242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0" name="rc80"/>
            <p:cNvSpPr/>
            <p:nvPr/>
          </p:nvSpPr>
          <p:spPr>
            <a:xfrm>
              <a:off x="3444383" y="2052043"/>
              <a:ext cx="311051" cy="34242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1" name="rc81"/>
            <p:cNvSpPr/>
            <p:nvPr/>
          </p:nvSpPr>
          <p:spPr>
            <a:xfrm>
              <a:off x="3444383" y="2736893"/>
              <a:ext cx="311051" cy="342425"/>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82" name="rc82"/>
            <p:cNvSpPr/>
            <p:nvPr/>
          </p:nvSpPr>
          <p:spPr>
            <a:xfrm>
              <a:off x="3444383" y="1367193"/>
              <a:ext cx="311051" cy="342425"/>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83" name="rc83"/>
            <p:cNvSpPr/>
            <p:nvPr/>
          </p:nvSpPr>
          <p:spPr>
            <a:xfrm>
              <a:off x="3444383" y="2394468"/>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4" name="rc84"/>
            <p:cNvSpPr/>
            <p:nvPr/>
          </p:nvSpPr>
          <p:spPr>
            <a:xfrm>
              <a:off x="3444383" y="4449018"/>
              <a:ext cx="311051" cy="342425"/>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5" name="rc85"/>
            <p:cNvSpPr/>
            <p:nvPr/>
          </p:nvSpPr>
          <p:spPr>
            <a:xfrm>
              <a:off x="3444383" y="5133868"/>
              <a:ext cx="311051" cy="342425"/>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86" name="rc86"/>
            <p:cNvSpPr/>
            <p:nvPr/>
          </p:nvSpPr>
          <p:spPr>
            <a:xfrm>
              <a:off x="3444383" y="3079318"/>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7" name="rc87"/>
            <p:cNvSpPr/>
            <p:nvPr/>
          </p:nvSpPr>
          <p:spPr>
            <a:xfrm>
              <a:off x="3444383" y="4791443"/>
              <a:ext cx="311051" cy="342425"/>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88" name="rc88"/>
            <p:cNvSpPr/>
            <p:nvPr/>
          </p:nvSpPr>
          <p:spPr>
            <a:xfrm>
              <a:off x="3444383" y="342174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9" name="rc89"/>
            <p:cNvSpPr/>
            <p:nvPr/>
          </p:nvSpPr>
          <p:spPr>
            <a:xfrm>
              <a:off x="3755434" y="1024768"/>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0" name="rc90"/>
            <p:cNvSpPr/>
            <p:nvPr/>
          </p:nvSpPr>
          <p:spPr>
            <a:xfrm>
              <a:off x="3755434" y="1709618"/>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1" name="rc91"/>
            <p:cNvSpPr/>
            <p:nvPr/>
          </p:nvSpPr>
          <p:spPr>
            <a:xfrm>
              <a:off x="3755434" y="2052043"/>
              <a:ext cx="311051" cy="342425"/>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2" name="rc92"/>
            <p:cNvSpPr/>
            <p:nvPr/>
          </p:nvSpPr>
          <p:spPr>
            <a:xfrm>
              <a:off x="3755434" y="2736893"/>
              <a:ext cx="311051" cy="342425"/>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93" name="rc93"/>
            <p:cNvSpPr/>
            <p:nvPr/>
          </p:nvSpPr>
          <p:spPr>
            <a:xfrm>
              <a:off x="3755434" y="1367193"/>
              <a:ext cx="311051" cy="342425"/>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94" name="rc94"/>
            <p:cNvSpPr/>
            <p:nvPr/>
          </p:nvSpPr>
          <p:spPr>
            <a:xfrm>
              <a:off x="3755434" y="2394468"/>
              <a:ext cx="311051" cy="342425"/>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95" name="rc95"/>
            <p:cNvSpPr/>
            <p:nvPr/>
          </p:nvSpPr>
          <p:spPr>
            <a:xfrm>
              <a:off x="3755434" y="4449018"/>
              <a:ext cx="311051" cy="342425"/>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6" name="rc96"/>
            <p:cNvSpPr/>
            <p:nvPr/>
          </p:nvSpPr>
          <p:spPr>
            <a:xfrm>
              <a:off x="3755434" y="5133868"/>
              <a:ext cx="311051" cy="342425"/>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97" name="rc97"/>
            <p:cNvSpPr/>
            <p:nvPr/>
          </p:nvSpPr>
          <p:spPr>
            <a:xfrm>
              <a:off x="3755434" y="3079318"/>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8" name="rc98"/>
            <p:cNvSpPr/>
            <p:nvPr/>
          </p:nvSpPr>
          <p:spPr>
            <a:xfrm>
              <a:off x="3755434" y="4791443"/>
              <a:ext cx="311051" cy="342425"/>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99" name="rc99"/>
            <p:cNvSpPr/>
            <p:nvPr/>
          </p:nvSpPr>
          <p:spPr>
            <a:xfrm>
              <a:off x="3755434" y="342174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0" name="rc100"/>
            <p:cNvSpPr/>
            <p:nvPr/>
          </p:nvSpPr>
          <p:spPr>
            <a:xfrm>
              <a:off x="4066485" y="1024768"/>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1" name="rc101"/>
            <p:cNvSpPr/>
            <p:nvPr/>
          </p:nvSpPr>
          <p:spPr>
            <a:xfrm>
              <a:off x="4066485" y="1709618"/>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2" name="rc102"/>
            <p:cNvSpPr/>
            <p:nvPr/>
          </p:nvSpPr>
          <p:spPr>
            <a:xfrm>
              <a:off x="4066485" y="2052043"/>
              <a:ext cx="311051" cy="342425"/>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3" name="rc103"/>
            <p:cNvSpPr/>
            <p:nvPr/>
          </p:nvSpPr>
          <p:spPr>
            <a:xfrm>
              <a:off x="4066485" y="2736893"/>
              <a:ext cx="311051" cy="342425"/>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04" name="rc104"/>
            <p:cNvSpPr/>
            <p:nvPr/>
          </p:nvSpPr>
          <p:spPr>
            <a:xfrm>
              <a:off x="4066485" y="1367193"/>
              <a:ext cx="311051" cy="342425"/>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05" name="rc105"/>
            <p:cNvSpPr/>
            <p:nvPr/>
          </p:nvSpPr>
          <p:spPr>
            <a:xfrm>
              <a:off x="4066485" y="2394468"/>
              <a:ext cx="311051" cy="342425"/>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06" name="rc106"/>
            <p:cNvSpPr/>
            <p:nvPr/>
          </p:nvSpPr>
          <p:spPr>
            <a:xfrm>
              <a:off x="4066485" y="4449018"/>
              <a:ext cx="311051" cy="34242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7" name="rc107"/>
            <p:cNvSpPr/>
            <p:nvPr/>
          </p:nvSpPr>
          <p:spPr>
            <a:xfrm>
              <a:off x="4066485" y="5133868"/>
              <a:ext cx="311051" cy="342425"/>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08" name="rc108"/>
            <p:cNvSpPr/>
            <p:nvPr/>
          </p:nvSpPr>
          <p:spPr>
            <a:xfrm>
              <a:off x="4066485" y="3079318"/>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9" name="rc109"/>
            <p:cNvSpPr/>
            <p:nvPr/>
          </p:nvSpPr>
          <p:spPr>
            <a:xfrm>
              <a:off x="4066485" y="4791443"/>
              <a:ext cx="311051" cy="342425"/>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10" name="rc110"/>
            <p:cNvSpPr/>
            <p:nvPr/>
          </p:nvSpPr>
          <p:spPr>
            <a:xfrm>
              <a:off x="4066485" y="342174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1" name="rc111"/>
            <p:cNvSpPr/>
            <p:nvPr/>
          </p:nvSpPr>
          <p:spPr>
            <a:xfrm>
              <a:off x="4377537" y="1024768"/>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2" name="rc112"/>
            <p:cNvSpPr/>
            <p:nvPr/>
          </p:nvSpPr>
          <p:spPr>
            <a:xfrm>
              <a:off x="4377537" y="1709618"/>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3" name="rc113"/>
            <p:cNvSpPr/>
            <p:nvPr/>
          </p:nvSpPr>
          <p:spPr>
            <a:xfrm>
              <a:off x="4377537" y="2052043"/>
              <a:ext cx="311051" cy="34242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4" name="rc114"/>
            <p:cNvSpPr/>
            <p:nvPr/>
          </p:nvSpPr>
          <p:spPr>
            <a:xfrm>
              <a:off x="4377537" y="2736893"/>
              <a:ext cx="311051" cy="342425"/>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15" name="rc115"/>
            <p:cNvSpPr/>
            <p:nvPr/>
          </p:nvSpPr>
          <p:spPr>
            <a:xfrm>
              <a:off x="4377537" y="1367193"/>
              <a:ext cx="311051" cy="342425"/>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16" name="rc116"/>
            <p:cNvSpPr/>
            <p:nvPr/>
          </p:nvSpPr>
          <p:spPr>
            <a:xfrm>
              <a:off x="4377537" y="2394468"/>
              <a:ext cx="311051" cy="342425"/>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17" name="rc117"/>
            <p:cNvSpPr/>
            <p:nvPr/>
          </p:nvSpPr>
          <p:spPr>
            <a:xfrm>
              <a:off x="4377537" y="4449018"/>
              <a:ext cx="311051" cy="34242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8" name="rc118"/>
            <p:cNvSpPr/>
            <p:nvPr/>
          </p:nvSpPr>
          <p:spPr>
            <a:xfrm>
              <a:off x="4377537" y="5133868"/>
              <a:ext cx="311051" cy="342425"/>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19" name="rc119"/>
            <p:cNvSpPr/>
            <p:nvPr/>
          </p:nvSpPr>
          <p:spPr>
            <a:xfrm>
              <a:off x="4377537" y="3079318"/>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0" name="rc120"/>
            <p:cNvSpPr/>
            <p:nvPr/>
          </p:nvSpPr>
          <p:spPr>
            <a:xfrm>
              <a:off x="4377537" y="4791443"/>
              <a:ext cx="311051" cy="342425"/>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21" name="rc121"/>
            <p:cNvSpPr/>
            <p:nvPr/>
          </p:nvSpPr>
          <p:spPr>
            <a:xfrm>
              <a:off x="4377537" y="342174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2" name="rc122"/>
            <p:cNvSpPr/>
            <p:nvPr/>
          </p:nvSpPr>
          <p:spPr>
            <a:xfrm>
              <a:off x="4688588" y="1024768"/>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3" name="rc123"/>
            <p:cNvSpPr/>
            <p:nvPr/>
          </p:nvSpPr>
          <p:spPr>
            <a:xfrm>
              <a:off x="4688588" y="1709618"/>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4" name="rc124"/>
            <p:cNvSpPr/>
            <p:nvPr/>
          </p:nvSpPr>
          <p:spPr>
            <a:xfrm>
              <a:off x="4688588" y="2052043"/>
              <a:ext cx="311051" cy="34242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5" name="rc125"/>
            <p:cNvSpPr/>
            <p:nvPr/>
          </p:nvSpPr>
          <p:spPr>
            <a:xfrm>
              <a:off x="4688588" y="2736893"/>
              <a:ext cx="311051" cy="342425"/>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6" name="rc126"/>
            <p:cNvSpPr/>
            <p:nvPr/>
          </p:nvSpPr>
          <p:spPr>
            <a:xfrm>
              <a:off x="4688588" y="1367193"/>
              <a:ext cx="311051" cy="342425"/>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27" name="rc127"/>
            <p:cNvSpPr/>
            <p:nvPr/>
          </p:nvSpPr>
          <p:spPr>
            <a:xfrm>
              <a:off x="4688588" y="2394468"/>
              <a:ext cx="311051" cy="342425"/>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28" name="rc128"/>
            <p:cNvSpPr/>
            <p:nvPr/>
          </p:nvSpPr>
          <p:spPr>
            <a:xfrm>
              <a:off x="4688588" y="4449018"/>
              <a:ext cx="311051" cy="34242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9" name="rc129"/>
            <p:cNvSpPr/>
            <p:nvPr/>
          </p:nvSpPr>
          <p:spPr>
            <a:xfrm>
              <a:off x="4688588" y="5133868"/>
              <a:ext cx="311051" cy="342425"/>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30" name="rc130"/>
            <p:cNvSpPr/>
            <p:nvPr/>
          </p:nvSpPr>
          <p:spPr>
            <a:xfrm>
              <a:off x="4688588" y="3079318"/>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1" name="rc131"/>
            <p:cNvSpPr/>
            <p:nvPr/>
          </p:nvSpPr>
          <p:spPr>
            <a:xfrm>
              <a:off x="4688588" y="4791443"/>
              <a:ext cx="311051" cy="342425"/>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32" name="rc132"/>
            <p:cNvSpPr/>
            <p:nvPr/>
          </p:nvSpPr>
          <p:spPr>
            <a:xfrm>
              <a:off x="4688588" y="342174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3" name="rc133"/>
            <p:cNvSpPr/>
            <p:nvPr/>
          </p:nvSpPr>
          <p:spPr>
            <a:xfrm>
              <a:off x="4999639" y="1024768"/>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4" name="rc134"/>
            <p:cNvSpPr/>
            <p:nvPr/>
          </p:nvSpPr>
          <p:spPr>
            <a:xfrm>
              <a:off x="4999639" y="1709618"/>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5" name="rc135"/>
            <p:cNvSpPr/>
            <p:nvPr/>
          </p:nvSpPr>
          <p:spPr>
            <a:xfrm>
              <a:off x="4999639" y="2052043"/>
              <a:ext cx="311051" cy="34242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6" name="rc136"/>
            <p:cNvSpPr/>
            <p:nvPr/>
          </p:nvSpPr>
          <p:spPr>
            <a:xfrm>
              <a:off x="4999639" y="2736893"/>
              <a:ext cx="311051" cy="342425"/>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37" name="rc137"/>
            <p:cNvSpPr/>
            <p:nvPr/>
          </p:nvSpPr>
          <p:spPr>
            <a:xfrm>
              <a:off x="4999639" y="1367193"/>
              <a:ext cx="311051" cy="342425"/>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38" name="rc138"/>
            <p:cNvSpPr/>
            <p:nvPr/>
          </p:nvSpPr>
          <p:spPr>
            <a:xfrm>
              <a:off x="4999639" y="2394468"/>
              <a:ext cx="311051" cy="342425"/>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39" name="rc139"/>
            <p:cNvSpPr/>
            <p:nvPr/>
          </p:nvSpPr>
          <p:spPr>
            <a:xfrm>
              <a:off x="4999639" y="4449018"/>
              <a:ext cx="311051" cy="34242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0" name="rc140"/>
            <p:cNvSpPr/>
            <p:nvPr/>
          </p:nvSpPr>
          <p:spPr>
            <a:xfrm>
              <a:off x="4999639" y="5133868"/>
              <a:ext cx="311051" cy="342425"/>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41" name="rc141"/>
            <p:cNvSpPr/>
            <p:nvPr/>
          </p:nvSpPr>
          <p:spPr>
            <a:xfrm>
              <a:off x="4999639" y="3079318"/>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42" name="rc142"/>
            <p:cNvSpPr/>
            <p:nvPr/>
          </p:nvSpPr>
          <p:spPr>
            <a:xfrm>
              <a:off x="4999639" y="4791443"/>
              <a:ext cx="311051" cy="342425"/>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43" name="rc143"/>
            <p:cNvSpPr/>
            <p:nvPr/>
          </p:nvSpPr>
          <p:spPr>
            <a:xfrm>
              <a:off x="4999639" y="342174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44" name="rc144"/>
            <p:cNvSpPr/>
            <p:nvPr/>
          </p:nvSpPr>
          <p:spPr>
            <a:xfrm>
              <a:off x="5310690" y="1024768"/>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5" name="rc145"/>
            <p:cNvSpPr/>
            <p:nvPr/>
          </p:nvSpPr>
          <p:spPr>
            <a:xfrm>
              <a:off x="5310690" y="1709618"/>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6" name="rc146"/>
            <p:cNvSpPr/>
            <p:nvPr/>
          </p:nvSpPr>
          <p:spPr>
            <a:xfrm>
              <a:off x="5310690" y="2052043"/>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7" name="rc147"/>
            <p:cNvSpPr/>
            <p:nvPr/>
          </p:nvSpPr>
          <p:spPr>
            <a:xfrm>
              <a:off x="5310690" y="2736893"/>
              <a:ext cx="311051" cy="342425"/>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8" name="rc148"/>
            <p:cNvSpPr/>
            <p:nvPr/>
          </p:nvSpPr>
          <p:spPr>
            <a:xfrm>
              <a:off x="5310690" y="1367193"/>
              <a:ext cx="311051" cy="342425"/>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49" name="rc149"/>
            <p:cNvSpPr/>
            <p:nvPr/>
          </p:nvSpPr>
          <p:spPr>
            <a:xfrm>
              <a:off x="5310690" y="2394468"/>
              <a:ext cx="311051" cy="342425"/>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50" name="rc150"/>
            <p:cNvSpPr/>
            <p:nvPr/>
          </p:nvSpPr>
          <p:spPr>
            <a:xfrm>
              <a:off x="5310690" y="4449018"/>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1" name="rc151"/>
            <p:cNvSpPr/>
            <p:nvPr/>
          </p:nvSpPr>
          <p:spPr>
            <a:xfrm>
              <a:off x="5310690" y="5133868"/>
              <a:ext cx="311051" cy="342425"/>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52" name="rc152"/>
            <p:cNvSpPr/>
            <p:nvPr/>
          </p:nvSpPr>
          <p:spPr>
            <a:xfrm>
              <a:off x="5310690" y="3079318"/>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53" name="rc153"/>
            <p:cNvSpPr/>
            <p:nvPr/>
          </p:nvSpPr>
          <p:spPr>
            <a:xfrm>
              <a:off x="5310690" y="4791443"/>
              <a:ext cx="311051" cy="342425"/>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154" name="rc154"/>
            <p:cNvSpPr/>
            <p:nvPr/>
          </p:nvSpPr>
          <p:spPr>
            <a:xfrm>
              <a:off x="5310690" y="342174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55" name="rc155"/>
            <p:cNvSpPr/>
            <p:nvPr/>
          </p:nvSpPr>
          <p:spPr>
            <a:xfrm>
              <a:off x="5621742" y="1024768"/>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6" name="rc156"/>
            <p:cNvSpPr/>
            <p:nvPr/>
          </p:nvSpPr>
          <p:spPr>
            <a:xfrm>
              <a:off x="5621742" y="1709618"/>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7" name="rc157"/>
            <p:cNvSpPr/>
            <p:nvPr/>
          </p:nvSpPr>
          <p:spPr>
            <a:xfrm>
              <a:off x="5621742" y="2052043"/>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8" name="rc158"/>
            <p:cNvSpPr/>
            <p:nvPr/>
          </p:nvSpPr>
          <p:spPr>
            <a:xfrm>
              <a:off x="5621742" y="2736893"/>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9" name="rc159"/>
            <p:cNvSpPr/>
            <p:nvPr/>
          </p:nvSpPr>
          <p:spPr>
            <a:xfrm>
              <a:off x="5621742" y="1367193"/>
              <a:ext cx="311051" cy="342425"/>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60" name="rc160"/>
            <p:cNvSpPr/>
            <p:nvPr/>
          </p:nvSpPr>
          <p:spPr>
            <a:xfrm>
              <a:off x="5621742" y="2394468"/>
              <a:ext cx="311051" cy="342425"/>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61" name="rc161"/>
            <p:cNvSpPr/>
            <p:nvPr/>
          </p:nvSpPr>
          <p:spPr>
            <a:xfrm>
              <a:off x="5621742" y="3764168"/>
              <a:ext cx="311051" cy="342425"/>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62" name="rc162"/>
            <p:cNvSpPr/>
            <p:nvPr/>
          </p:nvSpPr>
          <p:spPr>
            <a:xfrm>
              <a:off x="5621742" y="4449018"/>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3" name="rc163"/>
            <p:cNvSpPr/>
            <p:nvPr/>
          </p:nvSpPr>
          <p:spPr>
            <a:xfrm>
              <a:off x="5621742" y="5133868"/>
              <a:ext cx="311051" cy="342425"/>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4" name="rc164"/>
            <p:cNvSpPr/>
            <p:nvPr/>
          </p:nvSpPr>
          <p:spPr>
            <a:xfrm>
              <a:off x="5621742" y="3079318"/>
              <a:ext cx="311051" cy="342425"/>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65" name="rc165"/>
            <p:cNvSpPr/>
            <p:nvPr/>
          </p:nvSpPr>
          <p:spPr>
            <a:xfrm>
              <a:off x="5621742" y="4791443"/>
              <a:ext cx="311051" cy="342425"/>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66" name="rc166"/>
            <p:cNvSpPr/>
            <p:nvPr/>
          </p:nvSpPr>
          <p:spPr>
            <a:xfrm>
              <a:off x="5621742" y="342174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67" name="rc167"/>
            <p:cNvSpPr/>
            <p:nvPr/>
          </p:nvSpPr>
          <p:spPr>
            <a:xfrm>
              <a:off x="5932793" y="1024768"/>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8" name="rc168"/>
            <p:cNvSpPr/>
            <p:nvPr/>
          </p:nvSpPr>
          <p:spPr>
            <a:xfrm>
              <a:off x="5932793" y="1709618"/>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9" name="rc169"/>
            <p:cNvSpPr/>
            <p:nvPr/>
          </p:nvSpPr>
          <p:spPr>
            <a:xfrm>
              <a:off x="5932793" y="2052043"/>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0" name="rc170"/>
            <p:cNvSpPr/>
            <p:nvPr/>
          </p:nvSpPr>
          <p:spPr>
            <a:xfrm>
              <a:off x="5932793" y="2736893"/>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1" name="rc171"/>
            <p:cNvSpPr/>
            <p:nvPr/>
          </p:nvSpPr>
          <p:spPr>
            <a:xfrm>
              <a:off x="5932793" y="1367193"/>
              <a:ext cx="311051" cy="342425"/>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72" name="rc172"/>
            <p:cNvSpPr/>
            <p:nvPr/>
          </p:nvSpPr>
          <p:spPr>
            <a:xfrm>
              <a:off x="5932793" y="2394468"/>
              <a:ext cx="311051" cy="342425"/>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3" name="rc173"/>
            <p:cNvSpPr/>
            <p:nvPr/>
          </p:nvSpPr>
          <p:spPr>
            <a:xfrm>
              <a:off x="5932793" y="3764168"/>
              <a:ext cx="311051" cy="342425"/>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74" name="rc174"/>
            <p:cNvSpPr/>
            <p:nvPr/>
          </p:nvSpPr>
          <p:spPr>
            <a:xfrm>
              <a:off x="5932793" y="4449018"/>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5" name="rc175"/>
            <p:cNvSpPr/>
            <p:nvPr/>
          </p:nvSpPr>
          <p:spPr>
            <a:xfrm>
              <a:off x="5932793" y="5133868"/>
              <a:ext cx="311051" cy="342425"/>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6" name="rc176"/>
            <p:cNvSpPr/>
            <p:nvPr/>
          </p:nvSpPr>
          <p:spPr>
            <a:xfrm>
              <a:off x="5932793" y="3079318"/>
              <a:ext cx="311051" cy="342425"/>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77" name="rc177"/>
            <p:cNvSpPr/>
            <p:nvPr/>
          </p:nvSpPr>
          <p:spPr>
            <a:xfrm>
              <a:off x="5932793" y="4791443"/>
              <a:ext cx="311051" cy="342425"/>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78" name="rc178"/>
            <p:cNvSpPr/>
            <p:nvPr/>
          </p:nvSpPr>
          <p:spPr>
            <a:xfrm>
              <a:off x="5932793" y="3421743"/>
              <a:ext cx="311051" cy="342425"/>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79" name="rc179"/>
            <p:cNvSpPr/>
            <p:nvPr/>
          </p:nvSpPr>
          <p:spPr>
            <a:xfrm>
              <a:off x="6243844" y="1024768"/>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0" name="rc180"/>
            <p:cNvSpPr/>
            <p:nvPr/>
          </p:nvSpPr>
          <p:spPr>
            <a:xfrm>
              <a:off x="6243844" y="1709618"/>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1" name="rc181"/>
            <p:cNvSpPr/>
            <p:nvPr/>
          </p:nvSpPr>
          <p:spPr>
            <a:xfrm>
              <a:off x="6243844" y="2052043"/>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2" name="rc182"/>
            <p:cNvSpPr/>
            <p:nvPr/>
          </p:nvSpPr>
          <p:spPr>
            <a:xfrm>
              <a:off x="6243844" y="2736893"/>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3" name="rc183"/>
            <p:cNvSpPr/>
            <p:nvPr/>
          </p:nvSpPr>
          <p:spPr>
            <a:xfrm>
              <a:off x="6243844" y="1367193"/>
              <a:ext cx="311051" cy="342425"/>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84" name="rc184"/>
            <p:cNvSpPr/>
            <p:nvPr/>
          </p:nvSpPr>
          <p:spPr>
            <a:xfrm>
              <a:off x="6243844" y="2394468"/>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5" name="rc185"/>
            <p:cNvSpPr/>
            <p:nvPr/>
          </p:nvSpPr>
          <p:spPr>
            <a:xfrm>
              <a:off x="6243844" y="3764168"/>
              <a:ext cx="311051" cy="342425"/>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86" name="rc186"/>
            <p:cNvSpPr/>
            <p:nvPr/>
          </p:nvSpPr>
          <p:spPr>
            <a:xfrm>
              <a:off x="6243844" y="4449018"/>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7" name="rc187"/>
            <p:cNvSpPr/>
            <p:nvPr/>
          </p:nvSpPr>
          <p:spPr>
            <a:xfrm>
              <a:off x="6243844" y="5133868"/>
              <a:ext cx="311051" cy="342425"/>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8" name="rc188"/>
            <p:cNvSpPr/>
            <p:nvPr/>
          </p:nvSpPr>
          <p:spPr>
            <a:xfrm>
              <a:off x="6243844" y="3079318"/>
              <a:ext cx="311051" cy="342425"/>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189" name="rc189"/>
            <p:cNvSpPr/>
            <p:nvPr/>
          </p:nvSpPr>
          <p:spPr>
            <a:xfrm>
              <a:off x="6243844" y="4791443"/>
              <a:ext cx="311051" cy="342425"/>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90" name="rc190"/>
            <p:cNvSpPr/>
            <p:nvPr/>
          </p:nvSpPr>
          <p:spPr>
            <a:xfrm>
              <a:off x="6243844" y="3421743"/>
              <a:ext cx="311051" cy="342425"/>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91" name="rc191"/>
            <p:cNvSpPr/>
            <p:nvPr/>
          </p:nvSpPr>
          <p:spPr>
            <a:xfrm>
              <a:off x="6554895" y="1024768"/>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2" name="rc192"/>
            <p:cNvSpPr/>
            <p:nvPr/>
          </p:nvSpPr>
          <p:spPr>
            <a:xfrm>
              <a:off x="6554895" y="170961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3" name="rc193"/>
            <p:cNvSpPr/>
            <p:nvPr/>
          </p:nvSpPr>
          <p:spPr>
            <a:xfrm>
              <a:off x="6554895" y="2052043"/>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4" name="rc194"/>
            <p:cNvSpPr/>
            <p:nvPr/>
          </p:nvSpPr>
          <p:spPr>
            <a:xfrm>
              <a:off x="6554895" y="2736893"/>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5" name="rc195"/>
            <p:cNvSpPr/>
            <p:nvPr/>
          </p:nvSpPr>
          <p:spPr>
            <a:xfrm>
              <a:off x="6554895" y="1367193"/>
              <a:ext cx="311051" cy="342425"/>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96" name="rc196"/>
            <p:cNvSpPr/>
            <p:nvPr/>
          </p:nvSpPr>
          <p:spPr>
            <a:xfrm>
              <a:off x="6554895" y="2394468"/>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7" name="rc197"/>
            <p:cNvSpPr/>
            <p:nvPr/>
          </p:nvSpPr>
          <p:spPr>
            <a:xfrm>
              <a:off x="6554895" y="3764168"/>
              <a:ext cx="311051" cy="34242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98" name="rc198"/>
            <p:cNvSpPr/>
            <p:nvPr/>
          </p:nvSpPr>
          <p:spPr>
            <a:xfrm>
              <a:off x="6554895" y="444901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9" name="rc199"/>
            <p:cNvSpPr/>
            <p:nvPr/>
          </p:nvSpPr>
          <p:spPr>
            <a:xfrm>
              <a:off x="6554895" y="5133868"/>
              <a:ext cx="311051" cy="34242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0" name="rc200"/>
            <p:cNvSpPr/>
            <p:nvPr/>
          </p:nvSpPr>
          <p:spPr>
            <a:xfrm>
              <a:off x="6554895" y="3079318"/>
              <a:ext cx="311051" cy="342425"/>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01" name="rc201"/>
            <p:cNvSpPr/>
            <p:nvPr/>
          </p:nvSpPr>
          <p:spPr>
            <a:xfrm>
              <a:off x="6554895" y="4791443"/>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2" name="rc202"/>
            <p:cNvSpPr/>
            <p:nvPr/>
          </p:nvSpPr>
          <p:spPr>
            <a:xfrm>
              <a:off x="6554895" y="3421743"/>
              <a:ext cx="311051" cy="342425"/>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03" name="rc203"/>
            <p:cNvSpPr/>
            <p:nvPr/>
          </p:nvSpPr>
          <p:spPr>
            <a:xfrm>
              <a:off x="6865947" y="1024768"/>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4" name="rc204"/>
            <p:cNvSpPr/>
            <p:nvPr/>
          </p:nvSpPr>
          <p:spPr>
            <a:xfrm>
              <a:off x="6865947" y="1709618"/>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5" name="rc205"/>
            <p:cNvSpPr/>
            <p:nvPr/>
          </p:nvSpPr>
          <p:spPr>
            <a:xfrm>
              <a:off x="6865947" y="2052043"/>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6" name="rc206"/>
            <p:cNvSpPr/>
            <p:nvPr/>
          </p:nvSpPr>
          <p:spPr>
            <a:xfrm>
              <a:off x="6865947" y="2736893"/>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7" name="rc207"/>
            <p:cNvSpPr/>
            <p:nvPr/>
          </p:nvSpPr>
          <p:spPr>
            <a:xfrm>
              <a:off x="6865947" y="1367193"/>
              <a:ext cx="311051" cy="342425"/>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08" name="rc208"/>
            <p:cNvSpPr/>
            <p:nvPr/>
          </p:nvSpPr>
          <p:spPr>
            <a:xfrm>
              <a:off x="6865947" y="2394468"/>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9" name="rc209"/>
            <p:cNvSpPr/>
            <p:nvPr/>
          </p:nvSpPr>
          <p:spPr>
            <a:xfrm>
              <a:off x="6865947" y="3764168"/>
              <a:ext cx="311051" cy="34242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0" name="rc210"/>
            <p:cNvSpPr/>
            <p:nvPr/>
          </p:nvSpPr>
          <p:spPr>
            <a:xfrm>
              <a:off x="6865947" y="4449018"/>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1" name="rc211"/>
            <p:cNvSpPr/>
            <p:nvPr/>
          </p:nvSpPr>
          <p:spPr>
            <a:xfrm>
              <a:off x="6865947" y="5133868"/>
              <a:ext cx="311051" cy="34242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2" name="rc212"/>
            <p:cNvSpPr/>
            <p:nvPr/>
          </p:nvSpPr>
          <p:spPr>
            <a:xfrm>
              <a:off x="6865947" y="3079318"/>
              <a:ext cx="311051" cy="342425"/>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13" name="rc213"/>
            <p:cNvSpPr/>
            <p:nvPr/>
          </p:nvSpPr>
          <p:spPr>
            <a:xfrm>
              <a:off x="6865947" y="4791443"/>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4" name="rc214"/>
            <p:cNvSpPr/>
            <p:nvPr/>
          </p:nvSpPr>
          <p:spPr>
            <a:xfrm>
              <a:off x="6865947" y="3421743"/>
              <a:ext cx="311051" cy="342425"/>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15" name="rc215"/>
            <p:cNvSpPr/>
            <p:nvPr/>
          </p:nvSpPr>
          <p:spPr>
            <a:xfrm>
              <a:off x="7176998" y="1024768"/>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6" name="rc216"/>
            <p:cNvSpPr/>
            <p:nvPr/>
          </p:nvSpPr>
          <p:spPr>
            <a:xfrm>
              <a:off x="7176998" y="1709618"/>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7" name="rc217"/>
            <p:cNvSpPr/>
            <p:nvPr/>
          </p:nvSpPr>
          <p:spPr>
            <a:xfrm>
              <a:off x="7176998" y="2052043"/>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8" name="rc218"/>
            <p:cNvSpPr/>
            <p:nvPr/>
          </p:nvSpPr>
          <p:spPr>
            <a:xfrm>
              <a:off x="7176998" y="2736893"/>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9" name="rc219"/>
            <p:cNvSpPr/>
            <p:nvPr/>
          </p:nvSpPr>
          <p:spPr>
            <a:xfrm>
              <a:off x="7176998" y="1367193"/>
              <a:ext cx="311051" cy="342425"/>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20" name="rc220"/>
            <p:cNvSpPr/>
            <p:nvPr/>
          </p:nvSpPr>
          <p:spPr>
            <a:xfrm>
              <a:off x="7176998" y="2394468"/>
              <a:ext cx="311051" cy="34242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1" name="rc221"/>
            <p:cNvSpPr/>
            <p:nvPr/>
          </p:nvSpPr>
          <p:spPr>
            <a:xfrm>
              <a:off x="7176998" y="3764168"/>
              <a:ext cx="311051" cy="342425"/>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2" name="rc222"/>
            <p:cNvSpPr/>
            <p:nvPr/>
          </p:nvSpPr>
          <p:spPr>
            <a:xfrm>
              <a:off x="7176998" y="4449018"/>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3" name="rc223"/>
            <p:cNvSpPr/>
            <p:nvPr/>
          </p:nvSpPr>
          <p:spPr>
            <a:xfrm>
              <a:off x="7176998" y="5133868"/>
              <a:ext cx="311051" cy="342425"/>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4" name="rc224"/>
            <p:cNvSpPr/>
            <p:nvPr/>
          </p:nvSpPr>
          <p:spPr>
            <a:xfrm>
              <a:off x="7176998" y="3079318"/>
              <a:ext cx="311051" cy="342425"/>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225" name="rc225"/>
            <p:cNvSpPr/>
            <p:nvPr/>
          </p:nvSpPr>
          <p:spPr>
            <a:xfrm>
              <a:off x="7176998" y="4791443"/>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6" name="rc226"/>
            <p:cNvSpPr/>
            <p:nvPr/>
          </p:nvSpPr>
          <p:spPr>
            <a:xfrm>
              <a:off x="7176998" y="3421743"/>
              <a:ext cx="311051" cy="342425"/>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27" name="rc227"/>
            <p:cNvSpPr/>
            <p:nvPr/>
          </p:nvSpPr>
          <p:spPr>
            <a:xfrm>
              <a:off x="7488049" y="1024768"/>
              <a:ext cx="311051" cy="34242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8" name="rc228"/>
            <p:cNvSpPr/>
            <p:nvPr/>
          </p:nvSpPr>
          <p:spPr>
            <a:xfrm>
              <a:off x="7488049" y="1709618"/>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9" name="rc229"/>
            <p:cNvSpPr/>
            <p:nvPr/>
          </p:nvSpPr>
          <p:spPr>
            <a:xfrm>
              <a:off x="7488049" y="2052043"/>
              <a:ext cx="311051" cy="34242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30" name="rc230"/>
            <p:cNvSpPr/>
            <p:nvPr/>
          </p:nvSpPr>
          <p:spPr>
            <a:xfrm>
              <a:off x="7488049" y="2736893"/>
              <a:ext cx="311051" cy="34242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31" name="rc231"/>
            <p:cNvSpPr/>
            <p:nvPr/>
          </p:nvSpPr>
          <p:spPr>
            <a:xfrm>
              <a:off x="7488049" y="1367193"/>
              <a:ext cx="311051" cy="342425"/>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32" name="rc232"/>
            <p:cNvSpPr/>
            <p:nvPr/>
          </p:nvSpPr>
          <p:spPr>
            <a:xfrm>
              <a:off x="7488049" y="2394468"/>
              <a:ext cx="311051" cy="34242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33" name="rc233"/>
            <p:cNvSpPr/>
            <p:nvPr/>
          </p:nvSpPr>
          <p:spPr>
            <a:xfrm>
              <a:off x="7488049" y="3764168"/>
              <a:ext cx="311051" cy="34242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4" name="rc234"/>
            <p:cNvSpPr/>
            <p:nvPr/>
          </p:nvSpPr>
          <p:spPr>
            <a:xfrm>
              <a:off x="7488049" y="41065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35" name="rc235"/>
            <p:cNvSpPr/>
            <p:nvPr/>
          </p:nvSpPr>
          <p:spPr>
            <a:xfrm>
              <a:off x="7488049" y="4449018"/>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36" name="rc236"/>
            <p:cNvSpPr/>
            <p:nvPr/>
          </p:nvSpPr>
          <p:spPr>
            <a:xfrm>
              <a:off x="7488049" y="5133868"/>
              <a:ext cx="311051" cy="342425"/>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7" name="rc237"/>
            <p:cNvSpPr/>
            <p:nvPr/>
          </p:nvSpPr>
          <p:spPr>
            <a:xfrm>
              <a:off x="7488049" y="3079318"/>
              <a:ext cx="311051" cy="342425"/>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38" name="rc238"/>
            <p:cNvSpPr/>
            <p:nvPr/>
          </p:nvSpPr>
          <p:spPr>
            <a:xfrm>
              <a:off x="7488049" y="4791443"/>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39" name="rc239"/>
            <p:cNvSpPr/>
            <p:nvPr/>
          </p:nvSpPr>
          <p:spPr>
            <a:xfrm>
              <a:off x="7488049" y="3421743"/>
              <a:ext cx="311051" cy="342425"/>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40" name="rc240"/>
            <p:cNvSpPr/>
            <p:nvPr/>
          </p:nvSpPr>
          <p:spPr>
            <a:xfrm>
              <a:off x="7799100" y="1024768"/>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1" name="rc241"/>
            <p:cNvSpPr/>
            <p:nvPr/>
          </p:nvSpPr>
          <p:spPr>
            <a:xfrm>
              <a:off x="7799100" y="1709618"/>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2" name="rc242"/>
            <p:cNvSpPr/>
            <p:nvPr/>
          </p:nvSpPr>
          <p:spPr>
            <a:xfrm>
              <a:off x="7799100" y="2052043"/>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3" name="rc243"/>
            <p:cNvSpPr/>
            <p:nvPr/>
          </p:nvSpPr>
          <p:spPr>
            <a:xfrm>
              <a:off x="7799100" y="2736893"/>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4" name="rc244"/>
            <p:cNvSpPr/>
            <p:nvPr/>
          </p:nvSpPr>
          <p:spPr>
            <a:xfrm>
              <a:off x="7799100" y="1367193"/>
              <a:ext cx="311051" cy="342425"/>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45" name="rc245"/>
            <p:cNvSpPr/>
            <p:nvPr/>
          </p:nvSpPr>
          <p:spPr>
            <a:xfrm>
              <a:off x="7799100" y="2394468"/>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6" name="rc246"/>
            <p:cNvSpPr/>
            <p:nvPr/>
          </p:nvSpPr>
          <p:spPr>
            <a:xfrm>
              <a:off x="7799100" y="3764168"/>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7" name="rc247"/>
            <p:cNvSpPr/>
            <p:nvPr/>
          </p:nvSpPr>
          <p:spPr>
            <a:xfrm>
              <a:off x="7799100" y="41065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48" name="rc248"/>
            <p:cNvSpPr/>
            <p:nvPr/>
          </p:nvSpPr>
          <p:spPr>
            <a:xfrm>
              <a:off x="7799100" y="444901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9" name="rc249"/>
            <p:cNvSpPr/>
            <p:nvPr/>
          </p:nvSpPr>
          <p:spPr>
            <a:xfrm>
              <a:off x="7799100" y="5133868"/>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0" name="rc250"/>
            <p:cNvSpPr/>
            <p:nvPr/>
          </p:nvSpPr>
          <p:spPr>
            <a:xfrm>
              <a:off x="7799100" y="3079318"/>
              <a:ext cx="311051" cy="342425"/>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51" name="rc251"/>
            <p:cNvSpPr/>
            <p:nvPr/>
          </p:nvSpPr>
          <p:spPr>
            <a:xfrm>
              <a:off x="7799100" y="4791443"/>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2" name="rc252"/>
            <p:cNvSpPr/>
            <p:nvPr/>
          </p:nvSpPr>
          <p:spPr>
            <a:xfrm>
              <a:off x="7799100" y="3421743"/>
              <a:ext cx="311051" cy="342425"/>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53" name="rc253"/>
            <p:cNvSpPr/>
            <p:nvPr/>
          </p:nvSpPr>
          <p:spPr>
            <a:xfrm>
              <a:off x="8110152" y="1024768"/>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4" name="rc254"/>
            <p:cNvSpPr/>
            <p:nvPr/>
          </p:nvSpPr>
          <p:spPr>
            <a:xfrm>
              <a:off x="8110152" y="170961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5" name="rc255"/>
            <p:cNvSpPr/>
            <p:nvPr/>
          </p:nvSpPr>
          <p:spPr>
            <a:xfrm>
              <a:off x="8110152" y="2052043"/>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6" name="rc256"/>
            <p:cNvSpPr/>
            <p:nvPr/>
          </p:nvSpPr>
          <p:spPr>
            <a:xfrm>
              <a:off x="8110152" y="2736893"/>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7" name="rc257"/>
            <p:cNvSpPr/>
            <p:nvPr/>
          </p:nvSpPr>
          <p:spPr>
            <a:xfrm>
              <a:off x="8110152" y="1367193"/>
              <a:ext cx="311051" cy="342425"/>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58" name="rc258"/>
            <p:cNvSpPr/>
            <p:nvPr/>
          </p:nvSpPr>
          <p:spPr>
            <a:xfrm>
              <a:off x="8110152" y="2394468"/>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9" name="rc259"/>
            <p:cNvSpPr/>
            <p:nvPr/>
          </p:nvSpPr>
          <p:spPr>
            <a:xfrm>
              <a:off x="8110152" y="3764168"/>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60" name="rc260"/>
            <p:cNvSpPr/>
            <p:nvPr/>
          </p:nvSpPr>
          <p:spPr>
            <a:xfrm>
              <a:off x="8110152" y="4106593"/>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61" name="rc261"/>
            <p:cNvSpPr/>
            <p:nvPr/>
          </p:nvSpPr>
          <p:spPr>
            <a:xfrm>
              <a:off x="8110152" y="4449018"/>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62" name="rc262"/>
            <p:cNvSpPr/>
            <p:nvPr/>
          </p:nvSpPr>
          <p:spPr>
            <a:xfrm>
              <a:off x="8110152" y="5133868"/>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3" name="rc263"/>
            <p:cNvSpPr/>
            <p:nvPr/>
          </p:nvSpPr>
          <p:spPr>
            <a:xfrm>
              <a:off x="8110152" y="3079318"/>
              <a:ext cx="311051" cy="342425"/>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64" name="rc264"/>
            <p:cNvSpPr/>
            <p:nvPr/>
          </p:nvSpPr>
          <p:spPr>
            <a:xfrm>
              <a:off x="8110152" y="4791443"/>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65" name="rc265"/>
            <p:cNvSpPr/>
            <p:nvPr/>
          </p:nvSpPr>
          <p:spPr>
            <a:xfrm>
              <a:off x="8110152" y="3421743"/>
              <a:ext cx="311051" cy="342425"/>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66" name="rc266"/>
            <p:cNvSpPr/>
            <p:nvPr/>
          </p:nvSpPr>
          <p:spPr>
            <a:xfrm>
              <a:off x="8421203" y="1024768"/>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67" name="rc267"/>
            <p:cNvSpPr/>
            <p:nvPr/>
          </p:nvSpPr>
          <p:spPr>
            <a:xfrm>
              <a:off x="8421203" y="1709618"/>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8" name="rc268"/>
            <p:cNvSpPr/>
            <p:nvPr/>
          </p:nvSpPr>
          <p:spPr>
            <a:xfrm>
              <a:off x="8421203" y="2052043"/>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69" name="rc269"/>
            <p:cNvSpPr/>
            <p:nvPr/>
          </p:nvSpPr>
          <p:spPr>
            <a:xfrm>
              <a:off x="8421203" y="2736893"/>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70" name="rc270"/>
            <p:cNvSpPr/>
            <p:nvPr/>
          </p:nvSpPr>
          <p:spPr>
            <a:xfrm>
              <a:off x="8421203" y="1367193"/>
              <a:ext cx="311051" cy="342425"/>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71" name="rc271"/>
            <p:cNvSpPr/>
            <p:nvPr/>
          </p:nvSpPr>
          <p:spPr>
            <a:xfrm>
              <a:off x="8421203" y="239446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72" name="rc272"/>
            <p:cNvSpPr/>
            <p:nvPr/>
          </p:nvSpPr>
          <p:spPr>
            <a:xfrm>
              <a:off x="8421203" y="376416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73" name="rc273"/>
            <p:cNvSpPr/>
            <p:nvPr/>
          </p:nvSpPr>
          <p:spPr>
            <a:xfrm>
              <a:off x="8421203" y="4106593"/>
              <a:ext cx="311051" cy="342425"/>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74" name="rc274"/>
            <p:cNvSpPr/>
            <p:nvPr/>
          </p:nvSpPr>
          <p:spPr>
            <a:xfrm>
              <a:off x="8421203" y="4449018"/>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5" name="rc275"/>
            <p:cNvSpPr/>
            <p:nvPr/>
          </p:nvSpPr>
          <p:spPr>
            <a:xfrm>
              <a:off x="8421203" y="5133868"/>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76" name="rc276"/>
            <p:cNvSpPr/>
            <p:nvPr/>
          </p:nvSpPr>
          <p:spPr>
            <a:xfrm>
              <a:off x="8421203" y="3079318"/>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77" name="rc277"/>
            <p:cNvSpPr/>
            <p:nvPr/>
          </p:nvSpPr>
          <p:spPr>
            <a:xfrm>
              <a:off x="8421203" y="4791443"/>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8" name="rc278"/>
            <p:cNvSpPr/>
            <p:nvPr/>
          </p:nvSpPr>
          <p:spPr>
            <a:xfrm>
              <a:off x="8421203" y="3421743"/>
              <a:ext cx="311051" cy="342425"/>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79" name="rc279"/>
            <p:cNvSpPr/>
            <p:nvPr/>
          </p:nvSpPr>
          <p:spPr>
            <a:xfrm>
              <a:off x="8732254" y="1024768"/>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80" name="rc280"/>
            <p:cNvSpPr/>
            <p:nvPr/>
          </p:nvSpPr>
          <p:spPr>
            <a:xfrm>
              <a:off x="8732254" y="1709618"/>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81" name="rc281"/>
            <p:cNvSpPr/>
            <p:nvPr/>
          </p:nvSpPr>
          <p:spPr>
            <a:xfrm>
              <a:off x="8732254" y="2052043"/>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82" name="rc282"/>
            <p:cNvSpPr/>
            <p:nvPr/>
          </p:nvSpPr>
          <p:spPr>
            <a:xfrm>
              <a:off x="8732254" y="2736893"/>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83" name="rc283"/>
            <p:cNvSpPr/>
            <p:nvPr/>
          </p:nvSpPr>
          <p:spPr>
            <a:xfrm>
              <a:off x="8732254" y="1367193"/>
              <a:ext cx="311051" cy="342425"/>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84" name="rc284"/>
            <p:cNvSpPr/>
            <p:nvPr/>
          </p:nvSpPr>
          <p:spPr>
            <a:xfrm>
              <a:off x="8732254" y="239446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85" name="rc285"/>
            <p:cNvSpPr/>
            <p:nvPr/>
          </p:nvSpPr>
          <p:spPr>
            <a:xfrm>
              <a:off x="8732254" y="376416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86" name="rc286"/>
            <p:cNvSpPr/>
            <p:nvPr/>
          </p:nvSpPr>
          <p:spPr>
            <a:xfrm>
              <a:off x="8732254" y="4106593"/>
              <a:ext cx="311051" cy="342425"/>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87" name="rc287"/>
            <p:cNvSpPr/>
            <p:nvPr/>
          </p:nvSpPr>
          <p:spPr>
            <a:xfrm>
              <a:off x="8732254" y="4449018"/>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88" name="rc288"/>
            <p:cNvSpPr/>
            <p:nvPr/>
          </p:nvSpPr>
          <p:spPr>
            <a:xfrm>
              <a:off x="8732254" y="5133868"/>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89" name="rc289"/>
            <p:cNvSpPr/>
            <p:nvPr/>
          </p:nvSpPr>
          <p:spPr>
            <a:xfrm>
              <a:off x="8732254" y="3079318"/>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90" name="rc290"/>
            <p:cNvSpPr/>
            <p:nvPr/>
          </p:nvSpPr>
          <p:spPr>
            <a:xfrm>
              <a:off x="8732254" y="4791443"/>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91" name="rc291"/>
            <p:cNvSpPr/>
            <p:nvPr/>
          </p:nvSpPr>
          <p:spPr>
            <a:xfrm>
              <a:off x="8732254" y="3421743"/>
              <a:ext cx="311051" cy="342425"/>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92" name="rc292"/>
            <p:cNvSpPr/>
            <p:nvPr/>
          </p:nvSpPr>
          <p:spPr>
            <a:xfrm>
              <a:off x="4066485" y="54762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3" name="rc293"/>
            <p:cNvSpPr/>
            <p:nvPr/>
          </p:nvSpPr>
          <p:spPr>
            <a:xfrm>
              <a:off x="4377537" y="54762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4" name="rc294"/>
            <p:cNvSpPr/>
            <p:nvPr/>
          </p:nvSpPr>
          <p:spPr>
            <a:xfrm>
              <a:off x="4688588" y="54762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5" name="rc295"/>
            <p:cNvSpPr/>
            <p:nvPr/>
          </p:nvSpPr>
          <p:spPr>
            <a:xfrm>
              <a:off x="4999639" y="54762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6" name="rc296"/>
            <p:cNvSpPr/>
            <p:nvPr/>
          </p:nvSpPr>
          <p:spPr>
            <a:xfrm>
              <a:off x="5310690" y="54762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7" name="rc297"/>
            <p:cNvSpPr/>
            <p:nvPr/>
          </p:nvSpPr>
          <p:spPr>
            <a:xfrm>
              <a:off x="5621742" y="54762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8" name="rc298"/>
            <p:cNvSpPr/>
            <p:nvPr/>
          </p:nvSpPr>
          <p:spPr>
            <a:xfrm>
              <a:off x="5932793" y="54762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9" name="rc299"/>
            <p:cNvSpPr/>
            <p:nvPr/>
          </p:nvSpPr>
          <p:spPr>
            <a:xfrm>
              <a:off x="6243844" y="5476293"/>
              <a:ext cx="311051" cy="342425"/>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300" name="rc300"/>
            <p:cNvSpPr/>
            <p:nvPr/>
          </p:nvSpPr>
          <p:spPr>
            <a:xfrm>
              <a:off x="6554895" y="5476293"/>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01" name="rc301"/>
            <p:cNvSpPr/>
            <p:nvPr/>
          </p:nvSpPr>
          <p:spPr>
            <a:xfrm>
              <a:off x="6865947" y="5476293"/>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02" name="rc302"/>
            <p:cNvSpPr/>
            <p:nvPr/>
          </p:nvSpPr>
          <p:spPr>
            <a:xfrm>
              <a:off x="7176998" y="5476293"/>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03" name="rc303"/>
            <p:cNvSpPr/>
            <p:nvPr/>
          </p:nvSpPr>
          <p:spPr>
            <a:xfrm>
              <a:off x="7488049" y="5476293"/>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04" name="rc304"/>
            <p:cNvSpPr/>
            <p:nvPr/>
          </p:nvSpPr>
          <p:spPr>
            <a:xfrm>
              <a:off x="7799100" y="5476293"/>
              <a:ext cx="311051" cy="342425"/>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305" name="rc305"/>
            <p:cNvSpPr/>
            <p:nvPr/>
          </p:nvSpPr>
          <p:spPr>
            <a:xfrm>
              <a:off x="8110152" y="5476293"/>
              <a:ext cx="311051" cy="342425"/>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306" name="rc306"/>
            <p:cNvSpPr/>
            <p:nvPr/>
          </p:nvSpPr>
          <p:spPr>
            <a:xfrm>
              <a:off x="8421203" y="5476293"/>
              <a:ext cx="311051" cy="342425"/>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307" name="rc307"/>
            <p:cNvSpPr/>
            <p:nvPr/>
          </p:nvSpPr>
          <p:spPr>
            <a:xfrm>
              <a:off x="8732254" y="5476293"/>
              <a:ext cx="311051" cy="342425"/>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08" name="tx308"/>
            <p:cNvSpPr/>
            <p:nvPr/>
          </p:nvSpPr>
          <p:spPr>
            <a:xfrm>
              <a:off x="1051240"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09" name="tx309"/>
            <p:cNvSpPr/>
            <p:nvPr/>
          </p:nvSpPr>
          <p:spPr>
            <a:xfrm>
              <a:off x="1051240"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10" name="tx310"/>
            <p:cNvSpPr/>
            <p:nvPr/>
          </p:nvSpPr>
          <p:spPr>
            <a:xfrm>
              <a:off x="1051240"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11" name="tx311"/>
            <p:cNvSpPr/>
            <p:nvPr/>
          </p:nvSpPr>
          <p:spPr>
            <a:xfrm>
              <a:off x="1051240"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12" name="tx312"/>
            <p:cNvSpPr/>
            <p:nvPr/>
          </p:nvSpPr>
          <p:spPr>
            <a:xfrm>
              <a:off x="1362291"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13" name="tx313"/>
            <p:cNvSpPr/>
            <p:nvPr/>
          </p:nvSpPr>
          <p:spPr>
            <a:xfrm>
              <a:off x="1362291"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14" name="tx314"/>
            <p:cNvSpPr/>
            <p:nvPr/>
          </p:nvSpPr>
          <p:spPr>
            <a:xfrm>
              <a:off x="1362291"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15" name="tx315"/>
            <p:cNvSpPr/>
            <p:nvPr/>
          </p:nvSpPr>
          <p:spPr>
            <a:xfrm>
              <a:off x="1362291"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16" name="tx316"/>
            <p:cNvSpPr/>
            <p:nvPr/>
          </p:nvSpPr>
          <p:spPr>
            <a:xfrm>
              <a:off x="1673342"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17" name="tx317"/>
            <p:cNvSpPr/>
            <p:nvPr/>
          </p:nvSpPr>
          <p:spPr>
            <a:xfrm>
              <a:off x="1673342"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18" name="tx318"/>
            <p:cNvSpPr/>
            <p:nvPr/>
          </p:nvSpPr>
          <p:spPr>
            <a:xfrm>
              <a:off x="1673342"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19" name="tx319"/>
            <p:cNvSpPr/>
            <p:nvPr/>
          </p:nvSpPr>
          <p:spPr>
            <a:xfrm>
              <a:off x="1673342"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20" name="tx320"/>
            <p:cNvSpPr/>
            <p:nvPr/>
          </p:nvSpPr>
          <p:spPr>
            <a:xfrm>
              <a:off x="1984393"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21" name="tx321"/>
            <p:cNvSpPr/>
            <p:nvPr/>
          </p:nvSpPr>
          <p:spPr>
            <a:xfrm>
              <a:off x="1984393"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22" name="tx322"/>
            <p:cNvSpPr/>
            <p:nvPr/>
          </p:nvSpPr>
          <p:spPr>
            <a:xfrm>
              <a:off x="1984393"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23" name="tx323"/>
            <p:cNvSpPr/>
            <p:nvPr/>
          </p:nvSpPr>
          <p:spPr>
            <a:xfrm>
              <a:off x="1984393"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24" name="tx324"/>
            <p:cNvSpPr/>
            <p:nvPr/>
          </p:nvSpPr>
          <p:spPr>
            <a:xfrm>
              <a:off x="2295445"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25" name="tx325"/>
            <p:cNvSpPr/>
            <p:nvPr/>
          </p:nvSpPr>
          <p:spPr>
            <a:xfrm>
              <a:off x="2295445"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26" name="tx326"/>
            <p:cNvSpPr/>
            <p:nvPr/>
          </p:nvSpPr>
          <p:spPr>
            <a:xfrm>
              <a:off x="2295445"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27" name="tx327"/>
            <p:cNvSpPr/>
            <p:nvPr/>
          </p:nvSpPr>
          <p:spPr>
            <a:xfrm>
              <a:off x="2295445"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28" name="tx328"/>
            <p:cNvSpPr/>
            <p:nvPr/>
          </p:nvSpPr>
          <p:spPr>
            <a:xfrm>
              <a:off x="2606496"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29" name="tx329"/>
            <p:cNvSpPr/>
            <p:nvPr/>
          </p:nvSpPr>
          <p:spPr>
            <a:xfrm>
              <a:off x="2606496"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30" name="tx330"/>
            <p:cNvSpPr/>
            <p:nvPr/>
          </p:nvSpPr>
          <p:spPr>
            <a:xfrm>
              <a:off x="2606496"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31" name="tx331"/>
            <p:cNvSpPr/>
            <p:nvPr/>
          </p:nvSpPr>
          <p:spPr>
            <a:xfrm>
              <a:off x="2606496"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32" name="tx332"/>
            <p:cNvSpPr/>
            <p:nvPr/>
          </p:nvSpPr>
          <p:spPr>
            <a:xfrm>
              <a:off x="2917547"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33" name="tx333"/>
            <p:cNvSpPr/>
            <p:nvPr/>
          </p:nvSpPr>
          <p:spPr>
            <a:xfrm>
              <a:off x="2917547"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34" name="tx334"/>
            <p:cNvSpPr/>
            <p:nvPr/>
          </p:nvSpPr>
          <p:spPr>
            <a:xfrm>
              <a:off x="2917547"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35" name="tx335"/>
            <p:cNvSpPr/>
            <p:nvPr/>
          </p:nvSpPr>
          <p:spPr>
            <a:xfrm>
              <a:off x="2917547"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36" name="tx336"/>
            <p:cNvSpPr/>
            <p:nvPr/>
          </p:nvSpPr>
          <p:spPr>
            <a:xfrm>
              <a:off x="3228598"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37" name="tx337"/>
            <p:cNvSpPr/>
            <p:nvPr/>
          </p:nvSpPr>
          <p:spPr>
            <a:xfrm>
              <a:off x="3228598"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38" name="tx338"/>
            <p:cNvSpPr/>
            <p:nvPr/>
          </p:nvSpPr>
          <p:spPr>
            <a:xfrm>
              <a:off x="3228598"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39" name="tx339"/>
            <p:cNvSpPr/>
            <p:nvPr/>
          </p:nvSpPr>
          <p:spPr>
            <a:xfrm>
              <a:off x="3228598"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40" name="tx340"/>
            <p:cNvSpPr/>
            <p:nvPr/>
          </p:nvSpPr>
          <p:spPr>
            <a:xfrm>
              <a:off x="3539650"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41" name="tx341"/>
            <p:cNvSpPr/>
            <p:nvPr/>
          </p:nvSpPr>
          <p:spPr>
            <a:xfrm>
              <a:off x="3539650"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42" name="tx342"/>
            <p:cNvSpPr/>
            <p:nvPr/>
          </p:nvSpPr>
          <p:spPr>
            <a:xfrm>
              <a:off x="3539650"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43" name="tx343"/>
            <p:cNvSpPr/>
            <p:nvPr/>
          </p:nvSpPr>
          <p:spPr>
            <a:xfrm>
              <a:off x="3539650"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44" name="tx344"/>
            <p:cNvSpPr/>
            <p:nvPr/>
          </p:nvSpPr>
          <p:spPr>
            <a:xfrm>
              <a:off x="3850701"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45" name="tx345"/>
            <p:cNvSpPr/>
            <p:nvPr/>
          </p:nvSpPr>
          <p:spPr>
            <a:xfrm>
              <a:off x="3850701"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46" name="tx346"/>
            <p:cNvSpPr/>
            <p:nvPr/>
          </p:nvSpPr>
          <p:spPr>
            <a:xfrm>
              <a:off x="3850701"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47" name="tx347"/>
            <p:cNvSpPr/>
            <p:nvPr/>
          </p:nvSpPr>
          <p:spPr>
            <a:xfrm>
              <a:off x="3850701"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48" name="tx348"/>
            <p:cNvSpPr/>
            <p:nvPr/>
          </p:nvSpPr>
          <p:spPr>
            <a:xfrm>
              <a:off x="4161752"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49" name="tx349"/>
            <p:cNvSpPr/>
            <p:nvPr/>
          </p:nvSpPr>
          <p:spPr>
            <a:xfrm>
              <a:off x="4161752"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50" name="tx350"/>
            <p:cNvSpPr/>
            <p:nvPr/>
          </p:nvSpPr>
          <p:spPr>
            <a:xfrm>
              <a:off x="4161752"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51" name="tx351"/>
            <p:cNvSpPr/>
            <p:nvPr/>
          </p:nvSpPr>
          <p:spPr>
            <a:xfrm>
              <a:off x="4161752"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52" name="tx352"/>
            <p:cNvSpPr/>
            <p:nvPr/>
          </p:nvSpPr>
          <p:spPr>
            <a:xfrm>
              <a:off x="4472803"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53" name="tx353"/>
            <p:cNvSpPr/>
            <p:nvPr/>
          </p:nvSpPr>
          <p:spPr>
            <a:xfrm>
              <a:off x="4472803"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54" name="tx354"/>
            <p:cNvSpPr/>
            <p:nvPr/>
          </p:nvSpPr>
          <p:spPr>
            <a:xfrm>
              <a:off x="4472803"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55" name="tx355"/>
            <p:cNvSpPr/>
            <p:nvPr/>
          </p:nvSpPr>
          <p:spPr>
            <a:xfrm>
              <a:off x="4472803"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56" name="tx356"/>
            <p:cNvSpPr/>
            <p:nvPr/>
          </p:nvSpPr>
          <p:spPr>
            <a:xfrm>
              <a:off x="4783855"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57" name="tx357"/>
            <p:cNvSpPr/>
            <p:nvPr/>
          </p:nvSpPr>
          <p:spPr>
            <a:xfrm>
              <a:off x="4783855"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58" name="tx358"/>
            <p:cNvSpPr/>
            <p:nvPr/>
          </p:nvSpPr>
          <p:spPr>
            <a:xfrm>
              <a:off x="4783855"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59" name="tx359"/>
            <p:cNvSpPr/>
            <p:nvPr/>
          </p:nvSpPr>
          <p:spPr>
            <a:xfrm>
              <a:off x="4783855"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60" name="tx360"/>
            <p:cNvSpPr/>
            <p:nvPr/>
          </p:nvSpPr>
          <p:spPr>
            <a:xfrm>
              <a:off x="4783855"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61" name="tx361"/>
            <p:cNvSpPr/>
            <p:nvPr/>
          </p:nvSpPr>
          <p:spPr>
            <a:xfrm>
              <a:off x="5094906"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62" name="tx362"/>
            <p:cNvSpPr/>
            <p:nvPr/>
          </p:nvSpPr>
          <p:spPr>
            <a:xfrm>
              <a:off x="5094906"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63" name="tx363"/>
            <p:cNvSpPr/>
            <p:nvPr/>
          </p:nvSpPr>
          <p:spPr>
            <a:xfrm>
              <a:off x="5094906"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64" name="tx364"/>
            <p:cNvSpPr/>
            <p:nvPr/>
          </p:nvSpPr>
          <p:spPr>
            <a:xfrm>
              <a:off x="5094906"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65" name="tx365"/>
            <p:cNvSpPr/>
            <p:nvPr/>
          </p:nvSpPr>
          <p:spPr>
            <a:xfrm>
              <a:off x="5094906"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66" name="tx366"/>
            <p:cNvSpPr/>
            <p:nvPr/>
          </p:nvSpPr>
          <p:spPr>
            <a:xfrm>
              <a:off x="5405957"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67" name="tx367"/>
            <p:cNvSpPr/>
            <p:nvPr/>
          </p:nvSpPr>
          <p:spPr>
            <a:xfrm>
              <a:off x="5405957"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68" name="tx368"/>
            <p:cNvSpPr/>
            <p:nvPr/>
          </p:nvSpPr>
          <p:spPr>
            <a:xfrm>
              <a:off x="5405957"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69" name="tx369"/>
            <p:cNvSpPr/>
            <p:nvPr/>
          </p:nvSpPr>
          <p:spPr>
            <a:xfrm>
              <a:off x="5405957"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70" name="tx370"/>
            <p:cNvSpPr/>
            <p:nvPr/>
          </p:nvSpPr>
          <p:spPr>
            <a:xfrm>
              <a:off x="5405957"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71" name="tx371"/>
            <p:cNvSpPr/>
            <p:nvPr/>
          </p:nvSpPr>
          <p:spPr>
            <a:xfrm>
              <a:off x="5405957"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72" name="tx372"/>
            <p:cNvSpPr/>
            <p:nvPr/>
          </p:nvSpPr>
          <p:spPr>
            <a:xfrm>
              <a:off x="5717008"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73" name="tx373"/>
            <p:cNvSpPr/>
            <p:nvPr/>
          </p:nvSpPr>
          <p:spPr>
            <a:xfrm>
              <a:off x="5717008"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74" name="tx374"/>
            <p:cNvSpPr/>
            <p:nvPr/>
          </p:nvSpPr>
          <p:spPr>
            <a:xfrm>
              <a:off x="5717008"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75" name="tx375"/>
            <p:cNvSpPr/>
            <p:nvPr/>
          </p:nvSpPr>
          <p:spPr>
            <a:xfrm>
              <a:off x="5717008"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76" name="tx376"/>
            <p:cNvSpPr/>
            <p:nvPr/>
          </p:nvSpPr>
          <p:spPr>
            <a:xfrm>
              <a:off x="5717008"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77" name="tx377"/>
            <p:cNvSpPr/>
            <p:nvPr/>
          </p:nvSpPr>
          <p:spPr>
            <a:xfrm>
              <a:off x="5717008"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78" name="tx378"/>
            <p:cNvSpPr/>
            <p:nvPr/>
          </p:nvSpPr>
          <p:spPr>
            <a:xfrm>
              <a:off x="6028060"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79" name="tx379"/>
            <p:cNvSpPr/>
            <p:nvPr/>
          </p:nvSpPr>
          <p:spPr>
            <a:xfrm>
              <a:off x="6028060"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80" name="tx380"/>
            <p:cNvSpPr/>
            <p:nvPr/>
          </p:nvSpPr>
          <p:spPr>
            <a:xfrm>
              <a:off x="6028060"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81" name="tx381"/>
            <p:cNvSpPr/>
            <p:nvPr/>
          </p:nvSpPr>
          <p:spPr>
            <a:xfrm>
              <a:off x="6028060"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82" name="tx382"/>
            <p:cNvSpPr/>
            <p:nvPr/>
          </p:nvSpPr>
          <p:spPr>
            <a:xfrm>
              <a:off x="6028060"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83" name="tx383"/>
            <p:cNvSpPr/>
            <p:nvPr/>
          </p:nvSpPr>
          <p:spPr>
            <a:xfrm>
              <a:off x="6028060"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84" name="tx384"/>
            <p:cNvSpPr/>
            <p:nvPr/>
          </p:nvSpPr>
          <p:spPr>
            <a:xfrm>
              <a:off x="6028060"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85" name="tx385"/>
            <p:cNvSpPr/>
            <p:nvPr/>
          </p:nvSpPr>
          <p:spPr>
            <a:xfrm>
              <a:off x="6339111"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86" name="tx386"/>
            <p:cNvSpPr/>
            <p:nvPr/>
          </p:nvSpPr>
          <p:spPr>
            <a:xfrm>
              <a:off x="6339111"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87" name="tx387"/>
            <p:cNvSpPr/>
            <p:nvPr/>
          </p:nvSpPr>
          <p:spPr>
            <a:xfrm>
              <a:off x="6339111"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88" name="tx388"/>
            <p:cNvSpPr/>
            <p:nvPr/>
          </p:nvSpPr>
          <p:spPr>
            <a:xfrm>
              <a:off x="6339111"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89" name="tx389"/>
            <p:cNvSpPr/>
            <p:nvPr/>
          </p:nvSpPr>
          <p:spPr>
            <a:xfrm>
              <a:off x="6339111"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90" name="tx390"/>
            <p:cNvSpPr/>
            <p:nvPr/>
          </p:nvSpPr>
          <p:spPr>
            <a:xfrm>
              <a:off x="6339111"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91" name="tx391"/>
            <p:cNvSpPr/>
            <p:nvPr/>
          </p:nvSpPr>
          <p:spPr>
            <a:xfrm>
              <a:off x="6339111"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92" name="tx392"/>
            <p:cNvSpPr/>
            <p:nvPr/>
          </p:nvSpPr>
          <p:spPr>
            <a:xfrm>
              <a:off x="6650162"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93" name="tx393"/>
            <p:cNvSpPr/>
            <p:nvPr/>
          </p:nvSpPr>
          <p:spPr>
            <a:xfrm>
              <a:off x="6650162"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94" name="tx394"/>
            <p:cNvSpPr/>
            <p:nvPr/>
          </p:nvSpPr>
          <p:spPr>
            <a:xfrm>
              <a:off x="6650162"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95" name="tx395"/>
            <p:cNvSpPr/>
            <p:nvPr/>
          </p:nvSpPr>
          <p:spPr>
            <a:xfrm>
              <a:off x="6650162"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96" name="tx396"/>
            <p:cNvSpPr/>
            <p:nvPr/>
          </p:nvSpPr>
          <p:spPr>
            <a:xfrm>
              <a:off x="6650162"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97" name="tx397"/>
            <p:cNvSpPr/>
            <p:nvPr/>
          </p:nvSpPr>
          <p:spPr>
            <a:xfrm>
              <a:off x="6650162"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98" name="tx398"/>
            <p:cNvSpPr/>
            <p:nvPr/>
          </p:nvSpPr>
          <p:spPr>
            <a:xfrm>
              <a:off x="6650162"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99" name="tx399"/>
            <p:cNvSpPr/>
            <p:nvPr/>
          </p:nvSpPr>
          <p:spPr>
            <a:xfrm>
              <a:off x="6650162"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00" name="tx400"/>
            <p:cNvSpPr/>
            <p:nvPr/>
          </p:nvSpPr>
          <p:spPr>
            <a:xfrm>
              <a:off x="6650162"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01" name="tx401"/>
            <p:cNvSpPr/>
            <p:nvPr/>
          </p:nvSpPr>
          <p:spPr>
            <a:xfrm>
              <a:off x="6961213"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02" name="tx402"/>
            <p:cNvSpPr/>
            <p:nvPr/>
          </p:nvSpPr>
          <p:spPr>
            <a:xfrm>
              <a:off x="6961213"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03" name="tx403"/>
            <p:cNvSpPr/>
            <p:nvPr/>
          </p:nvSpPr>
          <p:spPr>
            <a:xfrm>
              <a:off x="6961213"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04" name="tx404"/>
            <p:cNvSpPr/>
            <p:nvPr/>
          </p:nvSpPr>
          <p:spPr>
            <a:xfrm>
              <a:off x="6961213"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05" name="tx405"/>
            <p:cNvSpPr/>
            <p:nvPr/>
          </p:nvSpPr>
          <p:spPr>
            <a:xfrm>
              <a:off x="6961213"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06" name="tx406"/>
            <p:cNvSpPr/>
            <p:nvPr/>
          </p:nvSpPr>
          <p:spPr>
            <a:xfrm>
              <a:off x="6961213"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07" name="tx407"/>
            <p:cNvSpPr/>
            <p:nvPr/>
          </p:nvSpPr>
          <p:spPr>
            <a:xfrm>
              <a:off x="6961213"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08" name="tx408"/>
            <p:cNvSpPr/>
            <p:nvPr/>
          </p:nvSpPr>
          <p:spPr>
            <a:xfrm>
              <a:off x="6961213"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09" name="tx409"/>
            <p:cNvSpPr/>
            <p:nvPr/>
          </p:nvSpPr>
          <p:spPr>
            <a:xfrm>
              <a:off x="6961213"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10" name="tx410"/>
            <p:cNvSpPr/>
            <p:nvPr/>
          </p:nvSpPr>
          <p:spPr>
            <a:xfrm>
              <a:off x="7272265"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11" name="tx411"/>
            <p:cNvSpPr/>
            <p:nvPr/>
          </p:nvSpPr>
          <p:spPr>
            <a:xfrm>
              <a:off x="7272265"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12" name="tx412"/>
            <p:cNvSpPr/>
            <p:nvPr/>
          </p:nvSpPr>
          <p:spPr>
            <a:xfrm>
              <a:off x="7272265"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13" name="tx413"/>
            <p:cNvSpPr/>
            <p:nvPr/>
          </p:nvSpPr>
          <p:spPr>
            <a:xfrm>
              <a:off x="7272265"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14" name="tx414"/>
            <p:cNvSpPr/>
            <p:nvPr/>
          </p:nvSpPr>
          <p:spPr>
            <a:xfrm>
              <a:off x="7272265"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15" name="tx415"/>
            <p:cNvSpPr/>
            <p:nvPr/>
          </p:nvSpPr>
          <p:spPr>
            <a:xfrm>
              <a:off x="7272265"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16" name="tx416"/>
            <p:cNvSpPr/>
            <p:nvPr/>
          </p:nvSpPr>
          <p:spPr>
            <a:xfrm>
              <a:off x="7272265"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17" name="tx417"/>
            <p:cNvSpPr/>
            <p:nvPr/>
          </p:nvSpPr>
          <p:spPr>
            <a:xfrm>
              <a:off x="7272265"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18" name="tx418"/>
            <p:cNvSpPr/>
            <p:nvPr/>
          </p:nvSpPr>
          <p:spPr>
            <a:xfrm>
              <a:off x="7272265"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19" name="tx419"/>
            <p:cNvSpPr/>
            <p:nvPr/>
          </p:nvSpPr>
          <p:spPr>
            <a:xfrm>
              <a:off x="7272265" y="3554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20" name="tx420"/>
            <p:cNvSpPr/>
            <p:nvPr/>
          </p:nvSpPr>
          <p:spPr>
            <a:xfrm>
              <a:off x="7583316"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21" name="tx421"/>
            <p:cNvSpPr/>
            <p:nvPr/>
          </p:nvSpPr>
          <p:spPr>
            <a:xfrm>
              <a:off x="7583316"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22" name="tx422"/>
            <p:cNvSpPr/>
            <p:nvPr/>
          </p:nvSpPr>
          <p:spPr>
            <a:xfrm>
              <a:off x="7583316"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23" name="tx423"/>
            <p:cNvSpPr/>
            <p:nvPr/>
          </p:nvSpPr>
          <p:spPr>
            <a:xfrm>
              <a:off x="7583316"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24" name="tx424"/>
            <p:cNvSpPr/>
            <p:nvPr/>
          </p:nvSpPr>
          <p:spPr>
            <a:xfrm>
              <a:off x="7583316"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25" name="tx425"/>
            <p:cNvSpPr/>
            <p:nvPr/>
          </p:nvSpPr>
          <p:spPr>
            <a:xfrm>
              <a:off x="7583316"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26" name="tx426"/>
            <p:cNvSpPr/>
            <p:nvPr/>
          </p:nvSpPr>
          <p:spPr>
            <a:xfrm>
              <a:off x="7583316"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27" name="tx427"/>
            <p:cNvSpPr/>
            <p:nvPr/>
          </p:nvSpPr>
          <p:spPr>
            <a:xfrm>
              <a:off x="7583316"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28" name="tx428"/>
            <p:cNvSpPr/>
            <p:nvPr/>
          </p:nvSpPr>
          <p:spPr>
            <a:xfrm>
              <a:off x="7583316"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29" name="tx429"/>
            <p:cNvSpPr/>
            <p:nvPr/>
          </p:nvSpPr>
          <p:spPr>
            <a:xfrm>
              <a:off x="7583316" y="3554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30" name="tx430"/>
            <p:cNvSpPr/>
            <p:nvPr/>
          </p:nvSpPr>
          <p:spPr>
            <a:xfrm>
              <a:off x="7894367"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31" name="tx431"/>
            <p:cNvSpPr/>
            <p:nvPr/>
          </p:nvSpPr>
          <p:spPr>
            <a:xfrm>
              <a:off x="7894367"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32" name="tx432"/>
            <p:cNvSpPr/>
            <p:nvPr/>
          </p:nvSpPr>
          <p:spPr>
            <a:xfrm>
              <a:off x="7894367"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33" name="tx433"/>
            <p:cNvSpPr/>
            <p:nvPr/>
          </p:nvSpPr>
          <p:spPr>
            <a:xfrm>
              <a:off x="7894367"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34" name="tx434"/>
            <p:cNvSpPr/>
            <p:nvPr/>
          </p:nvSpPr>
          <p:spPr>
            <a:xfrm>
              <a:off x="7894367"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35" name="tx435"/>
            <p:cNvSpPr/>
            <p:nvPr/>
          </p:nvSpPr>
          <p:spPr>
            <a:xfrm>
              <a:off x="7894367"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36" name="tx436"/>
            <p:cNvSpPr/>
            <p:nvPr/>
          </p:nvSpPr>
          <p:spPr>
            <a:xfrm>
              <a:off x="7894367"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37" name="tx437"/>
            <p:cNvSpPr/>
            <p:nvPr/>
          </p:nvSpPr>
          <p:spPr>
            <a:xfrm>
              <a:off x="7894367"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38" name="tx438"/>
            <p:cNvSpPr/>
            <p:nvPr/>
          </p:nvSpPr>
          <p:spPr>
            <a:xfrm>
              <a:off x="7894367"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39" name="tx439"/>
            <p:cNvSpPr/>
            <p:nvPr/>
          </p:nvSpPr>
          <p:spPr>
            <a:xfrm>
              <a:off x="7894367"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40" name="tx440"/>
            <p:cNvSpPr/>
            <p:nvPr/>
          </p:nvSpPr>
          <p:spPr>
            <a:xfrm>
              <a:off x="7894367" y="3554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41" name="tx441"/>
            <p:cNvSpPr/>
            <p:nvPr/>
          </p:nvSpPr>
          <p:spPr>
            <a:xfrm>
              <a:off x="8205418"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42" name="tx442"/>
            <p:cNvSpPr/>
            <p:nvPr/>
          </p:nvSpPr>
          <p:spPr>
            <a:xfrm>
              <a:off x="8205418"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43" name="tx443"/>
            <p:cNvSpPr/>
            <p:nvPr/>
          </p:nvSpPr>
          <p:spPr>
            <a:xfrm>
              <a:off x="8205418"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44" name="tx444"/>
            <p:cNvSpPr/>
            <p:nvPr/>
          </p:nvSpPr>
          <p:spPr>
            <a:xfrm>
              <a:off x="8205418"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45" name="tx445"/>
            <p:cNvSpPr/>
            <p:nvPr/>
          </p:nvSpPr>
          <p:spPr>
            <a:xfrm>
              <a:off x="8205418"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46" name="tx446"/>
            <p:cNvSpPr/>
            <p:nvPr/>
          </p:nvSpPr>
          <p:spPr>
            <a:xfrm>
              <a:off x="8205418"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47" name="tx447"/>
            <p:cNvSpPr/>
            <p:nvPr/>
          </p:nvSpPr>
          <p:spPr>
            <a:xfrm>
              <a:off x="8205418"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48" name="tx448"/>
            <p:cNvSpPr/>
            <p:nvPr/>
          </p:nvSpPr>
          <p:spPr>
            <a:xfrm>
              <a:off x="8205418"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49" name="tx449"/>
            <p:cNvSpPr/>
            <p:nvPr/>
          </p:nvSpPr>
          <p:spPr>
            <a:xfrm>
              <a:off x="8205418"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50" name="tx450"/>
            <p:cNvSpPr/>
            <p:nvPr/>
          </p:nvSpPr>
          <p:spPr>
            <a:xfrm>
              <a:off x="8205418"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51" name="tx451"/>
            <p:cNvSpPr/>
            <p:nvPr/>
          </p:nvSpPr>
          <p:spPr>
            <a:xfrm>
              <a:off x="8205418" y="3554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52" name="tx452"/>
            <p:cNvSpPr/>
            <p:nvPr/>
          </p:nvSpPr>
          <p:spPr>
            <a:xfrm>
              <a:off x="8516470"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53" name="tx453"/>
            <p:cNvSpPr/>
            <p:nvPr/>
          </p:nvSpPr>
          <p:spPr>
            <a:xfrm>
              <a:off x="8516470"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54" name="tx454"/>
            <p:cNvSpPr/>
            <p:nvPr/>
          </p:nvSpPr>
          <p:spPr>
            <a:xfrm>
              <a:off x="8516470"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55" name="tx455"/>
            <p:cNvSpPr/>
            <p:nvPr/>
          </p:nvSpPr>
          <p:spPr>
            <a:xfrm>
              <a:off x="8516470"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56" name="tx456"/>
            <p:cNvSpPr/>
            <p:nvPr/>
          </p:nvSpPr>
          <p:spPr>
            <a:xfrm>
              <a:off x="8516470"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57" name="tx457"/>
            <p:cNvSpPr/>
            <p:nvPr/>
          </p:nvSpPr>
          <p:spPr>
            <a:xfrm>
              <a:off x="8516470"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58" name="tx458"/>
            <p:cNvSpPr/>
            <p:nvPr/>
          </p:nvSpPr>
          <p:spPr>
            <a:xfrm>
              <a:off x="8516470" y="42389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59" name="tx459"/>
            <p:cNvSpPr/>
            <p:nvPr/>
          </p:nvSpPr>
          <p:spPr>
            <a:xfrm>
              <a:off x="8516470"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60" name="tx460"/>
            <p:cNvSpPr/>
            <p:nvPr/>
          </p:nvSpPr>
          <p:spPr>
            <a:xfrm>
              <a:off x="8516470"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61" name="tx461"/>
            <p:cNvSpPr/>
            <p:nvPr/>
          </p:nvSpPr>
          <p:spPr>
            <a:xfrm>
              <a:off x="8516470"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62" name="tx462"/>
            <p:cNvSpPr/>
            <p:nvPr/>
          </p:nvSpPr>
          <p:spPr>
            <a:xfrm>
              <a:off x="8516470"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63" name="tx463"/>
            <p:cNvSpPr/>
            <p:nvPr/>
          </p:nvSpPr>
          <p:spPr>
            <a:xfrm>
              <a:off x="8516470" y="3554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64" name="tx464"/>
            <p:cNvSpPr/>
            <p:nvPr/>
          </p:nvSpPr>
          <p:spPr>
            <a:xfrm>
              <a:off x="8827521"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65" name="tx465"/>
            <p:cNvSpPr/>
            <p:nvPr/>
          </p:nvSpPr>
          <p:spPr>
            <a:xfrm>
              <a:off x="8827521"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66" name="tx466"/>
            <p:cNvSpPr/>
            <p:nvPr/>
          </p:nvSpPr>
          <p:spPr>
            <a:xfrm>
              <a:off x="8827521"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67" name="tx467"/>
            <p:cNvSpPr/>
            <p:nvPr/>
          </p:nvSpPr>
          <p:spPr>
            <a:xfrm>
              <a:off x="8827521"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68" name="tx468"/>
            <p:cNvSpPr/>
            <p:nvPr/>
          </p:nvSpPr>
          <p:spPr>
            <a:xfrm>
              <a:off x="8827521"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69" name="tx469"/>
            <p:cNvSpPr/>
            <p:nvPr/>
          </p:nvSpPr>
          <p:spPr>
            <a:xfrm>
              <a:off x="8827521"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70" name="tx470"/>
            <p:cNvSpPr/>
            <p:nvPr/>
          </p:nvSpPr>
          <p:spPr>
            <a:xfrm>
              <a:off x="8827521" y="42389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71" name="tx471"/>
            <p:cNvSpPr/>
            <p:nvPr/>
          </p:nvSpPr>
          <p:spPr>
            <a:xfrm>
              <a:off x="8827521"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72" name="tx472"/>
            <p:cNvSpPr/>
            <p:nvPr/>
          </p:nvSpPr>
          <p:spPr>
            <a:xfrm>
              <a:off x="8827521"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73" name="tx473"/>
            <p:cNvSpPr/>
            <p:nvPr/>
          </p:nvSpPr>
          <p:spPr>
            <a:xfrm>
              <a:off x="8827521"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74" name="tx474"/>
            <p:cNvSpPr/>
            <p:nvPr/>
          </p:nvSpPr>
          <p:spPr>
            <a:xfrm>
              <a:off x="8827521"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75" name="tx475"/>
            <p:cNvSpPr/>
            <p:nvPr/>
          </p:nvSpPr>
          <p:spPr>
            <a:xfrm>
              <a:off x="8827521" y="3554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76" name="tx476"/>
            <p:cNvSpPr/>
            <p:nvPr/>
          </p:nvSpPr>
          <p:spPr>
            <a:xfrm>
              <a:off x="1081369" y="28692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477" name="tx477"/>
            <p:cNvSpPr/>
            <p:nvPr/>
          </p:nvSpPr>
          <p:spPr>
            <a:xfrm>
              <a:off x="1081369" y="14995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78" name="tx478"/>
            <p:cNvSpPr/>
            <p:nvPr/>
          </p:nvSpPr>
          <p:spPr>
            <a:xfrm>
              <a:off x="1081369" y="25268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79" name="tx479"/>
            <p:cNvSpPr/>
            <p:nvPr/>
          </p:nvSpPr>
          <p:spPr>
            <a:xfrm>
              <a:off x="1081369" y="52662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480" name="tx480"/>
            <p:cNvSpPr/>
            <p:nvPr/>
          </p:nvSpPr>
          <p:spPr>
            <a:xfrm>
              <a:off x="1081369" y="49238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481" name="tx481"/>
            <p:cNvSpPr/>
            <p:nvPr/>
          </p:nvSpPr>
          <p:spPr>
            <a:xfrm>
              <a:off x="1392420" y="28692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482" name="tx482"/>
            <p:cNvSpPr/>
            <p:nvPr/>
          </p:nvSpPr>
          <p:spPr>
            <a:xfrm>
              <a:off x="1392420" y="14995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83" name="tx483"/>
            <p:cNvSpPr/>
            <p:nvPr/>
          </p:nvSpPr>
          <p:spPr>
            <a:xfrm>
              <a:off x="1392420" y="25268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84" name="tx484"/>
            <p:cNvSpPr/>
            <p:nvPr/>
          </p:nvSpPr>
          <p:spPr>
            <a:xfrm>
              <a:off x="1392420" y="52662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485" name="tx485"/>
            <p:cNvSpPr/>
            <p:nvPr/>
          </p:nvSpPr>
          <p:spPr>
            <a:xfrm>
              <a:off x="1392420" y="49238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486" name="tx486"/>
            <p:cNvSpPr/>
            <p:nvPr/>
          </p:nvSpPr>
          <p:spPr>
            <a:xfrm>
              <a:off x="1703472" y="28692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487" name="tx487"/>
            <p:cNvSpPr/>
            <p:nvPr/>
          </p:nvSpPr>
          <p:spPr>
            <a:xfrm>
              <a:off x="1703472" y="14995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88" name="tx488"/>
            <p:cNvSpPr/>
            <p:nvPr/>
          </p:nvSpPr>
          <p:spPr>
            <a:xfrm>
              <a:off x="1703472" y="25268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89" name="tx489"/>
            <p:cNvSpPr/>
            <p:nvPr/>
          </p:nvSpPr>
          <p:spPr>
            <a:xfrm>
              <a:off x="1703472" y="52662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490" name="tx490"/>
            <p:cNvSpPr/>
            <p:nvPr/>
          </p:nvSpPr>
          <p:spPr>
            <a:xfrm>
              <a:off x="1703472" y="49238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491" name="tx491"/>
            <p:cNvSpPr/>
            <p:nvPr/>
          </p:nvSpPr>
          <p:spPr>
            <a:xfrm>
              <a:off x="2014523" y="28692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492" name="tx492"/>
            <p:cNvSpPr/>
            <p:nvPr/>
          </p:nvSpPr>
          <p:spPr>
            <a:xfrm>
              <a:off x="2014523" y="14995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93" name="tx493"/>
            <p:cNvSpPr/>
            <p:nvPr/>
          </p:nvSpPr>
          <p:spPr>
            <a:xfrm>
              <a:off x="2014523" y="25268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94" name="tx494"/>
            <p:cNvSpPr/>
            <p:nvPr/>
          </p:nvSpPr>
          <p:spPr>
            <a:xfrm>
              <a:off x="2014523" y="52662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495" name="tx495"/>
            <p:cNvSpPr/>
            <p:nvPr/>
          </p:nvSpPr>
          <p:spPr>
            <a:xfrm>
              <a:off x="2014523" y="49238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496" name="tx496"/>
            <p:cNvSpPr/>
            <p:nvPr/>
          </p:nvSpPr>
          <p:spPr>
            <a:xfrm>
              <a:off x="2295445"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497" name="tx497"/>
            <p:cNvSpPr/>
            <p:nvPr/>
          </p:nvSpPr>
          <p:spPr>
            <a:xfrm>
              <a:off x="2325574" y="14995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498" name="tx498"/>
            <p:cNvSpPr/>
            <p:nvPr/>
          </p:nvSpPr>
          <p:spPr>
            <a:xfrm>
              <a:off x="2325574" y="25268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99" name="tx499"/>
            <p:cNvSpPr/>
            <p:nvPr/>
          </p:nvSpPr>
          <p:spPr>
            <a:xfrm>
              <a:off x="2325574" y="52662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00" name="tx500"/>
            <p:cNvSpPr/>
            <p:nvPr/>
          </p:nvSpPr>
          <p:spPr>
            <a:xfrm>
              <a:off x="2325574" y="49238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01" name="tx501"/>
            <p:cNvSpPr/>
            <p:nvPr/>
          </p:nvSpPr>
          <p:spPr>
            <a:xfrm>
              <a:off x="2606496"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502" name="tx502"/>
            <p:cNvSpPr/>
            <p:nvPr/>
          </p:nvSpPr>
          <p:spPr>
            <a:xfrm>
              <a:off x="2636625" y="14995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03" name="tx503"/>
            <p:cNvSpPr/>
            <p:nvPr/>
          </p:nvSpPr>
          <p:spPr>
            <a:xfrm>
              <a:off x="2636625" y="25268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04" name="tx504"/>
            <p:cNvSpPr/>
            <p:nvPr/>
          </p:nvSpPr>
          <p:spPr>
            <a:xfrm>
              <a:off x="2636625" y="52662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05" name="tx505"/>
            <p:cNvSpPr/>
            <p:nvPr/>
          </p:nvSpPr>
          <p:spPr>
            <a:xfrm>
              <a:off x="2636625" y="49238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06" name="tx506"/>
            <p:cNvSpPr/>
            <p:nvPr/>
          </p:nvSpPr>
          <p:spPr>
            <a:xfrm>
              <a:off x="2917547"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507" name="tx507"/>
            <p:cNvSpPr/>
            <p:nvPr/>
          </p:nvSpPr>
          <p:spPr>
            <a:xfrm>
              <a:off x="2947677" y="14995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08" name="tx508"/>
            <p:cNvSpPr/>
            <p:nvPr/>
          </p:nvSpPr>
          <p:spPr>
            <a:xfrm>
              <a:off x="2947677" y="25268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09" name="tx509"/>
            <p:cNvSpPr/>
            <p:nvPr/>
          </p:nvSpPr>
          <p:spPr>
            <a:xfrm>
              <a:off x="2947677" y="52662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10" name="tx510"/>
            <p:cNvSpPr/>
            <p:nvPr/>
          </p:nvSpPr>
          <p:spPr>
            <a:xfrm>
              <a:off x="2947677" y="49238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11" name="tx511"/>
            <p:cNvSpPr/>
            <p:nvPr/>
          </p:nvSpPr>
          <p:spPr>
            <a:xfrm>
              <a:off x="2947677"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12" name="tx512"/>
            <p:cNvSpPr/>
            <p:nvPr/>
          </p:nvSpPr>
          <p:spPr>
            <a:xfrm>
              <a:off x="3228598"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513" name="tx513"/>
            <p:cNvSpPr/>
            <p:nvPr/>
          </p:nvSpPr>
          <p:spPr>
            <a:xfrm>
              <a:off x="3258728" y="14995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14" name="tx514"/>
            <p:cNvSpPr/>
            <p:nvPr/>
          </p:nvSpPr>
          <p:spPr>
            <a:xfrm>
              <a:off x="3258728" y="25268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15" name="tx515"/>
            <p:cNvSpPr/>
            <p:nvPr/>
          </p:nvSpPr>
          <p:spPr>
            <a:xfrm>
              <a:off x="3258728" y="52662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16" name="tx516"/>
            <p:cNvSpPr/>
            <p:nvPr/>
          </p:nvSpPr>
          <p:spPr>
            <a:xfrm>
              <a:off x="3258728" y="49238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17" name="tx517"/>
            <p:cNvSpPr/>
            <p:nvPr/>
          </p:nvSpPr>
          <p:spPr>
            <a:xfrm>
              <a:off x="3258728"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18" name="tx518"/>
            <p:cNvSpPr/>
            <p:nvPr/>
          </p:nvSpPr>
          <p:spPr>
            <a:xfrm>
              <a:off x="3539650"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519" name="tx519"/>
            <p:cNvSpPr/>
            <p:nvPr/>
          </p:nvSpPr>
          <p:spPr>
            <a:xfrm>
              <a:off x="3569779" y="14995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20" name="tx520"/>
            <p:cNvSpPr/>
            <p:nvPr/>
          </p:nvSpPr>
          <p:spPr>
            <a:xfrm>
              <a:off x="3569779" y="25268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21" name="tx521"/>
            <p:cNvSpPr/>
            <p:nvPr/>
          </p:nvSpPr>
          <p:spPr>
            <a:xfrm>
              <a:off x="3569779" y="52662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22" name="tx522"/>
            <p:cNvSpPr/>
            <p:nvPr/>
          </p:nvSpPr>
          <p:spPr>
            <a:xfrm>
              <a:off x="3569779" y="32117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23" name="tx523"/>
            <p:cNvSpPr/>
            <p:nvPr/>
          </p:nvSpPr>
          <p:spPr>
            <a:xfrm>
              <a:off x="3569779" y="49238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24" name="tx524"/>
            <p:cNvSpPr/>
            <p:nvPr/>
          </p:nvSpPr>
          <p:spPr>
            <a:xfrm>
              <a:off x="3569779"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25" name="tx525"/>
            <p:cNvSpPr/>
            <p:nvPr/>
          </p:nvSpPr>
          <p:spPr>
            <a:xfrm>
              <a:off x="3850701"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526" name="tx526"/>
            <p:cNvSpPr/>
            <p:nvPr/>
          </p:nvSpPr>
          <p:spPr>
            <a:xfrm>
              <a:off x="3880830" y="14995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527" name="tx527"/>
            <p:cNvSpPr/>
            <p:nvPr/>
          </p:nvSpPr>
          <p:spPr>
            <a:xfrm>
              <a:off x="3850701"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528" name="tx528"/>
            <p:cNvSpPr/>
            <p:nvPr/>
          </p:nvSpPr>
          <p:spPr>
            <a:xfrm>
              <a:off x="3880830" y="52662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29" name="tx529"/>
            <p:cNvSpPr/>
            <p:nvPr/>
          </p:nvSpPr>
          <p:spPr>
            <a:xfrm>
              <a:off x="3880830" y="32117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30" name="tx530"/>
            <p:cNvSpPr/>
            <p:nvPr/>
          </p:nvSpPr>
          <p:spPr>
            <a:xfrm>
              <a:off x="3880830" y="49238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31" name="tx531"/>
            <p:cNvSpPr/>
            <p:nvPr/>
          </p:nvSpPr>
          <p:spPr>
            <a:xfrm>
              <a:off x="3880830"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32" name="tx532"/>
            <p:cNvSpPr/>
            <p:nvPr/>
          </p:nvSpPr>
          <p:spPr>
            <a:xfrm>
              <a:off x="4161752"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533" name="tx533"/>
            <p:cNvSpPr/>
            <p:nvPr/>
          </p:nvSpPr>
          <p:spPr>
            <a:xfrm>
              <a:off x="4191882" y="14995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534" name="tx534"/>
            <p:cNvSpPr/>
            <p:nvPr/>
          </p:nvSpPr>
          <p:spPr>
            <a:xfrm>
              <a:off x="4161752"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535" name="tx535"/>
            <p:cNvSpPr/>
            <p:nvPr/>
          </p:nvSpPr>
          <p:spPr>
            <a:xfrm>
              <a:off x="4191882" y="52662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536" name="tx536"/>
            <p:cNvSpPr/>
            <p:nvPr/>
          </p:nvSpPr>
          <p:spPr>
            <a:xfrm>
              <a:off x="4191882" y="32117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37" name="tx537"/>
            <p:cNvSpPr/>
            <p:nvPr/>
          </p:nvSpPr>
          <p:spPr>
            <a:xfrm>
              <a:off x="4191882" y="49238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38" name="tx538"/>
            <p:cNvSpPr/>
            <p:nvPr/>
          </p:nvSpPr>
          <p:spPr>
            <a:xfrm>
              <a:off x="4191882"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39" name="tx539"/>
            <p:cNvSpPr/>
            <p:nvPr/>
          </p:nvSpPr>
          <p:spPr>
            <a:xfrm>
              <a:off x="4472803"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540" name="tx540"/>
            <p:cNvSpPr/>
            <p:nvPr/>
          </p:nvSpPr>
          <p:spPr>
            <a:xfrm>
              <a:off x="4502933" y="14995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541" name="tx541"/>
            <p:cNvSpPr/>
            <p:nvPr/>
          </p:nvSpPr>
          <p:spPr>
            <a:xfrm>
              <a:off x="4476827" y="2526864"/>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542" name="tx542"/>
            <p:cNvSpPr/>
            <p:nvPr/>
          </p:nvSpPr>
          <p:spPr>
            <a:xfrm>
              <a:off x="4472803"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543" name="tx543"/>
            <p:cNvSpPr/>
            <p:nvPr/>
          </p:nvSpPr>
          <p:spPr>
            <a:xfrm>
              <a:off x="4502933" y="32117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4" name="tx544"/>
            <p:cNvSpPr/>
            <p:nvPr/>
          </p:nvSpPr>
          <p:spPr>
            <a:xfrm>
              <a:off x="4502933" y="49238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45" name="tx545"/>
            <p:cNvSpPr/>
            <p:nvPr/>
          </p:nvSpPr>
          <p:spPr>
            <a:xfrm>
              <a:off x="4502933"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6" name="tx546"/>
            <p:cNvSpPr/>
            <p:nvPr/>
          </p:nvSpPr>
          <p:spPr>
            <a:xfrm>
              <a:off x="4783855"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547" name="tx547"/>
            <p:cNvSpPr/>
            <p:nvPr/>
          </p:nvSpPr>
          <p:spPr>
            <a:xfrm>
              <a:off x="4783855"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548" name="tx548"/>
            <p:cNvSpPr/>
            <p:nvPr/>
          </p:nvSpPr>
          <p:spPr>
            <a:xfrm>
              <a:off x="4783855"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549" name="tx549"/>
            <p:cNvSpPr/>
            <p:nvPr/>
          </p:nvSpPr>
          <p:spPr>
            <a:xfrm>
              <a:off x="4813984" y="32117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0" name="tx550"/>
            <p:cNvSpPr/>
            <p:nvPr/>
          </p:nvSpPr>
          <p:spPr>
            <a:xfrm>
              <a:off x="4813984" y="49238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51" name="tx551"/>
            <p:cNvSpPr/>
            <p:nvPr/>
          </p:nvSpPr>
          <p:spPr>
            <a:xfrm>
              <a:off x="4813984"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2" name="tx552"/>
            <p:cNvSpPr/>
            <p:nvPr/>
          </p:nvSpPr>
          <p:spPr>
            <a:xfrm>
              <a:off x="5094906"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553" name="tx553"/>
            <p:cNvSpPr/>
            <p:nvPr/>
          </p:nvSpPr>
          <p:spPr>
            <a:xfrm>
              <a:off x="5094906"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554" name="tx554"/>
            <p:cNvSpPr/>
            <p:nvPr/>
          </p:nvSpPr>
          <p:spPr>
            <a:xfrm>
              <a:off x="5094906"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555" name="tx555"/>
            <p:cNvSpPr/>
            <p:nvPr/>
          </p:nvSpPr>
          <p:spPr>
            <a:xfrm>
              <a:off x="5125035" y="32117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6" name="tx556"/>
            <p:cNvSpPr/>
            <p:nvPr/>
          </p:nvSpPr>
          <p:spPr>
            <a:xfrm>
              <a:off x="5094906"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557" name="tx557"/>
            <p:cNvSpPr/>
            <p:nvPr/>
          </p:nvSpPr>
          <p:spPr>
            <a:xfrm>
              <a:off x="5125035"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8" name="tx558"/>
            <p:cNvSpPr/>
            <p:nvPr/>
          </p:nvSpPr>
          <p:spPr>
            <a:xfrm>
              <a:off x="5405957"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559" name="tx559"/>
            <p:cNvSpPr/>
            <p:nvPr/>
          </p:nvSpPr>
          <p:spPr>
            <a:xfrm>
              <a:off x="5405957"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560" name="tx560"/>
            <p:cNvSpPr/>
            <p:nvPr/>
          </p:nvSpPr>
          <p:spPr>
            <a:xfrm>
              <a:off x="5436087" y="32117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1" name="tx561"/>
            <p:cNvSpPr/>
            <p:nvPr/>
          </p:nvSpPr>
          <p:spPr>
            <a:xfrm>
              <a:off x="5405957"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562" name="tx562"/>
            <p:cNvSpPr/>
            <p:nvPr/>
          </p:nvSpPr>
          <p:spPr>
            <a:xfrm>
              <a:off x="5436087"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3" name="tx563"/>
            <p:cNvSpPr/>
            <p:nvPr/>
          </p:nvSpPr>
          <p:spPr>
            <a:xfrm>
              <a:off x="5717008"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564" name="tx564"/>
            <p:cNvSpPr/>
            <p:nvPr/>
          </p:nvSpPr>
          <p:spPr>
            <a:xfrm>
              <a:off x="5717008"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565" name="tx565"/>
            <p:cNvSpPr/>
            <p:nvPr/>
          </p:nvSpPr>
          <p:spPr>
            <a:xfrm>
              <a:off x="5747138" y="38965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566" name="tx566"/>
            <p:cNvSpPr/>
            <p:nvPr/>
          </p:nvSpPr>
          <p:spPr>
            <a:xfrm>
              <a:off x="5747138" y="32117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67" name="tx567"/>
            <p:cNvSpPr/>
            <p:nvPr/>
          </p:nvSpPr>
          <p:spPr>
            <a:xfrm>
              <a:off x="5717008"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568" name="tx568"/>
            <p:cNvSpPr/>
            <p:nvPr/>
          </p:nvSpPr>
          <p:spPr>
            <a:xfrm>
              <a:off x="5747138"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9" name="tx569"/>
            <p:cNvSpPr/>
            <p:nvPr/>
          </p:nvSpPr>
          <p:spPr>
            <a:xfrm>
              <a:off x="6028060"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570" name="tx570"/>
            <p:cNvSpPr/>
            <p:nvPr/>
          </p:nvSpPr>
          <p:spPr>
            <a:xfrm>
              <a:off x="6028060"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571" name="tx571"/>
            <p:cNvSpPr/>
            <p:nvPr/>
          </p:nvSpPr>
          <p:spPr>
            <a:xfrm>
              <a:off x="6032083" y="3211714"/>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572" name="tx572"/>
            <p:cNvSpPr/>
            <p:nvPr/>
          </p:nvSpPr>
          <p:spPr>
            <a:xfrm>
              <a:off x="6028060"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573" name="tx573"/>
            <p:cNvSpPr/>
            <p:nvPr/>
          </p:nvSpPr>
          <p:spPr>
            <a:xfrm>
              <a:off x="6058189"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74" name="tx574"/>
            <p:cNvSpPr/>
            <p:nvPr/>
          </p:nvSpPr>
          <p:spPr>
            <a:xfrm>
              <a:off x="6339111"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575" name="tx575"/>
            <p:cNvSpPr/>
            <p:nvPr/>
          </p:nvSpPr>
          <p:spPr>
            <a:xfrm>
              <a:off x="6339111"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576" name="tx576"/>
            <p:cNvSpPr/>
            <p:nvPr/>
          </p:nvSpPr>
          <p:spPr>
            <a:xfrm>
              <a:off x="6339111"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577" name="tx577"/>
            <p:cNvSpPr/>
            <p:nvPr/>
          </p:nvSpPr>
          <p:spPr>
            <a:xfrm>
              <a:off x="6339111"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578" name="tx578"/>
            <p:cNvSpPr/>
            <p:nvPr/>
          </p:nvSpPr>
          <p:spPr>
            <a:xfrm>
              <a:off x="6339111" y="3554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579" name="tx579"/>
            <p:cNvSpPr/>
            <p:nvPr/>
          </p:nvSpPr>
          <p:spPr>
            <a:xfrm>
              <a:off x="6650162"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580" name="tx580"/>
            <p:cNvSpPr/>
            <p:nvPr/>
          </p:nvSpPr>
          <p:spPr>
            <a:xfrm>
              <a:off x="6650162"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581" name="tx581"/>
            <p:cNvSpPr/>
            <p:nvPr/>
          </p:nvSpPr>
          <p:spPr>
            <a:xfrm>
              <a:off x="6650162" y="3554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582" name="tx582"/>
            <p:cNvSpPr/>
            <p:nvPr/>
          </p:nvSpPr>
          <p:spPr>
            <a:xfrm>
              <a:off x="6961213"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583" name="tx583"/>
            <p:cNvSpPr/>
            <p:nvPr/>
          </p:nvSpPr>
          <p:spPr>
            <a:xfrm>
              <a:off x="6961213"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584" name="tx584"/>
            <p:cNvSpPr/>
            <p:nvPr/>
          </p:nvSpPr>
          <p:spPr>
            <a:xfrm>
              <a:off x="6961213" y="3554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585" name="tx585"/>
            <p:cNvSpPr/>
            <p:nvPr/>
          </p:nvSpPr>
          <p:spPr>
            <a:xfrm>
              <a:off x="7272265"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586" name="tx586"/>
            <p:cNvSpPr/>
            <p:nvPr/>
          </p:nvSpPr>
          <p:spPr>
            <a:xfrm>
              <a:off x="7272265"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587" name="tx587"/>
            <p:cNvSpPr/>
            <p:nvPr/>
          </p:nvSpPr>
          <p:spPr>
            <a:xfrm>
              <a:off x="7583316"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588" name="tx588"/>
            <p:cNvSpPr/>
            <p:nvPr/>
          </p:nvSpPr>
          <p:spPr>
            <a:xfrm>
              <a:off x="7613445" y="42389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9" name="tx589"/>
            <p:cNvSpPr/>
            <p:nvPr/>
          </p:nvSpPr>
          <p:spPr>
            <a:xfrm>
              <a:off x="7583316"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590" name="tx590"/>
            <p:cNvSpPr/>
            <p:nvPr/>
          </p:nvSpPr>
          <p:spPr>
            <a:xfrm>
              <a:off x="7894367"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591" name="tx591"/>
            <p:cNvSpPr/>
            <p:nvPr/>
          </p:nvSpPr>
          <p:spPr>
            <a:xfrm>
              <a:off x="7924497" y="42389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92" name="tx592"/>
            <p:cNvSpPr/>
            <p:nvPr/>
          </p:nvSpPr>
          <p:spPr>
            <a:xfrm>
              <a:off x="8205418"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593" name="tx593"/>
            <p:cNvSpPr/>
            <p:nvPr/>
          </p:nvSpPr>
          <p:spPr>
            <a:xfrm>
              <a:off x="8235548" y="42389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94" name="tx594"/>
            <p:cNvSpPr/>
            <p:nvPr/>
          </p:nvSpPr>
          <p:spPr>
            <a:xfrm>
              <a:off x="8516470"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595" name="tx595"/>
            <p:cNvSpPr/>
            <p:nvPr/>
          </p:nvSpPr>
          <p:spPr>
            <a:xfrm>
              <a:off x="8827521"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596" name="tx596"/>
            <p:cNvSpPr/>
            <p:nvPr/>
          </p:nvSpPr>
          <p:spPr>
            <a:xfrm>
              <a:off x="4191882"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97" name="tx597"/>
            <p:cNvSpPr/>
            <p:nvPr/>
          </p:nvSpPr>
          <p:spPr>
            <a:xfrm>
              <a:off x="4502933"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98" name="tx598"/>
            <p:cNvSpPr/>
            <p:nvPr/>
          </p:nvSpPr>
          <p:spPr>
            <a:xfrm>
              <a:off x="4813984"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99" name="tx599"/>
            <p:cNvSpPr/>
            <p:nvPr/>
          </p:nvSpPr>
          <p:spPr>
            <a:xfrm>
              <a:off x="5125035"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00" name="tx600"/>
            <p:cNvSpPr/>
            <p:nvPr/>
          </p:nvSpPr>
          <p:spPr>
            <a:xfrm>
              <a:off x="5436087"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01" name="tx601"/>
            <p:cNvSpPr/>
            <p:nvPr/>
          </p:nvSpPr>
          <p:spPr>
            <a:xfrm>
              <a:off x="5747138"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02" name="tx602"/>
            <p:cNvSpPr/>
            <p:nvPr/>
          </p:nvSpPr>
          <p:spPr>
            <a:xfrm>
              <a:off x="6058189"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03" name="tx603"/>
            <p:cNvSpPr/>
            <p:nvPr/>
          </p:nvSpPr>
          <p:spPr>
            <a:xfrm>
              <a:off x="6369240"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604" name="tx604"/>
            <p:cNvSpPr/>
            <p:nvPr/>
          </p:nvSpPr>
          <p:spPr>
            <a:xfrm>
              <a:off x="6680292"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05" name="tx605"/>
            <p:cNvSpPr/>
            <p:nvPr/>
          </p:nvSpPr>
          <p:spPr>
            <a:xfrm>
              <a:off x="6991343"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06" name="tx606"/>
            <p:cNvSpPr/>
            <p:nvPr/>
          </p:nvSpPr>
          <p:spPr>
            <a:xfrm>
              <a:off x="7302394"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07" name="tx607"/>
            <p:cNvSpPr/>
            <p:nvPr/>
          </p:nvSpPr>
          <p:spPr>
            <a:xfrm>
              <a:off x="7613445"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08" name="tx608"/>
            <p:cNvSpPr/>
            <p:nvPr/>
          </p:nvSpPr>
          <p:spPr>
            <a:xfrm>
              <a:off x="7924497"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609" name="tx609"/>
            <p:cNvSpPr/>
            <p:nvPr/>
          </p:nvSpPr>
          <p:spPr>
            <a:xfrm>
              <a:off x="8235548"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610" name="tx610"/>
            <p:cNvSpPr/>
            <p:nvPr/>
          </p:nvSpPr>
          <p:spPr>
            <a:xfrm>
              <a:off x="8516470" y="5608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611" name="tx611"/>
            <p:cNvSpPr/>
            <p:nvPr/>
          </p:nvSpPr>
          <p:spPr>
            <a:xfrm>
              <a:off x="8857650"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612" name="tx612"/>
            <p:cNvSpPr/>
            <p:nvPr/>
          </p:nvSpPr>
          <p:spPr>
            <a:xfrm>
              <a:off x="98714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2000</a:t>
              </a:r>
            </a:p>
          </p:txBody>
        </p:sp>
        <p:sp>
          <p:nvSpPr>
            <p:cNvPr id="613" name="tx613"/>
            <p:cNvSpPr/>
            <p:nvPr/>
          </p:nvSpPr>
          <p:spPr>
            <a:xfrm>
              <a:off x="1298192"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2001</a:t>
              </a:r>
            </a:p>
          </p:txBody>
        </p:sp>
        <p:sp>
          <p:nvSpPr>
            <p:cNvPr id="614" name="tx614"/>
            <p:cNvSpPr/>
            <p:nvPr/>
          </p:nvSpPr>
          <p:spPr>
            <a:xfrm>
              <a:off x="160924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2002</a:t>
              </a:r>
            </a:p>
          </p:txBody>
        </p:sp>
        <p:sp>
          <p:nvSpPr>
            <p:cNvPr id="615" name="tx615"/>
            <p:cNvSpPr/>
            <p:nvPr/>
          </p:nvSpPr>
          <p:spPr>
            <a:xfrm>
              <a:off x="192029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2003</a:t>
              </a:r>
            </a:p>
          </p:txBody>
        </p:sp>
        <p:sp>
          <p:nvSpPr>
            <p:cNvPr id="616" name="tx616"/>
            <p:cNvSpPr/>
            <p:nvPr/>
          </p:nvSpPr>
          <p:spPr>
            <a:xfrm>
              <a:off x="223134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2004</a:t>
              </a:r>
            </a:p>
          </p:txBody>
        </p:sp>
        <p:sp>
          <p:nvSpPr>
            <p:cNvPr id="617" name="tx617"/>
            <p:cNvSpPr/>
            <p:nvPr/>
          </p:nvSpPr>
          <p:spPr>
            <a:xfrm>
              <a:off x="254239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2005</a:t>
              </a:r>
            </a:p>
          </p:txBody>
        </p:sp>
        <p:sp>
          <p:nvSpPr>
            <p:cNvPr id="618" name="tx618"/>
            <p:cNvSpPr/>
            <p:nvPr/>
          </p:nvSpPr>
          <p:spPr>
            <a:xfrm>
              <a:off x="285344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2006</a:t>
              </a:r>
            </a:p>
          </p:txBody>
        </p:sp>
        <p:sp>
          <p:nvSpPr>
            <p:cNvPr id="619" name="tx619"/>
            <p:cNvSpPr/>
            <p:nvPr/>
          </p:nvSpPr>
          <p:spPr>
            <a:xfrm>
              <a:off x="316449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2007</a:t>
              </a:r>
            </a:p>
          </p:txBody>
        </p:sp>
        <p:sp>
          <p:nvSpPr>
            <p:cNvPr id="620" name="tx620"/>
            <p:cNvSpPr/>
            <p:nvPr/>
          </p:nvSpPr>
          <p:spPr>
            <a:xfrm>
              <a:off x="347555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2008</a:t>
              </a:r>
            </a:p>
          </p:txBody>
        </p:sp>
        <p:sp>
          <p:nvSpPr>
            <p:cNvPr id="621" name="tx621"/>
            <p:cNvSpPr/>
            <p:nvPr/>
          </p:nvSpPr>
          <p:spPr>
            <a:xfrm>
              <a:off x="378660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2009</a:t>
              </a:r>
            </a:p>
          </p:txBody>
        </p:sp>
        <p:sp>
          <p:nvSpPr>
            <p:cNvPr id="622" name="tx622"/>
            <p:cNvSpPr/>
            <p:nvPr/>
          </p:nvSpPr>
          <p:spPr>
            <a:xfrm>
              <a:off x="409765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2010</a:t>
              </a:r>
            </a:p>
          </p:txBody>
        </p:sp>
        <p:sp>
          <p:nvSpPr>
            <p:cNvPr id="623" name="tx623"/>
            <p:cNvSpPr/>
            <p:nvPr/>
          </p:nvSpPr>
          <p:spPr>
            <a:xfrm>
              <a:off x="4412864" y="847885"/>
              <a:ext cx="2403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2011</a:t>
              </a:r>
            </a:p>
          </p:txBody>
        </p:sp>
        <p:sp>
          <p:nvSpPr>
            <p:cNvPr id="624" name="tx624"/>
            <p:cNvSpPr/>
            <p:nvPr/>
          </p:nvSpPr>
          <p:spPr>
            <a:xfrm>
              <a:off x="471975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2012</a:t>
              </a:r>
            </a:p>
          </p:txBody>
        </p:sp>
        <p:sp>
          <p:nvSpPr>
            <p:cNvPr id="625" name="tx625"/>
            <p:cNvSpPr/>
            <p:nvPr/>
          </p:nvSpPr>
          <p:spPr>
            <a:xfrm>
              <a:off x="503080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2013</a:t>
              </a:r>
            </a:p>
          </p:txBody>
        </p:sp>
        <p:sp>
          <p:nvSpPr>
            <p:cNvPr id="626" name="tx626"/>
            <p:cNvSpPr/>
            <p:nvPr/>
          </p:nvSpPr>
          <p:spPr>
            <a:xfrm>
              <a:off x="534185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2014</a:t>
              </a:r>
            </a:p>
          </p:txBody>
        </p:sp>
        <p:sp>
          <p:nvSpPr>
            <p:cNvPr id="627" name="tx627"/>
            <p:cNvSpPr/>
            <p:nvPr/>
          </p:nvSpPr>
          <p:spPr>
            <a:xfrm>
              <a:off x="565290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2015</a:t>
              </a:r>
            </a:p>
          </p:txBody>
        </p:sp>
        <p:sp>
          <p:nvSpPr>
            <p:cNvPr id="628" name="tx628"/>
            <p:cNvSpPr/>
            <p:nvPr/>
          </p:nvSpPr>
          <p:spPr>
            <a:xfrm>
              <a:off x="596396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2016</a:t>
              </a:r>
            </a:p>
          </p:txBody>
        </p:sp>
        <p:sp>
          <p:nvSpPr>
            <p:cNvPr id="629" name="tx629"/>
            <p:cNvSpPr/>
            <p:nvPr/>
          </p:nvSpPr>
          <p:spPr>
            <a:xfrm>
              <a:off x="627501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2017</a:t>
              </a:r>
            </a:p>
          </p:txBody>
        </p:sp>
        <p:sp>
          <p:nvSpPr>
            <p:cNvPr id="630" name="tx630"/>
            <p:cNvSpPr/>
            <p:nvPr/>
          </p:nvSpPr>
          <p:spPr>
            <a:xfrm>
              <a:off x="658606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31" name="tx631"/>
            <p:cNvSpPr/>
            <p:nvPr/>
          </p:nvSpPr>
          <p:spPr>
            <a:xfrm>
              <a:off x="689711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32" name="tx632"/>
            <p:cNvSpPr/>
            <p:nvPr/>
          </p:nvSpPr>
          <p:spPr>
            <a:xfrm>
              <a:off x="720816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33" name="tx633"/>
            <p:cNvSpPr/>
            <p:nvPr/>
          </p:nvSpPr>
          <p:spPr>
            <a:xfrm>
              <a:off x="751921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34" name="tx634"/>
            <p:cNvSpPr/>
            <p:nvPr/>
          </p:nvSpPr>
          <p:spPr>
            <a:xfrm>
              <a:off x="783026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35" name="tx635"/>
            <p:cNvSpPr/>
            <p:nvPr/>
          </p:nvSpPr>
          <p:spPr>
            <a:xfrm>
              <a:off x="814131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36" name="tx636"/>
            <p:cNvSpPr/>
            <p:nvPr/>
          </p:nvSpPr>
          <p:spPr>
            <a:xfrm>
              <a:off x="845237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37" name="tx637"/>
            <p:cNvSpPr/>
            <p:nvPr/>
          </p:nvSpPr>
          <p:spPr>
            <a:xfrm>
              <a:off x="876342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38" name="tx638"/>
            <p:cNvSpPr/>
            <p:nvPr/>
          </p:nvSpPr>
          <p:spPr>
            <a:xfrm>
              <a:off x="576671" y="5607500"/>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639" name="tx639"/>
            <p:cNvSpPr/>
            <p:nvPr/>
          </p:nvSpPr>
          <p:spPr>
            <a:xfrm>
              <a:off x="551799" y="526507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640" name="tx640"/>
            <p:cNvSpPr/>
            <p:nvPr/>
          </p:nvSpPr>
          <p:spPr>
            <a:xfrm>
              <a:off x="564235" y="4922650"/>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641" name="tx641"/>
            <p:cNvSpPr/>
            <p:nvPr/>
          </p:nvSpPr>
          <p:spPr>
            <a:xfrm>
              <a:off x="551799" y="458022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642" name="tx642"/>
            <p:cNvSpPr/>
            <p:nvPr/>
          </p:nvSpPr>
          <p:spPr>
            <a:xfrm>
              <a:off x="601451" y="4237800"/>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643" name="tx643"/>
            <p:cNvSpPr/>
            <p:nvPr/>
          </p:nvSpPr>
          <p:spPr>
            <a:xfrm>
              <a:off x="619922" y="3895375"/>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644" name="tx644"/>
            <p:cNvSpPr/>
            <p:nvPr/>
          </p:nvSpPr>
          <p:spPr>
            <a:xfrm>
              <a:off x="545490" y="3552950"/>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645" name="tx645"/>
            <p:cNvSpPr/>
            <p:nvPr/>
          </p:nvSpPr>
          <p:spPr>
            <a:xfrm>
              <a:off x="551890" y="3210525"/>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646" name="tx646"/>
            <p:cNvSpPr/>
            <p:nvPr/>
          </p:nvSpPr>
          <p:spPr>
            <a:xfrm>
              <a:off x="520527" y="2868100"/>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647" name="tx647"/>
            <p:cNvSpPr/>
            <p:nvPr/>
          </p:nvSpPr>
          <p:spPr>
            <a:xfrm>
              <a:off x="632449" y="2525675"/>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648" name="tx648"/>
            <p:cNvSpPr/>
            <p:nvPr/>
          </p:nvSpPr>
          <p:spPr>
            <a:xfrm>
              <a:off x="576671" y="2183250"/>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649" name="tx649"/>
            <p:cNvSpPr/>
            <p:nvPr/>
          </p:nvSpPr>
          <p:spPr>
            <a:xfrm>
              <a:off x="576671" y="184082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650" name="tx650"/>
            <p:cNvSpPr/>
            <p:nvPr/>
          </p:nvSpPr>
          <p:spPr>
            <a:xfrm>
              <a:off x="508182" y="1498400"/>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651" name="tx651"/>
            <p:cNvSpPr/>
            <p:nvPr/>
          </p:nvSpPr>
          <p:spPr>
            <a:xfrm>
              <a:off x="620105" y="1155975"/>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652" name="tx652"/>
            <p:cNvSpPr/>
            <p:nvPr/>
          </p:nvSpPr>
          <p:spPr>
            <a:xfrm>
              <a:off x="3093843" y="6207987"/>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653" name="pic653"/>
            <p:cNvPicPr/>
            <p:nvPr/>
          </p:nvPicPr>
          <p:blipFill>
            <a:blip r:embed="rId2" cstate="print"/>
            <a:stretch>
              <a:fillRect/>
            </a:stretch>
          </p:blipFill>
          <p:spPr>
            <a:xfrm>
              <a:off x="4745435" y="6061727"/>
              <a:ext cx="2160000" cy="219455"/>
            </a:xfrm>
            <a:prstGeom prst="rect">
              <a:avLst/>
            </a:prstGeom>
          </p:spPr>
        </p:pic>
        <p:sp>
          <p:nvSpPr>
            <p:cNvPr id="654" name="pl654"/>
            <p:cNvSpPr/>
            <p:nvPr/>
          </p:nvSpPr>
          <p:spPr>
            <a:xfrm>
              <a:off x="4749035"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55" name="pl655"/>
            <p:cNvSpPr/>
            <p:nvPr/>
          </p:nvSpPr>
          <p:spPr>
            <a:xfrm>
              <a:off x="6040715"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56" name="pl656"/>
            <p:cNvSpPr/>
            <p:nvPr/>
          </p:nvSpPr>
          <p:spPr>
            <a:xfrm>
              <a:off x="6255995"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57" name="pl657"/>
            <p:cNvSpPr/>
            <p:nvPr/>
          </p:nvSpPr>
          <p:spPr>
            <a:xfrm>
              <a:off x="6471275"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58" name="pl658"/>
            <p:cNvSpPr/>
            <p:nvPr/>
          </p:nvSpPr>
          <p:spPr>
            <a:xfrm>
              <a:off x="6686555"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59" name="pl659"/>
            <p:cNvSpPr/>
            <p:nvPr/>
          </p:nvSpPr>
          <p:spPr>
            <a:xfrm>
              <a:off x="6901835"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60" name="pl660"/>
            <p:cNvSpPr/>
            <p:nvPr/>
          </p:nvSpPr>
          <p:spPr>
            <a:xfrm>
              <a:off x="4749035"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61" name="pl661"/>
            <p:cNvSpPr/>
            <p:nvPr/>
          </p:nvSpPr>
          <p:spPr>
            <a:xfrm>
              <a:off x="6040715"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62" name="pl662"/>
            <p:cNvSpPr/>
            <p:nvPr/>
          </p:nvSpPr>
          <p:spPr>
            <a:xfrm>
              <a:off x="6255995"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63" name="pl663"/>
            <p:cNvSpPr/>
            <p:nvPr/>
          </p:nvSpPr>
          <p:spPr>
            <a:xfrm>
              <a:off x="6471275"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64" name="pl664"/>
            <p:cNvSpPr/>
            <p:nvPr/>
          </p:nvSpPr>
          <p:spPr>
            <a:xfrm>
              <a:off x="6686555"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65" name="pl665"/>
            <p:cNvSpPr/>
            <p:nvPr/>
          </p:nvSpPr>
          <p:spPr>
            <a:xfrm>
              <a:off x="6901835"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66" name="tx666"/>
            <p:cNvSpPr/>
            <p:nvPr/>
          </p:nvSpPr>
          <p:spPr>
            <a:xfrm>
              <a:off x="4717946" y="635077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667" name="tx667"/>
            <p:cNvSpPr/>
            <p:nvPr/>
          </p:nvSpPr>
          <p:spPr>
            <a:xfrm>
              <a:off x="5978536"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668" name="tx668"/>
            <p:cNvSpPr/>
            <p:nvPr/>
          </p:nvSpPr>
          <p:spPr>
            <a:xfrm>
              <a:off x="6193816"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669" name="tx669"/>
            <p:cNvSpPr/>
            <p:nvPr/>
          </p:nvSpPr>
          <p:spPr>
            <a:xfrm>
              <a:off x="6409096"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670" name="tx670"/>
            <p:cNvSpPr/>
            <p:nvPr/>
          </p:nvSpPr>
          <p:spPr>
            <a:xfrm>
              <a:off x="6624376"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671" name="tx671"/>
            <p:cNvSpPr/>
            <p:nvPr/>
          </p:nvSpPr>
          <p:spPr>
            <a:xfrm>
              <a:off x="6808567" y="6350772"/>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672" name="tx672"/>
            <p:cNvSpPr/>
            <p:nvPr/>
          </p:nvSpPr>
          <p:spPr>
            <a:xfrm>
              <a:off x="924868" y="435349"/>
              <a:ext cx="37031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by year, SEAR, 2000-2025</a:t>
              </a:r>
            </a:p>
          </p:txBody>
        </p:sp>
        <p:sp>
          <p:nvSpPr>
            <p:cNvPr id="673" name="tx673"/>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6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Vaccine coverage and progress varies between antigens and over time.
This heatmap shows vaccine coverage trends in SEAR since 2000, with green cells indicating coverage of 90% or more.
In 2015, 1 out of 13 (8%) vaccines with data achieved coverage of 90% or more.
In 2025, 10 out of 14 (71%) vaccines achieved coverage of 90% or more.
Since 2006, estimates have been made for 5 new vaccines. IPVC is the newest vaccine being reported (2021), which achieved 77% coverage in 2025.</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strike="noStrik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strike="noStrike">
                <a:solidFill>
                  <a:srgbClr val="FFC000">
                    <a:alpha val="100000"/>
                  </a:srgbClr>
                </a:solidFill>
                <a:latin typeface="Helvetica"/>
                <a:cs typeface="Helvetica"/>
                <a:ea typeface="Helvetica"/>
                <a:sym typeface="Helvetica"/>
              </a:rPr>
              <a:t/>
            </a:r>
            <a:r>
              <a:rPr cap="none" sz="2400" i="0" b="0" u="sng" strike="noStrike">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231857" y="3826268"/>
              <a:ext cx="556209" cy="46487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 name="rc5"/>
            <p:cNvSpPr/>
            <p:nvPr/>
          </p:nvSpPr>
          <p:spPr>
            <a:xfrm>
              <a:off x="2344276" y="3826268"/>
              <a:ext cx="556209" cy="46487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 name="rc6"/>
            <p:cNvSpPr/>
            <p:nvPr/>
          </p:nvSpPr>
          <p:spPr>
            <a:xfrm>
              <a:off x="2900486" y="3826268"/>
              <a:ext cx="556209" cy="46487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 name="rc7"/>
            <p:cNvSpPr/>
            <p:nvPr/>
          </p:nvSpPr>
          <p:spPr>
            <a:xfrm>
              <a:off x="4012905" y="3826268"/>
              <a:ext cx="556209" cy="46487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 name="rc8"/>
            <p:cNvSpPr/>
            <p:nvPr/>
          </p:nvSpPr>
          <p:spPr>
            <a:xfrm>
              <a:off x="3456695" y="3826268"/>
              <a:ext cx="556209" cy="46487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 name="rc9"/>
            <p:cNvSpPr/>
            <p:nvPr/>
          </p:nvSpPr>
          <p:spPr>
            <a:xfrm>
              <a:off x="5681533" y="3826268"/>
              <a:ext cx="556209" cy="46487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 name="rc10"/>
            <p:cNvSpPr/>
            <p:nvPr/>
          </p:nvSpPr>
          <p:spPr>
            <a:xfrm>
              <a:off x="6793952" y="3826268"/>
              <a:ext cx="556209" cy="46487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 name="rc11"/>
            <p:cNvSpPr/>
            <p:nvPr/>
          </p:nvSpPr>
          <p:spPr>
            <a:xfrm>
              <a:off x="7906371" y="3826268"/>
              <a:ext cx="556209" cy="46487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 name="rc12"/>
            <p:cNvSpPr/>
            <p:nvPr/>
          </p:nvSpPr>
          <p:spPr>
            <a:xfrm>
              <a:off x="4569114" y="3826268"/>
              <a:ext cx="556209" cy="46487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 name="rc13"/>
            <p:cNvSpPr/>
            <p:nvPr/>
          </p:nvSpPr>
          <p:spPr>
            <a:xfrm>
              <a:off x="7350161" y="3826268"/>
              <a:ext cx="556209" cy="46487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 name="rc14"/>
            <p:cNvSpPr/>
            <p:nvPr/>
          </p:nvSpPr>
          <p:spPr>
            <a:xfrm>
              <a:off x="1231857" y="1501889"/>
              <a:ext cx="556209" cy="46487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 name="rc15"/>
            <p:cNvSpPr/>
            <p:nvPr/>
          </p:nvSpPr>
          <p:spPr>
            <a:xfrm>
              <a:off x="2344276" y="1501889"/>
              <a:ext cx="556209" cy="464875"/>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2900486" y="1501889"/>
              <a:ext cx="556209" cy="464875"/>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012905" y="1501889"/>
              <a:ext cx="556209" cy="464875"/>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1788067" y="1501889"/>
              <a:ext cx="556209" cy="46487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 name="rc19"/>
            <p:cNvSpPr/>
            <p:nvPr/>
          </p:nvSpPr>
          <p:spPr>
            <a:xfrm>
              <a:off x="3456695" y="1501889"/>
              <a:ext cx="556209" cy="464875"/>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681533" y="1501889"/>
              <a:ext cx="556209" cy="464875"/>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37742" y="1501889"/>
              <a:ext cx="556209" cy="46487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 name="rc22"/>
            <p:cNvSpPr/>
            <p:nvPr/>
          </p:nvSpPr>
          <p:spPr>
            <a:xfrm>
              <a:off x="6793952" y="1501889"/>
              <a:ext cx="556209" cy="46487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 name="rc23"/>
            <p:cNvSpPr/>
            <p:nvPr/>
          </p:nvSpPr>
          <p:spPr>
            <a:xfrm>
              <a:off x="7906371" y="1501889"/>
              <a:ext cx="556209" cy="464875"/>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4569114" y="1501889"/>
              <a:ext cx="556209" cy="464875"/>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350161" y="1501889"/>
              <a:ext cx="556209" cy="46487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 name="rc26"/>
            <p:cNvSpPr/>
            <p:nvPr/>
          </p:nvSpPr>
          <p:spPr>
            <a:xfrm>
              <a:off x="1231857" y="1037013"/>
              <a:ext cx="556209" cy="464875"/>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2344276" y="1037013"/>
              <a:ext cx="556209" cy="464875"/>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2900486" y="1037013"/>
              <a:ext cx="556209" cy="464875"/>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4012905" y="1037013"/>
              <a:ext cx="556209" cy="464875"/>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1788067" y="1037013"/>
              <a:ext cx="556209" cy="464875"/>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 name="rc31"/>
            <p:cNvSpPr/>
            <p:nvPr/>
          </p:nvSpPr>
          <p:spPr>
            <a:xfrm>
              <a:off x="3456695" y="1037013"/>
              <a:ext cx="556209" cy="464875"/>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5681533" y="1037013"/>
              <a:ext cx="556209" cy="464875"/>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6793952" y="1037013"/>
              <a:ext cx="556209" cy="464875"/>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 name="rc34"/>
            <p:cNvSpPr/>
            <p:nvPr/>
          </p:nvSpPr>
          <p:spPr>
            <a:xfrm>
              <a:off x="7906371" y="1037013"/>
              <a:ext cx="556209" cy="464875"/>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7350161" y="1037013"/>
              <a:ext cx="556209" cy="464875"/>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1231857" y="2896516"/>
              <a:ext cx="556209" cy="46487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7" name="rc37"/>
            <p:cNvSpPr/>
            <p:nvPr/>
          </p:nvSpPr>
          <p:spPr>
            <a:xfrm>
              <a:off x="2344276" y="2896516"/>
              <a:ext cx="556209" cy="46487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8" name="rc38"/>
            <p:cNvSpPr/>
            <p:nvPr/>
          </p:nvSpPr>
          <p:spPr>
            <a:xfrm>
              <a:off x="2900486" y="2896516"/>
              <a:ext cx="556209" cy="46487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 name="rc39"/>
            <p:cNvSpPr/>
            <p:nvPr/>
          </p:nvSpPr>
          <p:spPr>
            <a:xfrm>
              <a:off x="4012905" y="2896516"/>
              <a:ext cx="556209" cy="46487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 name="rc40"/>
            <p:cNvSpPr/>
            <p:nvPr/>
          </p:nvSpPr>
          <p:spPr>
            <a:xfrm>
              <a:off x="1788067" y="2896516"/>
              <a:ext cx="556209" cy="464875"/>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1" name="rc41"/>
            <p:cNvSpPr/>
            <p:nvPr/>
          </p:nvSpPr>
          <p:spPr>
            <a:xfrm>
              <a:off x="3456695" y="2896516"/>
              <a:ext cx="556209" cy="46487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 name="rc42"/>
            <p:cNvSpPr/>
            <p:nvPr/>
          </p:nvSpPr>
          <p:spPr>
            <a:xfrm>
              <a:off x="5681533" y="2896516"/>
              <a:ext cx="556209" cy="46487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3" name="rc43"/>
            <p:cNvSpPr/>
            <p:nvPr/>
          </p:nvSpPr>
          <p:spPr>
            <a:xfrm>
              <a:off x="6237742" y="2896516"/>
              <a:ext cx="556209" cy="46487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 name="rc44"/>
            <p:cNvSpPr/>
            <p:nvPr/>
          </p:nvSpPr>
          <p:spPr>
            <a:xfrm>
              <a:off x="6793952" y="2896516"/>
              <a:ext cx="556209" cy="46487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 name="rc45"/>
            <p:cNvSpPr/>
            <p:nvPr/>
          </p:nvSpPr>
          <p:spPr>
            <a:xfrm>
              <a:off x="7906371" y="2896516"/>
              <a:ext cx="556209" cy="46487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 name="rc46"/>
            <p:cNvSpPr/>
            <p:nvPr/>
          </p:nvSpPr>
          <p:spPr>
            <a:xfrm>
              <a:off x="4569114" y="2896516"/>
              <a:ext cx="556209" cy="46487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 name="rc47"/>
            <p:cNvSpPr/>
            <p:nvPr/>
          </p:nvSpPr>
          <p:spPr>
            <a:xfrm>
              <a:off x="7350161" y="2896516"/>
              <a:ext cx="556209" cy="46487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 name="rc48"/>
            <p:cNvSpPr/>
            <p:nvPr/>
          </p:nvSpPr>
          <p:spPr>
            <a:xfrm>
              <a:off x="5125323" y="2896516"/>
              <a:ext cx="556209" cy="46487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9" name="rc49"/>
            <p:cNvSpPr/>
            <p:nvPr/>
          </p:nvSpPr>
          <p:spPr>
            <a:xfrm>
              <a:off x="1231857" y="4291144"/>
              <a:ext cx="556209" cy="464875"/>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2344276" y="4291144"/>
              <a:ext cx="556209" cy="464875"/>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 name="rc51"/>
            <p:cNvSpPr/>
            <p:nvPr/>
          </p:nvSpPr>
          <p:spPr>
            <a:xfrm>
              <a:off x="2900486" y="4291144"/>
              <a:ext cx="556209" cy="464875"/>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 name="rc52"/>
            <p:cNvSpPr/>
            <p:nvPr/>
          </p:nvSpPr>
          <p:spPr>
            <a:xfrm>
              <a:off x="4012905" y="4291144"/>
              <a:ext cx="556209" cy="464875"/>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1788067" y="4291144"/>
              <a:ext cx="556209" cy="464875"/>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3456695" y="4291144"/>
              <a:ext cx="556209" cy="464875"/>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 name="rc55"/>
            <p:cNvSpPr/>
            <p:nvPr/>
          </p:nvSpPr>
          <p:spPr>
            <a:xfrm>
              <a:off x="5681533" y="4291144"/>
              <a:ext cx="556209" cy="464875"/>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6793952" y="4291144"/>
              <a:ext cx="556209" cy="464875"/>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 name="rc57"/>
            <p:cNvSpPr/>
            <p:nvPr/>
          </p:nvSpPr>
          <p:spPr>
            <a:xfrm>
              <a:off x="7906371" y="4291144"/>
              <a:ext cx="556209" cy="464875"/>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8" name="rc58"/>
            <p:cNvSpPr/>
            <p:nvPr/>
          </p:nvSpPr>
          <p:spPr>
            <a:xfrm>
              <a:off x="4569114" y="4291144"/>
              <a:ext cx="556209" cy="464875"/>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59" name="rc59"/>
            <p:cNvSpPr/>
            <p:nvPr/>
          </p:nvSpPr>
          <p:spPr>
            <a:xfrm>
              <a:off x="7350161" y="4291144"/>
              <a:ext cx="556209" cy="464875"/>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 name="rc60"/>
            <p:cNvSpPr/>
            <p:nvPr/>
          </p:nvSpPr>
          <p:spPr>
            <a:xfrm>
              <a:off x="5125323" y="4291144"/>
              <a:ext cx="556209" cy="46487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61" name="rc61"/>
            <p:cNvSpPr/>
            <p:nvPr/>
          </p:nvSpPr>
          <p:spPr>
            <a:xfrm>
              <a:off x="1231857" y="5220896"/>
              <a:ext cx="556209" cy="464875"/>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2" name="rc62"/>
            <p:cNvSpPr/>
            <p:nvPr/>
          </p:nvSpPr>
          <p:spPr>
            <a:xfrm>
              <a:off x="2344276" y="5220896"/>
              <a:ext cx="556209" cy="464875"/>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3" name="rc63"/>
            <p:cNvSpPr/>
            <p:nvPr/>
          </p:nvSpPr>
          <p:spPr>
            <a:xfrm>
              <a:off x="2900486" y="5220896"/>
              <a:ext cx="556209" cy="464875"/>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4" name="rc64"/>
            <p:cNvSpPr/>
            <p:nvPr/>
          </p:nvSpPr>
          <p:spPr>
            <a:xfrm>
              <a:off x="4012905" y="5220896"/>
              <a:ext cx="556209" cy="464875"/>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5" name="rc65"/>
            <p:cNvSpPr/>
            <p:nvPr/>
          </p:nvSpPr>
          <p:spPr>
            <a:xfrm>
              <a:off x="1788067" y="5220896"/>
              <a:ext cx="556209" cy="464875"/>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66" name="rc66"/>
            <p:cNvSpPr/>
            <p:nvPr/>
          </p:nvSpPr>
          <p:spPr>
            <a:xfrm>
              <a:off x="3456695" y="5220896"/>
              <a:ext cx="556209" cy="464875"/>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7" name="rc67"/>
            <p:cNvSpPr/>
            <p:nvPr/>
          </p:nvSpPr>
          <p:spPr>
            <a:xfrm>
              <a:off x="5681533" y="5220896"/>
              <a:ext cx="556209" cy="464875"/>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8" name="rc68"/>
            <p:cNvSpPr/>
            <p:nvPr/>
          </p:nvSpPr>
          <p:spPr>
            <a:xfrm>
              <a:off x="6793952" y="5220896"/>
              <a:ext cx="556209" cy="464875"/>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9" name="rc69"/>
            <p:cNvSpPr/>
            <p:nvPr/>
          </p:nvSpPr>
          <p:spPr>
            <a:xfrm>
              <a:off x="7906371" y="5220896"/>
              <a:ext cx="556209" cy="464875"/>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0" name="rc70"/>
            <p:cNvSpPr/>
            <p:nvPr/>
          </p:nvSpPr>
          <p:spPr>
            <a:xfrm>
              <a:off x="4569114" y="5220896"/>
              <a:ext cx="556209" cy="464875"/>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1" name="rc71"/>
            <p:cNvSpPr/>
            <p:nvPr/>
          </p:nvSpPr>
          <p:spPr>
            <a:xfrm>
              <a:off x="7350161" y="5220896"/>
              <a:ext cx="556209" cy="464875"/>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2" name="rc72"/>
            <p:cNvSpPr/>
            <p:nvPr/>
          </p:nvSpPr>
          <p:spPr>
            <a:xfrm>
              <a:off x="5125323" y="5220896"/>
              <a:ext cx="556209" cy="464875"/>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73" name="rc73"/>
            <p:cNvSpPr/>
            <p:nvPr/>
          </p:nvSpPr>
          <p:spPr>
            <a:xfrm>
              <a:off x="1231857" y="1966764"/>
              <a:ext cx="556209" cy="464875"/>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4" name="rc74"/>
            <p:cNvSpPr/>
            <p:nvPr/>
          </p:nvSpPr>
          <p:spPr>
            <a:xfrm>
              <a:off x="2344276" y="1966764"/>
              <a:ext cx="556209" cy="46487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5" name="rc75"/>
            <p:cNvSpPr/>
            <p:nvPr/>
          </p:nvSpPr>
          <p:spPr>
            <a:xfrm>
              <a:off x="2900486" y="1966764"/>
              <a:ext cx="556209" cy="46487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6" name="rc76"/>
            <p:cNvSpPr/>
            <p:nvPr/>
          </p:nvSpPr>
          <p:spPr>
            <a:xfrm>
              <a:off x="4012905" y="1966764"/>
              <a:ext cx="556209" cy="46487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7" name="rc77"/>
            <p:cNvSpPr/>
            <p:nvPr/>
          </p:nvSpPr>
          <p:spPr>
            <a:xfrm>
              <a:off x="3456695" y="1966764"/>
              <a:ext cx="556209" cy="46487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8" name="rc78"/>
            <p:cNvSpPr/>
            <p:nvPr/>
          </p:nvSpPr>
          <p:spPr>
            <a:xfrm>
              <a:off x="5681533" y="1966764"/>
              <a:ext cx="556209" cy="46487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9" name="rc79"/>
            <p:cNvSpPr/>
            <p:nvPr/>
          </p:nvSpPr>
          <p:spPr>
            <a:xfrm>
              <a:off x="6237742" y="1966764"/>
              <a:ext cx="556209" cy="46487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0" name="rc80"/>
            <p:cNvSpPr/>
            <p:nvPr/>
          </p:nvSpPr>
          <p:spPr>
            <a:xfrm>
              <a:off x="6793952" y="1966764"/>
              <a:ext cx="556209" cy="46487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1" name="rc81"/>
            <p:cNvSpPr/>
            <p:nvPr/>
          </p:nvSpPr>
          <p:spPr>
            <a:xfrm>
              <a:off x="7906371" y="1966764"/>
              <a:ext cx="556209" cy="46487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2" name="rc82"/>
            <p:cNvSpPr/>
            <p:nvPr/>
          </p:nvSpPr>
          <p:spPr>
            <a:xfrm>
              <a:off x="4569114" y="1966764"/>
              <a:ext cx="556209" cy="46487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3" name="rc83"/>
            <p:cNvSpPr/>
            <p:nvPr/>
          </p:nvSpPr>
          <p:spPr>
            <a:xfrm>
              <a:off x="7350161" y="1966764"/>
              <a:ext cx="556209" cy="46487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4" name="rc84"/>
            <p:cNvSpPr/>
            <p:nvPr/>
          </p:nvSpPr>
          <p:spPr>
            <a:xfrm>
              <a:off x="5125323" y="1966764"/>
              <a:ext cx="556209" cy="46487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5" name="rc85"/>
            <p:cNvSpPr/>
            <p:nvPr/>
          </p:nvSpPr>
          <p:spPr>
            <a:xfrm>
              <a:off x="1231857" y="2431640"/>
              <a:ext cx="556209" cy="46487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6" name="rc86"/>
            <p:cNvSpPr/>
            <p:nvPr/>
          </p:nvSpPr>
          <p:spPr>
            <a:xfrm>
              <a:off x="2344276" y="2431640"/>
              <a:ext cx="556209" cy="46487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7" name="rc87"/>
            <p:cNvSpPr/>
            <p:nvPr/>
          </p:nvSpPr>
          <p:spPr>
            <a:xfrm>
              <a:off x="2900486" y="2431640"/>
              <a:ext cx="556209" cy="46487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8" name="rc88"/>
            <p:cNvSpPr/>
            <p:nvPr/>
          </p:nvSpPr>
          <p:spPr>
            <a:xfrm>
              <a:off x="4012905" y="2431640"/>
              <a:ext cx="556209" cy="46487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9" name="rc89"/>
            <p:cNvSpPr/>
            <p:nvPr/>
          </p:nvSpPr>
          <p:spPr>
            <a:xfrm>
              <a:off x="3456695" y="2431640"/>
              <a:ext cx="556209" cy="46487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0" name="rc90"/>
            <p:cNvSpPr/>
            <p:nvPr/>
          </p:nvSpPr>
          <p:spPr>
            <a:xfrm>
              <a:off x="5681533" y="2431640"/>
              <a:ext cx="556209" cy="46487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1" name="rc91"/>
            <p:cNvSpPr/>
            <p:nvPr/>
          </p:nvSpPr>
          <p:spPr>
            <a:xfrm>
              <a:off x="6793952" y="2431640"/>
              <a:ext cx="556209" cy="46487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2" name="rc92"/>
            <p:cNvSpPr/>
            <p:nvPr/>
          </p:nvSpPr>
          <p:spPr>
            <a:xfrm>
              <a:off x="7906371" y="2431640"/>
              <a:ext cx="556209" cy="46487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3" name="rc93"/>
            <p:cNvSpPr/>
            <p:nvPr/>
          </p:nvSpPr>
          <p:spPr>
            <a:xfrm>
              <a:off x="7350161" y="2431640"/>
              <a:ext cx="556209" cy="46487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4" name="rc94"/>
            <p:cNvSpPr/>
            <p:nvPr/>
          </p:nvSpPr>
          <p:spPr>
            <a:xfrm>
              <a:off x="1231857" y="3361392"/>
              <a:ext cx="556209" cy="464875"/>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5" name="rc95"/>
            <p:cNvSpPr/>
            <p:nvPr/>
          </p:nvSpPr>
          <p:spPr>
            <a:xfrm>
              <a:off x="2344276" y="3361392"/>
              <a:ext cx="556209" cy="46487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6" name="rc96"/>
            <p:cNvSpPr/>
            <p:nvPr/>
          </p:nvSpPr>
          <p:spPr>
            <a:xfrm>
              <a:off x="2900486" y="3361392"/>
              <a:ext cx="556209" cy="46487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7" name="rc97"/>
            <p:cNvSpPr/>
            <p:nvPr/>
          </p:nvSpPr>
          <p:spPr>
            <a:xfrm>
              <a:off x="4012905" y="3361392"/>
              <a:ext cx="556209" cy="46487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8" name="rc98"/>
            <p:cNvSpPr/>
            <p:nvPr/>
          </p:nvSpPr>
          <p:spPr>
            <a:xfrm>
              <a:off x="1788067" y="3361392"/>
              <a:ext cx="556209" cy="46487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9" name="rc99"/>
            <p:cNvSpPr/>
            <p:nvPr/>
          </p:nvSpPr>
          <p:spPr>
            <a:xfrm>
              <a:off x="3456695" y="3361392"/>
              <a:ext cx="556209" cy="46487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0" name="rc100"/>
            <p:cNvSpPr/>
            <p:nvPr/>
          </p:nvSpPr>
          <p:spPr>
            <a:xfrm>
              <a:off x="5681533" y="3361392"/>
              <a:ext cx="556209" cy="46487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1" name="rc101"/>
            <p:cNvSpPr/>
            <p:nvPr/>
          </p:nvSpPr>
          <p:spPr>
            <a:xfrm>
              <a:off x="6793952" y="3361392"/>
              <a:ext cx="556209" cy="46487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2" name="rc102"/>
            <p:cNvSpPr/>
            <p:nvPr/>
          </p:nvSpPr>
          <p:spPr>
            <a:xfrm>
              <a:off x="7906371" y="3361392"/>
              <a:ext cx="556209" cy="46487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3" name="rc103"/>
            <p:cNvSpPr/>
            <p:nvPr/>
          </p:nvSpPr>
          <p:spPr>
            <a:xfrm>
              <a:off x="7350161" y="3361392"/>
              <a:ext cx="556209" cy="46487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4" name="rc104"/>
            <p:cNvSpPr/>
            <p:nvPr/>
          </p:nvSpPr>
          <p:spPr>
            <a:xfrm>
              <a:off x="5125323" y="3361392"/>
              <a:ext cx="556209" cy="46487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5" name="rc105"/>
            <p:cNvSpPr/>
            <p:nvPr/>
          </p:nvSpPr>
          <p:spPr>
            <a:xfrm>
              <a:off x="1231857" y="4756020"/>
              <a:ext cx="556209" cy="46487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6" name="rc106"/>
            <p:cNvSpPr/>
            <p:nvPr/>
          </p:nvSpPr>
          <p:spPr>
            <a:xfrm>
              <a:off x="2344276" y="4756020"/>
              <a:ext cx="556209" cy="46487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7" name="rc107"/>
            <p:cNvSpPr/>
            <p:nvPr/>
          </p:nvSpPr>
          <p:spPr>
            <a:xfrm>
              <a:off x="2900486" y="4756020"/>
              <a:ext cx="556209" cy="464875"/>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8" name="rc108"/>
            <p:cNvSpPr/>
            <p:nvPr/>
          </p:nvSpPr>
          <p:spPr>
            <a:xfrm>
              <a:off x="4012905" y="4756020"/>
              <a:ext cx="556209" cy="464875"/>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9" name="rc109"/>
            <p:cNvSpPr/>
            <p:nvPr/>
          </p:nvSpPr>
          <p:spPr>
            <a:xfrm>
              <a:off x="1788067" y="4756020"/>
              <a:ext cx="556209" cy="464875"/>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10" name="rc110"/>
            <p:cNvSpPr/>
            <p:nvPr/>
          </p:nvSpPr>
          <p:spPr>
            <a:xfrm>
              <a:off x="3456695" y="4756020"/>
              <a:ext cx="556209" cy="464875"/>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1" name="rc111"/>
            <p:cNvSpPr/>
            <p:nvPr/>
          </p:nvSpPr>
          <p:spPr>
            <a:xfrm>
              <a:off x="5681533" y="4756020"/>
              <a:ext cx="556209" cy="46487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2" name="rc112"/>
            <p:cNvSpPr/>
            <p:nvPr/>
          </p:nvSpPr>
          <p:spPr>
            <a:xfrm>
              <a:off x="6793952" y="4756020"/>
              <a:ext cx="556209" cy="464875"/>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13" name="rc113"/>
            <p:cNvSpPr/>
            <p:nvPr/>
          </p:nvSpPr>
          <p:spPr>
            <a:xfrm>
              <a:off x="7906371" y="4756020"/>
              <a:ext cx="556209" cy="464875"/>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14" name="rc114"/>
            <p:cNvSpPr/>
            <p:nvPr/>
          </p:nvSpPr>
          <p:spPr>
            <a:xfrm>
              <a:off x="4569114" y="4756020"/>
              <a:ext cx="556209" cy="464875"/>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5" name="rc115"/>
            <p:cNvSpPr/>
            <p:nvPr/>
          </p:nvSpPr>
          <p:spPr>
            <a:xfrm>
              <a:off x="7350161" y="4756020"/>
              <a:ext cx="556209" cy="464875"/>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16" name="rc116"/>
            <p:cNvSpPr/>
            <p:nvPr/>
          </p:nvSpPr>
          <p:spPr>
            <a:xfrm>
              <a:off x="5125323" y="4756020"/>
              <a:ext cx="556209" cy="464875"/>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17" name="rc117"/>
            <p:cNvSpPr/>
            <p:nvPr/>
          </p:nvSpPr>
          <p:spPr>
            <a:xfrm>
              <a:off x="8462580" y="3826268"/>
              <a:ext cx="556209" cy="464875"/>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18" name="rc118"/>
            <p:cNvSpPr/>
            <p:nvPr/>
          </p:nvSpPr>
          <p:spPr>
            <a:xfrm>
              <a:off x="8462580" y="1501889"/>
              <a:ext cx="556209" cy="46487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9" name="rc119"/>
            <p:cNvSpPr/>
            <p:nvPr/>
          </p:nvSpPr>
          <p:spPr>
            <a:xfrm>
              <a:off x="8462580" y="4291144"/>
              <a:ext cx="556209" cy="46487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0" name="rc120"/>
            <p:cNvSpPr/>
            <p:nvPr/>
          </p:nvSpPr>
          <p:spPr>
            <a:xfrm>
              <a:off x="8462580" y="5220896"/>
              <a:ext cx="556209" cy="46487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1" name="rc121"/>
            <p:cNvSpPr/>
            <p:nvPr/>
          </p:nvSpPr>
          <p:spPr>
            <a:xfrm>
              <a:off x="8462580" y="1966764"/>
              <a:ext cx="556209" cy="46487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2" name="rc122"/>
            <p:cNvSpPr/>
            <p:nvPr/>
          </p:nvSpPr>
          <p:spPr>
            <a:xfrm>
              <a:off x="8462580" y="2431640"/>
              <a:ext cx="556209" cy="464875"/>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3" name="rc123"/>
            <p:cNvSpPr/>
            <p:nvPr/>
          </p:nvSpPr>
          <p:spPr>
            <a:xfrm>
              <a:off x="8462580" y="3361392"/>
              <a:ext cx="556209" cy="464875"/>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24" name="rc124"/>
            <p:cNvSpPr/>
            <p:nvPr/>
          </p:nvSpPr>
          <p:spPr>
            <a:xfrm>
              <a:off x="8462580" y="4756020"/>
              <a:ext cx="556209" cy="464875"/>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25" name="tx125"/>
            <p:cNvSpPr/>
            <p:nvPr/>
          </p:nvSpPr>
          <p:spPr>
            <a:xfrm>
              <a:off x="1455738"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126" name="tx126"/>
            <p:cNvSpPr/>
            <p:nvPr/>
          </p:nvSpPr>
          <p:spPr>
            <a:xfrm>
              <a:off x="2568157"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127" name="tx127"/>
            <p:cNvSpPr/>
            <p:nvPr/>
          </p:nvSpPr>
          <p:spPr>
            <a:xfrm>
              <a:off x="3124367"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128" name="tx128"/>
            <p:cNvSpPr/>
            <p:nvPr/>
          </p:nvSpPr>
          <p:spPr>
            <a:xfrm>
              <a:off x="4236785"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129" name="tx129"/>
            <p:cNvSpPr/>
            <p:nvPr/>
          </p:nvSpPr>
          <p:spPr>
            <a:xfrm>
              <a:off x="3680576"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130" name="tx130"/>
            <p:cNvSpPr/>
            <p:nvPr/>
          </p:nvSpPr>
          <p:spPr>
            <a:xfrm>
              <a:off x="5905414"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131" name="tx131"/>
            <p:cNvSpPr/>
            <p:nvPr/>
          </p:nvSpPr>
          <p:spPr>
            <a:xfrm>
              <a:off x="7017833"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132" name="tx132"/>
            <p:cNvSpPr/>
            <p:nvPr/>
          </p:nvSpPr>
          <p:spPr>
            <a:xfrm>
              <a:off x="8130251"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133" name="tx133"/>
            <p:cNvSpPr/>
            <p:nvPr/>
          </p:nvSpPr>
          <p:spPr>
            <a:xfrm>
              <a:off x="4792995"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134" name="tx134"/>
            <p:cNvSpPr/>
            <p:nvPr/>
          </p:nvSpPr>
          <p:spPr>
            <a:xfrm>
              <a:off x="7574042"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135" name="tx135"/>
            <p:cNvSpPr/>
            <p:nvPr/>
          </p:nvSpPr>
          <p:spPr>
            <a:xfrm>
              <a:off x="1455738" y="1699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136" name="tx136"/>
            <p:cNvSpPr/>
            <p:nvPr/>
          </p:nvSpPr>
          <p:spPr>
            <a:xfrm>
              <a:off x="2568157" y="1699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137" name="tx137"/>
            <p:cNvSpPr/>
            <p:nvPr/>
          </p:nvSpPr>
          <p:spPr>
            <a:xfrm>
              <a:off x="3124367" y="1699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138" name="tx138"/>
            <p:cNvSpPr/>
            <p:nvPr/>
          </p:nvSpPr>
          <p:spPr>
            <a:xfrm>
              <a:off x="4236785" y="1699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139" name="tx139"/>
            <p:cNvSpPr/>
            <p:nvPr/>
          </p:nvSpPr>
          <p:spPr>
            <a:xfrm>
              <a:off x="2011948" y="1699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140" name="tx140"/>
            <p:cNvSpPr/>
            <p:nvPr/>
          </p:nvSpPr>
          <p:spPr>
            <a:xfrm>
              <a:off x="3680576" y="1699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141" name="tx141"/>
            <p:cNvSpPr/>
            <p:nvPr/>
          </p:nvSpPr>
          <p:spPr>
            <a:xfrm>
              <a:off x="5905414" y="1699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142" name="tx142"/>
            <p:cNvSpPr/>
            <p:nvPr/>
          </p:nvSpPr>
          <p:spPr>
            <a:xfrm>
              <a:off x="6461623" y="1699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143" name="tx143"/>
            <p:cNvSpPr/>
            <p:nvPr/>
          </p:nvSpPr>
          <p:spPr>
            <a:xfrm>
              <a:off x="7017833" y="1699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144" name="tx144"/>
            <p:cNvSpPr/>
            <p:nvPr/>
          </p:nvSpPr>
          <p:spPr>
            <a:xfrm>
              <a:off x="8130251" y="1699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145" name="tx145"/>
            <p:cNvSpPr/>
            <p:nvPr/>
          </p:nvSpPr>
          <p:spPr>
            <a:xfrm>
              <a:off x="4792995" y="1699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146" name="tx146"/>
            <p:cNvSpPr/>
            <p:nvPr/>
          </p:nvSpPr>
          <p:spPr>
            <a:xfrm>
              <a:off x="7574042" y="1699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147" name="tx147"/>
            <p:cNvSpPr/>
            <p:nvPr/>
          </p:nvSpPr>
          <p:spPr>
            <a:xfrm>
              <a:off x="1455738"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148" name="tx148"/>
            <p:cNvSpPr/>
            <p:nvPr/>
          </p:nvSpPr>
          <p:spPr>
            <a:xfrm>
              <a:off x="2568157"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149" name="tx149"/>
            <p:cNvSpPr/>
            <p:nvPr/>
          </p:nvSpPr>
          <p:spPr>
            <a:xfrm>
              <a:off x="3124367"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150" name="tx150"/>
            <p:cNvSpPr/>
            <p:nvPr/>
          </p:nvSpPr>
          <p:spPr>
            <a:xfrm>
              <a:off x="4236785"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151" name="tx151"/>
            <p:cNvSpPr/>
            <p:nvPr/>
          </p:nvSpPr>
          <p:spPr>
            <a:xfrm>
              <a:off x="2011948"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152" name="tx152"/>
            <p:cNvSpPr/>
            <p:nvPr/>
          </p:nvSpPr>
          <p:spPr>
            <a:xfrm>
              <a:off x="3680576"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153" name="tx153"/>
            <p:cNvSpPr/>
            <p:nvPr/>
          </p:nvSpPr>
          <p:spPr>
            <a:xfrm>
              <a:off x="5905414"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154" name="tx154"/>
            <p:cNvSpPr/>
            <p:nvPr/>
          </p:nvSpPr>
          <p:spPr>
            <a:xfrm>
              <a:off x="7017833"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155" name="tx155"/>
            <p:cNvSpPr/>
            <p:nvPr/>
          </p:nvSpPr>
          <p:spPr>
            <a:xfrm>
              <a:off x="8130251"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156" name="tx156"/>
            <p:cNvSpPr/>
            <p:nvPr/>
          </p:nvSpPr>
          <p:spPr>
            <a:xfrm>
              <a:off x="7574042"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157" name="tx157"/>
            <p:cNvSpPr/>
            <p:nvPr/>
          </p:nvSpPr>
          <p:spPr>
            <a:xfrm>
              <a:off x="1455738" y="30940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158" name="tx158"/>
            <p:cNvSpPr/>
            <p:nvPr/>
          </p:nvSpPr>
          <p:spPr>
            <a:xfrm>
              <a:off x="2568157" y="30940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159" name="tx159"/>
            <p:cNvSpPr/>
            <p:nvPr/>
          </p:nvSpPr>
          <p:spPr>
            <a:xfrm>
              <a:off x="3124367" y="30940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160" name="tx160"/>
            <p:cNvSpPr/>
            <p:nvPr/>
          </p:nvSpPr>
          <p:spPr>
            <a:xfrm>
              <a:off x="4236785" y="30940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161" name="tx161"/>
            <p:cNvSpPr/>
            <p:nvPr/>
          </p:nvSpPr>
          <p:spPr>
            <a:xfrm>
              <a:off x="2011948" y="30940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162" name="tx162"/>
            <p:cNvSpPr/>
            <p:nvPr/>
          </p:nvSpPr>
          <p:spPr>
            <a:xfrm>
              <a:off x="3680576" y="30940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163" name="tx163"/>
            <p:cNvSpPr/>
            <p:nvPr/>
          </p:nvSpPr>
          <p:spPr>
            <a:xfrm>
              <a:off x="5905414" y="30940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164" name="tx164"/>
            <p:cNvSpPr/>
            <p:nvPr/>
          </p:nvSpPr>
          <p:spPr>
            <a:xfrm>
              <a:off x="6461623" y="30940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165" name="tx165"/>
            <p:cNvSpPr/>
            <p:nvPr/>
          </p:nvSpPr>
          <p:spPr>
            <a:xfrm>
              <a:off x="7017833" y="30940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166" name="tx166"/>
            <p:cNvSpPr/>
            <p:nvPr/>
          </p:nvSpPr>
          <p:spPr>
            <a:xfrm>
              <a:off x="8130251" y="30940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167" name="tx167"/>
            <p:cNvSpPr/>
            <p:nvPr/>
          </p:nvSpPr>
          <p:spPr>
            <a:xfrm>
              <a:off x="4792995" y="30940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168" name="tx168"/>
            <p:cNvSpPr/>
            <p:nvPr/>
          </p:nvSpPr>
          <p:spPr>
            <a:xfrm>
              <a:off x="7574042" y="30940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169" name="tx169"/>
            <p:cNvSpPr/>
            <p:nvPr/>
          </p:nvSpPr>
          <p:spPr>
            <a:xfrm>
              <a:off x="5349204" y="30940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170" name="tx170"/>
            <p:cNvSpPr/>
            <p:nvPr/>
          </p:nvSpPr>
          <p:spPr>
            <a:xfrm>
              <a:off x="1455738" y="448869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171" name="tx171"/>
            <p:cNvSpPr/>
            <p:nvPr/>
          </p:nvSpPr>
          <p:spPr>
            <a:xfrm>
              <a:off x="2568157" y="448869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172" name="tx172"/>
            <p:cNvSpPr/>
            <p:nvPr/>
          </p:nvSpPr>
          <p:spPr>
            <a:xfrm>
              <a:off x="3124367" y="448869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173" name="tx173"/>
            <p:cNvSpPr/>
            <p:nvPr/>
          </p:nvSpPr>
          <p:spPr>
            <a:xfrm>
              <a:off x="4236785" y="448869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174" name="tx174"/>
            <p:cNvSpPr/>
            <p:nvPr/>
          </p:nvSpPr>
          <p:spPr>
            <a:xfrm>
              <a:off x="2011948" y="448869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175" name="tx175"/>
            <p:cNvSpPr/>
            <p:nvPr/>
          </p:nvSpPr>
          <p:spPr>
            <a:xfrm>
              <a:off x="3680576" y="448869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176" name="tx176"/>
            <p:cNvSpPr/>
            <p:nvPr/>
          </p:nvSpPr>
          <p:spPr>
            <a:xfrm>
              <a:off x="5905414" y="448869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177" name="tx177"/>
            <p:cNvSpPr/>
            <p:nvPr/>
          </p:nvSpPr>
          <p:spPr>
            <a:xfrm>
              <a:off x="7017833" y="448869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178" name="tx178"/>
            <p:cNvSpPr/>
            <p:nvPr/>
          </p:nvSpPr>
          <p:spPr>
            <a:xfrm>
              <a:off x="8130251" y="448869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179" name="tx179"/>
            <p:cNvSpPr/>
            <p:nvPr/>
          </p:nvSpPr>
          <p:spPr>
            <a:xfrm>
              <a:off x="7574042" y="448869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180" name="tx180"/>
            <p:cNvSpPr/>
            <p:nvPr/>
          </p:nvSpPr>
          <p:spPr>
            <a:xfrm>
              <a:off x="1455738"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181" name="tx181"/>
            <p:cNvSpPr/>
            <p:nvPr/>
          </p:nvSpPr>
          <p:spPr>
            <a:xfrm>
              <a:off x="2568157"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182" name="tx182"/>
            <p:cNvSpPr/>
            <p:nvPr/>
          </p:nvSpPr>
          <p:spPr>
            <a:xfrm>
              <a:off x="3124367"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183" name="tx183"/>
            <p:cNvSpPr/>
            <p:nvPr/>
          </p:nvSpPr>
          <p:spPr>
            <a:xfrm>
              <a:off x="4236785"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184" name="tx184"/>
            <p:cNvSpPr/>
            <p:nvPr/>
          </p:nvSpPr>
          <p:spPr>
            <a:xfrm>
              <a:off x="3680576"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185" name="tx185"/>
            <p:cNvSpPr/>
            <p:nvPr/>
          </p:nvSpPr>
          <p:spPr>
            <a:xfrm>
              <a:off x="5905414"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73</a:t>
              </a:r>
            </a:p>
          </p:txBody>
        </p:sp>
        <p:sp>
          <p:nvSpPr>
            <p:cNvPr id="186" name="tx186"/>
            <p:cNvSpPr/>
            <p:nvPr/>
          </p:nvSpPr>
          <p:spPr>
            <a:xfrm>
              <a:off x="7017833"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187" name="tx187"/>
            <p:cNvSpPr/>
            <p:nvPr/>
          </p:nvSpPr>
          <p:spPr>
            <a:xfrm>
              <a:off x="8130251"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188" name="tx188"/>
            <p:cNvSpPr/>
            <p:nvPr/>
          </p:nvSpPr>
          <p:spPr>
            <a:xfrm>
              <a:off x="4792995"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189" name="tx189"/>
            <p:cNvSpPr/>
            <p:nvPr/>
          </p:nvSpPr>
          <p:spPr>
            <a:xfrm>
              <a:off x="7574042"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190" name="tx190"/>
            <p:cNvSpPr/>
            <p:nvPr/>
          </p:nvSpPr>
          <p:spPr>
            <a:xfrm>
              <a:off x="5349204"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191" name="tx191"/>
            <p:cNvSpPr/>
            <p:nvPr/>
          </p:nvSpPr>
          <p:spPr>
            <a:xfrm>
              <a:off x="1455738" y="21643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192" name="tx192"/>
            <p:cNvSpPr/>
            <p:nvPr/>
          </p:nvSpPr>
          <p:spPr>
            <a:xfrm>
              <a:off x="2568157" y="21643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193" name="tx193"/>
            <p:cNvSpPr/>
            <p:nvPr/>
          </p:nvSpPr>
          <p:spPr>
            <a:xfrm>
              <a:off x="3124367" y="21643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194" name="tx194"/>
            <p:cNvSpPr/>
            <p:nvPr/>
          </p:nvSpPr>
          <p:spPr>
            <a:xfrm>
              <a:off x="4236785" y="21643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195" name="tx195"/>
            <p:cNvSpPr/>
            <p:nvPr/>
          </p:nvSpPr>
          <p:spPr>
            <a:xfrm>
              <a:off x="3680576" y="21643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196" name="tx196"/>
            <p:cNvSpPr/>
            <p:nvPr/>
          </p:nvSpPr>
          <p:spPr>
            <a:xfrm>
              <a:off x="5905414" y="21643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197" name="tx197"/>
            <p:cNvSpPr/>
            <p:nvPr/>
          </p:nvSpPr>
          <p:spPr>
            <a:xfrm>
              <a:off x="6461623" y="21643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198" name="tx198"/>
            <p:cNvSpPr/>
            <p:nvPr/>
          </p:nvSpPr>
          <p:spPr>
            <a:xfrm>
              <a:off x="7017833" y="21643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199" name="tx199"/>
            <p:cNvSpPr/>
            <p:nvPr/>
          </p:nvSpPr>
          <p:spPr>
            <a:xfrm>
              <a:off x="8130251" y="21643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200" name="tx200"/>
            <p:cNvSpPr/>
            <p:nvPr/>
          </p:nvSpPr>
          <p:spPr>
            <a:xfrm>
              <a:off x="4792995" y="21643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201" name="tx201"/>
            <p:cNvSpPr/>
            <p:nvPr/>
          </p:nvSpPr>
          <p:spPr>
            <a:xfrm>
              <a:off x="7574042" y="21643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202" name="tx202"/>
            <p:cNvSpPr/>
            <p:nvPr/>
          </p:nvSpPr>
          <p:spPr>
            <a:xfrm>
              <a:off x="5349204" y="21643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203" name="tx203"/>
            <p:cNvSpPr/>
            <p:nvPr/>
          </p:nvSpPr>
          <p:spPr>
            <a:xfrm>
              <a:off x="1455738"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204" name="tx204"/>
            <p:cNvSpPr/>
            <p:nvPr/>
          </p:nvSpPr>
          <p:spPr>
            <a:xfrm>
              <a:off x="2568157"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205" name="tx205"/>
            <p:cNvSpPr/>
            <p:nvPr/>
          </p:nvSpPr>
          <p:spPr>
            <a:xfrm>
              <a:off x="3124367"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206" name="tx206"/>
            <p:cNvSpPr/>
            <p:nvPr/>
          </p:nvSpPr>
          <p:spPr>
            <a:xfrm>
              <a:off x="4236785"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207" name="tx207"/>
            <p:cNvSpPr/>
            <p:nvPr/>
          </p:nvSpPr>
          <p:spPr>
            <a:xfrm>
              <a:off x="3680576"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208" name="tx208"/>
            <p:cNvSpPr/>
            <p:nvPr/>
          </p:nvSpPr>
          <p:spPr>
            <a:xfrm>
              <a:off x="5905414"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209" name="tx209"/>
            <p:cNvSpPr/>
            <p:nvPr/>
          </p:nvSpPr>
          <p:spPr>
            <a:xfrm>
              <a:off x="7017833"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210" name="tx210"/>
            <p:cNvSpPr/>
            <p:nvPr/>
          </p:nvSpPr>
          <p:spPr>
            <a:xfrm>
              <a:off x="8130251"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211" name="tx211"/>
            <p:cNvSpPr/>
            <p:nvPr/>
          </p:nvSpPr>
          <p:spPr>
            <a:xfrm>
              <a:off x="7574042"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212" name="tx212"/>
            <p:cNvSpPr/>
            <p:nvPr/>
          </p:nvSpPr>
          <p:spPr>
            <a:xfrm>
              <a:off x="1455738" y="35589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13" name="tx213"/>
            <p:cNvSpPr/>
            <p:nvPr/>
          </p:nvSpPr>
          <p:spPr>
            <a:xfrm>
              <a:off x="2568157" y="35589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214" name="tx214"/>
            <p:cNvSpPr/>
            <p:nvPr/>
          </p:nvSpPr>
          <p:spPr>
            <a:xfrm>
              <a:off x="3124367" y="35589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215" name="tx215"/>
            <p:cNvSpPr/>
            <p:nvPr/>
          </p:nvSpPr>
          <p:spPr>
            <a:xfrm>
              <a:off x="4236785" y="35589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216" name="tx216"/>
            <p:cNvSpPr/>
            <p:nvPr/>
          </p:nvSpPr>
          <p:spPr>
            <a:xfrm>
              <a:off x="2011948" y="35589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217" name="tx217"/>
            <p:cNvSpPr/>
            <p:nvPr/>
          </p:nvSpPr>
          <p:spPr>
            <a:xfrm>
              <a:off x="3680576" y="35589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218" name="tx218"/>
            <p:cNvSpPr/>
            <p:nvPr/>
          </p:nvSpPr>
          <p:spPr>
            <a:xfrm>
              <a:off x="5905414" y="35589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219" name="tx219"/>
            <p:cNvSpPr/>
            <p:nvPr/>
          </p:nvSpPr>
          <p:spPr>
            <a:xfrm>
              <a:off x="7017833" y="35589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220" name="tx220"/>
            <p:cNvSpPr/>
            <p:nvPr/>
          </p:nvSpPr>
          <p:spPr>
            <a:xfrm>
              <a:off x="8130251" y="35589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221" name="tx221"/>
            <p:cNvSpPr/>
            <p:nvPr/>
          </p:nvSpPr>
          <p:spPr>
            <a:xfrm>
              <a:off x="7574042" y="35589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222" name="tx222"/>
            <p:cNvSpPr/>
            <p:nvPr/>
          </p:nvSpPr>
          <p:spPr>
            <a:xfrm>
              <a:off x="5349204" y="35589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223" name="tx223"/>
            <p:cNvSpPr/>
            <p:nvPr/>
          </p:nvSpPr>
          <p:spPr>
            <a:xfrm>
              <a:off x="1455738" y="49535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224" name="tx224"/>
            <p:cNvSpPr/>
            <p:nvPr/>
          </p:nvSpPr>
          <p:spPr>
            <a:xfrm>
              <a:off x="2568157" y="49535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225" name="tx225"/>
            <p:cNvSpPr/>
            <p:nvPr/>
          </p:nvSpPr>
          <p:spPr>
            <a:xfrm>
              <a:off x="3124367" y="49535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226" name="tx226"/>
            <p:cNvSpPr/>
            <p:nvPr/>
          </p:nvSpPr>
          <p:spPr>
            <a:xfrm>
              <a:off x="4236785" y="49535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227" name="tx227"/>
            <p:cNvSpPr/>
            <p:nvPr/>
          </p:nvSpPr>
          <p:spPr>
            <a:xfrm>
              <a:off x="2011948" y="49535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228" name="tx228"/>
            <p:cNvSpPr/>
            <p:nvPr/>
          </p:nvSpPr>
          <p:spPr>
            <a:xfrm>
              <a:off x="3680576" y="49535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229" name="tx229"/>
            <p:cNvSpPr/>
            <p:nvPr/>
          </p:nvSpPr>
          <p:spPr>
            <a:xfrm>
              <a:off x="5905414" y="49535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230" name="tx230"/>
            <p:cNvSpPr/>
            <p:nvPr/>
          </p:nvSpPr>
          <p:spPr>
            <a:xfrm>
              <a:off x="7017833" y="49535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61</a:t>
              </a:r>
            </a:p>
          </p:txBody>
        </p:sp>
        <p:sp>
          <p:nvSpPr>
            <p:cNvPr id="231" name="tx231"/>
            <p:cNvSpPr/>
            <p:nvPr/>
          </p:nvSpPr>
          <p:spPr>
            <a:xfrm>
              <a:off x="4792995" y="49535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232" name="tx232"/>
            <p:cNvSpPr/>
            <p:nvPr/>
          </p:nvSpPr>
          <p:spPr>
            <a:xfrm>
              <a:off x="7574042" y="49535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61</a:t>
              </a:r>
            </a:p>
          </p:txBody>
        </p:sp>
        <p:sp>
          <p:nvSpPr>
            <p:cNvPr id="233" name="tx233"/>
            <p:cNvSpPr/>
            <p:nvPr/>
          </p:nvSpPr>
          <p:spPr>
            <a:xfrm>
              <a:off x="8686461" y="1699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234" name="tx234"/>
            <p:cNvSpPr/>
            <p:nvPr/>
          </p:nvSpPr>
          <p:spPr>
            <a:xfrm>
              <a:off x="8686461" y="448869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235" name="tx235"/>
            <p:cNvSpPr/>
            <p:nvPr/>
          </p:nvSpPr>
          <p:spPr>
            <a:xfrm>
              <a:off x="8686461"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236" name="tx236"/>
            <p:cNvSpPr/>
            <p:nvPr/>
          </p:nvSpPr>
          <p:spPr>
            <a:xfrm>
              <a:off x="8686461" y="21643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237" name="tx237"/>
            <p:cNvSpPr/>
            <p:nvPr/>
          </p:nvSpPr>
          <p:spPr>
            <a:xfrm>
              <a:off x="8686461"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238" name="tx238"/>
            <p:cNvSpPr/>
            <p:nvPr/>
          </p:nvSpPr>
          <p:spPr>
            <a:xfrm>
              <a:off x="8686461" y="35589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239" name="tx239"/>
            <p:cNvSpPr/>
            <p:nvPr/>
          </p:nvSpPr>
          <p:spPr>
            <a:xfrm>
              <a:off x="4820107" y="4488698"/>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a:t>
              </a:r>
            </a:p>
          </p:txBody>
        </p:sp>
        <p:sp>
          <p:nvSpPr>
            <p:cNvPr id="240" name="tx240"/>
            <p:cNvSpPr/>
            <p:nvPr/>
          </p:nvSpPr>
          <p:spPr>
            <a:xfrm>
              <a:off x="5376316" y="4488698"/>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1</a:t>
              </a:r>
            </a:p>
          </p:txBody>
        </p:sp>
        <p:sp>
          <p:nvSpPr>
            <p:cNvPr id="241" name="tx241"/>
            <p:cNvSpPr/>
            <p:nvPr/>
          </p:nvSpPr>
          <p:spPr>
            <a:xfrm>
              <a:off x="2011948"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20</a:t>
              </a:r>
            </a:p>
          </p:txBody>
        </p:sp>
        <p:sp>
          <p:nvSpPr>
            <p:cNvPr id="242" name="tx242"/>
            <p:cNvSpPr/>
            <p:nvPr/>
          </p:nvSpPr>
          <p:spPr>
            <a:xfrm>
              <a:off x="8130251" y="49535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57</a:t>
              </a:r>
            </a:p>
          </p:txBody>
        </p:sp>
        <p:sp>
          <p:nvSpPr>
            <p:cNvPr id="243" name="tx243"/>
            <p:cNvSpPr/>
            <p:nvPr/>
          </p:nvSpPr>
          <p:spPr>
            <a:xfrm>
              <a:off x="5349204" y="49535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27</a:t>
              </a:r>
            </a:p>
          </p:txBody>
        </p:sp>
        <p:sp>
          <p:nvSpPr>
            <p:cNvPr id="244" name="tx244"/>
            <p:cNvSpPr/>
            <p:nvPr/>
          </p:nvSpPr>
          <p:spPr>
            <a:xfrm>
              <a:off x="8713573" y="4023822"/>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a:t>
              </a:r>
            </a:p>
          </p:txBody>
        </p:sp>
        <p:sp>
          <p:nvSpPr>
            <p:cNvPr id="245" name="tx245"/>
            <p:cNvSpPr/>
            <p:nvPr/>
          </p:nvSpPr>
          <p:spPr>
            <a:xfrm>
              <a:off x="8686461" y="49535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40</a:t>
              </a:r>
            </a:p>
          </p:txBody>
        </p:sp>
        <p:sp>
          <p:nvSpPr>
            <p:cNvPr id="246" name="tx246"/>
            <p:cNvSpPr/>
            <p:nvPr/>
          </p:nvSpPr>
          <p:spPr>
            <a:xfrm>
              <a:off x="1388896" y="847885"/>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247" name="tx247"/>
            <p:cNvSpPr/>
            <p:nvPr/>
          </p:nvSpPr>
          <p:spPr>
            <a:xfrm>
              <a:off x="1889144" y="847885"/>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248" name="tx248"/>
            <p:cNvSpPr/>
            <p:nvPr/>
          </p:nvSpPr>
          <p:spPr>
            <a:xfrm>
              <a:off x="2479597"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249" name="tx249"/>
            <p:cNvSpPr/>
            <p:nvPr/>
          </p:nvSpPr>
          <p:spPr>
            <a:xfrm>
              <a:off x="3035807"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250" name="tx250"/>
            <p:cNvSpPr/>
            <p:nvPr/>
          </p:nvSpPr>
          <p:spPr>
            <a:xfrm>
              <a:off x="3619906" y="847885"/>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251" name="tx251"/>
            <p:cNvSpPr/>
            <p:nvPr/>
          </p:nvSpPr>
          <p:spPr>
            <a:xfrm>
              <a:off x="4120154" y="847885"/>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252" name="tx252"/>
            <p:cNvSpPr/>
            <p:nvPr/>
          </p:nvSpPr>
          <p:spPr>
            <a:xfrm>
              <a:off x="4692045" y="847885"/>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253" name="tx253"/>
            <p:cNvSpPr/>
            <p:nvPr/>
          </p:nvSpPr>
          <p:spPr>
            <a:xfrm>
              <a:off x="5245054" y="847885"/>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254" name="tx254"/>
            <p:cNvSpPr/>
            <p:nvPr/>
          </p:nvSpPr>
          <p:spPr>
            <a:xfrm>
              <a:off x="5838480" y="847885"/>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255" name="tx255"/>
            <p:cNvSpPr/>
            <p:nvPr/>
          </p:nvSpPr>
          <p:spPr>
            <a:xfrm>
              <a:off x="6385454" y="847885"/>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256" name="tx256"/>
            <p:cNvSpPr/>
            <p:nvPr/>
          </p:nvSpPr>
          <p:spPr>
            <a:xfrm>
              <a:off x="6916837"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257" name="tx257"/>
            <p:cNvSpPr/>
            <p:nvPr/>
          </p:nvSpPr>
          <p:spPr>
            <a:xfrm>
              <a:off x="7479264" y="84788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258" name="tx258"/>
            <p:cNvSpPr/>
            <p:nvPr/>
          </p:nvSpPr>
          <p:spPr>
            <a:xfrm>
              <a:off x="8029256"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259" name="tx259"/>
            <p:cNvSpPr/>
            <p:nvPr/>
          </p:nvSpPr>
          <p:spPr>
            <a:xfrm>
              <a:off x="8597901"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260" name="tx260"/>
            <p:cNvSpPr/>
            <p:nvPr/>
          </p:nvSpPr>
          <p:spPr>
            <a:xfrm>
              <a:off x="637387" y="5400436"/>
              <a:ext cx="47621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Myanmar</a:t>
              </a:r>
            </a:p>
          </p:txBody>
        </p:sp>
        <p:sp>
          <p:nvSpPr>
            <p:cNvPr id="261" name="tx261"/>
            <p:cNvSpPr/>
            <p:nvPr/>
          </p:nvSpPr>
          <p:spPr>
            <a:xfrm>
              <a:off x="508182" y="4935560"/>
              <a:ext cx="60542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Timor-Leste</a:t>
              </a:r>
            </a:p>
          </p:txBody>
        </p:sp>
        <p:sp>
          <p:nvSpPr>
            <p:cNvPr id="262" name="tx262"/>
            <p:cNvSpPr/>
            <p:nvPr/>
          </p:nvSpPr>
          <p:spPr>
            <a:xfrm>
              <a:off x="662624" y="4470684"/>
              <a:ext cx="45098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Maldives</a:t>
              </a:r>
            </a:p>
          </p:txBody>
        </p:sp>
        <p:sp>
          <p:nvSpPr>
            <p:cNvPr id="263" name="tx263"/>
            <p:cNvSpPr/>
            <p:nvPr/>
          </p:nvSpPr>
          <p:spPr>
            <a:xfrm>
              <a:off x="509919" y="4005808"/>
              <a:ext cx="603686"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Bangladesh</a:t>
              </a:r>
            </a:p>
          </p:txBody>
        </p:sp>
        <p:sp>
          <p:nvSpPr>
            <p:cNvPr id="264" name="tx264"/>
            <p:cNvSpPr/>
            <p:nvPr/>
          </p:nvSpPr>
          <p:spPr>
            <a:xfrm>
              <a:off x="675152" y="3540932"/>
              <a:ext cx="43845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Thailand</a:t>
              </a:r>
            </a:p>
          </p:txBody>
        </p:sp>
        <p:sp>
          <p:nvSpPr>
            <p:cNvPr id="265" name="tx265"/>
            <p:cNvSpPr/>
            <p:nvPr/>
          </p:nvSpPr>
          <p:spPr>
            <a:xfrm>
              <a:off x="865804" y="3076056"/>
              <a:ext cx="24780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India</a:t>
              </a:r>
            </a:p>
          </p:txBody>
        </p:sp>
        <p:sp>
          <p:nvSpPr>
            <p:cNvPr id="266" name="tx266"/>
            <p:cNvSpPr/>
            <p:nvPr/>
          </p:nvSpPr>
          <p:spPr>
            <a:xfrm>
              <a:off x="630803" y="2611180"/>
              <a:ext cx="13972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Sri</a:t>
              </a:r>
            </a:p>
          </p:txBody>
        </p:sp>
        <p:sp>
          <p:nvSpPr>
            <p:cNvPr id="267" name="tx267"/>
            <p:cNvSpPr/>
            <p:nvPr/>
          </p:nvSpPr>
          <p:spPr>
            <a:xfrm>
              <a:off x="802253" y="2611180"/>
              <a:ext cx="31135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Lanka</a:t>
              </a:r>
            </a:p>
          </p:txBody>
        </p:sp>
        <p:sp>
          <p:nvSpPr>
            <p:cNvPr id="268" name="tx268"/>
            <p:cNvSpPr/>
            <p:nvPr/>
          </p:nvSpPr>
          <p:spPr>
            <a:xfrm>
              <a:off x="814963" y="2146304"/>
              <a:ext cx="29864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Nepal</a:t>
              </a:r>
            </a:p>
          </p:txBody>
        </p:sp>
        <p:sp>
          <p:nvSpPr>
            <p:cNvPr id="269" name="tx269"/>
            <p:cNvSpPr/>
            <p:nvPr/>
          </p:nvSpPr>
          <p:spPr>
            <a:xfrm>
              <a:off x="751413" y="1681428"/>
              <a:ext cx="36219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Bhutan</a:t>
              </a:r>
            </a:p>
          </p:txBody>
        </p:sp>
        <p:sp>
          <p:nvSpPr>
            <p:cNvPr id="270" name="tx270"/>
            <p:cNvSpPr/>
            <p:nvPr/>
          </p:nvSpPr>
          <p:spPr>
            <a:xfrm>
              <a:off x="795944" y="1216553"/>
              <a:ext cx="31766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DPRK</a:t>
              </a:r>
            </a:p>
          </p:txBody>
        </p:sp>
        <p:sp>
          <p:nvSpPr>
            <p:cNvPr id="271" name="tx271"/>
            <p:cNvSpPr/>
            <p:nvPr/>
          </p:nvSpPr>
          <p:spPr>
            <a:xfrm>
              <a:off x="3219527"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272" name="pic272"/>
            <p:cNvPicPr/>
            <p:nvPr/>
          </p:nvPicPr>
          <p:blipFill>
            <a:blip r:embed="rId2" cstate="print"/>
            <a:stretch>
              <a:fillRect/>
            </a:stretch>
          </p:blipFill>
          <p:spPr>
            <a:xfrm>
              <a:off x="4871120" y="5941026"/>
              <a:ext cx="2160000" cy="219455"/>
            </a:xfrm>
            <a:prstGeom prst="rect">
              <a:avLst/>
            </a:prstGeom>
          </p:spPr>
        </p:pic>
        <p:sp>
          <p:nvSpPr>
            <p:cNvPr id="273" name="pl273"/>
            <p:cNvSpPr/>
            <p:nvPr/>
          </p:nvSpPr>
          <p:spPr>
            <a:xfrm>
              <a:off x="487472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4" name="pl274"/>
            <p:cNvSpPr/>
            <p:nvPr/>
          </p:nvSpPr>
          <p:spPr>
            <a:xfrm>
              <a:off x="616640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5" name="pl275"/>
            <p:cNvSpPr/>
            <p:nvPr/>
          </p:nvSpPr>
          <p:spPr>
            <a:xfrm>
              <a:off x="638168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6" name="pl276"/>
            <p:cNvSpPr/>
            <p:nvPr/>
          </p:nvSpPr>
          <p:spPr>
            <a:xfrm>
              <a:off x="659696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7" name="pl277"/>
            <p:cNvSpPr/>
            <p:nvPr/>
          </p:nvSpPr>
          <p:spPr>
            <a:xfrm>
              <a:off x="681224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8" name="pl278"/>
            <p:cNvSpPr/>
            <p:nvPr/>
          </p:nvSpPr>
          <p:spPr>
            <a:xfrm>
              <a:off x="702752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9" name="pl279"/>
            <p:cNvSpPr/>
            <p:nvPr/>
          </p:nvSpPr>
          <p:spPr>
            <a:xfrm>
              <a:off x="487472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80" name="pl280"/>
            <p:cNvSpPr/>
            <p:nvPr/>
          </p:nvSpPr>
          <p:spPr>
            <a:xfrm>
              <a:off x="616640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81" name="pl281"/>
            <p:cNvSpPr/>
            <p:nvPr/>
          </p:nvSpPr>
          <p:spPr>
            <a:xfrm>
              <a:off x="638168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82" name="pl282"/>
            <p:cNvSpPr/>
            <p:nvPr/>
          </p:nvSpPr>
          <p:spPr>
            <a:xfrm>
              <a:off x="659696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83" name="pl283"/>
            <p:cNvSpPr/>
            <p:nvPr/>
          </p:nvSpPr>
          <p:spPr>
            <a:xfrm>
              <a:off x="681224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84" name="pl284"/>
            <p:cNvSpPr/>
            <p:nvPr/>
          </p:nvSpPr>
          <p:spPr>
            <a:xfrm>
              <a:off x="702752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85" name="tx285"/>
            <p:cNvSpPr/>
            <p:nvPr/>
          </p:nvSpPr>
          <p:spPr>
            <a:xfrm>
              <a:off x="4843630"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286" name="tx286"/>
            <p:cNvSpPr/>
            <p:nvPr/>
          </p:nvSpPr>
          <p:spPr>
            <a:xfrm>
              <a:off x="6104221"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287" name="tx287"/>
            <p:cNvSpPr/>
            <p:nvPr/>
          </p:nvSpPr>
          <p:spPr>
            <a:xfrm>
              <a:off x="6319501"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288" name="tx288"/>
            <p:cNvSpPr/>
            <p:nvPr/>
          </p:nvSpPr>
          <p:spPr>
            <a:xfrm>
              <a:off x="6534781"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289" name="tx289"/>
            <p:cNvSpPr/>
            <p:nvPr/>
          </p:nvSpPr>
          <p:spPr>
            <a:xfrm>
              <a:off x="6750061"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290" name="tx290"/>
            <p:cNvSpPr/>
            <p:nvPr/>
          </p:nvSpPr>
          <p:spPr>
            <a:xfrm>
              <a:off x="6934251"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291" name="tx291"/>
            <p:cNvSpPr/>
            <p:nvPr/>
          </p:nvSpPr>
          <p:spPr>
            <a:xfrm>
              <a:off x="1176236" y="435349"/>
              <a:ext cx="318787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by country, SEAR, 2025</a:t>
              </a:r>
            </a:p>
          </p:txBody>
        </p:sp>
        <p:sp>
          <p:nvSpPr>
            <p:cNvPr id="292" name="tx292"/>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93" name="tx293"/>
            <p:cNvSpPr/>
            <p:nvPr/>
          </p:nvSpPr>
          <p:spPr>
            <a:xfrm>
              <a:off x="4550599" y="6593460"/>
              <a:ext cx="4523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crude average coverage across all vaccines.</a:t>
              </a:r>
            </a:p>
          </p:txBody>
        </p:sp>
      </p:grpSp>
      <p:sp>
        <p:nvSpPr>
          <p:cNvPr id="2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vaccine coverage by country and vaccine in 2025.
In 2025, 10 out of 10 countries achieved coverage of 90% or higher in at least one vaccine.
Bhutan, DPRK, and Nepal had the highest percentage of vaccines (100%) in the national immunization schedule with coverage of at least 90%, followed by India (92%).
Myanmar and Timor-Leste had the lowest percentage of vaccines (8%) that had reached 90% coverage.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DTP1</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P7TF5XRZ5TZD-1674051314-5665</_dlc_DocId>
    <_dlc_DocIdUrl xmlns="5ce71423-0d49-4a04-8822-86064e799dcd">
      <Url>https://unicef.sharepoint.com/teams/DAPM-DataComm/_layouts/15/DocIdRedir.aspx?ID=P7TF5XRZ5TZD-1674051314-5665</Url>
      <Description>P7TF5XRZ5TZD-1674051314-5665</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90001753-53F6-4710-A9EE-ADB05F5A032A}"/>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2509</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2026-07-17T16:36:16Z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c0ac7992-2ebb-440e-9e38-17ff605ad5dd</vt:lpwstr>
  </property>
</Properties>
</file>