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6c50a75e1ec0c2a1a44fb533a8680a54b95e08.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fc567d3b2ad1be4715eac8d8a508edd04038ee0.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85b672f3330b02af9035b7058eb1e793ed8e8b.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ba68c063722e762a146c6508663748a29d09715.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3cc1f79d90596681fa5b0881e67421b519cb2e.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226c5397c4c8eaf507a793acfc5377841771088.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224aa70cc664e43b71ad8597dbe0e4ca970aa7c.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05eb90093bcd7f7e3afdddae17b59a6835c419d.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05a298d9d1f060b8d781bb0c84a0dfbdd563e36.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8264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29856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1448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3041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7467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9060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0652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2244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3837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638492"/>
              <a:ext cx="237427" cy="536187"/>
            </a:xfrm>
            <a:prstGeom prst="rect">
              <a:avLst/>
            </a:prstGeom>
            <a:solidFill>
              <a:srgbClr val="1CABE2">
                <a:alpha val="100000"/>
              </a:srgbClr>
            </a:solidFill>
          </p:spPr>
          <p:txBody>
            <a:bodyPr/>
            <a:lstStyle/>
            <a:p/>
          </p:txBody>
        </p:sp>
        <p:sp>
          <p:nvSpPr>
            <p:cNvPr id="26" name="rc26"/>
            <p:cNvSpPr/>
            <p:nvPr/>
          </p:nvSpPr>
          <p:spPr>
            <a:xfrm>
              <a:off x="1634279" y="3665808"/>
              <a:ext cx="237427" cy="508870"/>
            </a:xfrm>
            <a:prstGeom prst="rect">
              <a:avLst/>
            </a:prstGeom>
            <a:solidFill>
              <a:srgbClr val="1CABE2">
                <a:alpha val="100000"/>
              </a:srgbClr>
            </a:solidFill>
          </p:spPr>
          <p:txBody>
            <a:bodyPr/>
            <a:lstStyle/>
            <a:p/>
          </p:txBody>
        </p:sp>
        <p:sp>
          <p:nvSpPr>
            <p:cNvPr id="27" name="rc27"/>
            <p:cNvSpPr/>
            <p:nvPr/>
          </p:nvSpPr>
          <p:spPr>
            <a:xfrm>
              <a:off x="1898088" y="3593890"/>
              <a:ext cx="237427" cy="580788"/>
            </a:xfrm>
            <a:prstGeom prst="rect">
              <a:avLst/>
            </a:prstGeom>
            <a:solidFill>
              <a:srgbClr val="1CABE2">
                <a:alpha val="100000"/>
              </a:srgbClr>
            </a:solidFill>
          </p:spPr>
          <p:txBody>
            <a:bodyPr/>
            <a:lstStyle/>
            <a:p/>
          </p:txBody>
        </p:sp>
        <p:sp>
          <p:nvSpPr>
            <p:cNvPr id="28" name="rc28"/>
            <p:cNvSpPr/>
            <p:nvPr/>
          </p:nvSpPr>
          <p:spPr>
            <a:xfrm>
              <a:off x="2161896" y="3680352"/>
              <a:ext cx="237427" cy="494326"/>
            </a:xfrm>
            <a:prstGeom prst="rect">
              <a:avLst/>
            </a:prstGeom>
            <a:solidFill>
              <a:srgbClr val="1CABE2">
                <a:alpha val="100000"/>
              </a:srgbClr>
            </a:solidFill>
          </p:spPr>
          <p:txBody>
            <a:bodyPr/>
            <a:lstStyle/>
            <a:p/>
          </p:txBody>
        </p:sp>
        <p:sp>
          <p:nvSpPr>
            <p:cNvPr id="29" name="rc29"/>
            <p:cNvSpPr/>
            <p:nvPr/>
          </p:nvSpPr>
          <p:spPr>
            <a:xfrm>
              <a:off x="2425705" y="3715956"/>
              <a:ext cx="237427" cy="458722"/>
            </a:xfrm>
            <a:prstGeom prst="rect">
              <a:avLst/>
            </a:prstGeom>
            <a:solidFill>
              <a:srgbClr val="1CABE2">
                <a:alpha val="100000"/>
              </a:srgbClr>
            </a:solidFill>
          </p:spPr>
          <p:txBody>
            <a:bodyPr/>
            <a:lstStyle/>
            <a:p/>
          </p:txBody>
        </p:sp>
        <p:sp>
          <p:nvSpPr>
            <p:cNvPr id="30" name="rc30"/>
            <p:cNvSpPr/>
            <p:nvPr/>
          </p:nvSpPr>
          <p:spPr>
            <a:xfrm>
              <a:off x="2689514" y="3711093"/>
              <a:ext cx="237427" cy="463586"/>
            </a:xfrm>
            <a:prstGeom prst="rect">
              <a:avLst/>
            </a:prstGeom>
            <a:solidFill>
              <a:srgbClr val="1CABE2">
                <a:alpha val="100000"/>
              </a:srgbClr>
            </a:solidFill>
          </p:spPr>
          <p:txBody>
            <a:bodyPr/>
            <a:lstStyle/>
            <a:p/>
          </p:txBody>
        </p:sp>
        <p:sp>
          <p:nvSpPr>
            <p:cNvPr id="31" name="rc31"/>
            <p:cNvSpPr/>
            <p:nvPr/>
          </p:nvSpPr>
          <p:spPr>
            <a:xfrm>
              <a:off x="2953322" y="3853114"/>
              <a:ext cx="237427" cy="321565"/>
            </a:xfrm>
            <a:prstGeom prst="rect">
              <a:avLst/>
            </a:prstGeom>
            <a:solidFill>
              <a:srgbClr val="1CABE2">
                <a:alpha val="100000"/>
              </a:srgbClr>
            </a:solidFill>
          </p:spPr>
          <p:txBody>
            <a:bodyPr/>
            <a:lstStyle/>
            <a:p/>
          </p:txBody>
        </p:sp>
        <p:sp>
          <p:nvSpPr>
            <p:cNvPr id="32" name="rc32"/>
            <p:cNvSpPr/>
            <p:nvPr/>
          </p:nvSpPr>
          <p:spPr>
            <a:xfrm>
              <a:off x="3217131" y="3821026"/>
              <a:ext cx="237427" cy="353653"/>
            </a:xfrm>
            <a:prstGeom prst="rect">
              <a:avLst/>
            </a:prstGeom>
            <a:solidFill>
              <a:srgbClr val="1CABE2">
                <a:alpha val="100000"/>
              </a:srgbClr>
            </a:solidFill>
          </p:spPr>
          <p:txBody>
            <a:bodyPr/>
            <a:lstStyle/>
            <a:p/>
          </p:txBody>
        </p:sp>
        <p:sp>
          <p:nvSpPr>
            <p:cNvPr id="33" name="rc33"/>
            <p:cNvSpPr/>
            <p:nvPr/>
          </p:nvSpPr>
          <p:spPr>
            <a:xfrm>
              <a:off x="3480939" y="3882718"/>
              <a:ext cx="237427" cy="291961"/>
            </a:xfrm>
            <a:prstGeom prst="rect">
              <a:avLst/>
            </a:prstGeom>
            <a:solidFill>
              <a:srgbClr val="1CABE2">
                <a:alpha val="100000"/>
              </a:srgbClr>
            </a:solidFill>
          </p:spPr>
          <p:txBody>
            <a:bodyPr/>
            <a:lstStyle/>
            <a:p/>
          </p:txBody>
        </p:sp>
        <p:sp>
          <p:nvSpPr>
            <p:cNvPr id="34" name="rc34"/>
            <p:cNvSpPr/>
            <p:nvPr/>
          </p:nvSpPr>
          <p:spPr>
            <a:xfrm>
              <a:off x="3744748" y="3893095"/>
              <a:ext cx="237427" cy="281584"/>
            </a:xfrm>
            <a:prstGeom prst="rect">
              <a:avLst/>
            </a:prstGeom>
            <a:solidFill>
              <a:srgbClr val="1CABE2">
                <a:alpha val="100000"/>
              </a:srgbClr>
            </a:solidFill>
          </p:spPr>
          <p:txBody>
            <a:bodyPr/>
            <a:lstStyle/>
            <a:p/>
          </p:txBody>
        </p:sp>
        <p:sp>
          <p:nvSpPr>
            <p:cNvPr id="35" name="rc35"/>
            <p:cNvSpPr/>
            <p:nvPr/>
          </p:nvSpPr>
          <p:spPr>
            <a:xfrm>
              <a:off x="4008557" y="3885513"/>
              <a:ext cx="237427" cy="289166"/>
            </a:xfrm>
            <a:prstGeom prst="rect">
              <a:avLst/>
            </a:prstGeom>
            <a:solidFill>
              <a:srgbClr val="1CABE2">
                <a:alpha val="100000"/>
              </a:srgbClr>
            </a:solidFill>
          </p:spPr>
          <p:txBody>
            <a:bodyPr/>
            <a:lstStyle/>
            <a:p/>
          </p:txBody>
        </p:sp>
        <p:sp>
          <p:nvSpPr>
            <p:cNvPr id="36" name="rc36"/>
            <p:cNvSpPr/>
            <p:nvPr/>
          </p:nvSpPr>
          <p:spPr>
            <a:xfrm>
              <a:off x="4272365" y="3894560"/>
              <a:ext cx="237427" cy="280118"/>
            </a:xfrm>
            <a:prstGeom prst="rect">
              <a:avLst/>
            </a:prstGeom>
            <a:solidFill>
              <a:srgbClr val="1CABE2">
                <a:alpha val="100000"/>
              </a:srgbClr>
            </a:solidFill>
          </p:spPr>
          <p:txBody>
            <a:bodyPr/>
            <a:lstStyle/>
            <a:p/>
          </p:txBody>
        </p:sp>
        <p:sp>
          <p:nvSpPr>
            <p:cNvPr id="37" name="rc37"/>
            <p:cNvSpPr/>
            <p:nvPr/>
          </p:nvSpPr>
          <p:spPr>
            <a:xfrm>
              <a:off x="4536174" y="3933633"/>
              <a:ext cx="237427" cy="241046"/>
            </a:xfrm>
            <a:prstGeom prst="rect">
              <a:avLst/>
            </a:prstGeom>
            <a:solidFill>
              <a:srgbClr val="1CABE2">
                <a:alpha val="100000"/>
              </a:srgbClr>
            </a:solidFill>
          </p:spPr>
          <p:txBody>
            <a:bodyPr/>
            <a:lstStyle/>
            <a:p/>
          </p:txBody>
        </p:sp>
        <p:sp>
          <p:nvSpPr>
            <p:cNvPr id="38" name="rc38"/>
            <p:cNvSpPr/>
            <p:nvPr/>
          </p:nvSpPr>
          <p:spPr>
            <a:xfrm>
              <a:off x="4799982" y="3934034"/>
              <a:ext cx="237427" cy="240645"/>
            </a:xfrm>
            <a:prstGeom prst="rect">
              <a:avLst/>
            </a:prstGeom>
            <a:solidFill>
              <a:srgbClr val="1CABE2">
                <a:alpha val="100000"/>
              </a:srgbClr>
            </a:solidFill>
          </p:spPr>
          <p:txBody>
            <a:bodyPr/>
            <a:lstStyle/>
            <a:p/>
          </p:txBody>
        </p:sp>
        <p:sp>
          <p:nvSpPr>
            <p:cNvPr id="39" name="rc39"/>
            <p:cNvSpPr/>
            <p:nvPr/>
          </p:nvSpPr>
          <p:spPr>
            <a:xfrm>
              <a:off x="5063791" y="3919802"/>
              <a:ext cx="237427" cy="254877"/>
            </a:xfrm>
            <a:prstGeom prst="rect">
              <a:avLst/>
            </a:prstGeom>
            <a:solidFill>
              <a:srgbClr val="1CABE2">
                <a:alpha val="100000"/>
              </a:srgbClr>
            </a:solidFill>
          </p:spPr>
          <p:txBody>
            <a:bodyPr/>
            <a:lstStyle/>
            <a:p/>
          </p:txBody>
        </p:sp>
        <p:sp>
          <p:nvSpPr>
            <p:cNvPr id="40" name="rc40"/>
            <p:cNvSpPr/>
            <p:nvPr/>
          </p:nvSpPr>
          <p:spPr>
            <a:xfrm>
              <a:off x="5327600" y="3876523"/>
              <a:ext cx="237427" cy="298156"/>
            </a:xfrm>
            <a:prstGeom prst="rect">
              <a:avLst/>
            </a:prstGeom>
            <a:solidFill>
              <a:srgbClr val="1CABE2">
                <a:alpha val="100000"/>
              </a:srgbClr>
            </a:solidFill>
          </p:spPr>
          <p:txBody>
            <a:bodyPr/>
            <a:lstStyle/>
            <a:p/>
          </p:txBody>
        </p:sp>
        <p:sp>
          <p:nvSpPr>
            <p:cNvPr id="41" name="rc41"/>
            <p:cNvSpPr/>
            <p:nvPr/>
          </p:nvSpPr>
          <p:spPr>
            <a:xfrm>
              <a:off x="5591408" y="3894281"/>
              <a:ext cx="237427" cy="280398"/>
            </a:xfrm>
            <a:prstGeom prst="rect">
              <a:avLst/>
            </a:prstGeom>
            <a:solidFill>
              <a:srgbClr val="1CABE2">
                <a:alpha val="100000"/>
              </a:srgbClr>
            </a:solidFill>
          </p:spPr>
          <p:txBody>
            <a:bodyPr/>
            <a:lstStyle/>
            <a:p/>
          </p:txBody>
        </p:sp>
        <p:sp>
          <p:nvSpPr>
            <p:cNvPr id="42" name="rc42"/>
            <p:cNvSpPr/>
            <p:nvPr/>
          </p:nvSpPr>
          <p:spPr>
            <a:xfrm>
              <a:off x="5855217" y="3896791"/>
              <a:ext cx="237427" cy="277888"/>
            </a:xfrm>
            <a:prstGeom prst="rect">
              <a:avLst/>
            </a:prstGeom>
            <a:solidFill>
              <a:srgbClr val="1CABE2">
                <a:alpha val="100000"/>
              </a:srgbClr>
            </a:solidFill>
          </p:spPr>
          <p:txBody>
            <a:bodyPr/>
            <a:lstStyle/>
            <a:p/>
          </p:txBody>
        </p:sp>
        <p:sp>
          <p:nvSpPr>
            <p:cNvPr id="43" name="rc43"/>
            <p:cNvSpPr/>
            <p:nvPr/>
          </p:nvSpPr>
          <p:spPr>
            <a:xfrm>
              <a:off x="6119026" y="3837242"/>
              <a:ext cx="237427" cy="337436"/>
            </a:xfrm>
            <a:prstGeom prst="rect">
              <a:avLst/>
            </a:prstGeom>
            <a:solidFill>
              <a:srgbClr val="1CABE2">
                <a:alpha val="100000"/>
              </a:srgbClr>
            </a:solidFill>
          </p:spPr>
          <p:txBody>
            <a:bodyPr/>
            <a:lstStyle/>
            <a:p/>
          </p:txBody>
        </p:sp>
        <p:sp>
          <p:nvSpPr>
            <p:cNvPr id="44" name="rc44"/>
            <p:cNvSpPr/>
            <p:nvPr/>
          </p:nvSpPr>
          <p:spPr>
            <a:xfrm>
              <a:off x="6382834" y="3900057"/>
              <a:ext cx="237427" cy="274622"/>
            </a:xfrm>
            <a:prstGeom prst="rect">
              <a:avLst/>
            </a:prstGeom>
            <a:solidFill>
              <a:srgbClr val="1CABE2">
                <a:alpha val="100000"/>
              </a:srgbClr>
            </a:solidFill>
          </p:spPr>
          <p:txBody>
            <a:bodyPr/>
            <a:lstStyle/>
            <a:p/>
          </p:txBody>
        </p:sp>
        <p:sp>
          <p:nvSpPr>
            <p:cNvPr id="45" name="rc45"/>
            <p:cNvSpPr/>
            <p:nvPr/>
          </p:nvSpPr>
          <p:spPr>
            <a:xfrm>
              <a:off x="6646643" y="3832883"/>
              <a:ext cx="237427" cy="341796"/>
            </a:xfrm>
            <a:prstGeom prst="rect">
              <a:avLst/>
            </a:prstGeom>
            <a:solidFill>
              <a:srgbClr val="1CABE2">
                <a:alpha val="100000"/>
              </a:srgbClr>
            </a:solidFill>
          </p:spPr>
          <p:txBody>
            <a:bodyPr/>
            <a:lstStyle/>
            <a:p/>
          </p:txBody>
        </p:sp>
        <p:sp>
          <p:nvSpPr>
            <p:cNvPr id="46" name="rc46"/>
            <p:cNvSpPr/>
            <p:nvPr/>
          </p:nvSpPr>
          <p:spPr>
            <a:xfrm>
              <a:off x="6910451" y="3643826"/>
              <a:ext cx="237427" cy="530852"/>
            </a:xfrm>
            <a:prstGeom prst="rect">
              <a:avLst/>
            </a:prstGeom>
            <a:solidFill>
              <a:srgbClr val="1CABE2">
                <a:alpha val="100000"/>
              </a:srgbClr>
            </a:solidFill>
          </p:spPr>
          <p:txBody>
            <a:bodyPr/>
            <a:lstStyle/>
            <a:p/>
          </p:txBody>
        </p:sp>
        <p:sp>
          <p:nvSpPr>
            <p:cNvPr id="47" name="rc47"/>
            <p:cNvSpPr/>
            <p:nvPr/>
          </p:nvSpPr>
          <p:spPr>
            <a:xfrm>
              <a:off x="7174260" y="3928827"/>
              <a:ext cx="237427" cy="245852"/>
            </a:xfrm>
            <a:prstGeom prst="rect">
              <a:avLst/>
            </a:prstGeom>
            <a:solidFill>
              <a:srgbClr val="1CABE2">
                <a:alpha val="100000"/>
              </a:srgbClr>
            </a:solidFill>
          </p:spPr>
          <p:txBody>
            <a:bodyPr/>
            <a:lstStyle/>
            <a:p/>
          </p:txBody>
        </p:sp>
        <p:sp>
          <p:nvSpPr>
            <p:cNvPr id="48" name="rc48"/>
            <p:cNvSpPr/>
            <p:nvPr/>
          </p:nvSpPr>
          <p:spPr>
            <a:xfrm>
              <a:off x="7438069" y="3793217"/>
              <a:ext cx="237427" cy="381462"/>
            </a:xfrm>
            <a:prstGeom prst="rect">
              <a:avLst/>
            </a:prstGeom>
            <a:solidFill>
              <a:srgbClr val="1CABE2">
                <a:alpha val="100000"/>
              </a:srgbClr>
            </a:solidFill>
          </p:spPr>
          <p:txBody>
            <a:bodyPr/>
            <a:lstStyle/>
            <a:p/>
          </p:txBody>
        </p:sp>
        <p:sp>
          <p:nvSpPr>
            <p:cNvPr id="49" name="rc49"/>
            <p:cNvSpPr/>
            <p:nvPr/>
          </p:nvSpPr>
          <p:spPr>
            <a:xfrm>
              <a:off x="7701877" y="3794765"/>
              <a:ext cx="237427" cy="379914"/>
            </a:xfrm>
            <a:prstGeom prst="rect">
              <a:avLst/>
            </a:prstGeom>
            <a:solidFill>
              <a:srgbClr val="1CABE2">
                <a:alpha val="100000"/>
              </a:srgbClr>
            </a:solidFill>
          </p:spPr>
          <p:txBody>
            <a:bodyPr/>
            <a:lstStyle/>
            <a:p/>
          </p:txBody>
        </p:sp>
        <p:sp>
          <p:nvSpPr>
            <p:cNvPr id="50" name="rc50"/>
            <p:cNvSpPr/>
            <p:nvPr/>
          </p:nvSpPr>
          <p:spPr>
            <a:xfrm>
              <a:off x="7965686" y="3788336"/>
              <a:ext cx="237427" cy="386343"/>
            </a:xfrm>
            <a:prstGeom prst="rect">
              <a:avLst/>
            </a:prstGeom>
            <a:solidFill>
              <a:srgbClr val="1CABE2">
                <a:alpha val="100000"/>
              </a:srgbClr>
            </a:solidFill>
          </p:spPr>
          <p:txBody>
            <a:bodyPr/>
            <a:lstStyle/>
            <a:p/>
          </p:txBody>
        </p:sp>
        <p:sp>
          <p:nvSpPr>
            <p:cNvPr id="51" name="rc51"/>
            <p:cNvSpPr/>
            <p:nvPr/>
          </p:nvSpPr>
          <p:spPr>
            <a:xfrm>
              <a:off x="1370471" y="3051893"/>
              <a:ext cx="237427" cy="586598"/>
            </a:xfrm>
            <a:prstGeom prst="rect">
              <a:avLst/>
            </a:prstGeom>
            <a:solidFill>
              <a:srgbClr val="B3B3B3">
                <a:alpha val="100000"/>
              </a:srgbClr>
            </a:solidFill>
          </p:spPr>
          <p:txBody>
            <a:bodyPr/>
            <a:lstStyle/>
            <a:p/>
          </p:txBody>
        </p:sp>
        <p:sp>
          <p:nvSpPr>
            <p:cNvPr id="52" name="rc52"/>
            <p:cNvSpPr/>
            <p:nvPr/>
          </p:nvSpPr>
          <p:spPr>
            <a:xfrm>
              <a:off x="1634279" y="3161256"/>
              <a:ext cx="237427" cy="504552"/>
            </a:xfrm>
            <a:prstGeom prst="rect">
              <a:avLst/>
            </a:prstGeom>
            <a:solidFill>
              <a:srgbClr val="B3B3B3">
                <a:alpha val="100000"/>
              </a:srgbClr>
            </a:solidFill>
          </p:spPr>
          <p:txBody>
            <a:bodyPr/>
            <a:lstStyle/>
            <a:p/>
          </p:txBody>
        </p:sp>
        <p:sp>
          <p:nvSpPr>
            <p:cNvPr id="53" name="rc53"/>
            <p:cNvSpPr/>
            <p:nvPr/>
          </p:nvSpPr>
          <p:spPr>
            <a:xfrm>
              <a:off x="1898088" y="3035318"/>
              <a:ext cx="237427" cy="558572"/>
            </a:xfrm>
            <a:prstGeom prst="rect">
              <a:avLst/>
            </a:prstGeom>
            <a:solidFill>
              <a:srgbClr val="B3B3B3">
                <a:alpha val="100000"/>
              </a:srgbClr>
            </a:solidFill>
          </p:spPr>
          <p:txBody>
            <a:bodyPr/>
            <a:lstStyle/>
            <a:p/>
          </p:txBody>
        </p:sp>
        <p:sp>
          <p:nvSpPr>
            <p:cNvPr id="54" name="rc54"/>
            <p:cNvSpPr/>
            <p:nvPr/>
          </p:nvSpPr>
          <p:spPr>
            <a:xfrm>
              <a:off x="2161896" y="3174269"/>
              <a:ext cx="237427" cy="506083"/>
            </a:xfrm>
            <a:prstGeom prst="rect">
              <a:avLst/>
            </a:prstGeom>
            <a:solidFill>
              <a:srgbClr val="B3B3B3">
                <a:alpha val="100000"/>
              </a:srgbClr>
            </a:solidFill>
          </p:spPr>
          <p:txBody>
            <a:bodyPr/>
            <a:lstStyle/>
            <a:p/>
          </p:txBody>
        </p:sp>
        <p:sp>
          <p:nvSpPr>
            <p:cNvPr id="55" name="rc55"/>
            <p:cNvSpPr/>
            <p:nvPr/>
          </p:nvSpPr>
          <p:spPr>
            <a:xfrm>
              <a:off x="2425705" y="3213613"/>
              <a:ext cx="237427" cy="502343"/>
            </a:xfrm>
            <a:prstGeom prst="rect">
              <a:avLst/>
            </a:prstGeom>
            <a:solidFill>
              <a:srgbClr val="B3B3B3">
                <a:alpha val="100000"/>
              </a:srgbClr>
            </a:solidFill>
          </p:spPr>
          <p:txBody>
            <a:bodyPr/>
            <a:lstStyle/>
            <a:p/>
          </p:txBody>
        </p:sp>
        <p:sp>
          <p:nvSpPr>
            <p:cNvPr id="56" name="rc56"/>
            <p:cNvSpPr/>
            <p:nvPr/>
          </p:nvSpPr>
          <p:spPr>
            <a:xfrm>
              <a:off x="2689514" y="3225492"/>
              <a:ext cx="237427" cy="485600"/>
            </a:xfrm>
            <a:prstGeom prst="rect">
              <a:avLst/>
            </a:prstGeom>
            <a:solidFill>
              <a:srgbClr val="B3B3B3">
                <a:alpha val="100000"/>
              </a:srgbClr>
            </a:solidFill>
          </p:spPr>
          <p:txBody>
            <a:bodyPr/>
            <a:lstStyle/>
            <a:p/>
          </p:txBody>
        </p:sp>
        <p:sp>
          <p:nvSpPr>
            <p:cNvPr id="57" name="rc57"/>
            <p:cNvSpPr/>
            <p:nvPr/>
          </p:nvSpPr>
          <p:spPr>
            <a:xfrm>
              <a:off x="2953322" y="3436363"/>
              <a:ext cx="237427" cy="416750"/>
            </a:xfrm>
            <a:prstGeom prst="rect">
              <a:avLst/>
            </a:prstGeom>
            <a:solidFill>
              <a:srgbClr val="B3B3B3">
                <a:alpha val="100000"/>
              </a:srgbClr>
            </a:solidFill>
          </p:spPr>
          <p:txBody>
            <a:bodyPr/>
            <a:lstStyle/>
            <a:p/>
          </p:txBody>
        </p:sp>
        <p:sp>
          <p:nvSpPr>
            <p:cNvPr id="58" name="rc58"/>
            <p:cNvSpPr/>
            <p:nvPr/>
          </p:nvSpPr>
          <p:spPr>
            <a:xfrm>
              <a:off x="3217131" y="3413726"/>
              <a:ext cx="237427" cy="407300"/>
            </a:xfrm>
            <a:prstGeom prst="rect">
              <a:avLst/>
            </a:prstGeom>
            <a:solidFill>
              <a:srgbClr val="B3B3B3">
                <a:alpha val="100000"/>
              </a:srgbClr>
            </a:solidFill>
          </p:spPr>
          <p:txBody>
            <a:bodyPr/>
            <a:lstStyle/>
            <a:p/>
          </p:txBody>
        </p:sp>
        <p:sp>
          <p:nvSpPr>
            <p:cNvPr id="59" name="rc59"/>
            <p:cNvSpPr/>
            <p:nvPr/>
          </p:nvSpPr>
          <p:spPr>
            <a:xfrm>
              <a:off x="3480939" y="3625688"/>
              <a:ext cx="237427" cy="257030"/>
            </a:xfrm>
            <a:prstGeom prst="rect">
              <a:avLst/>
            </a:prstGeom>
            <a:solidFill>
              <a:srgbClr val="B3B3B3">
                <a:alpha val="100000"/>
              </a:srgbClr>
            </a:solidFill>
          </p:spPr>
          <p:txBody>
            <a:bodyPr/>
            <a:lstStyle/>
            <a:p/>
          </p:txBody>
        </p:sp>
        <p:sp>
          <p:nvSpPr>
            <p:cNvPr id="60" name="rc60"/>
            <p:cNvSpPr/>
            <p:nvPr/>
          </p:nvSpPr>
          <p:spPr>
            <a:xfrm>
              <a:off x="3744748" y="3737987"/>
              <a:ext cx="237427" cy="155107"/>
            </a:xfrm>
            <a:prstGeom prst="rect">
              <a:avLst/>
            </a:prstGeom>
            <a:solidFill>
              <a:srgbClr val="B3B3B3">
                <a:alpha val="100000"/>
              </a:srgbClr>
            </a:solidFill>
          </p:spPr>
          <p:txBody>
            <a:bodyPr/>
            <a:lstStyle/>
            <a:p/>
          </p:txBody>
        </p:sp>
        <p:sp>
          <p:nvSpPr>
            <p:cNvPr id="61" name="rc61"/>
            <p:cNvSpPr/>
            <p:nvPr/>
          </p:nvSpPr>
          <p:spPr>
            <a:xfrm>
              <a:off x="4008557" y="3751613"/>
              <a:ext cx="237427" cy="133899"/>
            </a:xfrm>
            <a:prstGeom prst="rect">
              <a:avLst/>
            </a:prstGeom>
            <a:solidFill>
              <a:srgbClr val="B3B3B3">
                <a:alpha val="100000"/>
              </a:srgbClr>
            </a:solidFill>
          </p:spPr>
          <p:txBody>
            <a:bodyPr/>
            <a:lstStyle/>
            <a:p/>
          </p:txBody>
        </p:sp>
        <p:sp>
          <p:nvSpPr>
            <p:cNvPr id="62" name="rc62"/>
            <p:cNvSpPr/>
            <p:nvPr/>
          </p:nvSpPr>
          <p:spPr>
            <a:xfrm>
              <a:off x="4272365" y="3767865"/>
              <a:ext cx="237427" cy="126695"/>
            </a:xfrm>
            <a:prstGeom prst="rect">
              <a:avLst/>
            </a:prstGeom>
            <a:solidFill>
              <a:srgbClr val="B3B3B3">
                <a:alpha val="100000"/>
              </a:srgbClr>
            </a:solidFill>
          </p:spPr>
          <p:txBody>
            <a:bodyPr/>
            <a:lstStyle/>
            <a:p/>
          </p:txBody>
        </p:sp>
        <p:sp>
          <p:nvSpPr>
            <p:cNvPr id="63" name="rc63"/>
            <p:cNvSpPr/>
            <p:nvPr/>
          </p:nvSpPr>
          <p:spPr>
            <a:xfrm>
              <a:off x="4536174" y="3841401"/>
              <a:ext cx="237427" cy="92231"/>
            </a:xfrm>
            <a:prstGeom prst="rect">
              <a:avLst/>
            </a:prstGeom>
            <a:solidFill>
              <a:srgbClr val="B3B3B3">
                <a:alpha val="100000"/>
              </a:srgbClr>
            </a:solidFill>
          </p:spPr>
          <p:txBody>
            <a:bodyPr/>
            <a:lstStyle/>
            <a:p/>
          </p:txBody>
        </p:sp>
        <p:sp>
          <p:nvSpPr>
            <p:cNvPr id="64" name="rc64"/>
            <p:cNvSpPr/>
            <p:nvPr/>
          </p:nvSpPr>
          <p:spPr>
            <a:xfrm>
              <a:off x="4799982" y="3737249"/>
              <a:ext cx="237427" cy="196784"/>
            </a:xfrm>
            <a:prstGeom prst="rect">
              <a:avLst/>
            </a:prstGeom>
            <a:solidFill>
              <a:srgbClr val="B3B3B3">
                <a:alpha val="100000"/>
              </a:srgbClr>
            </a:solidFill>
          </p:spPr>
          <p:txBody>
            <a:bodyPr/>
            <a:lstStyle/>
            <a:p/>
          </p:txBody>
        </p:sp>
        <p:sp>
          <p:nvSpPr>
            <p:cNvPr id="65" name="rc65"/>
            <p:cNvSpPr/>
            <p:nvPr/>
          </p:nvSpPr>
          <p:spPr>
            <a:xfrm>
              <a:off x="5063791" y="3799732"/>
              <a:ext cx="237427" cy="120070"/>
            </a:xfrm>
            <a:prstGeom prst="rect">
              <a:avLst/>
            </a:prstGeom>
            <a:solidFill>
              <a:srgbClr val="B3B3B3">
                <a:alpha val="100000"/>
              </a:srgbClr>
            </a:solidFill>
          </p:spPr>
          <p:txBody>
            <a:bodyPr/>
            <a:lstStyle/>
            <a:p/>
          </p:txBody>
        </p:sp>
        <p:sp>
          <p:nvSpPr>
            <p:cNvPr id="66" name="rc66"/>
            <p:cNvSpPr/>
            <p:nvPr/>
          </p:nvSpPr>
          <p:spPr>
            <a:xfrm>
              <a:off x="5327600" y="3747193"/>
              <a:ext cx="237427" cy="129329"/>
            </a:xfrm>
            <a:prstGeom prst="rect">
              <a:avLst/>
            </a:prstGeom>
            <a:solidFill>
              <a:srgbClr val="B3B3B3">
                <a:alpha val="100000"/>
              </a:srgbClr>
            </a:solidFill>
          </p:spPr>
          <p:txBody>
            <a:bodyPr/>
            <a:lstStyle/>
            <a:p/>
          </p:txBody>
        </p:sp>
        <p:sp>
          <p:nvSpPr>
            <p:cNvPr id="67" name="rc67"/>
            <p:cNvSpPr/>
            <p:nvPr/>
          </p:nvSpPr>
          <p:spPr>
            <a:xfrm>
              <a:off x="5591408" y="3796870"/>
              <a:ext cx="237427" cy="97410"/>
            </a:xfrm>
            <a:prstGeom prst="rect">
              <a:avLst/>
            </a:prstGeom>
            <a:solidFill>
              <a:srgbClr val="B3B3B3">
                <a:alpha val="100000"/>
              </a:srgbClr>
            </a:solidFill>
          </p:spPr>
          <p:txBody>
            <a:bodyPr/>
            <a:lstStyle/>
            <a:p/>
          </p:txBody>
        </p:sp>
        <p:sp>
          <p:nvSpPr>
            <p:cNvPr id="68" name="rc68"/>
            <p:cNvSpPr/>
            <p:nvPr/>
          </p:nvSpPr>
          <p:spPr>
            <a:xfrm>
              <a:off x="5855217" y="3800906"/>
              <a:ext cx="237427" cy="95884"/>
            </a:xfrm>
            <a:prstGeom prst="rect">
              <a:avLst/>
            </a:prstGeom>
            <a:solidFill>
              <a:srgbClr val="B3B3B3">
                <a:alpha val="100000"/>
              </a:srgbClr>
            </a:solidFill>
          </p:spPr>
          <p:txBody>
            <a:bodyPr/>
            <a:lstStyle/>
            <a:p/>
          </p:txBody>
        </p:sp>
        <p:sp>
          <p:nvSpPr>
            <p:cNvPr id="69" name="rc69"/>
            <p:cNvSpPr/>
            <p:nvPr/>
          </p:nvSpPr>
          <p:spPr>
            <a:xfrm>
              <a:off x="6119026" y="3745686"/>
              <a:ext cx="237427" cy="91556"/>
            </a:xfrm>
            <a:prstGeom prst="rect">
              <a:avLst/>
            </a:prstGeom>
            <a:solidFill>
              <a:srgbClr val="B3B3B3">
                <a:alpha val="100000"/>
              </a:srgbClr>
            </a:solidFill>
          </p:spPr>
          <p:txBody>
            <a:bodyPr/>
            <a:lstStyle/>
            <a:p/>
          </p:txBody>
        </p:sp>
        <p:sp>
          <p:nvSpPr>
            <p:cNvPr id="70" name="rc70"/>
            <p:cNvSpPr/>
            <p:nvPr/>
          </p:nvSpPr>
          <p:spPr>
            <a:xfrm>
              <a:off x="6382834" y="3795356"/>
              <a:ext cx="237427" cy="104701"/>
            </a:xfrm>
            <a:prstGeom prst="rect">
              <a:avLst/>
            </a:prstGeom>
            <a:solidFill>
              <a:srgbClr val="B3B3B3">
                <a:alpha val="100000"/>
              </a:srgbClr>
            </a:solidFill>
          </p:spPr>
          <p:txBody>
            <a:bodyPr/>
            <a:lstStyle/>
            <a:p/>
          </p:txBody>
        </p:sp>
        <p:sp>
          <p:nvSpPr>
            <p:cNvPr id="71" name="rc71"/>
            <p:cNvSpPr/>
            <p:nvPr/>
          </p:nvSpPr>
          <p:spPr>
            <a:xfrm>
              <a:off x="6646643" y="3730715"/>
              <a:ext cx="237427" cy="102168"/>
            </a:xfrm>
            <a:prstGeom prst="rect">
              <a:avLst/>
            </a:prstGeom>
            <a:solidFill>
              <a:srgbClr val="B3B3B3">
                <a:alpha val="100000"/>
              </a:srgbClr>
            </a:solidFill>
          </p:spPr>
          <p:txBody>
            <a:bodyPr/>
            <a:lstStyle/>
            <a:p/>
          </p:txBody>
        </p:sp>
        <p:sp>
          <p:nvSpPr>
            <p:cNvPr id="72" name="rc72"/>
            <p:cNvSpPr/>
            <p:nvPr/>
          </p:nvSpPr>
          <p:spPr>
            <a:xfrm>
              <a:off x="6910451" y="3538699"/>
              <a:ext cx="237427" cy="105127"/>
            </a:xfrm>
            <a:prstGeom prst="rect">
              <a:avLst/>
            </a:prstGeom>
            <a:solidFill>
              <a:srgbClr val="B3B3B3">
                <a:alpha val="100000"/>
              </a:srgbClr>
            </a:solidFill>
          </p:spPr>
          <p:txBody>
            <a:bodyPr/>
            <a:lstStyle/>
            <a:p/>
          </p:txBody>
        </p:sp>
        <p:sp>
          <p:nvSpPr>
            <p:cNvPr id="73" name="rc73"/>
            <p:cNvSpPr/>
            <p:nvPr/>
          </p:nvSpPr>
          <p:spPr>
            <a:xfrm>
              <a:off x="7174260" y="3886383"/>
              <a:ext cx="237427" cy="42443"/>
            </a:xfrm>
            <a:prstGeom prst="rect">
              <a:avLst/>
            </a:prstGeom>
            <a:solidFill>
              <a:srgbClr val="B3B3B3">
                <a:alpha val="100000"/>
              </a:srgbClr>
            </a:solidFill>
          </p:spPr>
          <p:txBody>
            <a:bodyPr/>
            <a:lstStyle/>
            <a:p/>
          </p:txBody>
        </p:sp>
        <p:sp>
          <p:nvSpPr>
            <p:cNvPr id="74" name="rc74"/>
            <p:cNvSpPr/>
            <p:nvPr/>
          </p:nvSpPr>
          <p:spPr>
            <a:xfrm>
              <a:off x="7438069" y="3679205"/>
              <a:ext cx="237427" cy="114012"/>
            </a:xfrm>
            <a:prstGeom prst="rect">
              <a:avLst/>
            </a:prstGeom>
            <a:solidFill>
              <a:srgbClr val="B3B3B3">
                <a:alpha val="100000"/>
              </a:srgbClr>
            </a:solidFill>
          </p:spPr>
          <p:txBody>
            <a:bodyPr/>
            <a:lstStyle/>
            <a:p/>
          </p:txBody>
        </p:sp>
        <p:sp>
          <p:nvSpPr>
            <p:cNvPr id="75" name="rc75"/>
            <p:cNvSpPr/>
            <p:nvPr/>
          </p:nvSpPr>
          <p:spPr>
            <a:xfrm>
              <a:off x="7701877" y="3674964"/>
              <a:ext cx="237427" cy="119800"/>
            </a:xfrm>
            <a:prstGeom prst="rect">
              <a:avLst/>
            </a:prstGeom>
            <a:solidFill>
              <a:srgbClr val="B3B3B3">
                <a:alpha val="100000"/>
              </a:srgbClr>
            </a:solidFill>
          </p:spPr>
          <p:txBody>
            <a:bodyPr/>
            <a:lstStyle/>
            <a:p/>
          </p:txBody>
        </p:sp>
        <p:sp>
          <p:nvSpPr>
            <p:cNvPr id="76" name="rc76"/>
            <p:cNvSpPr/>
            <p:nvPr/>
          </p:nvSpPr>
          <p:spPr>
            <a:xfrm>
              <a:off x="7965686" y="3704168"/>
              <a:ext cx="237427" cy="84167"/>
            </a:xfrm>
            <a:prstGeom prst="rect">
              <a:avLst/>
            </a:prstGeom>
            <a:solidFill>
              <a:srgbClr val="B3B3B3">
                <a:alpha val="100000"/>
              </a:srgbClr>
            </a:solidFill>
          </p:spPr>
          <p:txBody>
            <a:bodyPr/>
            <a:lstStyle/>
            <a:p/>
          </p:txBody>
        </p:sp>
        <p:sp>
          <p:nvSpPr>
            <p:cNvPr id="77" name="pl77"/>
            <p:cNvSpPr/>
            <p:nvPr/>
          </p:nvSpPr>
          <p:spPr>
            <a:xfrm>
              <a:off x="1489184" y="1964319"/>
              <a:ext cx="6595215" cy="182297"/>
            </a:xfrm>
            <a:custGeom>
              <a:avLst/>
              <a:pathLst>
                <a:path w="6595215" h="182297">
                  <a:moveTo>
                    <a:pt x="0" y="113936"/>
                  </a:moveTo>
                  <a:lnTo>
                    <a:pt x="263808" y="113936"/>
                  </a:lnTo>
                  <a:lnTo>
                    <a:pt x="527617" y="136723"/>
                  </a:lnTo>
                  <a:lnTo>
                    <a:pt x="791425" y="113936"/>
                  </a:lnTo>
                  <a:lnTo>
                    <a:pt x="1055234" y="91148"/>
                  </a:lnTo>
                  <a:lnTo>
                    <a:pt x="1319043" y="91148"/>
                  </a:lnTo>
                  <a:lnTo>
                    <a:pt x="1582851" y="45574"/>
                  </a:lnTo>
                  <a:lnTo>
                    <a:pt x="1846660" y="45574"/>
                  </a:lnTo>
                  <a:lnTo>
                    <a:pt x="2110468" y="22787"/>
                  </a:lnTo>
                  <a:lnTo>
                    <a:pt x="2374277" y="22787"/>
                  </a:lnTo>
                  <a:lnTo>
                    <a:pt x="2638086" y="22787"/>
                  </a:lnTo>
                  <a:lnTo>
                    <a:pt x="2901894" y="22787"/>
                  </a:lnTo>
                  <a:lnTo>
                    <a:pt x="3165703" y="0"/>
                  </a:lnTo>
                  <a:lnTo>
                    <a:pt x="3429511" y="0"/>
                  </a:lnTo>
                  <a:lnTo>
                    <a:pt x="3693320" y="22787"/>
                  </a:lnTo>
                  <a:lnTo>
                    <a:pt x="3957129" y="22787"/>
                  </a:lnTo>
                  <a:lnTo>
                    <a:pt x="4220937" y="22787"/>
                  </a:lnTo>
                  <a:lnTo>
                    <a:pt x="4484746" y="22787"/>
                  </a:lnTo>
                  <a:lnTo>
                    <a:pt x="4748554" y="45574"/>
                  </a:lnTo>
                  <a:lnTo>
                    <a:pt x="5012363" y="45574"/>
                  </a:lnTo>
                  <a:lnTo>
                    <a:pt x="5276172" y="68361"/>
                  </a:lnTo>
                  <a:lnTo>
                    <a:pt x="5539980" y="182297"/>
                  </a:lnTo>
                  <a:lnTo>
                    <a:pt x="5803789" y="45574"/>
                  </a:lnTo>
                  <a:lnTo>
                    <a:pt x="6067598" y="136723"/>
                  </a:lnTo>
                  <a:lnTo>
                    <a:pt x="6331406" y="136723"/>
                  </a:lnTo>
                  <a:lnTo>
                    <a:pt x="6595215" y="136723"/>
                  </a:lnTo>
                </a:path>
              </a:pathLst>
            </a:custGeom>
            <a:ln w="27101" cap="flat">
              <a:solidFill>
                <a:srgbClr val="0058AB">
                  <a:alpha val="80000"/>
                </a:srgbClr>
              </a:solidFill>
              <a:prstDash val="solid"/>
              <a:round/>
            </a:ln>
          </p:spPr>
          <p:txBody>
            <a:bodyPr/>
            <a:lstStyle/>
            <a:p/>
          </p:txBody>
        </p:sp>
        <p:sp>
          <p:nvSpPr>
            <p:cNvPr id="78" name="pl78"/>
            <p:cNvSpPr/>
            <p:nvPr/>
          </p:nvSpPr>
          <p:spPr>
            <a:xfrm>
              <a:off x="1489184" y="2009893"/>
              <a:ext cx="6595215" cy="296233"/>
            </a:xfrm>
            <a:custGeom>
              <a:avLst/>
              <a:pathLst>
                <a:path w="6595215" h="296233">
                  <a:moveTo>
                    <a:pt x="0" y="273446"/>
                  </a:moveTo>
                  <a:lnTo>
                    <a:pt x="263808" y="250659"/>
                  </a:lnTo>
                  <a:lnTo>
                    <a:pt x="527617" y="296233"/>
                  </a:lnTo>
                  <a:lnTo>
                    <a:pt x="791425" y="250659"/>
                  </a:lnTo>
                  <a:lnTo>
                    <a:pt x="1055234" y="227872"/>
                  </a:lnTo>
                  <a:lnTo>
                    <a:pt x="1319043" y="227872"/>
                  </a:lnTo>
                  <a:lnTo>
                    <a:pt x="1582851" y="136723"/>
                  </a:lnTo>
                  <a:lnTo>
                    <a:pt x="1846660" y="136723"/>
                  </a:lnTo>
                  <a:lnTo>
                    <a:pt x="2110468" y="68361"/>
                  </a:lnTo>
                  <a:lnTo>
                    <a:pt x="2374277" y="22787"/>
                  </a:lnTo>
                  <a:lnTo>
                    <a:pt x="2638086" y="22787"/>
                  </a:lnTo>
                  <a:lnTo>
                    <a:pt x="2901894" y="22787"/>
                  </a:lnTo>
                  <a:lnTo>
                    <a:pt x="3165703" y="0"/>
                  </a:lnTo>
                  <a:lnTo>
                    <a:pt x="3429511" y="22787"/>
                  </a:lnTo>
                  <a:lnTo>
                    <a:pt x="3693320" y="0"/>
                  </a:lnTo>
                  <a:lnTo>
                    <a:pt x="3957129" y="22787"/>
                  </a:lnTo>
                  <a:lnTo>
                    <a:pt x="4220937" y="0"/>
                  </a:lnTo>
                  <a:lnTo>
                    <a:pt x="4484746" y="0"/>
                  </a:lnTo>
                  <a:lnTo>
                    <a:pt x="4748554" y="45574"/>
                  </a:lnTo>
                  <a:lnTo>
                    <a:pt x="5012363" y="22787"/>
                  </a:lnTo>
                  <a:lnTo>
                    <a:pt x="5276172" y="68361"/>
                  </a:lnTo>
                  <a:lnTo>
                    <a:pt x="5539980" y="182297"/>
                  </a:lnTo>
                  <a:lnTo>
                    <a:pt x="5803789" y="22787"/>
                  </a:lnTo>
                  <a:lnTo>
                    <a:pt x="6067598" y="136723"/>
                  </a:lnTo>
                  <a:lnTo>
                    <a:pt x="6331406" y="136723"/>
                  </a:lnTo>
                  <a:lnTo>
                    <a:pt x="6595215" y="136723"/>
                  </a:lnTo>
                </a:path>
              </a:pathLst>
            </a:custGeom>
            <a:ln w="27101" cap="flat">
              <a:solidFill>
                <a:srgbClr val="333333">
                  <a:alpha val="80000"/>
                </a:srgbClr>
              </a:solidFill>
              <a:prstDash val="solid"/>
              <a:round/>
            </a:ln>
          </p:spPr>
          <p:txBody>
            <a:bodyPr/>
            <a:lstStyle/>
            <a:p/>
          </p:txBody>
        </p:sp>
        <p:sp>
          <p:nvSpPr>
            <p:cNvPr id="79" name="tx79"/>
            <p:cNvSpPr/>
            <p:nvPr/>
          </p:nvSpPr>
          <p:spPr>
            <a:xfrm>
              <a:off x="1418867"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0" name="tx80"/>
            <p:cNvSpPr/>
            <p:nvPr/>
          </p:nvSpPr>
          <p:spPr>
            <a:xfrm>
              <a:off x="2737910" y="18744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1" name="tx81"/>
            <p:cNvSpPr/>
            <p:nvPr/>
          </p:nvSpPr>
          <p:spPr>
            <a:xfrm>
              <a:off x="4056953"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2" name="tx82"/>
            <p:cNvSpPr/>
            <p:nvPr/>
          </p:nvSpPr>
          <p:spPr>
            <a:xfrm>
              <a:off x="5375996"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3" name="tx83"/>
            <p:cNvSpPr/>
            <p:nvPr/>
          </p:nvSpPr>
          <p:spPr>
            <a:xfrm>
              <a:off x="6431231"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6695039"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695884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7222657"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7" name="tx87"/>
            <p:cNvSpPr/>
            <p:nvPr/>
          </p:nvSpPr>
          <p:spPr>
            <a:xfrm>
              <a:off x="7486465"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8" name="tx88"/>
            <p:cNvSpPr/>
            <p:nvPr/>
          </p:nvSpPr>
          <p:spPr>
            <a:xfrm>
              <a:off x="7750274"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9" name="tx89"/>
            <p:cNvSpPr/>
            <p:nvPr/>
          </p:nvSpPr>
          <p:spPr>
            <a:xfrm>
              <a:off x="8014082"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90" name="tx90"/>
            <p:cNvSpPr/>
            <p:nvPr/>
          </p:nvSpPr>
          <p:spPr>
            <a:xfrm>
              <a:off x="1418867"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1" name="tx91"/>
            <p:cNvSpPr/>
            <p:nvPr/>
          </p:nvSpPr>
          <p:spPr>
            <a:xfrm>
              <a:off x="273791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2" name="tx92"/>
            <p:cNvSpPr/>
            <p:nvPr/>
          </p:nvSpPr>
          <p:spPr>
            <a:xfrm>
              <a:off x="4056953"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3" name="tx93"/>
            <p:cNvSpPr/>
            <p:nvPr/>
          </p:nvSpPr>
          <p:spPr>
            <a:xfrm>
              <a:off x="5375996"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4" name="tx94"/>
            <p:cNvSpPr/>
            <p:nvPr/>
          </p:nvSpPr>
          <p:spPr>
            <a:xfrm>
              <a:off x="6431231"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5" name="tx95"/>
            <p:cNvSpPr/>
            <p:nvPr/>
          </p:nvSpPr>
          <p:spPr>
            <a:xfrm>
              <a:off x="6695039"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6" name="tx96"/>
            <p:cNvSpPr/>
            <p:nvPr/>
          </p:nvSpPr>
          <p:spPr>
            <a:xfrm>
              <a:off x="6958848" y="22555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7" name="tx97"/>
            <p:cNvSpPr/>
            <p:nvPr/>
          </p:nvSpPr>
          <p:spPr>
            <a:xfrm>
              <a:off x="7222657"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8" name="tx98"/>
            <p:cNvSpPr/>
            <p:nvPr/>
          </p:nvSpPr>
          <p:spPr>
            <a:xfrm>
              <a:off x="7486465"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9" name="tx99"/>
            <p:cNvSpPr/>
            <p:nvPr/>
          </p:nvSpPr>
          <p:spPr>
            <a:xfrm>
              <a:off x="7750274"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100" name="tx100"/>
            <p:cNvSpPr/>
            <p:nvPr/>
          </p:nvSpPr>
          <p:spPr>
            <a:xfrm>
              <a:off x="8014082"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101" name="tx101"/>
            <p:cNvSpPr/>
            <p:nvPr/>
          </p:nvSpPr>
          <p:spPr>
            <a:xfrm>
              <a:off x="1413884" y="38677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778098" y="3904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3" name="tx103"/>
            <p:cNvSpPr/>
            <p:nvPr/>
          </p:nvSpPr>
          <p:spPr>
            <a:xfrm>
              <a:off x="4051970" y="39912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4" name="tx104"/>
            <p:cNvSpPr/>
            <p:nvPr/>
          </p:nvSpPr>
          <p:spPr>
            <a:xfrm>
              <a:off x="5371013" y="39867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5" name="tx105"/>
            <p:cNvSpPr/>
            <p:nvPr/>
          </p:nvSpPr>
          <p:spPr>
            <a:xfrm>
              <a:off x="6426247" y="39985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6" name="tx106"/>
            <p:cNvSpPr/>
            <p:nvPr/>
          </p:nvSpPr>
          <p:spPr>
            <a:xfrm>
              <a:off x="6690056" y="39649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7" name="tx107"/>
            <p:cNvSpPr/>
            <p:nvPr/>
          </p:nvSpPr>
          <p:spPr>
            <a:xfrm>
              <a:off x="6953864" y="38704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8" name="tx108"/>
            <p:cNvSpPr/>
            <p:nvPr/>
          </p:nvSpPr>
          <p:spPr>
            <a:xfrm>
              <a:off x="7217673" y="40129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9" name="tx109"/>
            <p:cNvSpPr/>
            <p:nvPr/>
          </p:nvSpPr>
          <p:spPr>
            <a:xfrm>
              <a:off x="7481482" y="39451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0" name="tx110"/>
            <p:cNvSpPr/>
            <p:nvPr/>
          </p:nvSpPr>
          <p:spPr>
            <a:xfrm>
              <a:off x="7745290" y="39459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1" name="tx111"/>
            <p:cNvSpPr/>
            <p:nvPr/>
          </p:nvSpPr>
          <p:spPr>
            <a:xfrm>
              <a:off x="8009099" y="3942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2" name="tx112"/>
            <p:cNvSpPr/>
            <p:nvPr/>
          </p:nvSpPr>
          <p:spPr>
            <a:xfrm>
              <a:off x="1413884" y="33063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3" name="tx113"/>
            <p:cNvSpPr/>
            <p:nvPr/>
          </p:nvSpPr>
          <p:spPr>
            <a:xfrm>
              <a:off x="2732927" y="34294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4051970" y="3779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5" name="tx115"/>
            <p:cNvSpPr/>
            <p:nvPr/>
          </p:nvSpPr>
          <p:spPr>
            <a:xfrm>
              <a:off x="5371013" y="37730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6" name="tx116"/>
            <p:cNvSpPr/>
            <p:nvPr/>
          </p:nvSpPr>
          <p:spPr>
            <a:xfrm>
              <a:off x="6426247" y="38088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7" name="tx117"/>
            <p:cNvSpPr/>
            <p:nvPr/>
          </p:nvSpPr>
          <p:spPr>
            <a:xfrm>
              <a:off x="6690056" y="37429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8" name="tx118"/>
            <p:cNvSpPr/>
            <p:nvPr/>
          </p:nvSpPr>
          <p:spPr>
            <a:xfrm>
              <a:off x="6953864" y="35524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9" name="tx119"/>
            <p:cNvSpPr/>
            <p:nvPr/>
          </p:nvSpPr>
          <p:spPr>
            <a:xfrm>
              <a:off x="7217673" y="3868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0" name="tx120"/>
            <p:cNvSpPr/>
            <p:nvPr/>
          </p:nvSpPr>
          <p:spPr>
            <a:xfrm>
              <a:off x="7481482" y="36973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1" name="tx121"/>
            <p:cNvSpPr/>
            <p:nvPr/>
          </p:nvSpPr>
          <p:spPr>
            <a:xfrm>
              <a:off x="7745290" y="36960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2" name="tx122"/>
            <p:cNvSpPr/>
            <p:nvPr/>
          </p:nvSpPr>
          <p:spPr>
            <a:xfrm>
              <a:off x="8009099" y="37074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23" name="tx123"/>
            <p:cNvSpPr/>
            <p:nvPr/>
          </p:nvSpPr>
          <p:spPr>
            <a:xfrm>
              <a:off x="1413884" y="2935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24" name="tx124"/>
            <p:cNvSpPr/>
            <p:nvPr/>
          </p:nvSpPr>
          <p:spPr>
            <a:xfrm>
              <a:off x="2732927" y="31090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25" name="tx125"/>
            <p:cNvSpPr/>
            <p:nvPr/>
          </p:nvSpPr>
          <p:spPr>
            <a:xfrm>
              <a:off x="4051970" y="36351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6" name="tx126"/>
            <p:cNvSpPr/>
            <p:nvPr/>
          </p:nvSpPr>
          <p:spPr>
            <a:xfrm>
              <a:off x="5371013" y="36307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7" name="tx127"/>
            <p:cNvSpPr/>
            <p:nvPr/>
          </p:nvSpPr>
          <p:spPr>
            <a:xfrm>
              <a:off x="6426247" y="36789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8" name="tx128"/>
            <p:cNvSpPr/>
            <p:nvPr/>
          </p:nvSpPr>
          <p:spPr>
            <a:xfrm>
              <a:off x="6690056" y="3614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9" name="tx129"/>
            <p:cNvSpPr/>
            <p:nvPr/>
          </p:nvSpPr>
          <p:spPr>
            <a:xfrm>
              <a:off x="6953864" y="34222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30" name="tx130"/>
            <p:cNvSpPr/>
            <p:nvPr/>
          </p:nvSpPr>
          <p:spPr>
            <a:xfrm>
              <a:off x="7217673" y="3769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1" name="tx131"/>
            <p:cNvSpPr/>
            <p:nvPr/>
          </p:nvSpPr>
          <p:spPr>
            <a:xfrm>
              <a:off x="7481482" y="35627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45290" y="35585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3" name="tx133"/>
            <p:cNvSpPr/>
            <p:nvPr/>
          </p:nvSpPr>
          <p:spPr>
            <a:xfrm>
              <a:off x="8054270" y="3587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4" name="tx134"/>
            <p:cNvSpPr/>
            <p:nvPr/>
          </p:nvSpPr>
          <p:spPr>
            <a:xfrm>
              <a:off x="655495"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5" name="tx135"/>
            <p:cNvSpPr/>
            <p:nvPr/>
          </p:nvSpPr>
          <p:spPr>
            <a:xfrm>
              <a:off x="655495" y="354058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6" name="tx136"/>
            <p:cNvSpPr/>
            <p:nvPr/>
          </p:nvSpPr>
          <p:spPr>
            <a:xfrm>
              <a:off x="655495" y="295650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7" name="tx137"/>
            <p:cNvSpPr/>
            <p:nvPr/>
          </p:nvSpPr>
          <p:spPr>
            <a:xfrm>
              <a:off x="655495" y="237243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38" name="tx138"/>
            <p:cNvSpPr/>
            <p:nvPr/>
          </p:nvSpPr>
          <p:spPr>
            <a:xfrm>
              <a:off x="577771" y="178835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33373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65277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7182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9086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4610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60990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73717"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3752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401334"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65143"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895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7451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90224"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41616"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57323"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701752" y="5049879"/>
              <a:ext cx="201456" cy="201456"/>
            </a:xfrm>
            <a:prstGeom prst="rect">
              <a:avLst/>
            </a:prstGeom>
            <a:solidFill>
              <a:srgbClr val="B3B3B3">
                <a:alpha val="100000"/>
              </a:srgbClr>
            </a:solidFill>
          </p:spPr>
          <p:txBody>
            <a:bodyPr/>
            <a:lstStyle/>
            <a:p/>
          </p:txBody>
        </p:sp>
        <p:sp>
          <p:nvSpPr>
            <p:cNvPr id="162" name="rc162"/>
            <p:cNvSpPr/>
            <p:nvPr/>
          </p:nvSpPr>
          <p:spPr>
            <a:xfrm>
              <a:off x="5604089" y="5049879"/>
              <a:ext cx="201456" cy="201456"/>
            </a:xfrm>
            <a:prstGeom prst="rect">
              <a:avLst/>
            </a:prstGeom>
            <a:solidFill>
              <a:srgbClr val="1CABE2">
                <a:alpha val="100000"/>
              </a:srgbClr>
            </a:solidFill>
          </p:spPr>
          <p:txBody>
            <a:bodyPr/>
            <a:lstStyle/>
            <a:p/>
          </p:txBody>
        </p:sp>
        <p:sp>
          <p:nvSpPr>
            <p:cNvPr id="163" name="tx163"/>
            <p:cNvSpPr/>
            <p:nvPr/>
          </p:nvSpPr>
          <p:spPr>
            <a:xfrm>
              <a:off x="498179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84134"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1028838" y="1437626"/>
              <a:ext cx="71674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WPR, 2000-2025</a:t>
              </a:r>
            </a:p>
          </p:txBody>
        </p:sp>
        <p:sp>
          <p:nvSpPr>
            <p:cNvPr id="166" name="pl166"/>
            <p:cNvSpPr/>
            <p:nvPr/>
          </p:nvSpPr>
          <p:spPr>
            <a:xfrm>
              <a:off x="216908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76630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6353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96075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1028838" y="589679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1" name="pl171"/>
            <p:cNvSpPr/>
            <p:nvPr/>
          </p:nvSpPr>
          <p:spPr>
            <a:xfrm>
              <a:off x="1028838" y="573229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2" name="pl172"/>
            <p:cNvSpPr/>
            <p:nvPr/>
          </p:nvSpPr>
          <p:spPr>
            <a:xfrm>
              <a:off x="1028838" y="556779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73" name="pl173"/>
            <p:cNvSpPr/>
            <p:nvPr/>
          </p:nvSpPr>
          <p:spPr>
            <a:xfrm>
              <a:off x="137047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6769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56492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16214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75936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70471" y="5830992"/>
              <a:ext cx="3754928" cy="131596"/>
            </a:xfrm>
            <a:prstGeom prst="rect">
              <a:avLst/>
            </a:prstGeom>
            <a:solidFill>
              <a:srgbClr val="1CABE2">
                <a:alpha val="100000"/>
              </a:srgbClr>
            </a:solidFill>
          </p:spPr>
          <p:txBody>
            <a:bodyPr/>
            <a:lstStyle/>
            <a:p/>
          </p:txBody>
        </p:sp>
        <p:sp>
          <p:nvSpPr>
            <p:cNvPr id="179" name="rc179"/>
            <p:cNvSpPr/>
            <p:nvPr/>
          </p:nvSpPr>
          <p:spPr>
            <a:xfrm>
              <a:off x="1370471" y="5666496"/>
              <a:ext cx="5194596" cy="131596"/>
            </a:xfrm>
            <a:prstGeom prst="rect">
              <a:avLst/>
            </a:prstGeom>
            <a:solidFill>
              <a:srgbClr val="1CABE2">
                <a:alpha val="100000"/>
              </a:srgbClr>
            </a:solidFill>
          </p:spPr>
          <p:txBody>
            <a:bodyPr/>
            <a:lstStyle/>
            <a:p/>
          </p:txBody>
        </p:sp>
        <p:sp>
          <p:nvSpPr>
            <p:cNvPr id="180" name="rc180"/>
            <p:cNvSpPr/>
            <p:nvPr/>
          </p:nvSpPr>
          <p:spPr>
            <a:xfrm>
              <a:off x="1370471" y="5502001"/>
              <a:ext cx="5282498" cy="131596"/>
            </a:xfrm>
            <a:prstGeom prst="rect">
              <a:avLst/>
            </a:prstGeom>
            <a:solidFill>
              <a:srgbClr val="1CABE2">
                <a:alpha val="100000"/>
              </a:srgbClr>
            </a:solidFill>
          </p:spPr>
          <p:txBody>
            <a:bodyPr/>
            <a:lstStyle/>
            <a:p/>
          </p:txBody>
        </p:sp>
        <p:sp>
          <p:nvSpPr>
            <p:cNvPr id="181" name="rc181"/>
            <p:cNvSpPr/>
            <p:nvPr/>
          </p:nvSpPr>
          <p:spPr>
            <a:xfrm>
              <a:off x="5125399" y="5830992"/>
              <a:ext cx="1431586" cy="131596"/>
            </a:xfrm>
            <a:prstGeom prst="rect">
              <a:avLst/>
            </a:prstGeom>
            <a:solidFill>
              <a:srgbClr val="B3B3B3">
                <a:alpha val="100000"/>
              </a:srgbClr>
            </a:solidFill>
          </p:spPr>
          <p:txBody>
            <a:bodyPr/>
            <a:lstStyle/>
            <a:p/>
          </p:txBody>
        </p:sp>
        <p:sp>
          <p:nvSpPr>
            <p:cNvPr id="182" name="rc182"/>
            <p:cNvSpPr/>
            <p:nvPr/>
          </p:nvSpPr>
          <p:spPr>
            <a:xfrm>
              <a:off x="6565067" y="5666496"/>
              <a:ext cx="1638046" cy="131596"/>
            </a:xfrm>
            <a:prstGeom prst="rect">
              <a:avLst/>
            </a:prstGeom>
            <a:solidFill>
              <a:srgbClr val="B3B3B3">
                <a:alpha val="100000"/>
              </a:srgbClr>
            </a:solidFill>
          </p:spPr>
          <p:txBody>
            <a:bodyPr/>
            <a:lstStyle/>
            <a:p/>
          </p:txBody>
        </p:sp>
        <p:sp>
          <p:nvSpPr>
            <p:cNvPr id="183" name="rc183"/>
            <p:cNvSpPr/>
            <p:nvPr/>
          </p:nvSpPr>
          <p:spPr>
            <a:xfrm>
              <a:off x="6652969" y="5502001"/>
              <a:ext cx="1150829" cy="131596"/>
            </a:xfrm>
            <a:prstGeom prst="rect">
              <a:avLst/>
            </a:prstGeom>
            <a:solidFill>
              <a:srgbClr val="B3B3B3">
                <a:alpha val="100000"/>
              </a:srgbClr>
            </a:solidFill>
          </p:spPr>
          <p:txBody>
            <a:bodyPr/>
            <a:lstStyle/>
            <a:p/>
          </p:txBody>
        </p:sp>
        <p:sp>
          <p:nvSpPr>
            <p:cNvPr id="184" name="tx184"/>
            <p:cNvSpPr/>
            <p:nvPr/>
          </p:nvSpPr>
          <p:spPr>
            <a:xfrm>
              <a:off x="2910613"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85" name="tx185"/>
            <p:cNvSpPr/>
            <p:nvPr/>
          </p:nvSpPr>
          <p:spPr>
            <a:xfrm>
              <a:off x="3630447"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1.6</a:t>
              </a:r>
            </a:p>
          </p:txBody>
        </p:sp>
        <p:sp>
          <p:nvSpPr>
            <p:cNvPr id="186" name="tx186"/>
            <p:cNvSpPr/>
            <p:nvPr/>
          </p:nvSpPr>
          <p:spPr>
            <a:xfrm>
              <a:off x="3674397"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1.7</a:t>
              </a:r>
            </a:p>
          </p:txBody>
        </p:sp>
        <p:sp>
          <p:nvSpPr>
            <p:cNvPr id="187" name="tx187"/>
            <p:cNvSpPr/>
            <p:nvPr/>
          </p:nvSpPr>
          <p:spPr>
            <a:xfrm>
              <a:off x="554003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0.4</a:t>
              </a:r>
            </a:p>
          </p:txBody>
        </p:sp>
        <p:sp>
          <p:nvSpPr>
            <p:cNvPr id="188" name="tx188"/>
            <p:cNvSpPr/>
            <p:nvPr/>
          </p:nvSpPr>
          <p:spPr>
            <a:xfrm>
              <a:off x="708293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0.5</a:t>
              </a:r>
            </a:p>
          </p:txBody>
        </p:sp>
        <p:sp>
          <p:nvSpPr>
            <p:cNvPr id="189" name="tx189"/>
            <p:cNvSpPr/>
            <p:nvPr/>
          </p:nvSpPr>
          <p:spPr>
            <a:xfrm>
              <a:off x="6927226"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0.4</a:t>
              </a:r>
            </a:p>
          </p:txBody>
        </p:sp>
        <p:sp>
          <p:nvSpPr>
            <p:cNvPr id="190" name="tx190"/>
            <p:cNvSpPr/>
            <p:nvPr/>
          </p:nvSpPr>
          <p:spPr>
            <a:xfrm>
              <a:off x="6609709"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1.6</a:t>
              </a:r>
            </a:p>
          </p:txBody>
        </p:sp>
        <p:sp>
          <p:nvSpPr>
            <p:cNvPr id="191" name="tx191"/>
            <p:cNvSpPr/>
            <p:nvPr/>
          </p:nvSpPr>
          <p:spPr>
            <a:xfrm>
              <a:off x="8255838"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2.1</a:t>
              </a:r>
            </a:p>
          </p:txBody>
        </p:sp>
        <p:sp>
          <p:nvSpPr>
            <p:cNvPr id="192" name="tx192"/>
            <p:cNvSpPr/>
            <p:nvPr/>
          </p:nvSpPr>
          <p:spPr>
            <a:xfrm>
              <a:off x="7824893" y="552253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a:t>
              </a:r>
            </a:p>
          </p:txBody>
        </p:sp>
        <p:sp>
          <p:nvSpPr>
            <p:cNvPr id="193" name="tx193"/>
            <p:cNvSpPr/>
            <p:nvPr/>
          </p:nvSpPr>
          <p:spPr>
            <a:xfrm>
              <a:off x="655312"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655312"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655312"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9568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7" name="tx197"/>
            <p:cNvSpPr/>
            <p:nvPr/>
          </p:nvSpPr>
          <p:spPr>
            <a:xfrm>
              <a:off x="279290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8" name="tx198"/>
            <p:cNvSpPr/>
            <p:nvPr/>
          </p:nvSpPr>
          <p:spPr>
            <a:xfrm>
              <a:off x="439013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598735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58458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8393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91%. The number of children missing out on any vaccination (zero-dose children) increased from 1,626,000 in 2024 to 1,654,000 in 2025.
DTP3 coverage remained constant at 89% in 2025, leaving 2,014,000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91% and DTP3 was 89%, leaving 2 million children un- or under-vaccinated, including 1.7 million zero-dose and 360,000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037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8768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0500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2902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4634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6366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07940"/>
              <a:ext cx="239877" cy="903772"/>
            </a:xfrm>
            <a:prstGeom prst="rect">
              <a:avLst/>
            </a:prstGeom>
            <a:solidFill>
              <a:srgbClr val="80BD41">
                <a:alpha val="100000"/>
              </a:srgbClr>
            </a:solidFill>
          </p:spPr>
          <p:txBody>
            <a:bodyPr/>
            <a:lstStyle/>
            <a:p/>
          </p:txBody>
        </p:sp>
        <p:sp>
          <p:nvSpPr>
            <p:cNvPr id="24" name="rc24"/>
            <p:cNvSpPr/>
            <p:nvPr/>
          </p:nvSpPr>
          <p:spPr>
            <a:xfrm>
              <a:off x="1296454" y="3229601"/>
              <a:ext cx="239877" cy="78338"/>
            </a:xfrm>
            <a:prstGeom prst="rect">
              <a:avLst/>
            </a:prstGeom>
            <a:solidFill>
              <a:srgbClr val="1CABE2">
                <a:alpha val="100000"/>
              </a:srgbClr>
            </a:solidFill>
          </p:spPr>
          <p:txBody>
            <a:bodyPr/>
            <a:lstStyle/>
            <a:p/>
          </p:txBody>
        </p:sp>
        <p:sp>
          <p:nvSpPr>
            <p:cNvPr id="25" name="rc25"/>
            <p:cNvSpPr/>
            <p:nvPr/>
          </p:nvSpPr>
          <p:spPr>
            <a:xfrm>
              <a:off x="1562984" y="3336009"/>
              <a:ext cx="239877" cy="875703"/>
            </a:xfrm>
            <a:prstGeom prst="rect">
              <a:avLst/>
            </a:prstGeom>
            <a:solidFill>
              <a:srgbClr val="80BD41">
                <a:alpha val="100000"/>
              </a:srgbClr>
            </a:solidFill>
          </p:spPr>
          <p:txBody>
            <a:bodyPr/>
            <a:lstStyle/>
            <a:p/>
          </p:txBody>
        </p:sp>
        <p:sp>
          <p:nvSpPr>
            <p:cNvPr id="26" name="rc26"/>
            <p:cNvSpPr/>
            <p:nvPr/>
          </p:nvSpPr>
          <p:spPr>
            <a:xfrm>
              <a:off x="1562984" y="3261662"/>
              <a:ext cx="239877" cy="74347"/>
            </a:xfrm>
            <a:prstGeom prst="rect">
              <a:avLst/>
            </a:prstGeom>
            <a:solidFill>
              <a:srgbClr val="1CABE2">
                <a:alpha val="100000"/>
              </a:srgbClr>
            </a:solidFill>
          </p:spPr>
          <p:txBody>
            <a:bodyPr/>
            <a:lstStyle/>
            <a:p/>
          </p:txBody>
        </p:sp>
        <p:sp>
          <p:nvSpPr>
            <p:cNvPr id="27" name="rc27"/>
            <p:cNvSpPr/>
            <p:nvPr/>
          </p:nvSpPr>
          <p:spPr>
            <a:xfrm>
              <a:off x="1829515" y="3355715"/>
              <a:ext cx="239877" cy="855997"/>
            </a:xfrm>
            <a:prstGeom prst="rect">
              <a:avLst/>
            </a:prstGeom>
            <a:solidFill>
              <a:srgbClr val="80BD41">
                <a:alpha val="100000"/>
              </a:srgbClr>
            </a:solidFill>
          </p:spPr>
          <p:txBody>
            <a:bodyPr/>
            <a:lstStyle/>
            <a:p/>
          </p:txBody>
        </p:sp>
        <p:sp>
          <p:nvSpPr>
            <p:cNvPr id="28" name="rc28"/>
            <p:cNvSpPr/>
            <p:nvPr/>
          </p:nvSpPr>
          <p:spPr>
            <a:xfrm>
              <a:off x="1829515" y="3270860"/>
              <a:ext cx="239877" cy="84855"/>
            </a:xfrm>
            <a:prstGeom prst="rect">
              <a:avLst/>
            </a:prstGeom>
            <a:solidFill>
              <a:srgbClr val="1CABE2">
                <a:alpha val="100000"/>
              </a:srgbClr>
            </a:solidFill>
          </p:spPr>
          <p:txBody>
            <a:bodyPr/>
            <a:lstStyle/>
            <a:p/>
          </p:txBody>
        </p:sp>
        <p:sp>
          <p:nvSpPr>
            <p:cNvPr id="29" name="rc29"/>
            <p:cNvSpPr/>
            <p:nvPr/>
          </p:nvSpPr>
          <p:spPr>
            <a:xfrm>
              <a:off x="2096045" y="3347836"/>
              <a:ext cx="239877" cy="863876"/>
            </a:xfrm>
            <a:prstGeom prst="rect">
              <a:avLst/>
            </a:prstGeom>
            <a:solidFill>
              <a:srgbClr val="80BD41">
                <a:alpha val="100000"/>
              </a:srgbClr>
            </a:solidFill>
          </p:spPr>
          <p:txBody>
            <a:bodyPr/>
            <a:lstStyle/>
            <a:p/>
          </p:txBody>
        </p:sp>
        <p:sp>
          <p:nvSpPr>
            <p:cNvPr id="30" name="rc30"/>
            <p:cNvSpPr/>
            <p:nvPr/>
          </p:nvSpPr>
          <p:spPr>
            <a:xfrm>
              <a:off x="2096045" y="3275613"/>
              <a:ext cx="239877" cy="72222"/>
            </a:xfrm>
            <a:prstGeom prst="rect">
              <a:avLst/>
            </a:prstGeom>
            <a:solidFill>
              <a:srgbClr val="1CABE2">
                <a:alpha val="100000"/>
              </a:srgbClr>
            </a:solidFill>
          </p:spPr>
          <p:txBody>
            <a:bodyPr/>
            <a:lstStyle/>
            <a:p/>
          </p:txBody>
        </p:sp>
        <p:sp>
          <p:nvSpPr>
            <p:cNvPr id="31" name="rc31"/>
            <p:cNvSpPr/>
            <p:nvPr/>
          </p:nvSpPr>
          <p:spPr>
            <a:xfrm>
              <a:off x="2362575" y="3333060"/>
              <a:ext cx="239877" cy="878652"/>
            </a:xfrm>
            <a:prstGeom prst="rect">
              <a:avLst/>
            </a:prstGeom>
            <a:solidFill>
              <a:srgbClr val="80BD41">
                <a:alpha val="100000"/>
              </a:srgbClr>
            </a:solidFill>
          </p:spPr>
          <p:txBody>
            <a:bodyPr/>
            <a:lstStyle/>
            <a:p/>
          </p:txBody>
        </p:sp>
        <p:sp>
          <p:nvSpPr>
            <p:cNvPr id="32" name="rc32"/>
            <p:cNvSpPr/>
            <p:nvPr/>
          </p:nvSpPr>
          <p:spPr>
            <a:xfrm>
              <a:off x="2362575" y="3266039"/>
              <a:ext cx="239877" cy="67020"/>
            </a:xfrm>
            <a:prstGeom prst="rect">
              <a:avLst/>
            </a:prstGeom>
            <a:solidFill>
              <a:srgbClr val="1CABE2">
                <a:alpha val="100000"/>
              </a:srgbClr>
            </a:solidFill>
          </p:spPr>
          <p:txBody>
            <a:bodyPr/>
            <a:lstStyle/>
            <a:p/>
          </p:txBody>
        </p:sp>
        <p:sp>
          <p:nvSpPr>
            <p:cNvPr id="33" name="rc33"/>
            <p:cNvSpPr/>
            <p:nvPr/>
          </p:nvSpPr>
          <p:spPr>
            <a:xfrm>
              <a:off x="2629106" y="3327091"/>
              <a:ext cx="239877" cy="884621"/>
            </a:xfrm>
            <a:prstGeom prst="rect">
              <a:avLst/>
            </a:prstGeom>
            <a:solidFill>
              <a:srgbClr val="80BD41">
                <a:alpha val="100000"/>
              </a:srgbClr>
            </a:solidFill>
          </p:spPr>
          <p:txBody>
            <a:bodyPr/>
            <a:lstStyle/>
            <a:p/>
          </p:txBody>
        </p:sp>
        <p:sp>
          <p:nvSpPr>
            <p:cNvPr id="34" name="rc34"/>
            <p:cNvSpPr/>
            <p:nvPr/>
          </p:nvSpPr>
          <p:spPr>
            <a:xfrm>
              <a:off x="2629106" y="3259359"/>
              <a:ext cx="239877" cy="67731"/>
            </a:xfrm>
            <a:prstGeom prst="rect">
              <a:avLst/>
            </a:prstGeom>
            <a:solidFill>
              <a:srgbClr val="1CABE2">
                <a:alpha val="100000"/>
              </a:srgbClr>
            </a:solidFill>
          </p:spPr>
          <p:txBody>
            <a:bodyPr/>
            <a:lstStyle/>
            <a:p/>
          </p:txBody>
        </p:sp>
        <p:sp>
          <p:nvSpPr>
            <p:cNvPr id="35" name="rc35"/>
            <p:cNvSpPr/>
            <p:nvPr/>
          </p:nvSpPr>
          <p:spPr>
            <a:xfrm>
              <a:off x="2895636" y="3290883"/>
              <a:ext cx="239877" cy="920829"/>
            </a:xfrm>
            <a:prstGeom prst="rect">
              <a:avLst/>
            </a:prstGeom>
            <a:solidFill>
              <a:srgbClr val="80BD41">
                <a:alpha val="100000"/>
              </a:srgbClr>
            </a:solidFill>
          </p:spPr>
          <p:txBody>
            <a:bodyPr/>
            <a:lstStyle/>
            <a:p/>
          </p:txBody>
        </p:sp>
        <p:sp>
          <p:nvSpPr>
            <p:cNvPr id="36" name="rc36"/>
            <p:cNvSpPr/>
            <p:nvPr/>
          </p:nvSpPr>
          <p:spPr>
            <a:xfrm>
              <a:off x="2895636" y="3243902"/>
              <a:ext cx="239877" cy="46981"/>
            </a:xfrm>
            <a:prstGeom prst="rect">
              <a:avLst/>
            </a:prstGeom>
            <a:solidFill>
              <a:srgbClr val="1CABE2">
                <a:alpha val="100000"/>
              </a:srgbClr>
            </a:solidFill>
          </p:spPr>
          <p:txBody>
            <a:bodyPr/>
            <a:lstStyle/>
            <a:p/>
          </p:txBody>
        </p:sp>
        <p:sp>
          <p:nvSpPr>
            <p:cNvPr id="37" name="rc37"/>
            <p:cNvSpPr/>
            <p:nvPr/>
          </p:nvSpPr>
          <p:spPr>
            <a:xfrm>
              <a:off x="3162166" y="3276963"/>
              <a:ext cx="239877" cy="934748"/>
            </a:xfrm>
            <a:prstGeom prst="rect">
              <a:avLst/>
            </a:prstGeom>
            <a:solidFill>
              <a:srgbClr val="80BD41">
                <a:alpha val="100000"/>
              </a:srgbClr>
            </a:solidFill>
          </p:spPr>
          <p:txBody>
            <a:bodyPr/>
            <a:lstStyle/>
            <a:p/>
          </p:txBody>
        </p:sp>
        <p:sp>
          <p:nvSpPr>
            <p:cNvPr id="38" name="rc38"/>
            <p:cNvSpPr/>
            <p:nvPr/>
          </p:nvSpPr>
          <p:spPr>
            <a:xfrm>
              <a:off x="3162166" y="3225294"/>
              <a:ext cx="239877" cy="51669"/>
            </a:xfrm>
            <a:prstGeom prst="rect">
              <a:avLst/>
            </a:prstGeom>
            <a:solidFill>
              <a:srgbClr val="1CABE2">
                <a:alpha val="100000"/>
              </a:srgbClr>
            </a:solidFill>
          </p:spPr>
          <p:txBody>
            <a:bodyPr/>
            <a:lstStyle/>
            <a:p/>
          </p:txBody>
        </p:sp>
        <p:sp>
          <p:nvSpPr>
            <p:cNvPr id="39" name="rc39"/>
            <p:cNvSpPr/>
            <p:nvPr/>
          </p:nvSpPr>
          <p:spPr>
            <a:xfrm>
              <a:off x="3428696" y="3247390"/>
              <a:ext cx="239877" cy="964322"/>
            </a:xfrm>
            <a:prstGeom prst="rect">
              <a:avLst/>
            </a:prstGeom>
            <a:solidFill>
              <a:srgbClr val="80BD41">
                <a:alpha val="100000"/>
              </a:srgbClr>
            </a:solidFill>
          </p:spPr>
          <p:txBody>
            <a:bodyPr/>
            <a:lstStyle/>
            <a:p/>
          </p:txBody>
        </p:sp>
        <p:sp>
          <p:nvSpPr>
            <p:cNvPr id="40" name="rc40"/>
            <p:cNvSpPr/>
            <p:nvPr/>
          </p:nvSpPr>
          <p:spPr>
            <a:xfrm>
              <a:off x="3428696" y="3204733"/>
              <a:ext cx="239877" cy="42656"/>
            </a:xfrm>
            <a:prstGeom prst="rect">
              <a:avLst/>
            </a:prstGeom>
            <a:solidFill>
              <a:srgbClr val="1CABE2">
                <a:alpha val="100000"/>
              </a:srgbClr>
            </a:solidFill>
          </p:spPr>
          <p:txBody>
            <a:bodyPr/>
            <a:lstStyle/>
            <a:p/>
          </p:txBody>
        </p:sp>
        <p:sp>
          <p:nvSpPr>
            <p:cNvPr id="41" name="rc41"/>
            <p:cNvSpPr/>
            <p:nvPr/>
          </p:nvSpPr>
          <p:spPr>
            <a:xfrm>
              <a:off x="3695227" y="3232217"/>
              <a:ext cx="239877" cy="979494"/>
            </a:xfrm>
            <a:prstGeom prst="rect">
              <a:avLst/>
            </a:prstGeom>
            <a:solidFill>
              <a:srgbClr val="80BD41">
                <a:alpha val="100000"/>
              </a:srgbClr>
            </a:solidFill>
          </p:spPr>
          <p:txBody>
            <a:bodyPr/>
            <a:lstStyle/>
            <a:p/>
          </p:txBody>
        </p:sp>
        <p:sp>
          <p:nvSpPr>
            <p:cNvPr id="42" name="rc42"/>
            <p:cNvSpPr/>
            <p:nvPr/>
          </p:nvSpPr>
          <p:spPr>
            <a:xfrm>
              <a:off x="3695227" y="3191077"/>
              <a:ext cx="239877" cy="41140"/>
            </a:xfrm>
            <a:prstGeom prst="rect">
              <a:avLst/>
            </a:prstGeom>
            <a:solidFill>
              <a:srgbClr val="1CABE2">
                <a:alpha val="100000"/>
              </a:srgbClr>
            </a:solidFill>
          </p:spPr>
          <p:txBody>
            <a:bodyPr/>
            <a:lstStyle/>
            <a:p/>
          </p:txBody>
        </p:sp>
        <p:sp>
          <p:nvSpPr>
            <p:cNvPr id="43" name="rc43"/>
            <p:cNvSpPr/>
            <p:nvPr/>
          </p:nvSpPr>
          <p:spPr>
            <a:xfrm>
              <a:off x="3961757" y="3233632"/>
              <a:ext cx="239877" cy="978080"/>
            </a:xfrm>
            <a:prstGeom prst="rect">
              <a:avLst/>
            </a:prstGeom>
            <a:solidFill>
              <a:srgbClr val="80BD41">
                <a:alpha val="100000"/>
              </a:srgbClr>
            </a:solidFill>
          </p:spPr>
          <p:txBody>
            <a:bodyPr/>
            <a:lstStyle/>
            <a:p/>
          </p:txBody>
        </p:sp>
        <p:sp>
          <p:nvSpPr>
            <p:cNvPr id="44" name="rc44"/>
            <p:cNvSpPr/>
            <p:nvPr/>
          </p:nvSpPr>
          <p:spPr>
            <a:xfrm>
              <a:off x="3961757" y="3191384"/>
              <a:ext cx="239877" cy="42248"/>
            </a:xfrm>
            <a:prstGeom prst="rect">
              <a:avLst/>
            </a:prstGeom>
            <a:solidFill>
              <a:srgbClr val="1CABE2">
                <a:alpha val="100000"/>
              </a:srgbClr>
            </a:solidFill>
          </p:spPr>
          <p:txBody>
            <a:bodyPr/>
            <a:lstStyle/>
            <a:p/>
          </p:txBody>
        </p:sp>
        <p:sp>
          <p:nvSpPr>
            <p:cNvPr id="45" name="rc45"/>
            <p:cNvSpPr/>
            <p:nvPr/>
          </p:nvSpPr>
          <p:spPr>
            <a:xfrm>
              <a:off x="4228287" y="3228999"/>
              <a:ext cx="239877" cy="982713"/>
            </a:xfrm>
            <a:prstGeom prst="rect">
              <a:avLst/>
            </a:prstGeom>
            <a:solidFill>
              <a:srgbClr val="80BD41">
                <a:alpha val="100000"/>
              </a:srgbClr>
            </a:solidFill>
          </p:spPr>
          <p:txBody>
            <a:bodyPr/>
            <a:lstStyle/>
            <a:p/>
          </p:txBody>
        </p:sp>
        <p:sp>
          <p:nvSpPr>
            <p:cNvPr id="46" name="rc46"/>
            <p:cNvSpPr/>
            <p:nvPr/>
          </p:nvSpPr>
          <p:spPr>
            <a:xfrm>
              <a:off x="4228287" y="3188073"/>
              <a:ext cx="239877" cy="40926"/>
            </a:xfrm>
            <a:prstGeom prst="rect">
              <a:avLst/>
            </a:prstGeom>
            <a:solidFill>
              <a:srgbClr val="1CABE2">
                <a:alpha val="100000"/>
              </a:srgbClr>
            </a:solidFill>
          </p:spPr>
          <p:txBody>
            <a:bodyPr/>
            <a:lstStyle/>
            <a:p/>
          </p:txBody>
        </p:sp>
        <p:sp>
          <p:nvSpPr>
            <p:cNvPr id="47" name="rc47"/>
            <p:cNvSpPr/>
            <p:nvPr/>
          </p:nvSpPr>
          <p:spPr>
            <a:xfrm>
              <a:off x="4494818" y="3172883"/>
              <a:ext cx="239877" cy="1038828"/>
            </a:xfrm>
            <a:prstGeom prst="rect">
              <a:avLst/>
            </a:prstGeom>
            <a:solidFill>
              <a:srgbClr val="80BD41">
                <a:alpha val="100000"/>
              </a:srgbClr>
            </a:solidFill>
          </p:spPr>
          <p:txBody>
            <a:bodyPr/>
            <a:lstStyle/>
            <a:p/>
          </p:txBody>
        </p:sp>
        <p:sp>
          <p:nvSpPr>
            <p:cNvPr id="48" name="rc48"/>
            <p:cNvSpPr/>
            <p:nvPr/>
          </p:nvSpPr>
          <p:spPr>
            <a:xfrm>
              <a:off x="4494818" y="3137666"/>
              <a:ext cx="239877" cy="35217"/>
            </a:xfrm>
            <a:prstGeom prst="rect">
              <a:avLst/>
            </a:prstGeom>
            <a:solidFill>
              <a:srgbClr val="1CABE2">
                <a:alpha val="100000"/>
              </a:srgbClr>
            </a:solidFill>
          </p:spPr>
          <p:txBody>
            <a:bodyPr/>
            <a:lstStyle/>
            <a:p/>
          </p:txBody>
        </p:sp>
        <p:sp>
          <p:nvSpPr>
            <p:cNvPr id="49" name="rc49"/>
            <p:cNvSpPr/>
            <p:nvPr/>
          </p:nvSpPr>
          <p:spPr>
            <a:xfrm>
              <a:off x="4761348" y="3209829"/>
              <a:ext cx="239877" cy="1001883"/>
            </a:xfrm>
            <a:prstGeom prst="rect">
              <a:avLst/>
            </a:prstGeom>
            <a:solidFill>
              <a:srgbClr val="80BD41">
                <a:alpha val="100000"/>
              </a:srgbClr>
            </a:solidFill>
          </p:spPr>
          <p:txBody>
            <a:bodyPr/>
            <a:lstStyle/>
            <a:p/>
          </p:txBody>
        </p:sp>
        <p:sp>
          <p:nvSpPr>
            <p:cNvPr id="50" name="rc50"/>
            <p:cNvSpPr/>
            <p:nvPr/>
          </p:nvSpPr>
          <p:spPr>
            <a:xfrm>
              <a:off x="4761348" y="3174670"/>
              <a:ext cx="239877" cy="35159"/>
            </a:xfrm>
            <a:prstGeom prst="rect">
              <a:avLst/>
            </a:prstGeom>
            <a:solidFill>
              <a:srgbClr val="1CABE2">
                <a:alpha val="100000"/>
              </a:srgbClr>
            </a:solidFill>
          </p:spPr>
          <p:txBody>
            <a:bodyPr/>
            <a:lstStyle/>
            <a:p/>
          </p:txBody>
        </p:sp>
        <p:sp>
          <p:nvSpPr>
            <p:cNvPr id="51" name="rc51"/>
            <p:cNvSpPr/>
            <p:nvPr/>
          </p:nvSpPr>
          <p:spPr>
            <a:xfrm>
              <a:off x="5027878" y="3198446"/>
              <a:ext cx="239877" cy="1013266"/>
            </a:xfrm>
            <a:prstGeom prst="rect">
              <a:avLst/>
            </a:prstGeom>
            <a:solidFill>
              <a:srgbClr val="80BD41">
                <a:alpha val="100000"/>
              </a:srgbClr>
            </a:solidFill>
          </p:spPr>
          <p:txBody>
            <a:bodyPr/>
            <a:lstStyle/>
            <a:p/>
          </p:txBody>
        </p:sp>
        <p:sp>
          <p:nvSpPr>
            <p:cNvPr id="52" name="rc52"/>
            <p:cNvSpPr/>
            <p:nvPr/>
          </p:nvSpPr>
          <p:spPr>
            <a:xfrm>
              <a:off x="5027878" y="3161208"/>
              <a:ext cx="239877" cy="37238"/>
            </a:xfrm>
            <a:prstGeom prst="rect">
              <a:avLst/>
            </a:prstGeom>
            <a:solidFill>
              <a:srgbClr val="1CABE2">
                <a:alpha val="100000"/>
              </a:srgbClr>
            </a:solidFill>
          </p:spPr>
          <p:txBody>
            <a:bodyPr/>
            <a:lstStyle/>
            <a:p/>
          </p:txBody>
        </p:sp>
        <p:sp>
          <p:nvSpPr>
            <p:cNvPr id="53" name="rc53"/>
            <p:cNvSpPr/>
            <p:nvPr/>
          </p:nvSpPr>
          <p:spPr>
            <a:xfrm>
              <a:off x="5294409" y="3249425"/>
              <a:ext cx="239877" cy="962286"/>
            </a:xfrm>
            <a:prstGeom prst="rect">
              <a:avLst/>
            </a:prstGeom>
            <a:solidFill>
              <a:srgbClr val="80BD41">
                <a:alpha val="100000"/>
              </a:srgbClr>
            </a:solidFill>
          </p:spPr>
          <p:txBody>
            <a:bodyPr/>
            <a:lstStyle/>
            <a:p/>
          </p:txBody>
        </p:sp>
        <p:sp>
          <p:nvSpPr>
            <p:cNvPr id="54" name="rc54"/>
            <p:cNvSpPr/>
            <p:nvPr/>
          </p:nvSpPr>
          <p:spPr>
            <a:xfrm>
              <a:off x="5294409" y="3205864"/>
              <a:ext cx="239877" cy="43561"/>
            </a:xfrm>
            <a:prstGeom prst="rect">
              <a:avLst/>
            </a:prstGeom>
            <a:solidFill>
              <a:srgbClr val="1CABE2">
                <a:alpha val="100000"/>
              </a:srgbClr>
            </a:solidFill>
          </p:spPr>
          <p:txBody>
            <a:bodyPr/>
            <a:lstStyle/>
            <a:p/>
          </p:txBody>
        </p:sp>
        <p:sp>
          <p:nvSpPr>
            <p:cNvPr id="55" name="rc55"/>
            <p:cNvSpPr/>
            <p:nvPr/>
          </p:nvSpPr>
          <p:spPr>
            <a:xfrm>
              <a:off x="5560939" y="3229036"/>
              <a:ext cx="239877" cy="982676"/>
            </a:xfrm>
            <a:prstGeom prst="rect">
              <a:avLst/>
            </a:prstGeom>
            <a:solidFill>
              <a:srgbClr val="80BD41">
                <a:alpha val="100000"/>
              </a:srgbClr>
            </a:solidFill>
          </p:spPr>
          <p:txBody>
            <a:bodyPr/>
            <a:lstStyle/>
            <a:p/>
          </p:txBody>
        </p:sp>
        <p:sp>
          <p:nvSpPr>
            <p:cNvPr id="56" name="rc56"/>
            <p:cNvSpPr/>
            <p:nvPr/>
          </p:nvSpPr>
          <p:spPr>
            <a:xfrm>
              <a:off x="5560939" y="3188069"/>
              <a:ext cx="239877" cy="40967"/>
            </a:xfrm>
            <a:prstGeom prst="rect">
              <a:avLst/>
            </a:prstGeom>
            <a:solidFill>
              <a:srgbClr val="1CABE2">
                <a:alpha val="100000"/>
              </a:srgbClr>
            </a:solidFill>
          </p:spPr>
          <p:txBody>
            <a:bodyPr/>
            <a:lstStyle/>
            <a:p/>
          </p:txBody>
        </p:sp>
        <p:sp>
          <p:nvSpPr>
            <p:cNvPr id="57" name="rc57"/>
            <p:cNvSpPr/>
            <p:nvPr/>
          </p:nvSpPr>
          <p:spPr>
            <a:xfrm>
              <a:off x="5827469" y="3241369"/>
              <a:ext cx="239877" cy="970343"/>
            </a:xfrm>
            <a:prstGeom prst="rect">
              <a:avLst/>
            </a:prstGeom>
            <a:solidFill>
              <a:srgbClr val="80BD41">
                <a:alpha val="100000"/>
              </a:srgbClr>
            </a:solidFill>
          </p:spPr>
          <p:txBody>
            <a:bodyPr/>
            <a:lstStyle/>
            <a:p/>
          </p:txBody>
        </p:sp>
        <p:sp>
          <p:nvSpPr>
            <p:cNvPr id="58" name="rc58"/>
            <p:cNvSpPr/>
            <p:nvPr/>
          </p:nvSpPr>
          <p:spPr>
            <a:xfrm>
              <a:off x="5827469" y="3200769"/>
              <a:ext cx="239877" cy="40600"/>
            </a:xfrm>
            <a:prstGeom prst="rect">
              <a:avLst/>
            </a:prstGeom>
            <a:solidFill>
              <a:srgbClr val="1CABE2">
                <a:alpha val="100000"/>
              </a:srgbClr>
            </a:solidFill>
          </p:spPr>
          <p:txBody>
            <a:bodyPr/>
            <a:lstStyle/>
            <a:p/>
          </p:txBody>
        </p:sp>
        <p:sp>
          <p:nvSpPr>
            <p:cNvPr id="59" name="rc59"/>
            <p:cNvSpPr/>
            <p:nvPr/>
          </p:nvSpPr>
          <p:spPr>
            <a:xfrm>
              <a:off x="6094000" y="3359303"/>
              <a:ext cx="239877" cy="852408"/>
            </a:xfrm>
            <a:prstGeom prst="rect">
              <a:avLst/>
            </a:prstGeom>
            <a:solidFill>
              <a:srgbClr val="80BD41">
                <a:alpha val="100000"/>
              </a:srgbClr>
            </a:solidFill>
          </p:spPr>
          <p:txBody>
            <a:bodyPr/>
            <a:lstStyle/>
            <a:p/>
          </p:txBody>
        </p:sp>
        <p:sp>
          <p:nvSpPr>
            <p:cNvPr id="60" name="rc60"/>
            <p:cNvSpPr/>
            <p:nvPr/>
          </p:nvSpPr>
          <p:spPr>
            <a:xfrm>
              <a:off x="6094000" y="3310003"/>
              <a:ext cx="239877" cy="49300"/>
            </a:xfrm>
            <a:prstGeom prst="rect">
              <a:avLst/>
            </a:prstGeom>
            <a:solidFill>
              <a:srgbClr val="1CABE2">
                <a:alpha val="100000"/>
              </a:srgbClr>
            </a:solidFill>
          </p:spPr>
          <p:txBody>
            <a:bodyPr/>
            <a:lstStyle/>
            <a:p/>
          </p:txBody>
        </p:sp>
        <p:sp>
          <p:nvSpPr>
            <p:cNvPr id="61" name="rc61"/>
            <p:cNvSpPr/>
            <p:nvPr/>
          </p:nvSpPr>
          <p:spPr>
            <a:xfrm>
              <a:off x="6360530" y="3382061"/>
              <a:ext cx="239877" cy="829651"/>
            </a:xfrm>
            <a:prstGeom prst="rect">
              <a:avLst/>
            </a:prstGeom>
            <a:solidFill>
              <a:srgbClr val="80BD41">
                <a:alpha val="100000"/>
              </a:srgbClr>
            </a:solidFill>
          </p:spPr>
          <p:txBody>
            <a:bodyPr/>
            <a:lstStyle/>
            <a:p/>
          </p:txBody>
        </p:sp>
        <p:sp>
          <p:nvSpPr>
            <p:cNvPr id="62" name="rc62"/>
            <p:cNvSpPr/>
            <p:nvPr/>
          </p:nvSpPr>
          <p:spPr>
            <a:xfrm>
              <a:off x="6360530" y="3341938"/>
              <a:ext cx="239877" cy="40123"/>
            </a:xfrm>
            <a:prstGeom prst="rect">
              <a:avLst/>
            </a:prstGeom>
            <a:solidFill>
              <a:srgbClr val="1CABE2">
                <a:alpha val="100000"/>
              </a:srgbClr>
            </a:solidFill>
          </p:spPr>
          <p:txBody>
            <a:bodyPr/>
            <a:lstStyle/>
            <a:p/>
          </p:txBody>
        </p:sp>
        <p:sp>
          <p:nvSpPr>
            <p:cNvPr id="63" name="rc63"/>
            <p:cNvSpPr/>
            <p:nvPr/>
          </p:nvSpPr>
          <p:spPr>
            <a:xfrm>
              <a:off x="6627060" y="3493352"/>
              <a:ext cx="239877" cy="718360"/>
            </a:xfrm>
            <a:prstGeom prst="rect">
              <a:avLst/>
            </a:prstGeom>
            <a:solidFill>
              <a:srgbClr val="80BD41">
                <a:alpha val="100000"/>
              </a:srgbClr>
            </a:solidFill>
          </p:spPr>
          <p:txBody>
            <a:bodyPr/>
            <a:lstStyle/>
            <a:p/>
          </p:txBody>
        </p:sp>
        <p:sp>
          <p:nvSpPr>
            <p:cNvPr id="64" name="rc64"/>
            <p:cNvSpPr/>
            <p:nvPr/>
          </p:nvSpPr>
          <p:spPr>
            <a:xfrm>
              <a:off x="6627060" y="3443415"/>
              <a:ext cx="239877" cy="49937"/>
            </a:xfrm>
            <a:prstGeom prst="rect">
              <a:avLst/>
            </a:prstGeom>
            <a:solidFill>
              <a:srgbClr val="1CABE2">
                <a:alpha val="100000"/>
              </a:srgbClr>
            </a:solidFill>
          </p:spPr>
          <p:txBody>
            <a:bodyPr/>
            <a:lstStyle/>
            <a:p/>
          </p:txBody>
        </p:sp>
        <p:sp>
          <p:nvSpPr>
            <p:cNvPr id="65" name="rc65"/>
            <p:cNvSpPr/>
            <p:nvPr/>
          </p:nvSpPr>
          <p:spPr>
            <a:xfrm>
              <a:off x="6893590" y="3575379"/>
              <a:ext cx="239877" cy="636333"/>
            </a:xfrm>
            <a:prstGeom prst="rect">
              <a:avLst/>
            </a:prstGeom>
            <a:solidFill>
              <a:srgbClr val="80BD41">
                <a:alpha val="100000"/>
              </a:srgbClr>
            </a:solidFill>
          </p:spPr>
          <p:txBody>
            <a:bodyPr/>
            <a:lstStyle/>
            <a:p/>
          </p:txBody>
        </p:sp>
        <p:sp>
          <p:nvSpPr>
            <p:cNvPr id="66" name="rc66"/>
            <p:cNvSpPr/>
            <p:nvPr/>
          </p:nvSpPr>
          <p:spPr>
            <a:xfrm>
              <a:off x="6893590" y="3497819"/>
              <a:ext cx="239877" cy="77559"/>
            </a:xfrm>
            <a:prstGeom prst="rect">
              <a:avLst/>
            </a:prstGeom>
            <a:solidFill>
              <a:srgbClr val="1CABE2">
                <a:alpha val="100000"/>
              </a:srgbClr>
            </a:solidFill>
          </p:spPr>
          <p:txBody>
            <a:bodyPr/>
            <a:lstStyle/>
            <a:p/>
          </p:txBody>
        </p:sp>
        <p:sp>
          <p:nvSpPr>
            <p:cNvPr id="67" name="rc67"/>
            <p:cNvSpPr/>
            <p:nvPr/>
          </p:nvSpPr>
          <p:spPr>
            <a:xfrm>
              <a:off x="7160121" y="3570538"/>
              <a:ext cx="239877" cy="641174"/>
            </a:xfrm>
            <a:prstGeom prst="rect">
              <a:avLst/>
            </a:prstGeom>
            <a:solidFill>
              <a:srgbClr val="80BD41">
                <a:alpha val="100000"/>
              </a:srgbClr>
            </a:solidFill>
          </p:spPr>
          <p:txBody>
            <a:bodyPr/>
            <a:lstStyle/>
            <a:p/>
          </p:txBody>
        </p:sp>
        <p:sp>
          <p:nvSpPr>
            <p:cNvPr id="68" name="rc68"/>
            <p:cNvSpPr/>
            <p:nvPr/>
          </p:nvSpPr>
          <p:spPr>
            <a:xfrm>
              <a:off x="7160121" y="3534618"/>
              <a:ext cx="239877" cy="35919"/>
            </a:xfrm>
            <a:prstGeom prst="rect">
              <a:avLst/>
            </a:prstGeom>
            <a:solidFill>
              <a:srgbClr val="1CABE2">
                <a:alpha val="100000"/>
              </a:srgbClr>
            </a:solidFill>
          </p:spPr>
          <p:txBody>
            <a:bodyPr/>
            <a:lstStyle/>
            <a:p/>
          </p:txBody>
        </p:sp>
        <p:sp>
          <p:nvSpPr>
            <p:cNvPr id="69" name="rc69"/>
            <p:cNvSpPr/>
            <p:nvPr/>
          </p:nvSpPr>
          <p:spPr>
            <a:xfrm>
              <a:off x="7426651" y="3612980"/>
              <a:ext cx="239877" cy="598732"/>
            </a:xfrm>
            <a:prstGeom prst="rect">
              <a:avLst/>
            </a:prstGeom>
            <a:solidFill>
              <a:srgbClr val="80BD41">
                <a:alpha val="100000"/>
              </a:srgbClr>
            </a:solidFill>
          </p:spPr>
          <p:txBody>
            <a:bodyPr/>
            <a:lstStyle/>
            <a:p/>
          </p:txBody>
        </p:sp>
        <p:sp>
          <p:nvSpPr>
            <p:cNvPr id="70" name="rc70"/>
            <p:cNvSpPr/>
            <p:nvPr/>
          </p:nvSpPr>
          <p:spPr>
            <a:xfrm>
              <a:off x="7426651" y="3557247"/>
              <a:ext cx="239877" cy="55732"/>
            </a:xfrm>
            <a:prstGeom prst="rect">
              <a:avLst/>
            </a:prstGeom>
            <a:solidFill>
              <a:srgbClr val="1CABE2">
                <a:alpha val="100000"/>
              </a:srgbClr>
            </a:solidFill>
          </p:spPr>
          <p:txBody>
            <a:bodyPr/>
            <a:lstStyle/>
            <a:p/>
          </p:txBody>
        </p:sp>
        <p:sp>
          <p:nvSpPr>
            <p:cNvPr id="71" name="rc71"/>
            <p:cNvSpPr/>
            <p:nvPr/>
          </p:nvSpPr>
          <p:spPr>
            <a:xfrm>
              <a:off x="7693181" y="3616858"/>
              <a:ext cx="239877" cy="594854"/>
            </a:xfrm>
            <a:prstGeom prst="rect">
              <a:avLst/>
            </a:prstGeom>
            <a:solidFill>
              <a:srgbClr val="80BD41">
                <a:alpha val="100000"/>
              </a:srgbClr>
            </a:solidFill>
          </p:spPr>
          <p:txBody>
            <a:bodyPr/>
            <a:lstStyle/>
            <a:p/>
          </p:txBody>
        </p:sp>
        <p:sp>
          <p:nvSpPr>
            <p:cNvPr id="72" name="rc72"/>
            <p:cNvSpPr/>
            <p:nvPr/>
          </p:nvSpPr>
          <p:spPr>
            <a:xfrm>
              <a:off x="7693181" y="3561351"/>
              <a:ext cx="239877" cy="55506"/>
            </a:xfrm>
            <a:prstGeom prst="rect">
              <a:avLst/>
            </a:prstGeom>
            <a:solidFill>
              <a:srgbClr val="1CABE2">
                <a:alpha val="100000"/>
              </a:srgbClr>
            </a:solidFill>
          </p:spPr>
          <p:txBody>
            <a:bodyPr/>
            <a:lstStyle/>
            <a:p/>
          </p:txBody>
        </p:sp>
        <p:sp>
          <p:nvSpPr>
            <p:cNvPr id="73" name="rc73"/>
            <p:cNvSpPr/>
            <p:nvPr/>
          </p:nvSpPr>
          <p:spPr>
            <a:xfrm>
              <a:off x="7959712" y="3623233"/>
              <a:ext cx="239877" cy="588479"/>
            </a:xfrm>
            <a:prstGeom prst="rect">
              <a:avLst/>
            </a:prstGeom>
            <a:solidFill>
              <a:srgbClr val="80BD41">
                <a:alpha val="100000"/>
              </a:srgbClr>
            </a:solidFill>
          </p:spPr>
          <p:txBody>
            <a:bodyPr/>
            <a:lstStyle/>
            <a:p/>
          </p:txBody>
        </p:sp>
        <p:sp>
          <p:nvSpPr>
            <p:cNvPr id="74" name="rc74"/>
            <p:cNvSpPr/>
            <p:nvPr/>
          </p:nvSpPr>
          <p:spPr>
            <a:xfrm>
              <a:off x="7959712" y="3566787"/>
              <a:ext cx="239877" cy="56445"/>
            </a:xfrm>
            <a:prstGeom prst="rect">
              <a:avLst/>
            </a:prstGeom>
            <a:solidFill>
              <a:srgbClr val="1CABE2">
                <a:alpha val="100000"/>
              </a:srgbClr>
            </a:solidFill>
          </p:spPr>
          <p:txBody>
            <a:bodyPr/>
            <a:lstStyle/>
            <a:p/>
          </p:txBody>
        </p:sp>
        <p:sp>
          <p:nvSpPr>
            <p:cNvPr id="75" name="pl75"/>
            <p:cNvSpPr/>
            <p:nvPr/>
          </p:nvSpPr>
          <p:spPr>
            <a:xfrm>
              <a:off x="1416393" y="2128062"/>
              <a:ext cx="6663257" cy="171847"/>
            </a:xfrm>
            <a:custGeom>
              <a:avLst/>
              <a:pathLst>
                <a:path w="6663257" h="171847">
                  <a:moveTo>
                    <a:pt x="0" y="107404"/>
                  </a:moveTo>
                  <a:lnTo>
                    <a:pt x="266530" y="107404"/>
                  </a:lnTo>
                  <a:lnTo>
                    <a:pt x="533060" y="128885"/>
                  </a:lnTo>
                  <a:lnTo>
                    <a:pt x="799590" y="107404"/>
                  </a:lnTo>
                  <a:lnTo>
                    <a:pt x="1066121" y="85923"/>
                  </a:lnTo>
                  <a:lnTo>
                    <a:pt x="1332651" y="85923"/>
                  </a:lnTo>
                  <a:lnTo>
                    <a:pt x="1599181" y="42961"/>
                  </a:lnTo>
                  <a:lnTo>
                    <a:pt x="1865712" y="42961"/>
                  </a:lnTo>
                  <a:lnTo>
                    <a:pt x="2132242" y="21480"/>
                  </a:lnTo>
                  <a:lnTo>
                    <a:pt x="2398772" y="21480"/>
                  </a:lnTo>
                  <a:lnTo>
                    <a:pt x="2665303" y="21480"/>
                  </a:lnTo>
                  <a:lnTo>
                    <a:pt x="2931833" y="21480"/>
                  </a:lnTo>
                  <a:lnTo>
                    <a:pt x="3198363" y="0"/>
                  </a:lnTo>
                  <a:lnTo>
                    <a:pt x="3464893" y="0"/>
                  </a:lnTo>
                  <a:lnTo>
                    <a:pt x="3731424" y="21480"/>
                  </a:lnTo>
                  <a:lnTo>
                    <a:pt x="3997954" y="21480"/>
                  </a:lnTo>
                  <a:lnTo>
                    <a:pt x="4264484" y="21480"/>
                  </a:lnTo>
                  <a:lnTo>
                    <a:pt x="4531015" y="21480"/>
                  </a:lnTo>
                  <a:lnTo>
                    <a:pt x="4797545" y="42961"/>
                  </a:lnTo>
                  <a:lnTo>
                    <a:pt x="5064075" y="42961"/>
                  </a:lnTo>
                  <a:lnTo>
                    <a:pt x="5330606" y="64442"/>
                  </a:lnTo>
                  <a:lnTo>
                    <a:pt x="5597136" y="171847"/>
                  </a:lnTo>
                  <a:lnTo>
                    <a:pt x="5863666" y="42961"/>
                  </a:lnTo>
                  <a:lnTo>
                    <a:pt x="6130197" y="128885"/>
                  </a:lnTo>
                  <a:lnTo>
                    <a:pt x="6396727" y="128885"/>
                  </a:lnTo>
                  <a:lnTo>
                    <a:pt x="6663257" y="128885"/>
                  </a:lnTo>
                </a:path>
              </a:pathLst>
            </a:custGeom>
            <a:ln w="27101" cap="flat">
              <a:solidFill>
                <a:srgbClr val="0058AB">
                  <a:alpha val="100000"/>
                </a:srgbClr>
              </a:solidFill>
              <a:prstDash val="solid"/>
              <a:round/>
            </a:ln>
          </p:spPr>
          <p:txBody>
            <a:bodyPr/>
            <a:lstStyle/>
            <a:p/>
          </p:txBody>
        </p:sp>
        <p:sp>
          <p:nvSpPr>
            <p:cNvPr id="76" name="tx76"/>
            <p:cNvSpPr/>
            <p:nvPr/>
          </p:nvSpPr>
          <p:spPr>
            <a:xfrm>
              <a:off x="1346075"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7" name="tx77"/>
            <p:cNvSpPr/>
            <p:nvPr/>
          </p:nvSpPr>
          <p:spPr>
            <a:xfrm>
              <a:off x="2678727"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78" name="tx78"/>
            <p:cNvSpPr/>
            <p:nvPr/>
          </p:nvSpPr>
          <p:spPr>
            <a:xfrm>
              <a:off x="4011378"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79" name="tx79"/>
            <p:cNvSpPr/>
            <p:nvPr/>
          </p:nvSpPr>
          <p:spPr>
            <a:xfrm>
              <a:off x="5344030"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0" name="tx80"/>
            <p:cNvSpPr/>
            <p:nvPr/>
          </p:nvSpPr>
          <p:spPr>
            <a:xfrm>
              <a:off x="641015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1" name="tx81"/>
            <p:cNvSpPr/>
            <p:nvPr/>
          </p:nvSpPr>
          <p:spPr>
            <a:xfrm>
              <a:off x="6676681"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2" name="tx82"/>
            <p:cNvSpPr/>
            <p:nvPr/>
          </p:nvSpPr>
          <p:spPr>
            <a:xfrm>
              <a:off x="69432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7209742"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7476272"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5" name="tx85"/>
            <p:cNvSpPr/>
            <p:nvPr/>
          </p:nvSpPr>
          <p:spPr>
            <a:xfrm>
              <a:off x="7742803"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6" name="tx86"/>
            <p:cNvSpPr/>
            <p:nvPr/>
          </p:nvSpPr>
          <p:spPr>
            <a:xfrm>
              <a:off x="8009333"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7" name="tx87"/>
            <p:cNvSpPr/>
            <p:nvPr/>
          </p:nvSpPr>
          <p:spPr>
            <a:xfrm>
              <a:off x="1310962" y="37210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26.5</a:t>
              </a:r>
            </a:p>
          </p:txBody>
        </p:sp>
        <p:sp>
          <p:nvSpPr>
            <p:cNvPr id="88" name="tx88"/>
            <p:cNvSpPr/>
            <p:nvPr/>
          </p:nvSpPr>
          <p:spPr>
            <a:xfrm>
              <a:off x="1341092" y="32299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43614" y="37305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25.9</a:t>
              </a:r>
            </a:p>
          </p:txBody>
        </p:sp>
        <p:sp>
          <p:nvSpPr>
            <p:cNvPr id="90" name="tx90"/>
            <p:cNvSpPr/>
            <p:nvPr/>
          </p:nvSpPr>
          <p:spPr>
            <a:xfrm>
              <a:off x="2718915" y="32544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1" name="tx91"/>
            <p:cNvSpPr/>
            <p:nvPr/>
          </p:nvSpPr>
          <p:spPr>
            <a:xfrm>
              <a:off x="3976265" y="3683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28.7</a:t>
              </a:r>
            </a:p>
          </p:txBody>
        </p:sp>
        <p:sp>
          <p:nvSpPr>
            <p:cNvPr id="92" name="tx92"/>
            <p:cNvSpPr/>
            <p:nvPr/>
          </p:nvSpPr>
          <p:spPr>
            <a:xfrm>
              <a:off x="4006395" y="3173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3" name="tx93"/>
            <p:cNvSpPr/>
            <p:nvPr/>
          </p:nvSpPr>
          <p:spPr>
            <a:xfrm>
              <a:off x="5308917" y="36917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94" name="tx94"/>
            <p:cNvSpPr/>
            <p:nvPr/>
          </p:nvSpPr>
          <p:spPr>
            <a:xfrm>
              <a:off x="5339046" y="31888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5" name="tx95"/>
            <p:cNvSpPr/>
            <p:nvPr/>
          </p:nvSpPr>
          <p:spPr>
            <a:xfrm>
              <a:off x="6375038" y="37580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24.3</a:t>
              </a:r>
            </a:p>
          </p:txBody>
        </p:sp>
        <p:sp>
          <p:nvSpPr>
            <p:cNvPr id="96" name="tx96"/>
            <p:cNvSpPr/>
            <p:nvPr/>
          </p:nvSpPr>
          <p:spPr>
            <a:xfrm>
              <a:off x="6405168" y="33231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7" name="tx97"/>
            <p:cNvSpPr/>
            <p:nvPr/>
          </p:nvSpPr>
          <p:spPr>
            <a:xfrm>
              <a:off x="6686740" y="3813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8" name="tx98"/>
            <p:cNvSpPr/>
            <p:nvPr/>
          </p:nvSpPr>
          <p:spPr>
            <a:xfrm>
              <a:off x="6671698" y="34295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9" name="tx99"/>
            <p:cNvSpPr/>
            <p:nvPr/>
          </p:nvSpPr>
          <p:spPr>
            <a:xfrm>
              <a:off x="6908099" y="38547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100" name="tx100"/>
            <p:cNvSpPr/>
            <p:nvPr/>
          </p:nvSpPr>
          <p:spPr>
            <a:xfrm>
              <a:off x="6938228" y="34977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1" name="tx101"/>
            <p:cNvSpPr/>
            <p:nvPr/>
          </p:nvSpPr>
          <p:spPr>
            <a:xfrm>
              <a:off x="7174629" y="38523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18.8</a:t>
              </a:r>
            </a:p>
          </p:txBody>
        </p:sp>
        <p:sp>
          <p:nvSpPr>
            <p:cNvPr id="102" name="tx102"/>
            <p:cNvSpPr/>
            <p:nvPr/>
          </p:nvSpPr>
          <p:spPr>
            <a:xfrm>
              <a:off x="7204759" y="35137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3" name="tx103"/>
            <p:cNvSpPr/>
            <p:nvPr/>
          </p:nvSpPr>
          <p:spPr>
            <a:xfrm>
              <a:off x="7441159" y="38735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17.5</a:t>
              </a:r>
            </a:p>
          </p:txBody>
        </p:sp>
        <p:sp>
          <p:nvSpPr>
            <p:cNvPr id="104" name="tx104"/>
            <p:cNvSpPr/>
            <p:nvPr/>
          </p:nvSpPr>
          <p:spPr>
            <a:xfrm>
              <a:off x="7471289" y="35462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5" name="tx105"/>
            <p:cNvSpPr/>
            <p:nvPr/>
          </p:nvSpPr>
          <p:spPr>
            <a:xfrm>
              <a:off x="7707690" y="38754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17.4</a:t>
              </a:r>
            </a:p>
          </p:txBody>
        </p:sp>
        <p:sp>
          <p:nvSpPr>
            <p:cNvPr id="106" name="tx106"/>
            <p:cNvSpPr/>
            <p:nvPr/>
          </p:nvSpPr>
          <p:spPr>
            <a:xfrm>
              <a:off x="7737819" y="35502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7974220" y="38786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17.2</a:t>
              </a:r>
            </a:p>
          </p:txBody>
        </p:sp>
        <p:sp>
          <p:nvSpPr>
            <p:cNvPr id="108" name="tx108"/>
            <p:cNvSpPr/>
            <p:nvPr/>
          </p:nvSpPr>
          <p:spPr>
            <a:xfrm>
              <a:off x="8004349" y="35561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9" name="tx109"/>
            <p:cNvSpPr/>
            <p:nvPr/>
          </p:nvSpPr>
          <p:spPr>
            <a:xfrm>
              <a:off x="1310962" y="30743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0" name="tx110"/>
            <p:cNvSpPr/>
            <p:nvPr/>
          </p:nvSpPr>
          <p:spPr>
            <a:xfrm>
              <a:off x="2643614" y="3104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27.9</a:t>
              </a:r>
            </a:p>
          </p:txBody>
        </p:sp>
        <p:sp>
          <p:nvSpPr>
            <p:cNvPr id="111" name="tx111"/>
            <p:cNvSpPr/>
            <p:nvPr/>
          </p:nvSpPr>
          <p:spPr>
            <a:xfrm>
              <a:off x="3976265" y="30361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29.9</a:t>
              </a:r>
            </a:p>
          </p:txBody>
        </p:sp>
        <p:sp>
          <p:nvSpPr>
            <p:cNvPr id="112" name="tx112"/>
            <p:cNvSpPr/>
            <p:nvPr/>
          </p:nvSpPr>
          <p:spPr>
            <a:xfrm>
              <a:off x="5308917" y="30505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29.5</a:t>
              </a:r>
            </a:p>
          </p:txBody>
        </p:sp>
        <p:sp>
          <p:nvSpPr>
            <p:cNvPr id="113" name="tx113"/>
            <p:cNvSpPr/>
            <p:nvPr/>
          </p:nvSpPr>
          <p:spPr>
            <a:xfrm>
              <a:off x="6375038" y="31866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25.5</a:t>
              </a:r>
            </a:p>
          </p:txBody>
        </p:sp>
        <p:sp>
          <p:nvSpPr>
            <p:cNvPr id="114" name="tx114"/>
            <p:cNvSpPr/>
            <p:nvPr/>
          </p:nvSpPr>
          <p:spPr>
            <a:xfrm>
              <a:off x="6641568" y="32881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15" name="tx115"/>
            <p:cNvSpPr/>
            <p:nvPr/>
          </p:nvSpPr>
          <p:spPr>
            <a:xfrm>
              <a:off x="6908099" y="33425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116" name="tx116"/>
            <p:cNvSpPr/>
            <p:nvPr/>
          </p:nvSpPr>
          <p:spPr>
            <a:xfrm>
              <a:off x="7174629" y="33793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7" name="tx117"/>
            <p:cNvSpPr/>
            <p:nvPr/>
          </p:nvSpPr>
          <p:spPr>
            <a:xfrm>
              <a:off x="7441159" y="34019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18" name="tx118"/>
            <p:cNvSpPr/>
            <p:nvPr/>
          </p:nvSpPr>
          <p:spPr>
            <a:xfrm>
              <a:off x="7707690" y="34060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9" name="tx119"/>
            <p:cNvSpPr/>
            <p:nvPr/>
          </p:nvSpPr>
          <p:spPr>
            <a:xfrm>
              <a:off x="7974220" y="34115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7901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79632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1364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2850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WPR, 2000-2025</a:t>
              </a:r>
            </a:p>
          </p:txBody>
        </p:sp>
        <p:sp>
          <p:nvSpPr>
            <p:cNvPr id="150" name="pl150"/>
            <p:cNvSpPr/>
            <p:nvPr/>
          </p:nvSpPr>
          <p:spPr>
            <a:xfrm>
              <a:off x="258651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6663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4675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7657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5669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840421"/>
              <a:ext cx="6271133" cy="124052"/>
            </a:xfrm>
            <a:prstGeom prst="rect">
              <a:avLst/>
            </a:prstGeom>
            <a:solidFill>
              <a:srgbClr val="80BD41">
                <a:alpha val="100000"/>
              </a:srgbClr>
            </a:solidFill>
          </p:spPr>
          <p:txBody>
            <a:bodyPr/>
            <a:lstStyle/>
            <a:p/>
          </p:txBody>
        </p:sp>
        <p:sp>
          <p:nvSpPr>
            <p:cNvPr id="160" name="rc160"/>
            <p:cNvSpPr/>
            <p:nvPr/>
          </p:nvSpPr>
          <p:spPr>
            <a:xfrm>
              <a:off x="7567587" y="5840421"/>
              <a:ext cx="303281" cy="124052"/>
            </a:xfrm>
            <a:prstGeom prst="rect">
              <a:avLst/>
            </a:prstGeom>
            <a:solidFill>
              <a:srgbClr val="1CABE2">
                <a:alpha val="100000"/>
              </a:srgbClr>
            </a:solidFill>
          </p:spPr>
          <p:txBody>
            <a:bodyPr/>
            <a:lstStyle/>
            <a:p/>
          </p:txBody>
        </p:sp>
        <p:sp>
          <p:nvSpPr>
            <p:cNvPr id="161" name="rc161"/>
            <p:cNvSpPr/>
            <p:nvPr/>
          </p:nvSpPr>
          <p:spPr>
            <a:xfrm>
              <a:off x="1296454" y="5685356"/>
              <a:ext cx="4496360" cy="124052"/>
            </a:xfrm>
            <a:prstGeom prst="rect">
              <a:avLst/>
            </a:prstGeom>
            <a:solidFill>
              <a:srgbClr val="80BD41">
                <a:alpha val="100000"/>
              </a:srgbClr>
            </a:solidFill>
          </p:spPr>
          <p:txBody>
            <a:bodyPr/>
            <a:lstStyle/>
            <a:p/>
          </p:txBody>
        </p:sp>
        <p:sp>
          <p:nvSpPr>
            <p:cNvPr id="162" name="rc162"/>
            <p:cNvSpPr/>
            <p:nvPr/>
          </p:nvSpPr>
          <p:spPr>
            <a:xfrm>
              <a:off x="5792815" y="5685356"/>
              <a:ext cx="419561" cy="124052"/>
            </a:xfrm>
            <a:prstGeom prst="rect">
              <a:avLst/>
            </a:prstGeom>
            <a:solidFill>
              <a:srgbClr val="1CABE2">
                <a:alpha val="100000"/>
              </a:srgbClr>
            </a:solidFill>
          </p:spPr>
          <p:txBody>
            <a:bodyPr/>
            <a:lstStyle/>
            <a:p/>
          </p:txBody>
        </p:sp>
        <p:sp>
          <p:nvSpPr>
            <p:cNvPr id="163" name="rc163"/>
            <p:cNvSpPr/>
            <p:nvPr/>
          </p:nvSpPr>
          <p:spPr>
            <a:xfrm>
              <a:off x="1296454" y="5530290"/>
              <a:ext cx="4448173" cy="124052"/>
            </a:xfrm>
            <a:prstGeom prst="rect">
              <a:avLst/>
            </a:prstGeom>
            <a:solidFill>
              <a:srgbClr val="80BD41">
                <a:alpha val="100000"/>
              </a:srgbClr>
            </a:solidFill>
          </p:spPr>
          <p:txBody>
            <a:bodyPr/>
            <a:lstStyle/>
            <a:p/>
          </p:txBody>
        </p:sp>
        <p:sp>
          <p:nvSpPr>
            <p:cNvPr id="164" name="rc164"/>
            <p:cNvSpPr/>
            <p:nvPr/>
          </p:nvSpPr>
          <p:spPr>
            <a:xfrm>
              <a:off x="5744628" y="5530290"/>
              <a:ext cx="426661" cy="124052"/>
            </a:xfrm>
            <a:prstGeom prst="rect">
              <a:avLst/>
            </a:prstGeom>
            <a:solidFill>
              <a:srgbClr val="1CABE2">
                <a:alpha val="100000"/>
              </a:srgbClr>
            </a:solidFill>
          </p:spPr>
          <p:txBody>
            <a:bodyPr/>
            <a:lstStyle/>
            <a:p/>
          </p:txBody>
        </p:sp>
        <p:sp>
          <p:nvSpPr>
            <p:cNvPr id="165" name="tx165"/>
            <p:cNvSpPr/>
            <p:nvPr/>
          </p:nvSpPr>
          <p:spPr>
            <a:xfrm>
              <a:off x="430898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24.3</a:t>
              </a:r>
            </a:p>
          </p:txBody>
        </p:sp>
        <p:sp>
          <p:nvSpPr>
            <p:cNvPr id="166" name="tx166"/>
            <p:cNvSpPr/>
            <p:nvPr/>
          </p:nvSpPr>
          <p:spPr>
            <a:xfrm>
              <a:off x="763135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67" name="tx167"/>
            <p:cNvSpPr/>
            <p:nvPr/>
          </p:nvSpPr>
          <p:spPr>
            <a:xfrm>
              <a:off x="342160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17.4</a:t>
              </a:r>
            </a:p>
          </p:txBody>
        </p:sp>
        <p:sp>
          <p:nvSpPr>
            <p:cNvPr id="168" name="tx168"/>
            <p:cNvSpPr/>
            <p:nvPr/>
          </p:nvSpPr>
          <p:spPr>
            <a:xfrm>
              <a:off x="591472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69" name="tx169"/>
            <p:cNvSpPr/>
            <p:nvPr/>
          </p:nvSpPr>
          <p:spPr>
            <a:xfrm>
              <a:off x="339750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17.2</a:t>
              </a:r>
            </a:p>
          </p:txBody>
        </p:sp>
        <p:sp>
          <p:nvSpPr>
            <p:cNvPr id="170" name="tx170"/>
            <p:cNvSpPr/>
            <p:nvPr/>
          </p:nvSpPr>
          <p:spPr>
            <a:xfrm>
              <a:off x="587008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1" name="tx171"/>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25.5</a:t>
              </a:r>
            </a:p>
          </p:txBody>
        </p:sp>
        <p:sp>
          <p:nvSpPr>
            <p:cNvPr id="172" name="tx172"/>
            <p:cNvSpPr/>
            <p:nvPr/>
          </p:nvSpPr>
          <p:spPr>
            <a:xfrm>
              <a:off x="6335140"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19.1</a:t>
              </a:r>
            </a:p>
          </p:txBody>
        </p:sp>
        <p:sp>
          <p:nvSpPr>
            <p:cNvPr id="173" name="tx173"/>
            <p:cNvSpPr/>
            <p:nvPr/>
          </p:nvSpPr>
          <p:spPr>
            <a:xfrm>
              <a:off x="629199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18.9</a:t>
              </a:r>
            </a:p>
          </p:txBody>
        </p:sp>
        <p:sp>
          <p:nvSpPr>
            <p:cNvPr id="174" name="tx174"/>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72121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30133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(91%) was lower than in 2019 (95%).
The number of children vaccinated with DTP1 decreased 29% from 24.3 million in 2019 to 17.2 million in 2025.
The number of surviving infants decreased approximately 26% from 25.5 million in 2019 to 18.9 million in 2025.
In 2025, 7.1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91%: 17.2 million children received at least one dose of DTP-containing vaccine, but 1.7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7677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5408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4313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6086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78600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19633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14061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3179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495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67253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284983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0271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20444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3817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5590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373636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391366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090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2682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444558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46228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480019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497750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51548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695171" y="533211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0" name="pl30"/>
            <p:cNvSpPr/>
            <p:nvPr/>
          </p:nvSpPr>
          <p:spPr>
            <a:xfrm>
              <a:off x="695171" y="550941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1" name="pl31"/>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2" name="pl32"/>
            <p:cNvSpPr/>
            <p:nvPr/>
          </p:nvSpPr>
          <p:spPr>
            <a:xfrm>
              <a:off x="2482351" y="2140613"/>
              <a:ext cx="4687686" cy="177246"/>
            </a:xfrm>
            <a:custGeom>
              <a:avLst/>
              <a:pathLst>
                <a:path w="4687686" h="177246">
                  <a:moveTo>
                    <a:pt x="0" y="177246"/>
                  </a:moveTo>
                  <a:lnTo>
                    <a:pt x="11837" y="177235"/>
                  </a:lnTo>
                  <a:lnTo>
                    <a:pt x="23675" y="177223"/>
                  </a:lnTo>
                  <a:lnTo>
                    <a:pt x="35512" y="177209"/>
                  </a:lnTo>
                  <a:lnTo>
                    <a:pt x="47350" y="177192"/>
                  </a:lnTo>
                  <a:lnTo>
                    <a:pt x="59187" y="177172"/>
                  </a:lnTo>
                  <a:lnTo>
                    <a:pt x="71025" y="177148"/>
                  </a:lnTo>
                  <a:lnTo>
                    <a:pt x="82863" y="177121"/>
                  </a:lnTo>
                  <a:lnTo>
                    <a:pt x="94700" y="177089"/>
                  </a:lnTo>
                  <a:lnTo>
                    <a:pt x="106538" y="177051"/>
                  </a:lnTo>
                  <a:lnTo>
                    <a:pt x="118375" y="177006"/>
                  </a:lnTo>
                  <a:lnTo>
                    <a:pt x="130213" y="176954"/>
                  </a:lnTo>
                  <a:lnTo>
                    <a:pt x="142051" y="176892"/>
                  </a:lnTo>
                  <a:lnTo>
                    <a:pt x="153888" y="176820"/>
                  </a:lnTo>
                  <a:lnTo>
                    <a:pt x="165726" y="176735"/>
                  </a:lnTo>
                  <a:lnTo>
                    <a:pt x="177563" y="176636"/>
                  </a:lnTo>
                  <a:lnTo>
                    <a:pt x="189401" y="176519"/>
                  </a:lnTo>
                  <a:lnTo>
                    <a:pt x="201239" y="176382"/>
                  </a:lnTo>
                  <a:lnTo>
                    <a:pt x="213076" y="176221"/>
                  </a:lnTo>
                  <a:lnTo>
                    <a:pt x="224914" y="176032"/>
                  </a:lnTo>
                  <a:lnTo>
                    <a:pt x="236751" y="175811"/>
                  </a:lnTo>
                  <a:lnTo>
                    <a:pt x="248589" y="175551"/>
                  </a:lnTo>
                  <a:lnTo>
                    <a:pt x="260427" y="175247"/>
                  </a:lnTo>
                  <a:lnTo>
                    <a:pt x="272264" y="174891"/>
                  </a:lnTo>
                  <a:lnTo>
                    <a:pt x="284102" y="174474"/>
                  </a:lnTo>
                  <a:lnTo>
                    <a:pt x="295939" y="173987"/>
                  </a:lnTo>
                  <a:lnTo>
                    <a:pt x="307777" y="173418"/>
                  </a:lnTo>
                  <a:lnTo>
                    <a:pt x="319614" y="172753"/>
                  </a:lnTo>
                  <a:lnTo>
                    <a:pt x="331452" y="171979"/>
                  </a:lnTo>
                  <a:lnTo>
                    <a:pt x="343290" y="171077"/>
                  </a:lnTo>
                  <a:lnTo>
                    <a:pt x="355127" y="170030"/>
                  </a:lnTo>
                  <a:lnTo>
                    <a:pt x="366965" y="168815"/>
                  </a:lnTo>
                  <a:lnTo>
                    <a:pt x="378802" y="167409"/>
                  </a:lnTo>
                  <a:lnTo>
                    <a:pt x="390640" y="165786"/>
                  </a:lnTo>
                  <a:lnTo>
                    <a:pt x="402478" y="163918"/>
                  </a:lnTo>
                  <a:lnTo>
                    <a:pt x="414315" y="161775"/>
                  </a:lnTo>
                  <a:lnTo>
                    <a:pt x="426153" y="159327"/>
                  </a:lnTo>
                  <a:lnTo>
                    <a:pt x="437990" y="156543"/>
                  </a:lnTo>
                  <a:lnTo>
                    <a:pt x="449828" y="153392"/>
                  </a:lnTo>
                  <a:lnTo>
                    <a:pt x="461666" y="149847"/>
                  </a:lnTo>
                  <a:lnTo>
                    <a:pt x="473503" y="145884"/>
                  </a:lnTo>
                  <a:lnTo>
                    <a:pt x="485341" y="141486"/>
                  </a:lnTo>
                  <a:lnTo>
                    <a:pt x="497178" y="136644"/>
                  </a:lnTo>
                  <a:lnTo>
                    <a:pt x="509016" y="131360"/>
                  </a:lnTo>
                  <a:lnTo>
                    <a:pt x="520854" y="125649"/>
                  </a:lnTo>
                  <a:lnTo>
                    <a:pt x="532691" y="119540"/>
                  </a:lnTo>
                  <a:lnTo>
                    <a:pt x="544529" y="113078"/>
                  </a:lnTo>
                  <a:lnTo>
                    <a:pt x="556366" y="106322"/>
                  </a:lnTo>
                  <a:lnTo>
                    <a:pt x="568204" y="99346"/>
                  </a:lnTo>
                  <a:lnTo>
                    <a:pt x="580042" y="92232"/>
                  </a:lnTo>
                  <a:lnTo>
                    <a:pt x="591879" y="85072"/>
                  </a:lnTo>
                  <a:lnTo>
                    <a:pt x="603717" y="77959"/>
                  </a:lnTo>
                  <a:lnTo>
                    <a:pt x="615554" y="70982"/>
                  </a:lnTo>
                  <a:lnTo>
                    <a:pt x="627392" y="64227"/>
                  </a:lnTo>
                  <a:lnTo>
                    <a:pt x="639229" y="57765"/>
                  </a:lnTo>
                  <a:lnTo>
                    <a:pt x="651067" y="51656"/>
                  </a:lnTo>
                  <a:lnTo>
                    <a:pt x="662905" y="45944"/>
                  </a:lnTo>
                  <a:lnTo>
                    <a:pt x="674742" y="40660"/>
                  </a:lnTo>
                  <a:lnTo>
                    <a:pt x="686580" y="35818"/>
                  </a:lnTo>
                  <a:lnTo>
                    <a:pt x="698417" y="31420"/>
                  </a:lnTo>
                  <a:lnTo>
                    <a:pt x="710255" y="27457"/>
                  </a:lnTo>
                  <a:lnTo>
                    <a:pt x="722093" y="23912"/>
                  </a:lnTo>
                  <a:lnTo>
                    <a:pt x="733930" y="20762"/>
                  </a:lnTo>
                  <a:lnTo>
                    <a:pt x="745768" y="17977"/>
                  </a:lnTo>
                  <a:lnTo>
                    <a:pt x="757605" y="15530"/>
                  </a:lnTo>
                  <a:lnTo>
                    <a:pt x="769443" y="13387"/>
                  </a:lnTo>
                  <a:lnTo>
                    <a:pt x="781281" y="11519"/>
                  </a:lnTo>
                  <a:lnTo>
                    <a:pt x="793118" y="9896"/>
                  </a:lnTo>
                  <a:lnTo>
                    <a:pt x="804956" y="8490"/>
                  </a:lnTo>
                  <a:lnTo>
                    <a:pt x="816793" y="7275"/>
                  </a:lnTo>
                  <a:lnTo>
                    <a:pt x="828631" y="6227"/>
                  </a:lnTo>
                  <a:lnTo>
                    <a:pt x="840469" y="5326"/>
                  </a:lnTo>
                  <a:lnTo>
                    <a:pt x="852306" y="4551"/>
                  </a:lnTo>
                  <a:lnTo>
                    <a:pt x="864144" y="3887"/>
                  </a:lnTo>
                  <a:lnTo>
                    <a:pt x="875981" y="3318"/>
                  </a:lnTo>
                  <a:lnTo>
                    <a:pt x="887819" y="2830"/>
                  </a:lnTo>
                  <a:lnTo>
                    <a:pt x="899657" y="2414"/>
                  </a:lnTo>
                  <a:lnTo>
                    <a:pt x="911494" y="2058"/>
                  </a:lnTo>
                  <a:lnTo>
                    <a:pt x="923332" y="1753"/>
                  </a:lnTo>
                  <a:lnTo>
                    <a:pt x="935169" y="1494"/>
                  </a:lnTo>
                  <a:lnTo>
                    <a:pt x="947007" y="1272"/>
                  </a:lnTo>
                  <a:lnTo>
                    <a:pt x="958844" y="1084"/>
                  </a:lnTo>
                  <a:lnTo>
                    <a:pt x="970682" y="923"/>
                  </a:lnTo>
                  <a:lnTo>
                    <a:pt x="982520" y="786"/>
                  </a:lnTo>
                  <a:lnTo>
                    <a:pt x="994357" y="669"/>
                  </a:lnTo>
                  <a:lnTo>
                    <a:pt x="1006195" y="569"/>
                  </a:lnTo>
                  <a:lnTo>
                    <a:pt x="1018032" y="484"/>
                  </a:lnTo>
                  <a:lnTo>
                    <a:pt x="1029870" y="412"/>
                  </a:lnTo>
                  <a:lnTo>
                    <a:pt x="1041708" y="351"/>
                  </a:lnTo>
                  <a:lnTo>
                    <a:pt x="1053545" y="298"/>
                  </a:lnTo>
                  <a:lnTo>
                    <a:pt x="1065383" y="254"/>
                  </a:lnTo>
                  <a:lnTo>
                    <a:pt x="1077220" y="216"/>
                  </a:lnTo>
                  <a:lnTo>
                    <a:pt x="1089058" y="184"/>
                  </a:lnTo>
                  <a:lnTo>
                    <a:pt x="1100896" y="156"/>
                  </a:lnTo>
                  <a:lnTo>
                    <a:pt x="1112733" y="133"/>
                  </a:lnTo>
                  <a:lnTo>
                    <a:pt x="1124571" y="113"/>
                  </a:lnTo>
                  <a:lnTo>
                    <a:pt x="1136408" y="96"/>
                  </a:lnTo>
                  <a:lnTo>
                    <a:pt x="1148246" y="82"/>
                  </a:lnTo>
                  <a:lnTo>
                    <a:pt x="1160084" y="69"/>
                  </a:lnTo>
                  <a:lnTo>
                    <a:pt x="1171921" y="59"/>
                  </a:lnTo>
                  <a:lnTo>
                    <a:pt x="1171921" y="59"/>
                  </a:lnTo>
                  <a:lnTo>
                    <a:pt x="1183759" y="69"/>
                  </a:lnTo>
                  <a:lnTo>
                    <a:pt x="1195596" y="82"/>
                  </a:lnTo>
                  <a:lnTo>
                    <a:pt x="1207434" y="96"/>
                  </a:lnTo>
                  <a:lnTo>
                    <a:pt x="1219272" y="113"/>
                  </a:lnTo>
                  <a:lnTo>
                    <a:pt x="1231109" y="133"/>
                  </a:lnTo>
                  <a:lnTo>
                    <a:pt x="1242947" y="156"/>
                  </a:lnTo>
                  <a:lnTo>
                    <a:pt x="1254784" y="184"/>
                  </a:lnTo>
                  <a:lnTo>
                    <a:pt x="1266622" y="216"/>
                  </a:lnTo>
                  <a:lnTo>
                    <a:pt x="1278459" y="254"/>
                  </a:lnTo>
                  <a:lnTo>
                    <a:pt x="1290297" y="298"/>
                  </a:lnTo>
                  <a:lnTo>
                    <a:pt x="1302135" y="351"/>
                  </a:lnTo>
                  <a:lnTo>
                    <a:pt x="1313972" y="412"/>
                  </a:lnTo>
                  <a:lnTo>
                    <a:pt x="1325810" y="484"/>
                  </a:lnTo>
                  <a:lnTo>
                    <a:pt x="1337647" y="569"/>
                  </a:lnTo>
                  <a:lnTo>
                    <a:pt x="1349485" y="669"/>
                  </a:lnTo>
                  <a:lnTo>
                    <a:pt x="1361323" y="786"/>
                  </a:lnTo>
                  <a:lnTo>
                    <a:pt x="1373160" y="923"/>
                  </a:lnTo>
                  <a:lnTo>
                    <a:pt x="1384998" y="1084"/>
                  </a:lnTo>
                  <a:lnTo>
                    <a:pt x="1396835" y="1272"/>
                  </a:lnTo>
                  <a:lnTo>
                    <a:pt x="1408673" y="1494"/>
                  </a:lnTo>
                  <a:lnTo>
                    <a:pt x="1420511" y="1753"/>
                  </a:lnTo>
                  <a:lnTo>
                    <a:pt x="1432348" y="2058"/>
                  </a:lnTo>
                  <a:lnTo>
                    <a:pt x="1444186" y="2414"/>
                  </a:lnTo>
                  <a:lnTo>
                    <a:pt x="1456023" y="2830"/>
                  </a:lnTo>
                  <a:lnTo>
                    <a:pt x="1467861" y="3318"/>
                  </a:lnTo>
                  <a:lnTo>
                    <a:pt x="1479699" y="3887"/>
                  </a:lnTo>
                  <a:lnTo>
                    <a:pt x="1491536" y="4551"/>
                  </a:lnTo>
                  <a:lnTo>
                    <a:pt x="1503374" y="5326"/>
                  </a:lnTo>
                  <a:lnTo>
                    <a:pt x="1515211" y="6227"/>
                  </a:lnTo>
                  <a:lnTo>
                    <a:pt x="1527049" y="7275"/>
                  </a:lnTo>
                  <a:lnTo>
                    <a:pt x="1538887" y="8490"/>
                  </a:lnTo>
                  <a:lnTo>
                    <a:pt x="1550724" y="9896"/>
                  </a:lnTo>
                  <a:lnTo>
                    <a:pt x="1562562" y="11519"/>
                  </a:lnTo>
                  <a:lnTo>
                    <a:pt x="1574399" y="13387"/>
                  </a:lnTo>
                  <a:lnTo>
                    <a:pt x="1586237" y="15530"/>
                  </a:lnTo>
                  <a:lnTo>
                    <a:pt x="1598074" y="17977"/>
                  </a:lnTo>
                  <a:lnTo>
                    <a:pt x="1609912" y="20762"/>
                  </a:lnTo>
                  <a:lnTo>
                    <a:pt x="1621750" y="23912"/>
                  </a:lnTo>
                  <a:lnTo>
                    <a:pt x="1633587" y="27457"/>
                  </a:lnTo>
                  <a:lnTo>
                    <a:pt x="1645425" y="31420"/>
                  </a:lnTo>
                  <a:lnTo>
                    <a:pt x="1657262" y="35818"/>
                  </a:lnTo>
                  <a:lnTo>
                    <a:pt x="1669100" y="40660"/>
                  </a:lnTo>
                  <a:lnTo>
                    <a:pt x="1680938" y="45944"/>
                  </a:lnTo>
                  <a:lnTo>
                    <a:pt x="1692775" y="51656"/>
                  </a:lnTo>
                  <a:lnTo>
                    <a:pt x="1704613" y="57765"/>
                  </a:lnTo>
                  <a:lnTo>
                    <a:pt x="1716450" y="64227"/>
                  </a:lnTo>
                  <a:lnTo>
                    <a:pt x="1728288" y="70982"/>
                  </a:lnTo>
                  <a:lnTo>
                    <a:pt x="1740126" y="77959"/>
                  </a:lnTo>
                  <a:lnTo>
                    <a:pt x="1751963" y="85072"/>
                  </a:lnTo>
                  <a:lnTo>
                    <a:pt x="1763801" y="92232"/>
                  </a:lnTo>
                  <a:lnTo>
                    <a:pt x="1775638" y="99346"/>
                  </a:lnTo>
                  <a:lnTo>
                    <a:pt x="1787476" y="106322"/>
                  </a:lnTo>
                  <a:lnTo>
                    <a:pt x="1799314" y="113078"/>
                  </a:lnTo>
                  <a:lnTo>
                    <a:pt x="1811151" y="119540"/>
                  </a:lnTo>
                  <a:lnTo>
                    <a:pt x="1822989" y="125649"/>
                  </a:lnTo>
                  <a:lnTo>
                    <a:pt x="1834826" y="131360"/>
                  </a:lnTo>
                  <a:lnTo>
                    <a:pt x="1846664" y="136644"/>
                  </a:lnTo>
                  <a:lnTo>
                    <a:pt x="1858502" y="141486"/>
                  </a:lnTo>
                  <a:lnTo>
                    <a:pt x="1870339" y="145884"/>
                  </a:lnTo>
                  <a:lnTo>
                    <a:pt x="1882177" y="149847"/>
                  </a:lnTo>
                  <a:lnTo>
                    <a:pt x="1894014" y="153392"/>
                  </a:lnTo>
                  <a:lnTo>
                    <a:pt x="1905852" y="156543"/>
                  </a:lnTo>
                  <a:lnTo>
                    <a:pt x="1917689" y="159327"/>
                  </a:lnTo>
                  <a:lnTo>
                    <a:pt x="1929527" y="161775"/>
                  </a:lnTo>
                  <a:lnTo>
                    <a:pt x="1941365" y="163918"/>
                  </a:lnTo>
                  <a:lnTo>
                    <a:pt x="1953202" y="165786"/>
                  </a:lnTo>
                  <a:lnTo>
                    <a:pt x="1965040" y="167409"/>
                  </a:lnTo>
                  <a:lnTo>
                    <a:pt x="1976877" y="168815"/>
                  </a:lnTo>
                  <a:lnTo>
                    <a:pt x="1988715" y="170030"/>
                  </a:lnTo>
                  <a:lnTo>
                    <a:pt x="2000553" y="171077"/>
                  </a:lnTo>
                  <a:lnTo>
                    <a:pt x="2012390" y="171979"/>
                  </a:lnTo>
                  <a:lnTo>
                    <a:pt x="2024228" y="172753"/>
                  </a:lnTo>
                  <a:lnTo>
                    <a:pt x="2036065" y="173418"/>
                  </a:lnTo>
                  <a:lnTo>
                    <a:pt x="2047903" y="173987"/>
                  </a:lnTo>
                  <a:lnTo>
                    <a:pt x="2059741" y="174474"/>
                  </a:lnTo>
                  <a:lnTo>
                    <a:pt x="2071578" y="174891"/>
                  </a:lnTo>
                  <a:lnTo>
                    <a:pt x="2083416" y="175247"/>
                  </a:lnTo>
                  <a:lnTo>
                    <a:pt x="2095253" y="175551"/>
                  </a:lnTo>
                  <a:lnTo>
                    <a:pt x="2107091" y="175811"/>
                  </a:lnTo>
                  <a:lnTo>
                    <a:pt x="2118929" y="176032"/>
                  </a:lnTo>
                  <a:lnTo>
                    <a:pt x="2130766" y="176221"/>
                  </a:lnTo>
                  <a:lnTo>
                    <a:pt x="2142604" y="176382"/>
                  </a:lnTo>
                  <a:lnTo>
                    <a:pt x="2154441" y="176519"/>
                  </a:lnTo>
                  <a:lnTo>
                    <a:pt x="2166279" y="176636"/>
                  </a:lnTo>
                  <a:lnTo>
                    <a:pt x="2178117" y="176735"/>
                  </a:lnTo>
                  <a:lnTo>
                    <a:pt x="2189954" y="176820"/>
                  </a:lnTo>
                  <a:lnTo>
                    <a:pt x="2201792" y="176892"/>
                  </a:lnTo>
                  <a:lnTo>
                    <a:pt x="2213629" y="176954"/>
                  </a:lnTo>
                  <a:lnTo>
                    <a:pt x="2225467" y="177006"/>
                  </a:lnTo>
                  <a:lnTo>
                    <a:pt x="2237304" y="177051"/>
                  </a:lnTo>
                  <a:lnTo>
                    <a:pt x="2249142" y="177089"/>
                  </a:lnTo>
                  <a:lnTo>
                    <a:pt x="2260980" y="177121"/>
                  </a:lnTo>
                  <a:lnTo>
                    <a:pt x="2272817" y="177148"/>
                  </a:lnTo>
                  <a:lnTo>
                    <a:pt x="2284655" y="177172"/>
                  </a:lnTo>
                  <a:lnTo>
                    <a:pt x="2296492" y="177192"/>
                  </a:lnTo>
                  <a:lnTo>
                    <a:pt x="2308330" y="177209"/>
                  </a:lnTo>
                  <a:lnTo>
                    <a:pt x="2320168" y="177223"/>
                  </a:lnTo>
                  <a:lnTo>
                    <a:pt x="2332005" y="177235"/>
                  </a:lnTo>
                  <a:lnTo>
                    <a:pt x="2343843" y="177246"/>
                  </a:lnTo>
                  <a:lnTo>
                    <a:pt x="2343843" y="177246"/>
                  </a:lnTo>
                  <a:lnTo>
                    <a:pt x="2355680" y="177235"/>
                  </a:lnTo>
                  <a:lnTo>
                    <a:pt x="2367518" y="177223"/>
                  </a:lnTo>
                  <a:lnTo>
                    <a:pt x="2379356" y="177209"/>
                  </a:lnTo>
                  <a:lnTo>
                    <a:pt x="2391193" y="177192"/>
                  </a:lnTo>
                  <a:lnTo>
                    <a:pt x="2403031" y="177172"/>
                  </a:lnTo>
                  <a:lnTo>
                    <a:pt x="2414868" y="177148"/>
                  </a:lnTo>
                  <a:lnTo>
                    <a:pt x="2426706" y="177121"/>
                  </a:lnTo>
                  <a:lnTo>
                    <a:pt x="2438544" y="177089"/>
                  </a:lnTo>
                  <a:lnTo>
                    <a:pt x="2450381" y="177051"/>
                  </a:lnTo>
                  <a:lnTo>
                    <a:pt x="2462219" y="177006"/>
                  </a:lnTo>
                  <a:lnTo>
                    <a:pt x="2474056" y="176954"/>
                  </a:lnTo>
                  <a:lnTo>
                    <a:pt x="2485894" y="176892"/>
                  </a:lnTo>
                  <a:lnTo>
                    <a:pt x="2497732" y="176820"/>
                  </a:lnTo>
                  <a:lnTo>
                    <a:pt x="2509569" y="176735"/>
                  </a:lnTo>
                  <a:lnTo>
                    <a:pt x="2521407" y="176636"/>
                  </a:lnTo>
                  <a:lnTo>
                    <a:pt x="2533244" y="176519"/>
                  </a:lnTo>
                  <a:lnTo>
                    <a:pt x="2545082" y="176382"/>
                  </a:lnTo>
                  <a:lnTo>
                    <a:pt x="2556919" y="176221"/>
                  </a:lnTo>
                  <a:lnTo>
                    <a:pt x="2568757" y="176032"/>
                  </a:lnTo>
                  <a:lnTo>
                    <a:pt x="2580595" y="175811"/>
                  </a:lnTo>
                  <a:lnTo>
                    <a:pt x="2592432" y="175551"/>
                  </a:lnTo>
                  <a:lnTo>
                    <a:pt x="2604270" y="175247"/>
                  </a:lnTo>
                  <a:lnTo>
                    <a:pt x="2616107" y="174891"/>
                  </a:lnTo>
                  <a:lnTo>
                    <a:pt x="2627945" y="174474"/>
                  </a:lnTo>
                  <a:lnTo>
                    <a:pt x="2639783" y="173987"/>
                  </a:lnTo>
                  <a:lnTo>
                    <a:pt x="2651620" y="173418"/>
                  </a:lnTo>
                  <a:lnTo>
                    <a:pt x="2663458" y="172753"/>
                  </a:lnTo>
                  <a:lnTo>
                    <a:pt x="2675295" y="171979"/>
                  </a:lnTo>
                  <a:lnTo>
                    <a:pt x="2687133" y="171077"/>
                  </a:lnTo>
                  <a:lnTo>
                    <a:pt x="2698971" y="170030"/>
                  </a:lnTo>
                  <a:lnTo>
                    <a:pt x="2710808" y="168815"/>
                  </a:lnTo>
                  <a:lnTo>
                    <a:pt x="2722646" y="167409"/>
                  </a:lnTo>
                  <a:lnTo>
                    <a:pt x="2734483" y="165786"/>
                  </a:lnTo>
                  <a:lnTo>
                    <a:pt x="2746321" y="163918"/>
                  </a:lnTo>
                  <a:lnTo>
                    <a:pt x="2758159" y="161775"/>
                  </a:lnTo>
                  <a:lnTo>
                    <a:pt x="2769996" y="159327"/>
                  </a:lnTo>
                  <a:lnTo>
                    <a:pt x="2781834" y="156543"/>
                  </a:lnTo>
                  <a:lnTo>
                    <a:pt x="2793671" y="153392"/>
                  </a:lnTo>
                  <a:lnTo>
                    <a:pt x="2805509" y="149847"/>
                  </a:lnTo>
                  <a:lnTo>
                    <a:pt x="2817347" y="145884"/>
                  </a:lnTo>
                  <a:lnTo>
                    <a:pt x="2829184" y="141486"/>
                  </a:lnTo>
                  <a:lnTo>
                    <a:pt x="2841022" y="136644"/>
                  </a:lnTo>
                  <a:lnTo>
                    <a:pt x="2852859" y="131360"/>
                  </a:lnTo>
                  <a:lnTo>
                    <a:pt x="2864697" y="125649"/>
                  </a:lnTo>
                  <a:lnTo>
                    <a:pt x="2876534" y="119540"/>
                  </a:lnTo>
                  <a:lnTo>
                    <a:pt x="2888372" y="113078"/>
                  </a:lnTo>
                  <a:lnTo>
                    <a:pt x="2900210" y="106322"/>
                  </a:lnTo>
                  <a:lnTo>
                    <a:pt x="2912047" y="99346"/>
                  </a:lnTo>
                  <a:lnTo>
                    <a:pt x="2923885" y="92232"/>
                  </a:lnTo>
                  <a:lnTo>
                    <a:pt x="2935722" y="85072"/>
                  </a:lnTo>
                  <a:lnTo>
                    <a:pt x="2947560" y="77959"/>
                  </a:lnTo>
                  <a:lnTo>
                    <a:pt x="2959398" y="70982"/>
                  </a:lnTo>
                  <a:lnTo>
                    <a:pt x="2971235" y="64227"/>
                  </a:lnTo>
                  <a:lnTo>
                    <a:pt x="2983073" y="57765"/>
                  </a:lnTo>
                  <a:lnTo>
                    <a:pt x="2994910" y="51656"/>
                  </a:lnTo>
                  <a:lnTo>
                    <a:pt x="3006748" y="45944"/>
                  </a:lnTo>
                  <a:lnTo>
                    <a:pt x="3018586" y="40660"/>
                  </a:lnTo>
                  <a:lnTo>
                    <a:pt x="3030423" y="35818"/>
                  </a:lnTo>
                  <a:lnTo>
                    <a:pt x="3042261" y="31420"/>
                  </a:lnTo>
                  <a:lnTo>
                    <a:pt x="3054098" y="27457"/>
                  </a:lnTo>
                  <a:lnTo>
                    <a:pt x="3065936" y="23912"/>
                  </a:lnTo>
                  <a:lnTo>
                    <a:pt x="3077774" y="20762"/>
                  </a:lnTo>
                  <a:lnTo>
                    <a:pt x="3089611" y="17977"/>
                  </a:lnTo>
                  <a:lnTo>
                    <a:pt x="3101449" y="15530"/>
                  </a:lnTo>
                  <a:lnTo>
                    <a:pt x="3113286" y="13387"/>
                  </a:lnTo>
                  <a:lnTo>
                    <a:pt x="3125124" y="11519"/>
                  </a:lnTo>
                  <a:lnTo>
                    <a:pt x="3136962" y="9896"/>
                  </a:lnTo>
                  <a:lnTo>
                    <a:pt x="3148799" y="8490"/>
                  </a:lnTo>
                  <a:lnTo>
                    <a:pt x="3160637" y="7275"/>
                  </a:lnTo>
                  <a:lnTo>
                    <a:pt x="3172474" y="6227"/>
                  </a:lnTo>
                  <a:lnTo>
                    <a:pt x="3184312" y="5326"/>
                  </a:lnTo>
                  <a:lnTo>
                    <a:pt x="3196149" y="4551"/>
                  </a:lnTo>
                  <a:lnTo>
                    <a:pt x="3207987" y="3887"/>
                  </a:lnTo>
                  <a:lnTo>
                    <a:pt x="3219825" y="3318"/>
                  </a:lnTo>
                  <a:lnTo>
                    <a:pt x="3231662" y="2830"/>
                  </a:lnTo>
                  <a:lnTo>
                    <a:pt x="3243500" y="2414"/>
                  </a:lnTo>
                  <a:lnTo>
                    <a:pt x="3255337" y="2058"/>
                  </a:lnTo>
                  <a:lnTo>
                    <a:pt x="3267175" y="1753"/>
                  </a:lnTo>
                  <a:lnTo>
                    <a:pt x="3279013" y="1494"/>
                  </a:lnTo>
                  <a:lnTo>
                    <a:pt x="3290850" y="1272"/>
                  </a:lnTo>
                  <a:lnTo>
                    <a:pt x="3302688" y="1084"/>
                  </a:lnTo>
                  <a:lnTo>
                    <a:pt x="3314525" y="923"/>
                  </a:lnTo>
                  <a:lnTo>
                    <a:pt x="3326363" y="786"/>
                  </a:lnTo>
                  <a:lnTo>
                    <a:pt x="3338201" y="669"/>
                  </a:lnTo>
                  <a:lnTo>
                    <a:pt x="3350038" y="569"/>
                  </a:lnTo>
                  <a:lnTo>
                    <a:pt x="3361876" y="484"/>
                  </a:lnTo>
                  <a:lnTo>
                    <a:pt x="3373713" y="412"/>
                  </a:lnTo>
                  <a:lnTo>
                    <a:pt x="3385551" y="351"/>
                  </a:lnTo>
                  <a:lnTo>
                    <a:pt x="3397389" y="298"/>
                  </a:lnTo>
                  <a:lnTo>
                    <a:pt x="3409226" y="254"/>
                  </a:lnTo>
                  <a:lnTo>
                    <a:pt x="3421064" y="216"/>
                  </a:lnTo>
                  <a:lnTo>
                    <a:pt x="3432901" y="184"/>
                  </a:lnTo>
                  <a:lnTo>
                    <a:pt x="3444739" y="156"/>
                  </a:lnTo>
                  <a:lnTo>
                    <a:pt x="3456576" y="133"/>
                  </a:lnTo>
                  <a:lnTo>
                    <a:pt x="3468414" y="113"/>
                  </a:lnTo>
                  <a:lnTo>
                    <a:pt x="3480252" y="96"/>
                  </a:lnTo>
                  <a:lnTo>
                    <a:pt x="3492089" y="82"/>
                  </a:lnTo>
                  <a:lnTo>
                    <a:pt x="3503927" y="69"/>
                  </a:lnTo>
                  <a:lnTo>
                    <a:pt x="3515764" y="5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8766D">
                  <a:alpha val="100000"/>
                </a:srgbClr>
              </a:solidFill>
              <a:prstDash val="solid"/>
              <a:round/>
            </a:ln>
          </p:spPr>
          <p:txBody>
            <a:bodyPr/>
            <a:lstStyle/>
            <a:p/>
          </p:txBody>
        </p:sp>
        <p:sp>
          <p:nvSpPr>
            <p:cNvPr id="33" name="pl33"/>
            <p:cNvSpPr/>
            <p:nvPr/>
          </p:nvSpPr>
          <p:spPr>
            <a:xfrm>
              <a:off x="2482351" y="3913788"/>
              <a:ext cx="4687686" cy="531797"/>
            </a:xfrm>
            <a:custGeom>
              <a:avLst/>
              <a:pathLst>
                <a:path w="4687686" h="531797">
                  <a:moveTo>
                    <a:pt x="0" y="531797"/>
                  </a:moveTo>
                  <a:lnTo>
                    <a:pt x="11837" y="531797"/>
                  </a:lnTo>
                  <a:lnTo>
                    <a:pt x="23675" y="531797"/>
                  </a:lnTo>
                  <a:lnTo>
                    <a:pt x="35512" y="531797"/>
                  </a:lnTo>
                  <a:lnTo>
                    <a:pt x="47350" y="531797"/>
                  </a:lnTo>
                  <a:lnTo>
                    <a:pt x="59187" y="531797"/>
                  </a:lnTo>
                  <a:lnTo>
                    <a:pt x="71025" y="531797"/>
                  </a:lnTo>
                  <a:lnTo>
                    <a:pt x="82863" y="531797"/>
                  </a:lnTo>
                  <a:lnTo>
                    <a:pt x="94700" y="531797"/>
                  </a:lnTo>
                  <a:lnTo>
                    <a:pt x="106538" y="531797"/>
                  </a:lnTo>
                  <a:lnTo>
                    <a:pt x="118375" y="531797"/>
                  </a:lnTo>
                  <a:lnTo>
                    <a:pt x="130213" y="531797"/>
                  </a:lnTo>
                  <a:lnTo>
                    <a:pt x="142051" y="531797"/>
                  </a:lnTo>
                  <a:lnTo>
                    <a:pt x="153888" y="531797"/>
                  </a:lnTo>
                  <a:lnTo>
                    <a:pt x="165726" y="531797"/>
                  </a:lnTo>
                  <a:lnTo>
                    <a:pt x="177563" y="531797"/>
                  </a:lnTo>
                  <a:lnTo>
                    <a:pt x="189401" y="531797"/>
                  </a:lnTo>
                  <a:lnTo>
                    <a:pt x="201239" y="531797"/>
                  </a:lnTo>
                  <a:lnTo>
                    <a:pt x="213076" y="531797"/>
                  </a:lnTo>
                  <a:lnTo>
                    <a:pt x="224914" y="531797"/>
                  </a:lnTo>
                  <a:lnTo>
                    <a:pt x="236751" y="531797"/>
                  </a:lnTo>
                  <a:lnTo>
                    <a:pt x="248589" y="531797"/>
                  </a:lnTo>
                  <a:lnTo>
                    <a:pt x="260427" y="531797"/>
                  </a:lnTo>
                  <a:lnTo>
                    <a:pt x="272264" y="531797"/>
                  </a:lnTo>
                  <a:lnTo>
                    <a:pt x="284102" y="531797"/>
                  </a:lnTo>
                  <a:lnTo>
                    <a:pt x="295939" y="531797"/>
                  </a:lnTo>
                  <a:lnTo>
                    <a:pt x="307777" y="531797"/>
                  </a:lnTo>
                  <a:lnTo>
                    <a:pt x="319614" y="531797"/>
                  </a:lnTo>
                  <a:lnTo>
                    <a:pt x="331452" y="531797"/>
                  </a:lnTo>
                  <a:lnTo>
                    <a:pt x="343290" y="531797"/>
                  </a:lnTo>
                  <a:lnTo>
                    <a:pt x="355127" y="531797"/>
                  </a:lnTo>
                  <a:lnTo>
                    <a:pt x="366965" y="531797"/>
                  </a:lnTo>
                  <a:lnTo>
                    <a:pt x="378802" y="531797"/>
                  </a:lnTo>
                  <a:lnTo>
                    <a:pt x="390640" y="531797"/>
                  </a:lnTo>
                  <a:lnTo>
                    <a:pt x="402478" y="531797"/>
                  </a:lnTo>
                  <a:lnTo>
                    <a:pt x="414315" y="531797"/>
                  </a:lnTo>
                  <a:lnTo>
                    <a:pt x="426153" y="531797"/>
                  </a:lnTo>
                  <a:lnTo>
                    <a:pt x="437990" y="531797"/>
                  </a:lnTo>
                  <a:lnTo>
                    <a:pt x="449828" y="531797"/>
                  </a:lnTo>
                  <a:lnTo>
                    <a:pt x="461666" y="531797"/>
                  </a:lnTo>
                  <a:lnTo>
                    <a:pt x="473503" y="531797"/>
                  </a:lnTo>
                  <a:lnTo>
                    <a:pt x="485341" y="531797"/>
                  </a:lnTo>
                  <a:lnTo>
                    <a:pt x="497178" y="531797"/>
                  </a:lnTo>
                  <a:lnTo>
                    <a:pt x="509016" y="531797"/>
                  </a:lnTo>
                  <a:lnTo>
                    <a:pt x="520854" y="531797"/>
                  </a:lnTo>
                  <a:lnTo>
                    <a:pt x="532691" y="531797"/>
                  </a:lnTo>
                  <a:lnTo>
                    <a:pt x="544529" y="531797"/>
                  </a:lnTo>
                  <a:lnTo>
                    <a:pt x="556366" y="531797"/>
                  </a:lnTo>
                  <a:lnTo>
                    <a:pt x="568204" y="531797"/>
                  </a:lnTo>
                  <a:lnTo>
                    <a:pt x="580042" y="531797"/>
                  </a:lnTo>
                  <a:lnTo>
                    <a:pt x="591879" y="531797"/>
                  </a:lnTo>
                  <a:lnTo>
                    <a:pt x="603717" y="531797"/>
                  </a:lnTo>
                  <a:lnTo>
                    <a:pt x="615554" y="531797"/>
                  </a:lnTo>
                  <a:lnTo>
                    <a:pt x="627392" y="531797"/>
                  </a:lnTo>
                  <a:lnTo>
                    <a:pt x="639229" y="531797"/>
                  </a:lnTo>
                  <a:lnTo>
                    <a:pt x="651067" y="531797"/>
                  </a:lnTo>
                  <a:lnTo>
                    <a:pt x="662905" y="531797"/>
                  </a:lnTo>
                  <a:lnTo>
                    <a:pt x="674742" y="531797"/>
                  </a:lnTo>
                  <a:lnTo>
                    <a:pt x="686580" y="531797"/>
                  </a:lnTo>
                  <a:lnTo>
                    <a:pt x="698417" y="531797"/>
                  </a:lnTo>
                  <a:lnTo>
                    <a:pt x="710255" y="531797"/>
                  </a:lnTo>
                  <a:lnTo>
                    <a:pt x="722093" y="531797"/>
                  </a:lnTo>
                  <a:lnTo>
                    <a:pt x="733930" y="531797"/>
                  </a:lnTo>
                  <a:lnTo>
                    <a:pt x="745768" y="531797"/>
                  </a:lnTo>
                  <a:lnTo>
                    <a:pt x="757605" y="531797"/>
                  </a:lnTo>
                  <a:lnTo>
                    <a:pt x="769443" y="531797"/>
                  </a:lnTo>
                  <a:lnTo>
                    <a:pt x="781281" y="531797"/>
                  </a:lnTo>
                  <a:lnTo>
                    <a:pt x="793118" y="531797"/>
                  </a:lnTo>
                  <a:lnTo>
                    <a:pt x="804956" y="531797"/>
                  </a:lnTo>
                  <a:lnTo>
                    <a:pt x="816793" y="531797"/>
                  </a:lnTo>
                  <a:lnTo>
                    <a:pt x="828631" y="531797"/>
                  </a:lnTo>
                  <a:lnTo>
                    <a:pt x="840469" y="531797"/>
                  </a:lnTo>
                  <a:lnTo>
                    <a:pt x="852306" y="531797"/>
                  </a:lnTo>
                  <a:lnTo>
                    <a:pt x="864144" y="531797"/>
                  </a:lnTo>
                  <a:lnTo>
                    <a:pt x="875981" y="531797"/>
                  </a:lnTo>
                  <a:lnTo>
                    <a:pt x="887819" y="531797"/>
                  </a:lnTo>
                  <a:lnTo>
                    <a:pt x="899657" y="531797"/>
                  </a:lnTo>
                  <a:lnTo>
                    <a:pt x="911494" y="531797"/>
                  </a:lnTo>
                  <a:lnTo>
                    <a:pt x="923332" y="531797"/>
                  </a:lnTo>
                  <a:lnTo>
                    <a:pt x="935169" y="531797"/>
                  </a:lnTo>
                  <a:lnTo>
                    <a:pt x="947007" y="531797"/>
                  </a:lnTo>
                  <a:lnTo>
                    <a:pt x="958844" y="531797"/>
                  </a:lnTo>
                  <a:lnTo>
                    <a:pt x="970682" y="531797"/>
                  </a:lnTo>
                  <a:lnTo>
                    <a:pt x="982520" y="531797"/>
                  </a:lnTo>
                  <a:lnTo>
                    <a:pt x="994357" y="531797"/>
                  </a:lnTo>
                  <a:lnTo>
                    <a:pt x="1006195" y="531797"/>
                  </a:lnTo>
                  <a:lnTo>
                    <a:pt x="1018032" y="531797"/>
                  </a:lnTo>
                  <a:lnTo>
                    <a:pt x="1029870" y="531797"/>
                  </a:lnTo>
                  <a:lnTo>
                    <a:pt x="1041708" y="531797"/>
                  </a:lnTo>
                  <a:lnTo>
                    <a:pt x="1053545" y="531797"/>
                  </a:lnTo>
                  <a:lnTo>
                    <a:pt x="1065383" y="531797"/>
                  </a:lnTo>
                  <a:lnTo>
                    <a:pt x="1077220" y="531797"/>
                  </a:lnTo>
                  <a:lnTo>
                    <a:pt x="1089058" y="531797"/>
                  </a:lnTo>
                  <a:lnTo>
                    <a:pt x="1100896" y="531797"/>
                  </a:lnTo>
                  <a:lnTo>
                    <a:pt x="1112733" y="531797"/>
                  </a:lnTo>
                  <a:lnTo>
                    <a:pt x="1124571" y="531797"/>
                  </a:lnTo>
                  <a:lnTo>
                    <a:pt x="1136408" y="531797"/>
                  </a:lnTo>
                  <a:lnTo>
                    <a:pt x="1148246" y="531797"/>
                  </a:lnTo>
                  <a:lnTo>
                    <a:pt x="1160084" y="531797"/>
                  </a:lnTo>
                  <a:lnTo>
                    <a:pt x="1171921" y="531797"/>
                  </a:lnTo>
                  <a:lnTo>
                    <a:pt x="1171921" y="531619"/>
                  </a:lnTo>
                  <a:lnTo>
                    <a:pt x="1183759" y="531588"/>
                  </a:lnTo>
                  <a:lnTo>
                    <a:pt x="1195596" y="531551"/>
                  </a:lnTo>
                  <a:lnTo>
                    <a:pt x="1207434" y="531508"/>
                  </a:lnTo>
                  <a:lnTo>
                    <a:pt x="1219272" y="531457"/>
                  </a:lnTo>
                  <a:lnTo>
                    <a:pt x="1231109" y="531397"/>
                  </a:lnTo>
                  <a:lnTo>
                    <a:pt x="1242947" y="531327"/>
                  </a:lnTo>
                  <a:lnTo>
                    <a:pt x="1254784" y="531245"/>
                  </a:lnTo>
                  <a:lnTo>
                    <a:pt x="1266622" y="531148"/>
                  </a:lnTo>
                  <a:lnTo>
                    <a:pt x="1278459" y="531034"/>
                  </a:lnTo>
                  <a:lnTo>
                    <a:pt x="1290297" y="530901"/>
                  </a:lnTo>
                  <a:lnTo>
                    <a:pt x="1302135" y="530744"/>
                  </a:lnTo>
                  <a:lnTo>
                    <a:pt x="1313972" y="530559"/>
                  </a:lnTo>
                  <a:lnTo>
                    <a:pt x="1325810" y="530343"/>
                  </a:lnTo>
                  <a:lnTo>
                    <a:pt x="1337647" y="530088"/>
                  </a:lnTo>
                  <a:lnTo>
                    <a:pt x="1349485" y="529790"/>
                  </a:lnTo>
                  <a:lnTo>
                    <a:pt x="1361323" y="529439"/>
                  </a:lnTo>
                  <a:lnTo>
                    <a:pt x="1373160" y="529028"/>
                  </a:lnTo>
                  <a:lnTo>
                    <a:pt x="1384998" y="528545"/>
                  </a:lnTo>
                  <a:lnTo>
                    <a:pt x="1396835" y="527978"/>
                  </a:lnTo>
                  <a:lnTo>
                    <a:pt x="1408673" y="527314"/>
                  </a:lnTo>
                  <a:lnTo>
                    <a:pt x="1420511" y="526535"/>
                  </a:lnTo>
                  <a:lnTo>
                    <a:pt x="1432348" y="525623"/>
                  </a:lnTo>
                  <a:lnTo>
                    <a:pt x="1444186" y="524555"/>
                  </a:lnTo>
                  <a:lnTo>
                    <a:pt x="1456023" y="523305"/>
                  </a:lnTo>
                  <a:lnTo>
                    <a:pt x="1467861" y="521843"/>
                  </a:lnTo>
                  <a:lnTo>
                    <a:pt x="1479699" y="520135"/>
                  </a:lnTo>
                  <a:lnTo>
                    <a:pt x="1491536" y="518142"/>
                  </a:lnTo>
                  <a:lnTo>
                    <a:pt x="1503374" y="515819"/>
                  </a:lnTo>
                  <a:lnTo>
                    <a:pt x="1515211" y="513115"/>
                  </a:lnTo>
                  <a:lnTo>
                    <a:pt x="1527049" y="509972"/>
                  </a:lnTo>
                  <a:lnTo>
                    <a:pt x="1538887" y="506327"/>
                  </a:lnTo>
                  <a:lnTo>
                    <a:pt x="1550724" y="502108"/>
                  </a:lnTo>
                  <a:lnTo>
                    <a:pt x="1562562" y="497239"/>
                  </a:lnTo>
                  <a:lnTo>
                    <a:pt x="1574399" y="491635"/>
                  </a:lnTo>
                  <a:lnTo>
                    <a:pt x="1586237" y="485207"/>
                  </a:lnTo>
                  <a:lnTo>
                    <a:pt x="1598074" y="477864"/>
                  </a:lnTo>
                  <a:lnTo>
                    <a:pt x="1609912" y="469511"/>
                  </a:lnTo>
                  <a:lnTo>
                    <a:pt x="1621750" y="460059"/>
                  </a:lnTo>
                  <a:lnTo>
                    <a:pt x="1633587" y="449424"/>
                  </a:lnTo>
                  <a:lnTo>
                    <a:pt x="1645425" y="437535"/>
                  </a:lnTo>
                  <a:lnTo>
                    <a:pt x="1657262" y="424341"/>
                  </a:lnTo>
                  <a:lnTo>
                    <a:pt x="1669100" y="409815"/>
                  </a:lnTo>
                  <a:lnTo>
                    <a:pt x="1680938" y="393963"/>
                  </a:lnTo>
                  <a:lnTo>
                    <a:pt x="1692775" y="376829"/>
                  </a:lnTo>
                  <a:lnTo>
                    <a:pt x="1704613" y="358502"/>
                  </a:lnTo>
                  <a:lnTo>
                    <a:pt x="1716450" y="339116"/>
                  </a:lnTo>
                  <a:lnTo>
                    <a:pt x="1728288" y="318849"/>
                  </a:lnTo>
                  <a:lnTo>
                    <a:pt x="1740126" y="297919"/>
                  </a:lnTo>
                  <a:lnTo>
                    <a:pt x="1751963" y="276579"/>
                  </a:lnTo>
                  <a:lnTo>
                    <a:pt x="1763801" y="255099"/>
                  </a:lnTo>
                  <a:lnTo>
                    <a:pt x="1775638" y="233759"/>
                  </a:lnTo>
                  <a:lnTo>
                    <a:pt x="1787476" y="212829"/>
                  </a:lnTo>
                  <a:lnTo>
                    <a:pt x="1799314" y="192562"/>
                  </a:lnTo>
                  <a:lnTo>
                    <a:pt x="1811151" y="173176"/>
                  </a:lnTo>
                  <a:lnTo>
                    <a:pt x="1822989" y="154849"/>
                  </a:lnTo>
                  <a:lnTo>
                    <a:pt x="1834826" y="137715"/>
                  </a:lnTo>
                  <a:lnTo>
                    <a:pt x="1846664" y="121863"/>
                  </a:lnTo>
                  <a:lnTo>
                    <a:pt x="1858502" y="107337"/>
                  </a:lnTo>
                  <a:lnTo>
                    <a:pt x="1870339" y="94142"/>
                  </a:lnTo>
                  <a:lnTo>
                    <a:pt x="1882177" y="82254"/>
                  </a:lnTo>
                  <a:lnTo>
                    <a:pt x="1894014" y="71619"/>
                  </a:lnTo>
                  <a:lnTo>
                    <a:pt x="1905852" y="62167"/>
                  </a:lnTo>
                  <a:lnTo>
                    <a:pt x="1917689" y="53814"/>
                  </a:lnTo>
                  <a:lnTo>
                    <a:pt x="1929527" y="46471"/>
                  </a:lnTo>
                  <a:lnTo>
                    <a:pt x="1941365" y="40043"/>
                  </a:lnTo>
                  <a:lnTo>
                    <a:pt x="1953202" y="34439"/>
                  </a:lnTo>
                  <a:lnTo>
                    <a:pt x="1965040" y="29569"/>
                  </a:lnTo>
                  <a:lnTo>
                    <a:pt x="1976877" y="25351"/>
                  </a:lnTo>
                  <a:lnTo>
                    <a:pt x="1988715" y="21706"/>
                  </a:lnTo>
                  <a:lnTo>
                    <a:pt x="2000553" y="18563"/>
                  </a:lnTo>
                  <a:lnTo>
                    <a:pt x="2012390" y="15859"/>
                  </a:lnTo>
                  <a:lnTo>
                    <a:pt x="2024228" y="13536"/>
                  </a:lnTo>
                  <a:lnTo>
                    <a:pt x="2036065" y="11543"/>
                  </a:lnTo>
                  <a:lnTo>
                    <a:pt x="2047903" y="9835"/>
                  </a:lnTo>
                  <a:lnTo>
                    <a:pt x="2059741" y="8373"/>
                  </a:lnTo>
                  <a:lnTo>
                    <a:pt x="2071578" y="7123"/>
                  </a:lnTo>
                  <a:lnTo>
                    <a:pt x="2083416" y="6055"/>
                  </a:lnTo>
                  <a:lnTo>
                    <a:pt x="2095253" y="5142"/>
                  </a:lnTo>
                  <a:lnTo>
                    <a:pt x="2107091" y="4364"/>
                  </a:lnTo>
                  <a:lnTo>
                    <a:pt x="2118929" y="3700"/>
                  </a:lnTo>
                  <a:lnTo>
                    <a:pt x="2130766" y="3133"/>
                  </a:lnTo>
                  <a:lnTo>
                    <a:pt x="2142604" y="2650"/>
                  </a:lnTo>
                  <a:lnTo>
                    <a:pt x="2154441" y="2239"/>
                  </a:lnTo>
                  <a:lnTo>
                    <a:pt x="2166279" y="1888"/>
                  </a:lnTo>
                  <a:lnTo>
                    <a:pt x="2178117" y="1590"/>
                  </a:lnTo>
                  <a:lnTo>
                    <a:pt x="2189954" y="1335"/>
                  </a:lnTo>
                  <a:lnTo>
                    <a:pt x="2201792" y="1119"/>
                  </a:lnTo>
                  <a:lnTo>
                    <a:pt x="2213629" y="934"/>
                  </a:lnTo>
                  <a:lnTo>
                    <a:pt x="2225467" y="777"/>
                  </a:lnTo>
                  <a:lnTo>
                    <a:pt x="2237304" y="644"/>
                  </a:lnTo>
                  <a:lnTo>
                    <a:pt x="2249142" y="530"/>
                  </a:lnTo>
                  <a:lnTo>
                    <a:pt x="2260980" y="433"/>
                  </a:lnTo>
                  <a:lnTo>
                    <a:pt x="2272817" y="351"/>
                  </a:lnTo>
                  <a:lnTo>
                    <a:pt x="2284655" y="281"/>
                  </a:lnTo>
                  <a:lnTo>
                    <a:pt x="2296492" y="221"/>
                  </a:lnTo>
                  <a:lnTo>
                    <a:pt x="2308330" y="170"/>
                  </a:lnTo>
                  <a:lnTo>
                    <a:pt x="2320168" y="127"/>
                  </a:lnTo>
                  <a:lnTo>
                    <a:pt x="2332005" y="90"/>
                  </a:lnTo>
                  <a:lnTo>
                    <a:pt x="2343843" y="59"/>
                  </a:lnTo>
                  <a:lnTo>
                    <a:pt x="2343843" y="0"/>
                  </a:lnTo>
                  <a:lnTo>
                    <a:pt x="2355680" y="20"/>
                  </a:lnTo>
                  <a:lnTo>
                    <a:pt x="2367518" y="45"/>
                  </a:lnTo>
                  <a:lnTo>
                    <a:pt x="2379356" y="74"/>
                  </a:lnTo>
                  <a:lnTo>
                    <a:pt x="2391193" y="108"/>
                  </a:lnTo>
                  <a:lnTo>
                    <a:pt x="2403031" y="147"/>
                  </a:lnTo>
                  <a:lnTo>
                    <a:pt x="2414868" y="194"/>
                  </a:lnTo>
                  <a:lnTo>
                    <a:pt x="2426706" y="249"/>
                  </a:lnTo>
                  <a:lnTo>
                    <a:pt x="2438544" y="313"/>
                  </a:lnTo>
                  <a:lnTo>
                    <a:pt x="2450381" y="389"/>
                  </a:lnTo>
                  <a:lnTo>
                    <a:pt x="2462219" y="478"/>
                  </a:lnTo>
                  <a:lnTo>
                    <a:pt x="2474056" y="583"/>
                  </a:lnTo>
                  <a:lnTo>
                    <a:pt x="2485894" y="706"/>
                  </a:lnTo>
                  <a:lnTo>
                    <a:pt x="2497732" y="850"/>
                  </a:lnTo>
                  <a:lnTo>
                    <a:pt x="2509569" y="1020"/>
                  </a:lnTo>
                  <a:lnTo>
                    <a:pt x="2521407" y="1219"/>
                  </a:lnTo>
                  <a:lnTo>
                    <a:pt x="2533244" y="1453"/>
                  </a:lnTo>
                  <a:lnTo>
                    <a:pt x="2545082" y="1727"/>
                  </a:lnTo>
                  <a:lnTo>
                    <a:pt x="2556919" y="2049"/>
                  </a:lnTo>
                  <a:lnTo>
                    <a:pt x="2568757" y="2427"/>
                  </a:lnTo>
                  <a:lnTo>
                    <a:pt x="2580595" y="2869"/>
                  </a:lnTo>
                  <a:lnTo>
                    <a:pt x="2592432" y="3388"/>
                  </a:lnTo>
                  <a:lnTo>
                    <a:pt x="2604270" y="3997"/>
                  </a:lnTo>
                  <a:lnTo>
                    <a:pt x="2616107" y="4709"/>
                  </a:lnTo>
                  <a:lnTo>
                    <a:pt x="2627945" y="5542"/>
                  </a:lnTo>
                  <a:lnTo>
                    <a:pt x="2639783" y="6517"/>
                  </a:lnTo>
                  <a:lnTo>
                    <a:pt x="2651620" y="7655"/>
                  </a:lnTo>
                  <a:lnTo>
                    <a:pt x="2663458" y="8984"/>
                  </a:lnTo>
                  <a:lnTo>
                    <a:pt x="2675295" y="10533"/>
                  </a:lnTo>
                  <a:lnTo>
                    <a:pt x="2687133" y="12336"/>
                  </a:lnTo>
                  <a:lnTo>
                    <a:pt x="2698971" y="14431"/>
                  </a:lnTo>
                  <a:lnTo>
                    <a:pt x="2710808" y="16861"/>
                  </a:lnTo>
                  <a:lnTo>
                    <a:pt x="2722646" y="19673"/>
                  </a:lnTo>
                  <a:lnTo>
                    <a:pt x="2734483" y="22919"/>
                  </a:lnTo>
                  <a:lnTo>
                    <a:pt x="2746321" y="26655"/>
                  </a:lnTo>
                  <a:lnTo>
                    <a:pt x="2758159" y="30941"/>
                  </a:lnTo>
                  <a:lnTo>
                    <a:pt x="2769996" y="35836"/>
                  </a:lnTo>
                  <a:lnTo>
                    <a:pt x="2781834" y="41405"/>
                  </a:lnTo>
                  <a:lnTo>
                    <a:pt x="2793671" y="47706"/>
                  </a:lnTo>
                  <a:lnTo>
                    <a:pt x="2805509" y="54796"/>
                  </a:lnTo>
                  <a:lnTo>
                    <a:pt x="2817347" y="62722"/>
                  </a:lnTo>
                  <a:lnTo>
                    <a:pt x="2829184" y="71518"/>
                  </a:lnTo>
                  <a:lnTo>
                    <a:pt x="2841022" y="81202"/>
                  </a:lnTo>
                  <a:lnTo>
                    <a:pt x="2852859" y="91770"/>
                  </a:lnTo>
                  <a:lnTo>
                    <a:pt x="2864697" y="103193"/>
                  </a:lnTo>
                  <a:lnTo>
                    <a:pt x="2876534" y="115411"/>
                  </a:lnTo>
                  <a:lnTo>
                    <a:pt x="2888372" y="128335"/>
                  </a:lnTo>
                  <a:lnTo>
                    <a:pt x="2900210" y="141846"/>
                  </a:lnTo>
                  <a:lnTo>
                    <a:pt x="2912047" y="155799"/>
                  </a:lnTo>
                  <a:lnTo>
                    <a:pt x="2923885" y="170026"/>
                  </a:lnTo>
                  <a:lnTo>
                    <a:pt x="2935722" y="184346"/>
                  </a:lnTo>
                  <a:lnTo>
                    <a:pt x="2947560" y="198573"/>
                  </a:lnTo>
                  <a:lnTo>
                    <a:pt x="2959398" y="212526"/>
                  </a:lnTo>
                  <a:lnTo>
                    <a:pt x="2971235" y="226038"/>
                  </a:lnTo>
                  <a:lnTo>
                    <a:pt x="2983073" y="238962"/>
                  </a:lnTo>
                  <a:lnTo>
                    <a:pt x="2994910" y="251180"/>
                  </a:lnTo>
                  <a:lnTo>
                    <a:pt x="3006748" y="262602"/>
                  </a:lnTo>
                  <a:lnTo>
                    <a:pt x="3018586" y="273170"/>
                  </a:lnTo>
                  <a:lnTo>
                    <a:pt x="3030423" y="282854"/>
                  </a:lnTo>
                  <a:lnTo>
                    <a:pt x="3042261" y="291650"/>
                  </a:lnTo>
                  <a:lnTo>
                    <a:pt x="3054098" y="299576"/>
                  </a:lnTo>
                  <a:lnTo>
                    <a:pt x="3065936" y="306666"/>
                  </a:lnTo>
                  <a:lnTo>
                    <a:pt x="3077774" y="312967"/>
                  </a:lnTo>
                  <a:lnTo>
                    <a:pt x="3089611" y="318536"/>
                  </a:lnTo>
                  <a:lnTo>
                    <a:pt x="3101449" y="323432"/>
                  </a:lnTo>
                  <a:lnTo>
                    <a:pt x="3113286" y="327717"/>
                  </a:lnTo>
                  <a:lnTo>
                    <a:pt x="3125124" y="331453"/>
                  </a:lnTo>
                  <a:lnTo>
                    <a:pt x="3136962" y="334699"/>
                  </a:lnTo>
                  <a:lnTo>
                    <a:pt x="3148799" y="337511"/>
                  </a:lnTo>
                  <a:lnTo>
                    <a:pt x="3160637" y="339941"/>
                  </a:lnTo>
                  <a:lnTo>
                    <a:pt x="3172474" y="342037"/>
                  </a:lnTo>
                  <a:lnTo>
                    <a:pt x="3184312" y="343839"/>
                  </a:lnTo>
                  <a:lnTo>
                    <a:pt x="3196149" y="345388"/>
                  </a:lnTo>
                  <a:lnTo>
                    <a:pt x="3207987" y="346717"/>
                  </a:lnTo>
                  <a:lnTo>
                    <a:pt x="3219825" y="347856"/>
                  </a:lnTo>
                  <a:lnTo>
                    <a:pt x="3231662" y="348830"/>
                  </a:lnTo>
                  <a:lnTo>
                    <a:pt x="3243500" y="349663"/>
                  </a:lnTo>
                  <a:lnTo>
                    <a:pt x="3255337" y="350376"/>
                  </a:lnTo>
                  <a:lnTo>
                    <a:pt x="3267175" y="350984"/>
                  </a:lnTo>
                  <a:lnTo>
                    <a:pt x="3279013" y="351503"/>
                  </a:lnTo>
                  <a:lnTo>
                    <a:pt x="3290850" y="351946"/>
                  </a:lnTo>
                  <a:lnTo>
                    <a:pt x="3302688" y="352323"/>
                  </a:lnTo>
                  <a:lnTo>
                    <a:pt x="3314525" y="352645"/>
                  </a:lnTo>
                  <a:lnTo>
                    <a:pt x="3326363" y="352920"/>
                  </a:lnTo>
                  <a:lnTo>
                    <a:pt x="3338201" y="353153"/>
                  </a:lnTo>
                  <a:lnTo>
                    <a:pt x="3350038" y="353352"/>
                  </a:lnTo>
                  <a:lnTo>
                    <a:pt x="3361876" y="353522"/>
                  </a:lnTo>
                  <a:lnTo>
                    <a:pt x="3373713" y="353666"/>
                  </a:lnTo>
                  <a:lnTo>
                    <a:pt x="3385551" y="353789"/>
                  </a:lnTo>
                  <a:lnTo>
                    <a:pt x="3397389" y="353894"/>
                  </a:lnTo>
                  <a:lnTo>
                    <a:pt x="3409226" y="353983"/>
                  </a:lnTo>
                  <a:lnTo>
                    <a:pt x="3421064" y="354059"/>
                  </a:lnTo>
                  <a:lnTo>
                    <a:pt x="3432901" y="354123"/>
                  </a:lnTo>
                  <a:lnTo>
                    <a:pt x="3444739" y="354178"/>
                  </a:lnTo>
                  <a:lnTo>
                    <a:pt x="3456576" y="354225"/>
                  </a:lnTo>
                  <a:lnTo>
                    <a:pt x="3468414" y="354265"/>
                  </a:lnTo>
                  <a:lnTo>
                    <a:pt x="3480252" y="354299"/>
                  </a:lnTo>
                  <a:lnTo>
                    <a:pt x="3492089" y="354327"/>
                  </a:lnTo>
                  <a:lnTo>
                    <a:pt x="3503927" y="354352"/>
                  </a:lnTo>
                  <a:lnTo>
                    <a:pt x="3515764" y="354373"/>
                  </a:lnTo>
                  <a:lnTo>
                    <a:pt x="3515764" y="354551"/>
                  </a:lnTo>
                  <a:lnTo>
                    <a:pt x="3527602" y="354562"/>
                  </a:lnTo>
                  <a:lnTo>
                    <a:pt x="3539440" y="354574"/>
                  </a:lnTo>
                  <a:lnTo>
                    <a:pt x="3551277" y="354588"/>
                  </a:lnTo>
                  <a:lnTo>
                    <a:pt x="3563115" y="354605"/>
                  </a:lnTo>
                  <a:lnTo>
                    <a:pt x="3574952" y="354625"/>
                  </a:lnTo>
                  <a:lnTo>
                    <a:pt x="3586790" y="354648"/>
                  </a:lnTo>
                  <a:lnTo>
                    <a:pt x="3598628" y="354676"/>
                  </a:lnTo>
                  <a:lnTo>
                    <a:pt x="3610465" y="354708"/>
                  </a:lnTo>
                  <a:lnTo>
                    <a:pt x="3622303" y="354746"/>
                  </a:lnTo>
                  <a:lnTo>
                    <a:pt x="3634140" y="354791"/>
                  </a:lnTo>
                  <a:lnTo>
                    <a:pt x="3645978" y="354843"/>
                  </a:lnTo>
                  <a:lnTo>
                    <a:pt x="3657816" y="354904"/>
                  </a:lnTo>
                  <a:lnTo>
                    <a:pt x="3669653" y="354977"/>
                  </a:lnTo>
                  <a:lnTo>
                    <a:pt x="3681491" y="355061"/>
                  </a:lnTo>
                  <a:lnTo>
                    <a:pt x="3693328" y="355161"/>
                  </a:lnTo>
                  <a:lnTo>
                    <a:pt x="3705166" y="355278"/>
                  </a:lnTo>
                  <a:lnTo>
                    <a:pt x="3717004" y="355415"/>
                  </a:lnTo>
                  <a:lnTo>
                    <a:pt x="3728841" y="355576"/>
                  </a:lnTo>
                  <a:lnTo>
                    <a:pt x="3740679" y="355765"/>
                  </a:lnTo>
                  <a:lnTo>
                    <a:pt x="3752516" y="355986"/>
                  </a:lnTo>
                  <a:lnTo>
                    <a:pt x="3764354" y="356246"/>
                  </a:lnTo>
                  <a:lnTo>
                    <a:pt x="3776191" y="356550"/>
                  </a:lnTo>
                  <a:lnTo>
                    <a:pt x="3788029" y="356906"/>
                  </a:lnTo>
                  <a:lnTo>
                    <a:pt x="3799867" y="357323"/>
                  </a:lnTo>
                  <a:lnTo>
                    <a:pt x="3811704" y="357810"/>
                  </a:lnTo>
                  <a:lnTo>
                    <a:pt x="3823542" y="358379"/>
                  </a:lnTo>
                  <a:lnTo>
                    <a:pt x="3835379" y="359043"/>
                  </a:lnTo>
                  <a:lnTo>
                    <a:pt x="3847217" y="359818"/>
                  </a:lnTo>
                  <a:lnTo>
                    <a:pt x="3859055" y="360719"/>
                  </a:lnTo>
                  <a:lnTo>
                    <a:pt x="3870892" y="361767"/>
                  </a:lnTo>
                  <a:lnTo>
                    <a:pt x="3882730" y="362982"/>
                  </a:lnTo>
                  <a:lnTo>
                    <a:pt x="3894567" y="364388"/>
                  </a:lnTo>
                  <a:lnTo>
                    <a:pt x="3906405" y="366011"/>
                  </a:lnTo>
                  <a:lnTo>
                    <a:pt x="3918243" y="367879"/>
                  </a:lnTo>
                  <a:lnTo>
                    <a:pt x="3930080" y="370022"/>
                  </a:lnTo>
                  <a:lnTo>
                    <a:pt x="3941918" y="372470"/>
                  </a:lnTo>
                  <a:lnTo>
                    <a:pt x="3953755" y="375254"/>
                  </a:lnTo>
                  <a:lnTo>
                    <a:pt x="3965593" y="378405"/>
                  </a:lnTo>
                  <a:lnTo>
                    <a:pt x="3977431" y="381950"/>
                  </a:lnTo>
                  <a:lnTo>
                    <a:pt x="3989268" y="385912"/>
                  </a:lnTo>
                  <a:lnTo>
                    <a:pt x="4001106" y="390310"/>
                  </a:lnTo>
                  <a:lnTo>
                    <a:pt x="4012943" y="395153"/>
                  </a:lnTo>
                  <a:lnTo>
                    <a:pt x="4024781" y="400437"/>
                  </a:lnTo>
                  <a:lnTo>
                    <a:pt x="4036619" y="406148"/>
                  </a:lnTo>
                  <a:lnTo>
                    <a:pt x="4048456" y="412257"/>
                  </a:lnTo>
                  <a:lnTo>
                    <a:pt x="4060294" y="418719"/>
                  </a:lnTo>
                  <a:lnTo>
                    <a:pt x="4072131" y="425475"/>
                  </a:lnTo>
                  <a:lnTo>
                    <a:pt x="4083969" y="432451"/>
                  </a:lnTo>
                  <a:lnTo>
                    <a:pt x="4095806" y="439565"/>
                  </a:lnTo>
                  <a:lnTo>
                    <a:pt x="4107644" y="446725"/>
                  </a:lnTo>
                  <a:lnTo>
                    <a:pt x="4119482" y="453838"/>
                  </a:lnTo>
                  <a:lnTo>
                    <a:pt x="4131319" y="460814"/>
                  </a:lnTo>
                  <a:lnTo>
                    <a:pt x="4143157" y="467570"/>
                  </a:lnTo>
                  <a:lnTo>
                    <a:pt x="4154994" y="474032"/>
                  </a:lnTo>
                  <a:lnTo>
                    <a:pt x="4166832" y="480141"/>
                  </a:lnTo>
                  <a:lnTo>
                    <a:pt x="4178670" y="485852"/>
                  </a:lnTo>
                  <a:lnTo>
                    <a:pt x="4190507" y="491137"/>
                  </a:lnTo>
                  <a:lnTo>
                    <a:pt x="4202345" y="495979"/>
                  </a:lnTo>
                  <a:lnTo>
                    <a:pt x="4214182" y="500377"/>
                  </a:lnTo>
                  <a:lnTo>
                    <a:pt x="4226020" y="504340"/>
                  </a:lnTo>
                  <a:lnTo>
                    <a:pt x="4237858" y="507884"/>
                  </a:lnTo>
                  <a:lnTo>
                    <a:pt x="4249695" y="511035"/>
                  </a:lnTo>
                  <a:lnTo>
                    <a:pt x="4261533" y="513819"/>
                  </a:lnTo>
                  <a:lnTo>
                    <a:pt x="4273370" y="516267"/>
                  </a:lnTo>
                  <a:lnTo>
                    <a:pt x="4285208" y="518410"/>
                  </a:lnTo>
                  <a:lnTo>
                    <a:pt x="4297046" y="520278"/>
                  </a:lnTo>
                  <a:lnTo>
                    <a:pt x="4308883" y="521901"/>
                  </a:lnTo>
                  <a:lnTo>
                    <a:pt x="4320721" y="523307"/>
                  </a:lnTo>
                  <a:lnTo>
                    <a:pt x="4332558" y="524522"/>
                  </a:lnTo>
                  <a:lnTo>
                    <a:pt x="4344396" y="525570"/>
                  </a:lnTo>
                  <a:lnTo>
                    <a:pt x="4356234" y="526471"/>
                  </a:lnTo>
                  <a:lnTo>
                    <a:pt x="4368071" y="527246"/>
                  </a:lnTo>
                  <a:lnTo>
                    <a:pt x="4379909" y="527910"/>
                  </a:lnTo>
                  <a:lnTo>
                    <a:pt x="4391746" y="528479"/>
                  </a:lnTo>
                  <a:lnTo>
                    <a:pt x="4403584" y="528966"/>
                  </a:lnTo>
                  <a:lnTo>
                    <a:pt x="4415421" y="529383"/>
                  </a:lnTo>
                  <a:lnTo>
                    <a:pt x="4427259" y="529739"/>
                  </a:lnTo>
                  <a:lnTo>
                    <a:pt x="4439097" y="530043"/>
                  </a:lnTo>
                  <a:lnTo>
                    <a:pt x="4450934" y="530303"/>
                  </a:lnTo>
                  <a:lnTo>
                    <a:pt x="4462772" y="530524"/>
                  </a:lnTo>
                  <a:lnTo>
                    <a:pt x="4474609" y="530713"/>
                  </a:lnTo>
                  <a:lnTo>
                    <a:pt x="4486447" y="530874"/>
                  </a:lnTo>
                  <a:lnTo>
                    <a:pt x="4498285" y="531011"/>
                  </a:lnTo>
                  <a:lnTo>
                    <a:pt x="4510122" y="531128"/>
                  </a:lnTo>
                  <a:lnTo>
                    <a:pt x="4521960" y="531228"/>
                  </a:lnTo>
                  <a:lnTo>
                    <a:pt x="4533797" y="531312"/>
                  </a:lnTo>
                  <a:lnTo>
                    <a:pt x="4545635" y="531385"/>
                  </a:lnTo>
                  <a:lnTo>
                    <a:pt x="4557473" y="531446"/>
                  </a:lnTo>
                  <a:lnTo>
                    <a:pt x="4569310" y="531498"/>
                  </a:lnTo>
                  <a:lnTo>
                    <a:pt x="4581148" y="531543"/>
                  </a:lnTo>
                  <a:lnTo>
                    <a:pt x="4592985" y="531581"/>
                  </a:lnTo>
                  <a:lnTo>
                    <a:pt x="4604823" y="531613"/>
                  </a:lnTo>
                  <a:lnTo>
                    <a:pt x="4616661" y="531641"/>
                  </a:lnTo>
                  <a:lnTo>
                    <a:pt x="4628498" y="531664"/>
                  </a:lnTo>
                  <a:lnTo>
                    <a:pt x="4640336" y="531684"/>
                  </a:lnTo>
                  <a:lnTo>
                    <a:pt x="4652173" y="531701"/>
                  </a:lnTo>
                  <a:lnTo>
                    <a:pt x="4664011" y="531715"/>
                  </a:lnTo>
                  <a:lnTo>
                    <a:pt x="4675849" y="531727"/>
                  </a:lnTo>
                  <a:lnTo>
                    <a:pt x="4687686" y="531738"/>
                  </a:lnTo>
                </a:path>
              </a:pathLst>
            </a:custGeom>
            <a:ln w="40651" cap="flat">
              <a:solidFill>
                <a:srgbClr val="EF7F46">
                  <a:alpha val="100000"/>
                </a:srgbClr>
              </a:solidFill>
              <a:prstDash val="solid"/>
              <a:round/>
            </a:ln>
          </p:spPr>
          <p:txBody>
            <a:bodyPr/>
            <a:lstStyle/>
            <a:p/>
          </p:txBody>
        </p:sp>
        <p:sp>
          <p:nvSpPr>
            <p:cNvPr id="34" name="pl34"/>
            <p:cNvSpPr/>
            <p:nvPr/>
          </p:nvSpPr>
          <p:spPr>
            <a:xfrm>
              <a:off x="2482351" y="1786002"/>
              <a:ext cx="4687686" cy="177305"/>
            </a:xfrm>
            <a:custGeom>
              <a:avLst/>
              <a:pathLst>
                <a:path w="4687686" h="177305">
                  <a:moveTo>
                    <a:pt x="0" y="177305"/>
                  </a:moveTo>
                  <a:lnTo>
                    <a:pt x="11837" y="177305"/>
                  </a:lnTo>
                  <a:lnTo>
                    <a:pt x="23675" y="177305"/>
                  </a:lnTo>
                  <a:lnTo>
                    <a:pt x="35512" y="177305"/>
                  </a:lnTo>
                  <a:lnTo>
                    <a:pt x="47350" y="177305"/>
                  </a:lnTo>
                  <a:lnTo>
                    <a:pt x="59187" y="177305"/>
                  </a:lnTo>
                  <a:lnTo>
                    <a:pt x="71025" y="177305"/>
                  </a:lnTo>
                  <a:lnTo>
                    <a:pt x="82863" y="177305"/>
                  </a:lnTo>
                  <a:lnTo>
                    <a:pt x="94700" y="177305"/>
                  </a:lnTo>
                  <a:lnTo>
                    <a:pt x="106538" y="177305"/>
                  </a:lnTo>
                  <a:lnTo>
                    <a:pt x="118375" y="177305"/>
                  </a:lnTo>
                  <a:lnTo>
                    <a:pt x="130213" y="177305"/>
                  </a:lnTo>
                  <a:lnTo>
                    <a:pt x="142051" y="177305"/>
                  </a:lnTo>
                  <a:lnTo>
                    <a:pt x="153888" y="177305"/>
                  </a:lnTo>
                  <a:lnTo>
                    <a:pt x="165726" y="177305"/>
                  </a:lnTo>
                  <a:lnTo>
                    <a:pt x="177563" y="177305"/>
                  </a:lnTo>
                  <a:lnTo>
                    <a:pt x="189401" y="177305"/>
                  </a:lnTo>
                  <a:lnTo>
                    <a:pt x="201239" y="177305"/>
                  </a:lnTo>
                  <a:lnTo>
                    <a:pt x="213076" y="177305"/>
                  </a:lnTo>
                  <a:lnTo>
                    <a:pt x="224914" y="177305"/>
                  </a:lnTo>
                  <a:lnTo>
                    <a:pt x="236751" y="177305"/>
                  </a:lnTo>
                  <a:lnTo>
                    <a:pt x="248589" y="177305"/>
                  </a:lnTo>
                  <a:lnTo>
                    <a:pt x="260427" y="177305"/>
                  </a:lnTo>
                  <a:lnTo>
                    <a:pt x="272264" y="177305"/>
                  </a:lnTo>
                  <a:lnTo>
                    <a:pt x="284102" y="177305"/>
                  </a:lnTo>
                  <a:lnTo>
                    <a:pt x="295939" y="177305"/>
                  </a:lnTo>
                  <a:lnTo>
                    <a:pt x="307777" y="177305"/>
                  </a:lnTo>
                  <a:lnTo>
                    <a:pt x="319614" y="177305"/>
                  </a:lnTo>
                  <a:lnTo>
                    <a:pt x="331452" y="177305"/>
                  </a:lnTo>
                  <a:lnTo>
                    <a:pt x="343290" y="177305"/>
                  </a:lnTo>
                  <a:lnTo>
                    <a:pt x="355127" y="177305"/>
                  </a:lnTo>
                  <a:lnTo>
                    <a:pt x="366965" y="177305"/>
                  </a:lnTo>
                  <a:lnTo>
                    <a:pt x="378802" y="177305"/>
                  </a:lnTo>
                  <a:lnTo>
                    <a:pt x="390640" y="177305"/>
                  </a:lnTo>
                  <a:lnTo>
                    <a:pt x="402478" y="177305"/>
                  </a:lnTo>
                  <a:lnTo>
                    <a:pt x="414315" y="177305"/>
                  </a:lnTo>
                  <a:lnTo>
                    <a:pt x="426153" y="177305"/>
                  </a:lnTo>
                  <a:lnTo>
                    <a:pt x="437990" y="177305"/>
                  </a:lnTo>
                  <a:lnTo>
                    <a:pt x="449828" y="177305"/>
                  </a:lnTo>
                  <a:lnTo>
                    <a:pt x="461666" y="177305"/>
                  </a:lnTo>
                  <a:lnTo>
                    <a:pt x="473503" y="177305"/>
                  </a:lnTo>
                  <a:lnTo>
                    <a:pt x="485341" y="177305"/>
                  </a:lnTo>
                  <a:lnTo>
                    <a:pt x="497178" y="177305"/>
                  </a:lnTo>
                  <a:lnTo>
                    <a:pt x="509016" y="177305"/>
                  </a:lnTo>
                  <a:lnTo>
                    <a:pt x="520854" y="177305"/>
                  </a:lnTo>
                  <a:lnTo>
                    <a:pt x="532691" y="177305"/>
                  </a:lnTo>
                  <a:lnTo>
                    <a:pt x="544529" y="177305"/>
                  </a:lnTo>
                  <a:lnTo>
                    <a:pt x="556366" y="177305"/>
                  </a:lnTo>
                  <a:lnTo>
                    <a:pt x="568204" y="177305"/>
                  </a:lnTo>
                  <a:lnTo>
                    <a:pt x="580042" y="177305"/>
                  </a:lnTo>
                  <a:lnTo>
                    <a:pt x="591879" y="177305"/>
                  </a:lnTo>
                  <a:lnTo>
                    <a:pt x="603717" y="177305"/>
                  </a:lnTo>
                  <a:lnTo>
                    <a:pt x="615554" y="177305"/>
                  </a:lnTo>
                  <a:lnTo>
                    <a:pt x="627392" y="177305"/>
                  </a:lnTo>
                  <a:lnTo>
                    <a:pt x="639229" y="177305"/>
                  </a:lnTo>
                  <a:lnTo>
                    <a:pt x="651067" y="177305"/>
                  </a:lnTo>
                  <a:lnTo>
                    <a:pt x="662905" y="177305"/>
                  </a:lnTo>
                  <a:lnTo>
                    <a:pt x="674742" y="177305"/>
                  </a:lnTo>
                  <a:lnTo>
                    <a:pt x="686580" y="177305"/>
                  </a:lnTo>
                  <a:lnTo>
                    <a:pt x="698417" y="177305"/>
                  </a:lnTo>
                  <a:lnTo>
                    <a:pt x="710255" y="177305"/>
                  </a:lnTo>
                  <a:lnTo>
                    <a:pt x="722093" y="177305"/>
                  </a:lnTo>
                  <a:lnTo>
                    <a:pt x="733930" y="177305"/>
                  </a:lnTo>
                  <a:lnTo>
                    <a:pt x="745768" y="177305"/>
                  </a:lnTo>
                  <a:lnTo>
                    <a:pt x="757605" y="177305"/>
                  </a:lnTo>
                  <a:lnTo>
                    <a:pt x="769443" y="177305"/>
                  </a:lnTo>
                  <a:lnTo>
                    <a:pt x="781281" y="177305"/>
                  </a:lnTo>
                  <a:lnTo>
                    <a:pt x="793118" y="177305"/>
                  </a:lnTo>
                  <a:lnTo>
                    <a:pt x="804956" y="177305"/>
                  </a:lnTo>
                  <a:lnTo>
                    <a:pt x="816793" y="177305"/>
                  </a:lnTo>
                  <a:lnTo>
                    <a:pt x="828631" y="177305"/>
                  </a:lnTo>
                  <a:lnTo>
                    <a:pt x="840469" y="177305"/>
                  </a:lnTo>
                  <a:lnTo>
                    <a:pt x="852306" y="177305"/>
                  </a:lnTo>
                  <a:lnTo>
                    <a:pt x="864144" y="177305"/>
                  </a:lnTo>
                  <a:lnTo>
                    <a:pt x="875981" y="177305"/>
                  </a:lnTo>
                  <a:lnTo>
                    <a:pt x="887819" y="177305"/>
                  </a:lnTo>
                  <a:lnTo>
                    <a:pt x="899657" y="177305"/>
                  </a:lnTo>
                  <a:lnTo>
                    <a:pt x="911494" y="177305"/>
                  </a:lnTo>
                  <a:lnTo>
                    <a:pt x="923332" y="177305"/>
                  </a:lnTo>
                  <a:lnTo>
                    <a:pt x="935169" y="177305"/>
                  </a:lnTo>
                  <a:lnTo>
                    <a:pt x="947007" y="177305"/>
                  </a:lnTo>
                  <a:lnTo>
                    <a:pt x="958844" y="177305"/>
                  </a:lnTo>
                  <a:lnTo>
                    <a:pt x="970682" y="177305"/>
                  </a:lnTo>
                  <a:lnTo>
                    <a:pt x="982520" y="177305"/>
                  </a:lnTo>
                  <a:lnTo>
                    <a:pt x="994357" y="177305"/>
                  </a:lnTo>
                  <a:lnTo>
                    <a:pt x="1006195" y="177305"/>
                  </a:lnTo>
                  <a:lnTo>
                    <a:pt x="1018032" y="177305"/>
                  </a:lnTo>
                  <a:lnTo>
                    <a:pt x="1029870" y="177305"/>
                  </a:lnTo>
                  <a:lnTo>
                    <a:pt x="1041708" y="177305"/>
                  </a:lnTo>
                  <a:lnTo>
                    <a:pt x="1053545" y="177305"/>
                  </a:lnTo>
                  <a:lnTo>
                    <a:pt x="1065383" y="177305"/>
                  </a:lnTo>
                  <a:lnTo>
                    <a:pt x="1077220" y="177305"/>
                  </a:lnTo>
                  <a:lnTo>
                    <a:pt x="1089058" y="177305"/>
                  </a:lnTo>
                  <a:lnTo>
                    <a:pt x="1100896" y="177305"/>
                  </a:lnTo>
                  <a:lnTo>
                    <a:pt x="1112733" y="177305"/>
                  </a:lnTo>
                  <a:lnTo>
                    <a:pt x="1124571" y="177305"/>
                  </a:lnTo>
                  <a:lnTo>
                    <a:pt x="1136408" y="177305"/>
                  </a:lnTo>
                  <a:lnTo>
                    <a:pt x="1148246" y="177305"/>
                  </a:lnTo>
                  <a:lnTo>
                    <a:pt x="1160084" y="177305"/>
                  </a:lnTo>
                  <a:lnTo>
                    <a:pt x="1171921" y="177305"/>
                  </a:lnTo>
                  <a:lnTo>
                    <a:pt x="1171921" y="177305"/>
                  </a:lnTo>
                  <a:lnTo>
                    <a:pt x="1183759" y="177305"/>
                  </a:lnTo>
                  <a:lnTo>
                    <a:pt x="1195596" y="177305"/>
                  </a:lnTo>
                  <a:lnTo>
                    <a:pt x="1207434" y="177305"/>
                  </a:lnTo>
                  <a:lnTo>
                    <a:pt x="1219272" y="177305"/>
                  </a:lnTo>
                  <a:lnTo>
                    <a:pt x="1231109" y="177305"/>
                  </a:lnTo>
                  <a:lnTo>
                    <a:pt x="1242947" y="177305"/>
                  </a:lnTo>
                  <a:lnTo>
                    <a:pt x="1254784" y="177305"/>
                  </a:lnTo>
                  <a:lnTo>
                    <a:pt x="1266622" y="177305"/>
                  </a:lnTo>
                  <a:lnTo>
                    <a:pt x="1278459" y="177305"/>
                  </a:lnTo>
                  <a:lnTo>
                    <a:pt x="1290297" y="177305"/>
                  </a:lnTo>
                  <a:lnTo>
                    <a:pt x="1302135" y="177305"/>
                  </a:lnTo>
                  <a:lnTo>
                    <a:pt x="1313972" y="177305"/>
                  </a:lnTo>
                  <a:lnTo>
                    <a:pt x="1325810" y="177305"/>
                  </a:lnTo>
                  <a:lnTo>
                    <a:pt x="1337647" y="177305"/>
                  </a:lnTo>
                  <a:lnTo>
                    <a:pt x="1349485" y="177305"/>
                  </a:lnTo>
                  <a:lnTo>
                    <a:pt x="1361323" y="177305"/>
                  </a:lnTo>
                  <a:lnTo>
                    <a:pt x="1373160" y="177305"/>
                  </a:lnTo>
                  <a:lnTo>
                    <a:pt x="1384998" y="177305"/>
                  </a:lnTo>
                  <a:lnTo>
                    <a:pt x="1396835" y="177305"/>
                  </a:lnTo>
                  <a:lnTo>
                    <a:pt x="1408673" y="177305"/>
                  </a:lnTo>
                  <a:lnTo>
                    <a:pt x="1420511" y="177305"/>
                  </a:lnTo>
                  <a:lnTo>
                    <a:pt x="1432348" y="177305"/>
                  </a:lnTo>
                  <a:lnTo>
                    <a:pt x="1444186" y="177305"/>
                  </a:lnTo>
                  <a:lnTo>
                    <a:pt x="1456023" y="177305"/>
                  </a:lnTo>
                  <a:lnTo>
                    <a:pt x="1467861" y="177305"/>
                  </a:lnTo>
                  <a:lnTo>
                    <a:pt x="1479699" y="177305"/>
                  </a:lnTo>
                  <a:lnTo>
                    <a:pt x="1491536" y="177305"/>
                  </a:lnTo>
                  <a:lnTo>
                    <a:pt x="1503374" y="177305"/>
                  </a:lnTo>
                  <a:lnTo>
                    <a:pt x="1515211" y="177305"/>
                  </a:lnTo>
                  <a:lnTo>
                    <a:pt x="1527049" y="177305"/>
                  </a:lnTo>
                  <a:lnTo>
                    <a:pt x="1538887" y="177305"/>
                  </a:lnTo>
                  <a:lnTo>
                    <a:pt x="1550724" y="177305"/>
                  </a:lnTo>
                  <a:lnTo>
                    <a:pt x="1562562" y="177305"/>
                  </a:lnTo>
                  <a:lnTo>
                    <a:pt x="1574399" y="177305"/>
                  </a:lnTo>
                  <a:lnTo>
                    <a:pt x="1586237" y="177305"/>
                  </a:lnTo>
                  <a:lnTo>
                    <a:pt x="1598074" y="177305"/>
                  </a:lnTo>
                  <a:lnTo>
                    <a:pt x="1609912" y="177305"/>
                  </a:lnTo>
                  <a:lnTo>
                    <a:pt x="1621750" y="177305"/>
                  </a:lnTo>
                  <a:lnTo>
                    <a:pt x="1633587" y="177305"/>
                  </a:lnTo>
                  <a:lnTo>
                    <a:pt x="1645425" y="177305"/>
                  </a:lnTo>
                  <a:lnTo>
                    <a:pt x="1657262" y="177305"/>
                  </a:lnTo>
                  <a:lnTo>
                    <a:pt x="1669100" y="177305"/>
                  </a:lnTo>
                  <a:lnTo>
                    <a:pt x="1680938" y="177305"/>
                  </a:lnTo>
                  <a:lnTo>
                    <a:pt x="1692775" y="177305"/>
                  </a:lnTo>
                  <a:lnTo>
                    <a:pt x="1704613" y="177305"/>
                  </a:lnTo>
                  <a:lnTo>
                    <a:pt x="1716450" y="177305"/>
                  </a:lnTo>
                  <a:lnTo>
                    <a:pt x="1728288" y="177305"/>
                  </a:lnTo>
                  <a:lnTo>
                    <a:pt x="1740126" y="177305"/>
                  </a:lnTo>
                  <a:lnTo>
                    <a:pt x="1751963" y="177305"/>
                  </a:lnTo>
                  <a:lnTo>
                    <a:pt x="1763801" y="177305"/>
                  </a:lnTo>
                  <a:lnTo>
                    <a:pt x="1775638" y="177305"/>
                  </a:lnTo>
                  <a:lnTo>
                    <a:pt x="1787476" y="177305"/>
                  </a:lnTo>
                  <a:lnTo>
                    <a:pt x="1799314" y="177305"/>
                  </a:lnTo>
                  <a:lnTo>
                    <a:pt x="1811151" y="177305"/>
                  </a:lnTo>
                  <a:lnTo>
                    <a:pt x="1822989" y="177305"/>
                  </a:lnTo>
                  <a:lnTo>
                    <a:pt x="1834826" y="177305"/>
                  </a:lnTo>
                  <a:lnTo>
                    <a:pt x="1846664" y="177305"/>
                  </a:lnTo>
                  <a:lnTo>
                    <a:pt x="1858502" y="177305"/>
                  </a:lnTo>
                  <a:lnTo>
                    <a:pt x="1870339" y="177305"/>
                  </a:lnTo>
                  <a:lnTo>
                    <a:pt x="1882177" y="177305"/>
                  </a:lnTo>
                  <a:lnTo>
                    <a:pt x="1894014" y="177305"/>
                  </a:lnTo>
                  <a:lnTo>
                    <a:pt x="1905852" y="177305"/>
                  </a:lnTo>
                  <a:lnTo>
                    <a:pt x="1917689" y="177305"/>
                  </a:lnTo>
                  <a:lnTo>
                    <a:pt x="1929527" y="177305"/>
                  </a:lnTo>
                  <a:lnTo>
                    <a:pt x="1941365" y="177305"/>
                  </a:lnTo>
                  <a:lnTo>
                    <a:pt x="1953202" y="177305"/>
                  </a:lnTo>
                  <a:lnTo>
                    <a:pt x="1965040" y="177305"/>
                  </a:lnTo>
                  <a:lnTo>
                    <a:pt x="1976877" y="177305"/>
                  </a:lnTo>
                  <a:lnTo>
                    <a:pt x="1988715" y="177305"/>
                  </a:lnTo>
                  <a:lnTo>
                    <a:pt x="2000553" y="177305"/>
                  </a:lnTo>
                  <a:lnTo>
                    <a:pt x="2012390" y="177305"/>
                  </a:lnTo>
                  <a:lnTo>
                    <a:pt x="2024228" y="177305"/>
                  </a:lnTo>
                  <a:lnTo>
                    <a:pt x="2036065" y="177305"/>
                  </a:lnTo>
                  <a:lnTo>
                    <a:pt x="2047903" y="177305"/>
                  </a:lnTo>
                  <a:lnTo>
                    <a:pt x="2059741" y="177305"/>
                  </a:lnTo>
                  <a:lnTo>
                    <a:pt x="2071578" y="177305"/>
                  </a:lnTo>
                  <a:lnTo>
                    <a:pt x="2083416" y="177305"/>
                  </a:lnTo>
                  <a:lnTo>
                    <a:pt x="2095253" y="177305"/>
                  </a:lnTo>
                  <a:lnTo>
                    <a:pt x="2107091" y="177305"/>
                  </a:lnTo>
                  <a:lnTo>
                    <a:pt x="2118929" y="177305"/>
                  </a:lnTo>
                  <a:lnTo>
                    <a:pt x="2130766" y="177305"/>
                  </a:lnTo>
                  <a:lnTo>
                    <a:pt x="2142604" y="177305"/>
                  </a:lnTo>
                  <a:lnTo>
                    <a:pt x="2154441" y="177305"/>
                  </a:lnTo>
                  <a:lnTo>
                    <a:pt x="2166279" y="177305"/>
                  </a:lnTo>
                  <a:lnTo>
                    <a:pt x="2178117" y="177305"/>
                  </a:lnTo>
                  <a:lnTo>
                    <a:pt x="2189954" y="177305"/>
                  </a:lnTo>
                  <a:lnTo>
                    <a:pt x="2201792" y="177305"/>
                  </a:lnTo>
                  <a:lnTo>
                    <a:pt x="2213629" y="177305"/>
                  </a:lnTo>
                  <a:lnTo>
                    <a:pt x="2225467" y="177305"/>
                  </a:lnTo>
                  <a:lnTo>
                    <a:pt x="2237304" y="177305"/>
                  </a:lnTo>
                  <a:lnTo>
                    <a:pt x="2249142" y="177305"/>
                  </a:lnTo>
                  <a:lnTo>
                    <a:pt x="2260980" y="177305"/>
                  </a:lnTo>
                  <a:lnTo>
                    <a:pt x="2272817" y="177305"/>
                  </a:lnTo>
                  <a:lnTo>
                    <a:pt x="2284655" y="177305"/>
                  </a:lnTo>
                  <a:lnTo>
                    <a:pt x="2296492" y="177305"/>
                  </a:lnTo>
                  <a:lnTo>
                    <a:pt x="2308330" y="177305"/>
                  </a:lnTo>
                  <a:lnTo>
                    <a:pt x="2320168" y="177305"/>
                  </a:lnTo>
                  <a:lnTo>
                    <a:pt x="2332005" y="177305"/>
                  </a:lnTo>
                  <a:lnTo>
                    <a:pt x="2343843" y="177305"/>
                  </a:lnTo>
                  <a:lnTo>
                    <a:pt x="2343843" y="177246"/>
                  </a:lnTo>
                  <a:lnTo>
                    <a:pt x="2355680" y="177235"/>
                  </a:lnTo>
                  <a:lnTo>
                    <a:pt x="2367518" y="177223"/>
                  </a:lnTo>
                  <a:lnTo>
                    <a:pt x="2379356" y="177209"/>
                  </a:lnTo>
                  <a:lnTo>
                    <a:pt x="2391193" y="177192"/>
                  </a:lnTo>
                  <a:lnTo>
                    <a:pt x="2403031" y="177172"/>
                  </a:lnTo>
                  <a:lnTo>
                    <a:pt x="2414868" y="177148"/>
                  </a:lnTo>
                  <a:lnTo>
                    <a:pt x="2426706" y="177121"/>
                  </a:lnTo>
                  <a:lnTo>
                    <a:pt x="2438544" y="177089"/>
                  </a:lnTo>
                  <a:lnTo>
                    <a:pt x="2450381" y="177051"/>
                  </a:lnTo>
                  <a:lnTo>
                    <a:pt x="2462219" y="177006"/>
                  </a:lnTo>
                  <a:lnTo>
                    <a:pt x="2474056" y="176954"/>
                  </a:lnTo>
                  <a:lnTo>
                    <a:pt x="2485894" y="176892"/>
                  </a:lnTo>
                  <a:lnTo>
                    <a:pt x="2497732" y="176820"/>
                  </a:lnTo>
                  <a:lnTo>
                    <a:pt x="2509569" y="176735"/>
                  </a:lnTo>
                  <a:lnTo>
                    <a:pt x="2521407" y="176636"/>
                  </a:lnTo>
                  <a:lnTo>
                    <a:pt x="2533244" y="176519"/>
                  </a:lnTo>
                  <a:lnTo>
                    <a:pt x="2545082" y="176382"/>
                  </a:lnTo>
                  <a:lnTo>
                    <a:pt x="2556919" y="176221"/>
                  </a:lnTo>
                  <a:lnTo>
                    <a:pt x="2568757" y="176032"/>
                  </a:lnTo>
                  <a:lnTo>
                    <a:pt x="2580595" y="175811"/>
                  </a:lnTo>
                  <a:lnTo>
                    <a:pt x="2592432" y="175551"/>
                  </a:lnTo>
                  <a:lnTo>
                    <a:pt x="2604270" y="175247"/>
                  </a:lnTo>
                  <a:lnTo>
                    <a:pt x="2616107" y="174891"/>
                  </a:lnTo>
                  <a:lnTo>
                    <a:pt x="2627945" y="174474"/>
                  </a:lnTo>
                  <a:lnTo>
                    <a:pt x="2639783" y="173987"/>
                  </a:lnTo>
                  <a:lnTo>
                    <a:pt x="2651620" y="173418"/>
                  </a:lnTo>
                  <a:lnTo>
                    <a:pt x="2663458" y="172753"/>
                  </a:lnTo>
                  <a:lnTo>
                    <a:pt x="2675295" y="171979"/>
                  </a:lnTo>
                  <a:lnTo>
                    <a:pt x="2687133" y="171077"/>
                  </a:lnTo>
                  <a:lnTo>
                    <a:pt x="2698971" y="170030"/>
                  </a:lnTo>
                  <a:lnTo>
                    <a:pt x="2710808" y="168815"/>
                  </a:lnTo>
                  <a:lnTo>
                    <a:pt x="2722646" y="167409"/>
                  </a:lnTo>
                  <a:lnTo>
                    <a:pt x="2734483" y="165786"/>
                  </a:lnTo>
                  <a:lnTo>
                    <a:pt x="2746321" y="163918"/>
                  </a:lnTo>
                  <a:lnTo>
                    <a:pt x="2758159" y="161775"/>
                  </a:lnTo>
                  <a:lnTo>
                    <a:pt x="2769996" y="159327"/>
                  </a:lnTo>
                  <a:lnTo>
                    <a:pt x="2781834" y="156543"/>
                  </a:lnTo>
                  <a:lnTo>
                    <a:pt x="2793671" y="153392"/>
                  </a:lnTo>
                  <a:lnTo>
                    <a:pt x="2805509" y="149847"/>
                  </a:lnTo>
                  <a:lnTo>
                    <a:pt x="2817347" y="145884"/>
                  </a:lnTo>
                  <a:lnTo>
                    <a:pt x="2829184" y="141486"/>
                  </a:lnTo>
                  <a:lnTo>
                    <a:pt x="2841022" y="136644"/>
                  </a:lnTo>
                  <a:lnTo>
                    <a:pt x="2852859" y="131360"/>
                  </a:lnTo>
                  <a:lnTo>
                    <a:pt x="2864697" y="125649"/>
                  </a:lnTo>
                  <a:lnTo>
                    <a:pt x="2876534" y="119540"/>
                  </a:lnTo>
                  <a:lnTo>
                    <a:pt x="2888372" y="113078"/>
                  </a:lnTo>
                  <a:lnTo>
                    <a:pt x="2900210" y="106322"/>
                  </a:lnTo>
                  <a:lnTo>
                    <a:pt x="2912047" y="99346"/>
                  </a:lnTo>
                  <a:lnTo>
                    <a:pt x="2923885" y="92232"/>
                  </a:lnTo>
                  <a:lnTo>
                    <a:pt x="2935722" y="85072"/>
                  </a:lnTo>
                  <a:lnTo>
                    <a:pt x="2947560" y="77959"/>
                  </a:lnTo>
                  <a:lnTo>
                    <a:pt x="2959398" y="70982"/>
                  </a:lnTo>
                  <a:lnTo>
                    <a:pt x="2971235" y="64227"/>
                  </a:lnTo>
                  <a:lnTo>
                    <a:pt x="2983073" y="57765"/>
                  </a:lnTo>
                  <a:lnTo>
                    <a:pt x="2994910" y="51656"/>
                  </a:lnTo>
                  <a:lnTo>
                    <a:pt x="3006748" y="45944"/>
                  </a:lnTo>
                  <a:lnTo>
                    <a:pt x="3018586" y="40660"/>
                  </a:lnTo>
                  <a:lnTo>
                    <a:pt x="3030423" y="35818"/>
                  </a:lnTo>
                  <a:lnTo>
                    <a:pt x="3042261" y="31420"/>
                  </a:lnTo>
                  <a:lnTo>
                    <a:pt x="3054098" y="27457"/>
                  </a:lnTo>
                  <a:lnTo>
                    <a:pt x="3065936" y="23912"/>
                  </a:lnTo>
                  <a:lnTo>
                    <a:pt x="3077774" y="20762"/>
                  </a:lnTo>
                  <a:lnTo>
                    <a:pt x="3089611" y="17977"/>
                  </a:lnTo>
                  <a:lnTo>
                    <a:pt x="3101449" y="15530"/>
                  </a:lnTo>
                  <a:lnTo>
                    <a:pt x="3113286" y="13387"/>
                  </a:lnTo>
                  <a:lnTo>
                    <a:pt x="3125124" y="11519"/>
                  </a:lnTo>
                  <a:lnTo>
                    <a:pt x="3136962" y="9896"/>
                  </a:lnTo>
                  <a:lnTo>
                    <a:pt x="3148799" y="8490"/>
                  </a:lnTo>
                  <a:lnTo>
                    <a:pt x="3160637" y="7275"/>
                  </a:lnTo>
                  <a:lnTo>
                    <a:pt x="3172474" y="6227"/>
                  </a:lnTo>
                  <a:lnTo>
                    <a:pt x="3184312" y="5326"/>
                  </a:lnTo>
                  <a:lnTo>
                    <a:pt x="3196149" y="4551"/>
                  </a:lnTo>
                  <a:lnTo>
                    <a:pt x="3207987" y="3887"/>
                  </a:lnTo>
                  <a:lnTo>
                    <a:pt x="3219825" y="3318"/>
                  </a:lnTo>
                  <a:lnTo>
                    <a:pt x="3231662" y="2830"/>
                  </a:lnTo>
                  <a:lnTo>
                    <a:pt x="3243500" y="2414"/>
                  </a:lnTo>
                  <a:lnTo>
                    <a:pt x="3255337" y="2058"/>
                  </a:lnTo>
                  <a:lnTo>
                    <a:pt x="3267175" y="1753"/>
                  </a:lnTo>
                  <a:lnTo>
                    <a:pt x="3279013" y="1494"/>
                  </a:lnTo>
                  <a:lnTo>
                    <a:pt x="3290850" y="1272"/>
                  </a:lnTo>
                  <a:lnTo>
                    <a:pt x="3302688" y="1084"/>
                  </a:lnTo>
                  <a:lnTo>
                    <a:pt x="3314525" y="923"/>
                  </a:lnTo>
                  <a:lnTo>
                    <a:pt x="3326363" y="786"/>
                  </a:lnTo>
                  <a:lnTo>
                    <a:pt x="3338201" y="669"/>
                  </a:lnTo>
                  <a:lnTo>
                    <a:pt x="3350038" y="569"/>
                  </a:lnTo>
                  <a:lnTo>
                    <a:pt x="3361876" y="484"/>
                  </a:lnTo>
                  <a:lnTo>
                    <a:pt x="3373713" y="412"/>
                  </a:lnTo>
                  <a:lnTo>
                    <a:pt x="3385551" y="351"/>
                  </a:lnTo>
                  <a:lnTo>
                    <a:pt x="3397389" y="298"/>
                  </a:lnTo>
                  <a:lnTo>
                    <a:pt x="3409226" y="254"/>
                  </a:lnTo>
                  <a:lnTo>
                    <a:pt x="3421064" y="216"/>
                  </a:lnTo>
                  <a:lnTo>
                    <a:pt x="3432901" y="184"/>
                  </a:lnTo>
                  <a:lnTo>
                    <a:pt x="3444739" y="156"/>
                  </a:lnTo>
                  <a:lnTo>
                    <a:pt x="3456576" y="133"/>
                  </a:lnTo>
                  <a:lnTo>
                    <a:pt x="3468414" y="113"/>
                  </a:lnTo>
                  <a:lnTo>
                    <a:pt x="3480252" y="96"/>
                  </a:lnTo>
                  <a:lnTo>
                    <a:pt x="3492089" y="82"/>
                  </a:lnTo>
                  <a:lnTo>
                    <a:pt x="3503927" y="69"/>
                  </a:lnTo>
                  <a:lnTo>
                    <a:pt x="3515764" y="5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38900">
                  <a:alpha val="100000"/>
                </a:srgbClr>
              </a:solidFill>
              <a:prstDash val="solid"/>
              <a:round/>
            </a:ln>
          </p:spPr>
          <p:txBody>
            <a:bodyPr/>
            <a:lstStyle/>
            <a:p/>
          </p:txBody>
        </p:sp>
        <p:sp>
          <p:nvSpPr>
            <p:cNvPr id="35" name="pl35"/>
            <p:cNvSpPr/>
            <p:nvPr/>
          </p:nvSpPr>
          <p:spPr>
            <a:xfrm>
              <a:off x="2482351" y="1254085"/>
              <a:ext cx="4687686" cy="354611"/>
            </a:xfrm>
            <a:custGeom>
              <a:avLst/>
              <a:pathLst>
                <a:path w="4687686" h="354611">
                  <a:moveTo>
                    <a:pt x="0" y="354611"/>
                  </a:moveTo>
                  <a:lnTo>
                    <a:pt x="11837" y="354611"/>
                  </a:lnTo>
                  <a:lnTo>
                    <a:pt x="23675" y="354611"/>
                  </a:lnTo>
                  <a:lnTo>
                    <a:pt x="35512" y="354611"/>
                  </a:lnTo>
                  <a:lnTo>
                    <a:pt x="47350" y="354611"/>
                  </a:lnTo>
                  <a:lnTo>
                    <a:pt x="59187" y="354611"/>
                  </a:lnTo>
                  <a:lnTo>
                    <a:pt x="71025" y="354611"/>
                  </a:lnTo>
                  <a:lnTo>
                    <a:pt x="82863" y="354611"/>
                  </a:lnTo>
                  <a:lnTo>
                    <a:pt x="94700" y="354611"/>
                  </a:lnTo>
                  <a:lnTo>
                    <a:pt x="106538" y="354611"/>
                  </a:lnTo>
                  <a:lnTo>
                    <a:pt x="118375" y="354611"/>
                  </a:lnTo>
                  <a:lnTo>
                    <a:pt x="130213" y="354611"/>
                  </a:lnTo>
                  <a:lnTo>
                    <a:pt x="142051" y="354611"/>
                  </a:lnTo>
                  <a:lnTo>
                    <a:pt x="153888" y="354611"/>
                  </a:lnTo>
                  <a:lnTo>
                    <a:pt x="165726" y="354611"/>
                  </a:lnTo>
                  <a:lnTo>
                    <a:pt x="177563" y="354611"/>
                  </a:lnTo>
                  <a:lnTo>
                    <a:pt x="189401" y="354611"/>
                  </a:lnTo>
                  <a:lnTo>
                    <a:pt x="201239" y="354611"/>
                  </a:lnTo>
                  <a:lnTo>
                    <a:pt x="213076" y="354611"/>
                  </a:lnTo>
                  <a:lnTo>
                    <a:pt x="224914" y="354611"/>
                  </a:lnTo>
                  <a:lnTo>
                    <a:pt x="236751" y="354611"/>
                  </a:lnTo>
                  <a:lnTo>
                    <a:pt x="248589" y="354611"/>
                  </a:lnTo>
                  <a:lnTo>
                    <a:pt x="260427" y="354611"/>
                  </a:lnTo>
                  <a:lnTo>
                    <a:pt x="272264" y="354611"/>
                  </a:lnTo>
                  <a:lnTo>
                    <a:pt x="284102" y="354611"/>
                  </a:lnTo>
                  <a:lnTo>
                    <a:pt x="295939" y="354611"/>
                  </a:lnTo>
                  <a:lnTo>
                    <a:pt x="307777" y="354611"/>
                  </a:lnTo>
                  <a:lnTo>
                    <a:pt x="319614" y="354611"/>
                  </a:lnTo>
                  <a:lnTo>
                    <a:pt x="331452" y="354611"/>
                  </a:lnTo>
                  <a:lnTo>
                    <a:pt x="343290" y="354611"/>
                  </a:lnTo>
                  <a:lnTo>
                    <a:pt x="355127" y="354611"/>
                  </a:lnTo>
                  <a:lnTo>
                    <a:pt x="366965" y="354611"/>
                  </a:lnTo>
                  <a:lnTo>
                    <a:pt x="378802" y="354611"/>
                  </a:lnTo>
                  <a:lnTo>
                    <a:pt x="390640" y="354611"/>
                  </a:lnTo>
                  <a:lnTo>
                    <a:pt x="402478" y="354611"/>
                  </a:lnTo>
                  <a:lnTo>
                    <a:pt x="414315" y="354611"/>
                  </a:lnTo>
                  <a:lnTo>
                    <a:pt x="426153" y="354611"/>
                  </a:lnTo>
                  <a:lnTo>
                    <a:pt x="437990" y="354611"/>
                  </a:lnTo>
                  <a:lnTo>
                    <a:pt x="449828" y="354611"/>
                  </a:lnTo>
                  <a:lnTo>
                    <a:pt x="461666" y="354611"/>
                  </a:lnTo>
                  <a:lnTo>
                    <a:pt x="473503" y="354611"/>
                  </a:lnTo>
                  <a:lnTo>
                    <a:pt x="485341" y="354611"/>
                  </a:lnTo>
                  <a:lnTo>
                    <a:pt x="497178" y="354611"/>
                  </a:lnTo>
                  <a:lnTo>
                    <a:pt x="509016" y="354611"/>
                  </a:lnTo>
                  <a:lnTo>
                    <a:pt x="520854" y="354611"/>
                  </a:lnTo>
                  <a:lnTo>
                    <a:pt x="532691" y="354611"/>
                  </a:lnTo>
                  <a:lnTo>
                    <a:pt x="544529" y="354611"/>
                  </a:lnTo>
                  <a:lnTo>
                    <a:pt x="556366" y="354611"/>
                  </a:lnTo>
                  <a:lnTo>
                    <a:pt x="568204" y="354611"/>
                  </a:lnTo>
                  <a:lnTo>
                    <a:pt x="580042" y="354611"/>
                  </a:lnTo>
                  <a:lnTo>
                    <a:pt x="591879" y="354611"/>
                  </a:lnTo>
                  <a:lnTo>
                    <a:pt x="603717" y="354611"/>
                  </a:lnTo>
                  <a:lnTo>
                    <a:pt x="615554" y="354611"/>
                  </a:lnTo>
                  <a:lnTo>
                    <a:pt x="627392" y="354611"/>
                  </a:lnTo>
                  <a:lnTo>
                    <a:pt x="639229" y="354611"/>
                  </a:lnTo>
                  <a:lnTo>
                    <a:pt x="651067" y="354611"/>
                  </a:lnTo>
                  <a:lnTo>
                    <a:pt x="662905" y="354611"/>
                  </a:lnTo>
                  <a:lnTo>
                    <a:pt x="674742" y="354611"/>
                  </a:lnTo>
                  <a:lnTo>
                    <a:pt x="686580" y="354611"/>
                  </a:lnTo>
                  <a:lnTo>
                    <a:pt x="698417" y="354611"/>
                  </a:lnTo>
                  <a:lnTo>
                    <a:pt x="710255" y="354611"/>
                  </a:lnTo>
                  <a:lnTo>
                    <a:pt x="722093" y="354611"/>
                  </a:lnTo>
                  <a:lnTo>
                    <a:pt x="733930" y="354611"/>
                  </a:lnTo>
                  <a:lnTo>
                    <a:pt x="745768" y="354611"/>
                  </a:lnTo>
                  <a:lnTo>
                    <a:pt x="757605" y="354611"/>
                  </a:lnTo>
                  <a:lnTo>
                    <a:pt x="769443" y="354611"/>
                  </a:lnTo>
                  <a:lnTo>
                    <a:pt x="781281" y="354611"/>
                  </a:lnTo>
                  <a:lnTo>
                    <a:pt x="793118" y="354611"/>
                  </a:lnTo>
                  <a:lnTo>
                    <a:pt x="804956" y="354611"/>
                  </a:lnTo>
                  <a:lnTo>
                    <a:pt x="816793" y="354611"/>
                  </a:lnTo>
                  <a:lnTo>
                    <a:pt x="828631" y="354611"/>
                  </a:lnTo>
                  <a:lnTo>
                    <a:pt x="840469" y="354611"/>
                  </a:lnTo>
                  <a:lnTo>
                    <a:pt x="852306" y="354611"/>
                  </a:lnTo>
                  <a:lnTo>
                    <a:pt x="864144" y="354611"/>
                  </a:lnTo>
                  <a:lnTo>
                    <a:pt x="875981" y="354611"/>
                  </a:lnTo>
                  <a:lnTo>
                    <a:pt x="887819" y="354611"/>
                  </a:lnTo>
                  <a:lnTo>
                    <a:pt x="899657" y="354611"/>
                  </a:lnTo>
                  <a:lnTo>
                    <a:pt x="911494" y="354611"/>
                  </a:lnTo>
                  <a:lnTo>
                    <a:pt x="923332" y="354611"/>
                  </a:lnTo>
                  <a:lnTo>
                    <a:pt x="935169" y="354611"/>
                  </a:lnTo>
                  <a:lnTo>
                    <a:pt x="947007" y="354611"/>
                  </a:lnTo>
                  <a:lnTo>
                    <a:pt x="958844" y="354611"/>
                  </a:lnTo>
                  <a:lnTo>
                    <a:pt x="970682" y="354611"/>
                  </a:lnTo>
                  <a:lnTo>
                    <a:pt x="982520" y="354611"/>
                  </a:lnTo>
                  <a:lnTo>
                    <a:pt x="994357" y="354611"/>
                  </a:lnTo>
                  <a:lnTo>
                    <a:pt x="1006195" y="354611"/>
                  </a:lnTo>
                  <a:lnTo>
                    <a:pt x="1018032" y="354611"/>
                  </a:lnTo>
                  <a:lnTo>
                    <a:pt x="1029870" y="354611"/>
                  </a:lnTo>
                  <a:lnTo>
                    <a:pt x="1041708" y="354611"/>
                  </a:lnTo>
                  <a:lnTo>
                    <a:pt x="1053545" y="354611"/>
                  </a:lnTo>
                  <a:lnTo>
                    <a:pt x="1065383" y="354611"/>
                  </a:lnTo>
                  <a:lnTo>
                    <a:pt x="1077220" y="354611"/>
                  </a:lnTo>
                  <a:lnTo>
                    <a:pt x="1089058" y="354611"/>
                  </a:lnTo>
                  <a:lnTo>
                    <a:pt x="1100896" y="354611"/>
                  </a:lnTo>
                  <a:lnTo>
                    <a:pt x="1112733" y="354611"/>
                  </a:lnTo>
                  <a:lnTo>
                    <a:pt x="1124571" y="354611"/>
                  </a:lnTo>
                  <a:lnTo>
                    <a:pt x="1136408" y="354611"/>
                  </a:lnTo>
                  <a:lnTo>
                    <a:pt x="1148246" y="354611"/>
                  </a:lnTo>
                  <a:lnTo>
                    <a:pt x="1160084" y="354611"/>
                  </a:lnTo>
                  <a:lnTo>
                    <a:pt x="1171921" y="354611"/>
                  </a:lnTo>
                  <a:lnTo>
                    <a:pt x="1171921" y="354492"/>
                  </a:lnTo>
                  <a:lnTo>
                    <a:pt x="1183759" y="354471"/>
                  </a:lnTo>
                  <a:lnTo>
                    <a:pt x="1195596" y="354446"/>
                  </a:lnTo>
                  <a:lnTo>
                    <a:pt x="1207434" y="354418"/>
                  </a:lnTo>
                  <a:lnTo>
                    <a:pt x="1219272" y="354384"/>
                  </a:lnTo>
                  <a:lnTo>
                    <a:pt x="1231109" y="354344"/>
                  </a:lnTo>
                  <a:lnTo>
                    <a:pt x="1242947" y="354297"/>
                  </a:lnTo>
                  <a:lnTo>
                    <a:pt x="1254784" y="354242"/>
                  </a:lnTo>
                  <a:lnTo>
                    <a:pt x="1266622" y="354178"/>
                  </a:lnTo>
                  <a:lnTo>
                    <a:pt x="1278459" y="354102"/>
                  </a:lnTo>
                  <a:lnTo>
                    <a:pt x="1290297" y="354013"/>
                  </a:lnTo>
                  <a:lnTo>
                    <a:pt x="1302135" y="353908"/>
                  </a:lnTo>
                  <a:lnTo>
                    <a:pt x="1313972" y="353785"/>
                  </a:lnTo>
                  <a:lnTo>
                    <a:pt x="1325810" y="353641"/>
                  </a:lnTo>
                  <a:lnTo>
                    <a:pt x="1337647" y="353471"/>
                  </a:lnTo>
                  <a:lnTo>
                    <a:pt x="1349485" y="353272"/>
                  </a:lnTo>
                  <a:lnTo>
                    <a:pt x="1361323" y="353039"/>
                  </a:lnTo>
                  <a:lnTo>
                    <a:pt x="1373160" y="352764"/>
                  </a:lnTo>
                  <a:lnTo>
                    <a:pt x="1384998" y="352442"/>
                  </a:lnTo>
                  <a:lnTo>
                    <a:pt x="1396835" y="352065"/>
                  </a:lnTo>
                  <a:lnTo>
                    <a:pt x="1408673" y="351622"/>
                  </a:lnTo>
                  <a:lnTo>
                    <a:pt x="1420511" y="351103"/>
                  </a:lnTo>
                  <a:lnTo>
                    <a:pt x="1432348" y="350495"/>
                  </a:lnTo>
                  <a:lnTo>
                    <a:pt x="1444186" y="349782"/>
                  </a:lnTo>
                  <a:lnTo>
                    <a:pt x="1456023" y="348949"/>
                  </a:lnTo>
                  <a:lnTo>
                    <a:pt x="1467861" y="347974"/>
                  </a:lnTo>
                  <a:lnTo>
                    <a:pt x="1479699" y="346836"/>
                  </a:lnTo>
                  <a:lnTo>
                    <a:pt x="1491536" y="345507"/>
                  </a:lnTo>
                  <a:lnTo>
                    <a:pt x="1503374" y="343958"/>
                  </a:lnTo>
                  <a:lnTo>
                    <a:pt x="1515211" y="342155"/>
                  </a:lnTo>
                  <a:lnTo>
                    <a:pt x="1527049" y="340060"/>
                  </a:lnTo>
                  <a:lnTo>
                    <a:pt x="1538887" y="337630"/>
                  </a:lnTo>
                  <a:lnTo>
                    <a:pt x="1550724" y="334818"/>
                  </a:lnTo>
                  <a:lnTo>
                    <a:pt x="1562562" y="331572"/>
                  </a:lnTo>
                  <a:lnTo>
                    <a:pt x="1574399" y="327836"/>
                  </a:lnTo>
                  <a:lnTo>
                    <a:pt x="1586237" y="323551"/>
                  </a:lnTo>
                  <a:lnTo>
                    <a:pt x="1598074" y="318655"/>
                  </a:lnTo>
                  <a:lnTo>
                    <a:pt x="1609912" y="313086"/>
                  </a:lnTo>
                  <a:lnTo>
                    <a:pt x="1621750" y="306785"/>
                  </a:lnTo>
                  <a:lnTo>
                    <a:pt x="1633587" y="299695"/>
                  </a:lnTo>
                  <a:lnTo>
                    <a:pt x="1645425" y="291769"/>
                  </a:lnTo>
                  <a:lnTo>
                    <a:pt x="1657262" y="282973"/>
                  </a:lnTo>
                  <a:lnTo>
                    <a:pt x="1669100" y="273289"/>
                  </a:lnTo>
                  <a:lnTo>
                    <a:pt x="1680938" y="262721"/>
                  </a:lnTo>
                  <a:lnTo>
                    <a:pt x="1692775" y="251299"/>
                  </a:lnTo>
                  <a:lnTo>
                    <a:pt x="1704613" y="239081"/>
                  </a:lnTo>
                  <a:lnTo>
                    <a:pt x="1716450" y="226156"/>
                  </a:lnTo>
                  <a:lnTo>
                    <a:pt x="1728288" y="212645"/>
                  </a:lnTo>
                  <a:lnTo>
                    <a:pt x="1740126" y="198692"/>
                  </a:lnTo>
                  <a:lnTo>
                    <a:pt x="1751963" y="184465"/>
                  </a:lnTo>
                  <a:lnTo>
                    <a:pt x="1763801" y="170145"/>
                  </a:lnTo>
                  <a:lnTo>
                    <a:pt x="1775638" y="155918"/>
                  </a:lnTo>
                  <a:lnTo>
                    <a:pt x="1787476" y="141965"/>
                  </a:lnTo>
                  <a:lnTo>
                    <a:pt x="1799314" y="128454"/>
                  </a:lnTo>
                  <a:lnTo>
                    <a:pt x="1811151" y="115530"/>
                  </a:lnTo>
                  <a:lnTo>
                    <a:pt x="1822989" y="103312"/>
                  </a:lnTo>
                  <a:lnTo>
                    <a:pt x="1834826" y="91889"/>
                  </a:lnTo>
                  <a:lnTo>
                    <a:pt x="1846664" y="81321"/>
                  </a:lnTo>
                  <a:lnTo>
                    <a:pt x="1858502" y="71637"/>
                  </a:lnTo>
                  <a:lnTo>
                    <a:pt x="1870339" y="62841"/>
                  </a:lnTo>
                  <a:lnTo>
                    <a:pt x="1882177" y="54915"/>
                  </a:lnTo>
                  <a:lnTo>
                    <a:pt x="1894014" y="47825"/>
                  </a:lnTo>
                  <a:lnTo>
                    <a:pt x="1905852" y="41524"/>
                  </a:lnTo>
                  <a:lnTo>
                    <a:pt x="1917689" y="35955"/>
                  </a:lnTo>
                  <a:lnTo>
                    <a:pt x="1929527" y="31060"/>
                  </a:lnTo>
                  <a:lnTo>
                    <a:pt x="1941365" y="26774"/>
                  </a:lnTo>
                  <a:lnTo>
                    <a:pt x="1953202" y="23038"/>
                  </a:lnTo>
                  <a:lnTo>
                    <a:pt x="1965040" y="19792"/>
                  </a:lnTo>
                  <a:lnTo>
                    <a:pt x="1976877" y="16980"/>
                  </a:lnTo>
                  <a:lnTo>
                    <a:pt x="1988715" y="14550"/>
                  </a:lnTo>
                  <a:lnTo>
                    <a:pt x="2000553" y="12455"/>
                  </a:lnTo>
                  <a:lnTo>
                    <a:pt x="2012390" y="10652"/>
                  </a:lnTo>
                  <a:lnTo>
                    <a:pt x="2024228" y="9103"/>
                  </a:lnTo>
                  <a:lnTo>
                    <a:pt x="2036065" y="7774"/>
                  </a:lnTo>
                  <a:lnTo>
                    <a:pt x="2047903" y="6636"/>
                  </a:lnTo>
                  <a:lnTo>
                    <a:pt x="2059741" y="5661"/>
                  </a:lnTo>
                  <a:lnTo>
                    <a:pt x="2071578" y="4828"/>
                  </a:lnTo>
                  <a:lnTo>
                    <a:pt x="2083416" y="4116"/>
                  </a:lnTo>
                  <a:lnTo>
                    <a:pt x="2095253" y="3507"/>
                  </a:lnTo>
                  <a:lnTo>
                    <a:pt x="2107091" y="2988"/>
                  </a:lnTo>
                  <a:lnTo>
                    <a:pt x="2118929" y="2545"/>
                  </a:lnTo>
                  <a:lnTo>
                    <a:pt x="2130766" y="2168"/>
                  </a:lnTo>
                  <a:lnTo>
                    <a:pt x="2142604" y="1846"/>
                  </a:lnTo>
                  <a:lnTo>
                    <a:pt x="2154441" y="1572"/>
                  </a:lnTo>
                  <a:lnTo>
                    <a:pt x="2166279" y="1338"/>
                  </a:lnTo>
                  <a:lnTo>
                    <a:pt x="2178117" y="1139"/>
                  </a:lnTo>
                  <a:lnTo>
                    <a:pt x="2189954" y="969"/>
                  </a:lnTo>
                  <a:lnTo>
                    <a:pt x="2201792" y="825"/>
                  </a:lnTo>
                  <a:lnTo>
                    <a:pt x="2213629" y="702"/>
                  </a:lnTo>
                  <a:lnTo>
                    <a:pt x="2225467" y="597"/>
                  </a:lnTo>
                  <a:lnTo>
                    <a:pt x="2237304" y="508"/>
                  </a:lnTo>
                  <a:lnTo>
                    <a:pt x="2249142" y="432"/>
                  </a:lnTo>
                  <a:lnTo>
                    <a:pt x="2260980" y="368"/>
                  </a:lnTo>
                  <a:lnTo>
                    <a:pt x="2272817" y="313"/>
                  </a:lnTo>
                  <a:lnTo>
                    <a:pt x="2284655" y="266"/>
                  </a:lnTo>
                  <a:lnTo>
                    <a:pt x="2296492" y="226"/>
                  </a:lnTo>
                  <a:lnTo>
                    <a:pt x="2308330" y="193"/>
                  </a:lnTo>
                  <a:lnTo>
                    <a:pt x="2320168" y="164"/>
                  </a:lnTo>
                  <a:lnTo>
                    <a:pt x="2332005" y="139"/>
                  </a:lnTo>
                  <a:lnTo>
                    <a:pt x="2343843" y="11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59100">
                  <a:alpha val="100000"/>
                </a:srgbClr>
              </a:solidFill>
              <a:prstDash val="solid"/>
              <a:round/>
            </a:ln>
          </p:spPr>
          <p:txBody>
            <a:bodyPr/>
            <a:lstStyle/>
            <a:p/>
          </p:txBody>
        </p:sp>
        <p:sp>
          <p:nvSpPr>
            <p:cNvPr id="36" name="pl36"/>
            <p:cNvSpPr/>
            <p:nvPr/>
          </p:nvSpPr>
          <p:spPr>
            <a:xfrm>
              <a:off x="2482351" y="4977502"/>
              <a:ext cx="4687686" cy="531797"/>
            </a:xfrm>
            <a:custGeom>
              <a:avLst/>
              <a:pathLst>
                <a:path w="4687686" h="53179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9"/>
                  </a:lnTo>
                  <a:lnTo>
                    <a:pt x="2355680" y="69"/>
                  </a:lnTo>
                  <a:lnTo>
                    <a:pt x="2367518" y="82"/>
                  </a:lnTo>
                  <a:lnTo>
                    <a:pt x="2379356" y="96"/>
                  </a:lnTo>
                  <a:lnTo>
                    <a:pt x="2391193" y="113"/>
                  </a:lnTo>
                  <a:lnTo>
                    <a:pt x="2403031" y="133"/>
                  </a:lnTo>
                  <a:lnTo>
                    <a:pt x="2414868" y="156"/>
                  </a:lnTo>
                  <a:lnTo>
                    <a:pt x="2426706" y="184"/>
                  </a:lnTo>
                  <a:lnTo>
                    <a:pt x="2438544" y="216"/>
                  </a:lnTo>
                  <a:lnTo>
                    <a:pt x="2450381" y="254"/>
                  </a:lnTo>
                  <a:lnTo>
                    <a:pt x="2462219" y="298"/>
                  </a:lnTo>
                  <a:lnTo>
                    <a:pt x="2474056" y="351"/>
                  </a:lnTo>
                  <a:lnTo>
                    <a:pt x="2485894" y="412"/>
                  </a:lnTo>
                  <a:lnTo>
                    <a:pt x="2497732" y="484"/>
                  </a:lnTo>
                  <a:lnTo>
                    <a:pt x="2509569" y="569"/>
                  </a:lnTo>
                  <a:lnTo>
                    <a:pt x="2521407" y="669"/>
                  </a:lnTo>
                  <a:lnTo>
                    <a:pt x="2533244" y="786"/>
                  </a:lnTo>
                  <a:lnTo>
                    <a:pt x="2545082" y="923"/>
                  </a:lnTo>
                  <a:lnTo>
                    <a:pt x="2556919" y="1084"/>
                  </a:lnTo>
                  <a:lnTo>
                    <a:pt x="2568757" y="1272"/>
                  </a:lnTo>
                  <a:lnTo>
                    <a:pt x="2580595" y="1494"/>
                  </a:lnTo>
                  <a:lnTo>
                    <a:pt x="2592432" y="1753"/>
                  </a:lnTo>
                  <a:lnTo>
                    <a:pt x="2604270" y="2058"/>
                  </a:lnTo>
                  <a:lnTo>
                    <a:pt x="2616107" y="2414"/>
                  </a:lnTo>
                  <a:lnTo>
                    <a:pt x="2627945" y="2830"/>
                  </a:lnTo>
                  <a:lnTo>
                    <a:pt x="2639783" y="3318"/>
                  </a:lnTo>
                  <a:lnTo>
                    <a:pt x="2651620" y="3887"/>
                  </a:lnTo>
                  <a:lnTo>
                    <a:pt x="2663458" y="4551"/>
                  </a:lnTo>
                  <a:lnTo>
                    <a:pt x="2675295" y="5326"/>
                  </a:lnTo>
                  <a:lnTo>
                    <a:pt x="2687133" y="6227"/>
                  </a:lnTo>
                  <a:lnTo>
                    <a:pt x="2698971" y="7275"/>
                  </a:lnTo>
                  <a:lnTo>
                    <a:pt x="2710808" y="8490"/>
                  </a:lnTo>
                  <a:lnTo>
                    <a:pt x="2722646" y="9896"/>
                  </a:lnTo>
                  <a:lnTo>
                    <a:pt x="2734483" y="11519"/>
                  </a:lnTo>
                  <a:lnTo>
                    <a:pt x="2746321" y="13387"/>
                  </a:lnTo>
                  <a:lnTo>
                    <a:pt x="2758159" y="15530"/>
                  </a:lnTo>
                  <a:lnTo>
                    <a:pt x="2769996" y="17977"/>
                  </a:lnTo>
                  <a:lnTo>
                    <a:pt x="2781834" y="20762"/>
                  </a:lnTo>
                  <a:lnTo>
                    <a:pt x="2793671" y="23912"/>
                  </a:lnTo>
                  <a:lnTo>
                    <a:pt x="2805509" y="27457"/>
                  </a:lnTo>
                  <a:lnTo>
                    <a:pt x="2817347" y="31420"/>
                  </a:lnTo>
                  <a:lnTo>
                    <a:pt x="2829184" y="35818"/>
                  </a:lnTo>
                  <a:lnTo>
                    <a:pt x="2841022" y="40660"/>
                  </a:lnTo>
                  <a:lnTo>
                    <a:pt x="2852859" y="45944"/>
                  </a:lnTo>
                  <a:lnTo>
                    <a:pt x="2864697" y="51656"/>
                  </a:lnTo>
                  <a:lnTo>
                    <a:pt x="2876534" y="57765"/>
                  </a:lnTo>
                  <a:lnTo>
                    <a:pt x="2888372" y="64227"/>
                  </a:lnTo>
                  <a:lnTo>
                    <a:pt x="2900210" y="70982"/>
                  </a:lnTo>
                  <a:lnTo>
                    <a:pt x="2912047" y="77959"/>
                  </a:lnTo>
                  <a:lnTo>
                    <a:pt x="2923885" y="85072"/>
                  </a:lnTo>
                  <a:lnTo>
                    <a:pt x="2935722" y="92232"/>
                  </a:lnTo>
                  <a:lnTo>
                    <a:pt x="2947560" y="99346"/>
                  </a:lnTo>
                  <a:lnTo>
                    <a:pt x="2959398" y="106322"/>
                  </a:lnTo>
                  <a:lnTo>
                    <a:pt x="2971235" y="113078"/>
                  </a:lnTo>
                  <a:lnTo>
                    <a:pt x="2983073" y="119540"/>
                  </a:lnTo>
                  <a:lnTo>
                    <a:pt x="2994910" y="125649"/>
                  </a:lnTo>
                  <a:lnTo>
                    <a:pt x="3006748" y="131360"/>
                  </a:lnTo>
                  <a:lnTo>
                    <a:pt x="3018586" y="136644"/>
                  </a:lnTo>
                  <a:lnTo>
                    <a:pt x="3030423" y="141486"/>
                  </a:lnTo>
                  <a:lnTo>
                    <a:pt x="3042261" y="145884"/>
                  </a:lnTo>
                  <a:lnTo>
                    <a:pt x="3054098" y="149847"/>
                  </a:lnTo>
                  <a:lnTo>
                    <a:pt x="3065936" y="153392"/>
                  </a:lnTo>
                  <a:lnTo>
                    <a:pt x="3077774" y="156543"/>
                  </a:lnTo>
                  <a:lnTo>
                    <a:pt x="3089611" y="159327"/>
                  </a:lnTo>
                  <a:lnTo>
                    <a:pt x="3101449" y="161775"/>
                  </a:lnTo>
                  <a:lnTo>
                    <a:pt x="3113286" y="163918"/>
                  </a:lnTo>
                  <a:lnTo>
                    <a:pt x="3125124" y="165786"/>
                  </a:lnTo>
                  <a:lnTo>
                    <a:pt x="3136962" y="167409"/>
                  </a:lnTo>
                  <a:lnTo>
                    <a:pt x="3148799" y="168815"/>
                  </a:lnTo>
                  <a:lnTo>
                    <a:pt x="3160637" y="170030"/>
                  </a:lnTo>
                  <a:lnTo>
                    <a:pt x="3172474" y="171077"/>
                  </a:lnTo>
                  <a:lnTo>
                    <a:pt x="3184312" y="171979"/>
                  </a:lnTo>
                  <a:lnTo>
                    <a:pt x="3196149" y="172753"/>
                  </a:lnTo>
                  <a:lnTo>
                    <a:pt x="3207987" y="173418"/>
                  </a:lnTo>
                  <a:lnTo>
                    <a:pt x="3219825" y="173987"/>
                  </a:lnTo>
                  <a:lnTo>
                    <a:pt x="3231662" y="174474"/>
                  </a:lnTo>
                  <a:lnTo>
                    <a:pt x="3243500" y="174891"/>
                  </a:lnTo>
                  <a:lnTo>
                    <a:pt x="3255337" y="175247"/>
                  </a:lnTo>
                  <a:lnTo>
                    <a:pt x="3267175" y="175551"/>
                  </a:lnTo>
                  <a:lnTo>
                    <a:pt x="3279013" y="175811"/>
                  </a:lnTo>
                  <a:lnTo>
                    <a:pt x="3290850" y="176032"/>
                  </a:lnTo>
                  <a:lnTo>
                    <a:pt x="3302688" y="176221"/>
                  </a:lnTo>
                  <a:lnTo>
                    <a:pt x="3314525" y="176382"/>
                  </a:lnTo>
                  <a:lnTo>
                    <a:pt x="3326363" y="176519"/>
                  </a:lnTo>
                  <a:lnTo>
                    <a:pt x="3338201" y="176636"/>
                  </a:lnTo>
                  <a:lnTo>
                    <a:pt x="3350038" y="176735"/>
                  </a:lnTo>
                  <a:lnTo>
                    <a:pt x="3361876" y="176820"/>
                  </a:lnTo>
                  <a:lnTo>
                    <a:pt x="3373713" y="176892"/>
                  </a:lnTo>
                  <a:lnTo>
                    <a:pt x="3385551" y="176954"/>
                  </a:lnTo>
                  <a:lnTo>
                    <a:pt x="3397389" y="177006"/>
                  </a:lnTo>
                  <a:lnTo>
                    <a:pt x="3409226" y="177051"/>
                  </a:lnTo>
                  <a:lnTo>
                    <a:pt x="3421064" y="177089"/>
                  </a:lnTo>
                  <a:lnTo>
                    <a:pt x="3432901" y="177121"/>
                  </a:lnTo>
                  <a:lnTo>
                    <a:pt x="3444739" y="177148"/>
                  </a:lnTo>
                  <a:lnTo>
                    <a:pt x="3456576" y="177172"/>
                  </a:lnTo>
                  <a:lnTo>
                    <a:pt x="3468414" y="177192"/>
                  </a:lnTo>
                  <a:lnTo>
                    <a:pt x="3480252" y="177209"/>
                  </a:lnTo>
                  <a:lnTo>
                    <a:pt x="3492089" y="177223"/>
                  </a:lnTo>
                  <a:lnTo>
                    <a:pt x="3503927" y="177235"/>
                  </a:lnTo>
                  <a:lnTo>
                    <a:pt x="3515764" y="177246"/>
                  </a:lnTo>
                  <a:lnTo>
                    <a:pt x="3515764" y="177424"/>
                  </a:lnTo>
                  <a:lnTo>
                    <a:pt x="3527602" y="177445"/>
                  </a:lnTo>
                  <a:lnTo>
                    <a:pt x="3539440" y="177469"/>
                  </a:lnTo>
                  <a:lnTo>
                    <a:pt x="3551277" y="177498"/>
                  </a:lnTo>
                  <a:lnTo>
                    <a:pt x="3563115" y="177532"/>
                  </a:lnTo>
                  <a:lnTo>
                    <a:pt x="3574952" y="177572"/>
                  </a:lnTo>
                  <a:lnTo>
                    <a:pt x="3586790" y="177619"/>
                  </a:lnTo>
                  <a:lnTo>
                    <a:pt x="3598628" y="177673"/>
                  </a:lnTo>
                  <a:lnTo>
                    <a:pt x="3610465" y="177738"/>
                  </a:lnTo>
                  <a:lnTo>
                    <a:pt x="3622303" y="177814"/>
                  </a:lnTo>
                  <a:lnTo>
                    <a:pt x="3634140" y="177903"/>
                  </a:lnTo>
                  <a:lnTo>
                    <a:pt x="3645978" y="178008"/>
                  </a:lnTo>
                  <a:lnTo>
                    <a:pt x="3657816" y="178130"/>
                  </a:lnTo>
                  <a:lnTo>
                    <a:pt x="3669653" y="178275"/>
                  </a:lnTo>
                  <a:lnTo>
                    <a:pt x="3681491" y="178444"/>
                  </a:lnTo>
                  <a:lnTo>
                    <a:pt x="3693328" y="178643"/>
                  </a:lnTo>
                  <a:lnTo>
                    <a:pt x="3705166" y="178877"/>
                  </a:lnTo>
                  <a:lnTo>
                    <a:pt x="3717004" y="179152"/>
                  </a:lnTo>
                  <a:lnTo>
                    <a:pt x="3728841" y="179473"/>
                  </a:lnTo>
                  <a:lnTo>
                    <a:pt x="3740679" y="179851"/>
                  </a:lnTo>
                  <a:lnTo>
                    <a:pt x="3752516" y="180294"/>
                  </a:lnTo>
                  <a:lnTo>
                    <a:pt x="3764354" y="180813"/>
                  </a:lnTo>
                  <a:lnTo>
                    <a:pt x="3776191" y="181421"/>
                  </a:lnTo>
                  <a:lnTo>
                    <a:pt x="3788029" y="182133"/>
                  </a:lnTo>
                  <a:lnTo>
                    <a:pt x="3799867" y="182967"/>
                  </a:lnTo>
                  <a:lnTo>
                    <a:pt x="3811704" y="183941"/>
                  </a:lnTo>
                  <a:lnTo>
                    <a:pt x="3823542" y="185080"/>
                  </a:lnTo>
                  <a:lnTo>
                    <a:pt x="3835379" y="186409"/>
                  </a:lnTo>
                  <a:lnTo>
                    <a:pt x="3847217" y="187957"/>
                  </a:lnTo>
                  <a:lnTo>
                    <a:pt x="3859055" y="189760"/>
                  </a:lnTo>
                  <a:lnTo>
                    <a:pt x="3870892" y="191855"/>
                  </a:lnTo>
                  <a:lnTo>
                    <a:pt x="3882730" y="194285"/>
                  </a:lnTo>
                  <a:lnTo>
                    <a:pt x="3894567" y="197098"/>
                  </a:lnTo>
                  <a:lnTo>
                    <a:pt x="3906405" y="200344"/>
                  </a:lnTo>
                  <a:lnTo>
                    <a:pt x="3918243" y="204080"/>
                  </a:lnTo>
                  <a:lnTo>
                    <a:pt x="3930080" y="208365"/>
                  </a:lnTo>
                  <a:lnTo>
                    <a:pt x="3941918" y="213261"/>
                  </a:lnTo>
                  <a:lnTo>
                    <a:pt x="3953755" y="218829"/>
                  </a:lnTo>
                  <a:lnTo>
                    <a:pt x="3965593" y="225131"/>
                  </a:lnTo>
                  <a:lnTo>
                    <a:pt x="3977431" y="232221"/>
                  </a:lnTo>
                  <a:lnTo>
                    <a:pt x="3989268" y="240146"/>
                  </a:lnTo>
                  <a:lnTo>
                    <a:pt x="4001106" y="248942"/>
                  </a:lnTo>
                  <a:lnTo>
                    <a:pt x="4012943" y="258627"/>
                  </a:lnTo>
                  <a:lnTo>
                    <a:pt x="4024781" y="269195"/>
                  </a:lnTo>
                  <a:lnTo>
                    <a:pt x="4036619" y="280617"/>
                  </a:lnTo>
                  <a:lnTo>
                    <a:pt x="4048456" y="292835"/>
                  </a:lnTo>
                  <a:lnTo>
                    <a:pt x="4060294" y="305759"/>
                  </a:lnTo>
                  <a:lnTo>
                    <a:pt x="4072131" y="319271"/>
                  </a:lnTo>
                  <a:lnTo>
                    <a:pt x="4083969" y="333224"/>
                  </a:lnTo>
                  <a:lnTo>
                    <a:pt x="4095806" y="347451"/>
                  </a:lnTo>
                  <a:lnTo>
                    <a:pt x="4107644" y="361771"/>
                  </a:lnTo>
                  <a:lnTo>
                    <a:pt x="4119482" y="375998"/>
                  </a:lnTo>
                  <a:lnTo>
                    <a:pt x="4131319" y="389951"/>
                  </a:lnTo>
                  <a:lnTo>
                    <a:pt x="4143157" y="403462"/>
                  </a:lnTo>
                  <a:lnTo>
                    <a:pt x="4154994" y="416386"/>
                  </a:lnTo>
                  <a:lnTo>
                    <a:pt x="4166832" y="428604"/>
                  </a:lnTo>
                  <a:lnTo>
                    <a:pt x="4178670" y="440027"/>
                  </a:lnTo>
                  <a:lnTo>
                    <a:pt x="4190507" y="450595"/>
                  </a:lnTo>
                  <a:lnTo>
                    <a:pt x="4202345" y="460279"/>
                  </a:lnTo>
                  <a:lnTo>
                    <a:pt x="4214182" y="469075"/>
                  </a:lnTo>
                  <a:lnTo>
                    <a:pt x="4226020" y="477001"/>
                  </a:lnTo>
                  <a:lnTo>
                    <a:pt x="4237858" y="484091"/>
                  </a:lnTo>
                  <a:lnTo>
                    <a:pt x="4249695" y="490392"/>
                  </a:lnTo>
                  <a:lnTo>
                    <a:pt x="4261533" y="495960"/>
                  </a:lnTo>
                  <a:lnTo>
                    <a:pt x="4273370" y="500856"/>
                  </a:lnTo>
                  <a:lnTo>
                    <a:pt x="4285208" y="505141"/>
                  </a:lnTo>
                  <a:lnTo>
                    <a:pt x="4297046" y="508877"/>
                  </a:lnTo>
                  <a:lnTo>
                    <a:pt x="4308883" y="512124"/>
                  </a:lnTo>
                  <a:lnTo>
                    <a:pt x="4320721" y="514936"/>
                  </a:lnTo>
                  <a:lnTo>
                    <a:pt x="4332558" y="517366"/>
                  </a:lnTo>
                  <a:lnTo>
                    <a:pt x="4344396" y="519461"/>
                  </a:lnTo>
                  <a:lnTo>
                    <a:pt x="4356234" y="521264"/>
                  </a:lnTo>
                  <a:lnTo>
                    <a:pt x="4368071" y="522813"/>
                  </a:lnTo>
                  <a:lnTo>
                    <a:pt x="4379909" y="524142"/>
                  </a:lnTo>
                  <a:lnTo>
                    <a:pt x="4391746" y="525280"/>
                  </a:lnTo>
                  <a:lnTo>
                    <a:pt x="4403584" y="526255"/>
                  </a:lnTo>
                  <a:lnTo>
                    <a:pt x="4415421" y="527088"/>
                  </a:lnTo>
                  <a:lnTo>
                    <a:pt x="4427259" y="527800"/>
                  </a:lnTo>
                  <a:lnTo>
                    <a:pt x="4439097" y="528408"/>
                  </a:lnTo>
                  <a:lnTo>
                    <a:pt x="4450934" y="528927"/>
                  </a:lnTo>
                  <a:lnTo>
                    <a:pt x="4462772" y="529370"/>
                  </a:lnTo>
                  <a:lnTo>
                    <a:pt x="4474609" y="529748"/>
                  </a:lnTo>
                  <a:lnTo>
                    <a:pt x="4486447" y="530070"/>
                  </a:lnTo>
                  <a:lnTo>
                    <a:pt x="4498285" y="530344"/>
                  </a:lnTo>
                  <a:lnTo>
                    <a:pt x="4510122" y="530578"/>
                  </a:lnTo>
                  <a:lnTo>
                    <a:pt x="4521960" y="530777"/>
                  </a:lnTo>
                  <a:lnTo>
                    <a:pt x="4533797" y="530946"/>
                  </a:lnTo>
                  <a:lnTo>
                    <a:pt x="4545635" y="531091"/>
                  </a:lnTo>
                  <a:lnTo>
                    <a:pt x="4557473" y="531214"/>
                  </a:lnTo>
                  <a:lnTo>
                    <a:pt x="4569310" y="531318"/>
                  </a:lnTo>
                  <a:lnTo>
                    <a:pt x="4581148" y="531408"/>
                  </a:lnTo>
                  <a:lnTo>
                    <a:pt x="4592985" y="531483"/>
                  </a:lnTo>
                  <a:lnTo>
                    <a:pt x="4604823" y="531548"/>
                  </a:lnTo>
                  <a:lnTo>
                    <a:pt x="4616661" y="531603"/>
                  </a:lnTo>
                  <a:lnTo>
                    <a:pt x="4628498" y="531650"/>
                  </a:lnTo>
                  <a:lnTo>
                    <a:pt x="4640336" y="531689"/>
                  </a:lnTo>
                  <a:lnTo>
                    <a:pt x="4652173" y="531723"/>
                  </a:lnTo>
                  <a:lnTo>
                    <a:pt x="4664011" y="531752"/>
                  </a:lnTo>
                  <a:lnTo>
                    <a:pt x="4675849" y="531776"/>
                  </a:lnTo>
                  <a:lnTo>
                    <a:pt x="4687686" y="531797"/>
                  </a:lnTo>
                </a:path>
              </a:pathLst>
            </a:custGeom>
            <a:ln w="40651" cap="flat">
              <a:solidFill>
                <a:srgbClr val="C49A00">
                  <a:alpha val="100000"/>
                </a:srgbClr>
              </a:solidFill>
              <a:prstDash val="solid"/>
              <a:round/>
            </a:ln>
          </p:spPr>
          <p:txBody>
            <a:bodyPr/>
            <a:lstStyle/>
            <a:p/>
          </p:txBody>
        </p:sp>
        <p:sp>
          <p:nvSpPr>
            <p:cNvPr id="37" name="pl37"/>
            <p:cNvSpPr/>
            <p:nvPr/>
          </p:nvSpPr>
          <p:spPr>
            <a:xfrm>
              <a:off x="2482351" y="3381871"/>
              <a:ext cx="4687686" cy="531619"/>
            </a:xfrm>
            <a:custGeom>
              <a:avLst/>
              <a:pathLst>
                <a:path w="4687686" h="531619">
                  <a:moveTo>
                    <a:pt x="0" y="531619"/>
                  </a:moveTo>
                  <a:lnTo>
                    <a:pt x="11837" y="531588"/>
                  </a:lnTo>
                  <a:lnTo>
                    <a:pt x="23675" y="531551"/>
                  </a:lnTo>
                  <a:lnTo>
                    <a:pt x="35512" y="531508"/>
                  </a:lnTo>
                  <a:lnTo>
                    <a:pt x="47350" y="531457"/>
                  </a:lnTo>
                  <a:lnTo>
                    <a:pt x="59187" y="531397"/>
                  </a:lnTo>
                  <a:lnTo>
                    <a:pt x="71025" y="531327"/>
                  </a:lnTo>
                  <a:lnTo>
                    <a:pt x="82863" y="531245"/>
                  </a:lnTo>
                  <a:lnTo>
                    <a:pt x="94700" y="531148"/>
                  </a:lnTo>
                  <a:lnTo>
                    <a:pt x="106538" y="531034"/>
                  </a:lnTo>
                  <a:lnTo>
                    <a:pt x="118375" y="530901"/>
                  </a:lnTo>
                  <a:lnTo>
                    <a:pt x="130213" y="530744"/>
                  </a:lnTo>
                  <a:lnTo>
                    <a:pt x="142051" y="530559"/>
                  </a:lnTo>
                  <a:lnTo>
                    <a:pt x="153888" y="530343"/>
                  </a:lnTo>
                  <a:lnTo>
                    <a:pt x="165726" y="530088"/>
                  </a:lnTo>
                  <a:lnTo>
                    <a:pt x="177563" y="529790"/>
                  </a:lnTo>
                  <a:lnTo>
                    <a:pt x="189401" y="529439"/>
                  </a:lnTo>
                  <a:lnTo>
                    <a:pt x="201239" y="529028"/>
                  </a:lnTo>
                  <a:lnTo>
                    <a:pt x="213076" y="528545"/>
                  </a:lnTo>
                  <a:lnTo>
                    <a:pt x="224914" y="527978"/>
                  </a:lnTo>
                  <a:lnTo>
                    <a:pt x="236751" y="527314"/>
                  </a:lnTo>
                  <a:lnTo>
                    <a:pt x="248589" y="526535"/>
                  </a:lnTo>
                  <a:lnTo>
                    <a:pt x="260427" y="525623"/>
                  </a:lnTo>
                  <a:lnTo>
                    <a:pt x="272264" y="524555"/>
                  </a:lnTo>
                  <a:lnTo>
                    <a:pt x="284102" y="523305"/>
                  </a:lnTo>
                  <a:lnTo>
                    <a:pt x="295939" y="521843"/>
                  </a:lnTo>
                  <a:lnTo>
                    <a:pt x="307777" y="520135"/>
                  </a:lnTo>
                  <a:lnTo>
                    <a:pt x="319614" y="518142"/>
                  </a:lnTo>
                  <a:lnTo>
                    <a:pt x="331452" y="515819"/>
                  </a:lnTo>
                  <a:lnTo>
                    <a:pt x="343290" y="513115"/>
                  </a:lnTo>
                  <a:lnTo>
                    <a:pt x="355127" y="509972"/>
                  </a:lnTo>
                  <a:lnTo>
                    <a:pt x="366965" y="506327"/>
                  </a:lnTo>
                  <a:lnTo>
                    <a:pt x="378802" y="502108"/>
                  </a:lnTo>
                  <a:lnTo>
                    <a:pt x="390640" y="497239"/>
                  </a:lnTo>
                  <a:lnTo>
                    <a:pt x="402478" y="491635"/>
                  </a:lnTo>
                  <a:lnTo>
                    <a:pt x="414315" y="485207"/>
                  </a:lnTo>
                  <a:lnTo>
                    <a:pt x="426153" y="477864"/>
                  </a:lnTo>
                  <a:lnTo>
                    <a:pt x="437990" y="469511"/>
                  </a:lnTo>
                  <a:lnTo>
                    <a:pt x="449828" y="460059"/>
                  </a:lnTo>
                  <a:lnTo>
                    <a:pt x="461666" y="449424"/>
                  </a:lnTo>
                  <a:lnTo>
                    <a:pt x="473503" y="437535"/>
                  </a:lnTo>
                  <a:lnTo>
                    <a:pt x="485341" y="424341"/>
                  </a:lnTo>
                  <a:lnTo>
                    <a:pt x="497178" y="409815"/>
                  </a:lnTo>
                  <a:lnTo>
                    <a:pt x="509016" y="393963"/>
                  </a:lnTo>
                  <a:lnTo>
                    <a:pt x="520854" y="376829"/>
                  </a:lnTo>
                  <a:lnTo>
                    <a:pt x="532691" y="358502"/>
                  </a:lnTo>
                  <a:lnTo>
                    <a:pt x="544529" y="339116"/>
                  </a:lnTo>
                  <a:lnTo>
                    <a:pt x="556366" y="318849"/>
                  </a:lnTo>
                  <a:lnTo>
                    <a:pt x="568204" y="297919"/>
                  </a:lnTo>
                  <a:lnTo>
                    <a:pt x="580042" y="276579"/>
                  </a:lnTo>
                  <a:lnTo>
                    <a:pt x="591879" y="255099"/>
                  </a:lnTo>
                  <a:lnTo>
                    <a:pt x="603717" y="233759"/>
                  </a:lnTo>
                  <a:lnTo>
                    <a:pt x="615554" y="212829"/>
                  </a:lnTo>
                  <a:lnTo>
                    <a:pt x="627392" y="192562"/>
                  </a:lnTo>
                  <a:lnTo>
                    <a:pt x="639229" y="173176"/>
                  </a:lnTo>
                  <a:lnTo>
                    <a:pt x="651067" y="154849"/>
                  </a:lnTo>
                  <a:lnTo>
                    <a:pt x="662905" y="137715"/>
                  </a:lnTo>
                  <a:lnTo>
                    <a:pt x="674742" y="121863"/>
                  </a:lnTo>
                  <a:lnTo>
                    <a:pt x="686580" y="107337"/>
                  </a:lnTo>
                  <a:lnTo>
                    <a:pt x="698417" y="94142"/>
                  </a:lnTo>
                  <a:lnTo>
                    <a:pt x="710255" y="82254"/>
                  </a:lnTo>
                  <a:lnTo>
                    <a:pt x="722093" y="71619"/>
                  </a:lnTo>
                  <a:lnTo>
                    <a:pt x="733930" y="62167"/>
                  </a:lnTo>
                  <a:lnTo>
                    <a:pt x="745768" y="53814"/>
                  </a:lnTo>
                  <a:lnTo>
                    <a:pt x="757605" y="46471"/>
                  </a:lnTo>
                  <a:lnTo>
                    <a:pt x="769443" y="40043"/>
                  </a:lnTo>
                  <a:lnTo>
                    <a:pt x="781281" y="34439"/>
                  </a:lnTo>
                  <a:lnTo>
                    <a:pt x="793118" y="29569"/>
                  </a:lnTo>
                  <a:lnTo>
                    <a:pt x="804956" y="25351"/>
                  </a:lnTo>
                  <a:lnTo>
                    <a:pt x="816793" y="21706"/>
                  </a:lnTo>
                  <a:lnTo>
                    <a:pt x="828631" y="18563"/>
                  </a:lnTo>
                  <a:lnTo>
                    <a:pt x="840469" y="15859"/>
                  </a:lnTo>
                  <a:lnTo>
                    <a:pt x="852306" y="13536"/>
                  </a:lnTo>
                  <a:lnTo>
                    <a:pt x="864144" y="11543"/>
                  </a:lnTo>
                  <a:lnTo>
                    <a:pt x="875981" y="9835"/>
                  </a:lnTo>
                  <a:lnTo>
                    <a:pt x="887819" y="8373"/>
                  </a:lnTo>
                  <a:lnTo>
                    <a:pt x="899657" y="7123"/>
                  </a:lnTo>
                  <a:lnTo>
                    <a:pt x="911494" y="6055"/>
                  </a:lnTo>
                  <a:lnTo>
                    <a:pt x="923332" y="5142"/>
                  </a:lnTo>
                  <a:lnTo>
                    <a:pt x="935169" y="4364"/>
                  </a:lnTo>
                  <a:lnTo>
                    <a:pt x="947007" y="3700"/>
                  </a:lnTo>
                  <a:lnTo>
                    <a:pt x="958844" y="3133"/>
                  </a:lnTo>
                  <a:lnTo>
                    <a:pt x="970682" y="2650"/>
                  </a:lnTo>
                  <a:lnTo>
                    <a:pt x="982520" y="2239"/>
                  </a:lnTo>
                  <a:lnTo>
                    <a:pt x="994357" y="1888"/>
                  </a:lnTo>
                  <a:lnTo>
                    <a:pt x="1006195" y="1590"/>
                  </a:lnTo>
                  <a:lnTo>
                    <a:pt x="1018032" y="1335"/>
                  </a:lnTo>
                  <a:lnTo>
                    <a:pt x="1029870" y="1119"/>
                  </a:lnTo>
                  <a:lnTo>
                    <a:pt x="1041708" y="934"/>
                  </a:lnTo>
                  <a:lnTo>
                    <a:pt x="1053545" y="777"/>
                  </a:lnTo>
                  <a:lnTo>
                    <a:pt x="1065383" y="644"/>
                  </a:lnTo>
                  <a:lnTo>
                    <a:pt x="1077220" y="530"/>
                  </a:lnTo>
                  <a:lnTo>
                    <a:pt x="1089058" y="433"/>
                  </a:lnTo>
                  <a:lnTo>
                    <a:pt x="1100896" y="351"/>
                  </a:lnTo>
                  <a:lnTo>
                    <a:pt x="1112733" y="281"/>
                  </a:lnTo>
                  <a:lnTo>
                    <a:pt x="1124571" y="221"/>
                  </a:lnTo>
                  <a:lnTo>
                    <a:pt x="1136408" y="170"/>
                  </a:lnTo>
                  <a:lnTo>
                    <a:pt x="1148246" y="127"/>
                  </a:lnTo>
                  <a:lnTo>
                    <a:pt x="1160084" y="90"/>
                  </a:lnTo>
                  <a:lnTo>
                    <a:pt x="1171921" y="59"/>
                  </a:lnTo>
                  <a:lnTo>
                    <a:pt x="1171921" y="0"/>
                  </a:lnTo>
                  <a:lnTo>
                    <a:pt x="1183759" y="20"/>
                  </a:lnTo>
                  <a:lnTo>
                    <a:pt x="1195596" y="45"/>
                  </a:lnTo>
                  <a:lnTo>
                    <a:pt x="1207434" y="74"/>
                  </a:lnTo>
                  <a:lnTo>
                    <a:pt x="1219272" y="108"/>
                  </a:lnTo>
                  <a:lnTo>
                    <a:pt x="1231109" y="147"/>
                  </a:lnTo>
                  <a:lnTo>
                    <a:pt x="1242947" y="194"/>
                  </a:lnTo>
                  <a:lnTo>
                    <a:pt x="1254784" y="249"/>
                  </a:lnTo>
                  <a:lnTo>
                    <a:pt x="1266622" y="313"/>
                  </a:lnTo>
                  <a:lnTo>
                    <a:pt x="1278459" y="389"/>
                  </a:lnTo>
                  <a:lnTo>
                    <a:pt x="1290297" y="478"/>
                  </a:lnTo>
                  <a:lnTo>
                    <a:pt x="1302135" y="583"/>
                  </a:lnTo>
                  <a:lnTo>
                    <a:pt x="1313972" y="706"/>
                  </a:lnTo>
                  <a:lnTo>
                    <a:pt x="1325810" y="850"/>
                  </a:lnTo>
                  <a:lnTo>
                    <a:pt x="1337647" y="1020"/>
                  </a:lnTo>
                  <a:lnTo>
                    <a:pt x="1349485" y="1219"/>
                  </a:lnTo>
                  <a:lnTo>
                    <a:pt x="1361323" y="1453"/>
                  </a:lnTo>
                  <a:lnTo>
                    <a:pt x="1373160" y="1727"/>
                  </a:lnTo>
                  <a:lnTo>
                    <a:pt x="1384998" y="2049"/>
                  </a:lnTo>
                  <a:lnTo>
                    <a:pt x="1396835" y="2427"/>
                  </a:lnTo>
                  <a:lnTo>
                    <a:pt x="1408673" y="2869"/>
                  </a:lnTo>
                  <a:lnTo>
                    <a:pt x="1420511" y="3388"/>
                  </a:lnTo>
                  <a:lnTo>
                    <a:pt x="1432348" y="3997"/>
                  </a:lnTo>
                  <a:lnTo>
                    <a:pt x="1444186" y="4709"/>
                  </a:lnTo>
                  <a:lnTo>
                    <a:pt x="1456023" y="5542"/>
                  </a:lnTo>
                  <a:lnTo>
                    <a:pt x="1467861" y="6517"/>
                  </a:lnTo>
                  <a:lnTo>
                    <a:pt x="1479699" y="7655"/>
                  </a:lnTo>
                  <a:lnTo>
                    <a:pt x="1491536" y="8984"/>
                  </a:lnTo>
                  <a:lnTo>
                    <a:pt x="1503374" y="10533"/>
                  </a:lnTo>
                  <a:lnTo>
                    <a:pt x="1515211" y="12336"/>
                  </a:lnTo>
                  <a:lnTo>
                    <a:pt x="1527049" y="14431"/>
                  </a:lnTo>
                  <a:lnTo>
                    <a:pt x="1538887" y="16861"/>
                  </a:lnTo>
                  <a:lnTo>
                    <a:pt x="1550724" y="19673"/>
                  </a:lnTo>
                  <a:lnTo>
                    <a:pt x="1562562" y="22919"/>
                  </a:lnTo>
                  <a:lnTo>
                    <a:pt x="1574399" y="26655"/>
                  </a:lnTo>
                  <a:lnTo>
                    <a:pt x="1586237" y="30941"/>
                  </a:lnTo>
                  <a:lnTo>
                    <a:pt x="1598074" y="35836"/>
                  </a:lnTo>
                  <a:lnTo>
                    <a:pt x="1609912" y="41405"/>
                  </a:lnTo>
                  <a:lnTo>
                    <a:pt x="1621750" y="47706"/>
                  </a:lnTo>
                  <a:lnTo>
                    <a:pt x="1633587" y="54796"/>
                  </a:lnTo>
                  <a:lnTo>
                    <a:pt x="1645425" y="62722"/>
                  </a:lnTo>
                  <a:lnTo>
                    <a:pt x="1657262" y="71518"/>
                  </a:lnTo>
                  <a:lnTo>
                    <a:pt x="1669100" y="81202"/>
                  </a:lnTo>
                  <a:lnTo>
                    <a:pt x="1680938" y="91770"/>
                  </a:lnTo>
                  <a:lnTo>
                    <a:pt x="1692775" y="103193"/>
                  </a:lnTo>
                  <a:lnTo>
                    <a:pt x="1704613" y="115411"/>
                  </a:lnTo>
                  <a:lnTo>
                    <a:pt x="1716450" y="128335"/>
                  </a:lnTo>
                  <a:lnTo>
                    <a:pt x="1728288" y="141846"/>
                  </a:lnTo>
                  <a:lnTo>
                    <a:pt x="1740126" y="155799"/>
                  </a:lnTo>
                  <a:lnTo>
                    <a:pt x="1751963" y="170026"/>
                  </a:lnTo>
                  <a:lnTo>
                    <a:pt x="1763801" y="184346"/>
                  </a:lnTo>
                  <a:lnTo>
                    <a:pt x="1775638" y="198573"/>
                  </a:lnTo>
                  <a:lnTo>
                    <a:pt x="1787476" y="212526"/>
                  </a:lnTo>
                  <a:lnTo>
                    <a:pt x="1799314" y="226038"/>
                  </a:lnTo>
                  <a:lnTo>
                    <a:pt x="1811151" y="238962"/>
                  </a:lnTo>
                  <a:lnTo>
                    <a:pt x="1822989" y="251180"/>
                  </a:lnTo>
                  <a:lnTo>
                    <a:pt x="1834826" y="262602"/>
                  </a:lnTo>
                  <a:lnTo>
                    <a:pt x="1846664" y="273170"/>
                  </a:lnTo>
                  <a:lnTo>
                    <a:pt x="1858502" y="282854"/>
                  </a:lnTo>
                  <a:lnTo>
                    <a:pt x="1870339" y="291650"/>
                  </a:lnTo>
                  <a:lnTo>
                    <a:pt x="1882177" y="299576"/>
                  </a:lnTo>
                  <a:lnTo>
                    <a:pt x="1894014" y="306666"/>
                  </a:lnTo>
                  <a:lnTo>
                    <a:pt x="1905852" y="312967"/>
                  </a:lnTo>
                  <a:lnTo>
                    <a:pt x="1917689" y="318536"/>
                  </a:lnTo>
                  <a:lnTo>
                    <a:pt x="1929527" y="323432"/>
                  </a:lnTo>
                  <a:lnTo>
                    <a:pt x="1941365" y="327717"/>
                  </a:lnTo>
                  <a:lnTo>
                    <a:pt x="1953202" y="331453"/>
                  </a:lnTo>
                  <a:lnTo>
                    <a:pt x="1965040" y="334699"/>
                  </a:lnTo>
                  <a:lnTo>
                    <a:pt x="1976877" y="337511"/>
                  </a:lnTo>
                  <a:lnTo>
                    <a:pt x="1988715" y="339941"/>
                  </a:lnTo>
                  <a:lnTo>
                    <a:pt x="2000553" y="342037"/>
                  </a:lnTo>
                  <a:lnTo>
                    <a:pt x="2012390" y="343839"/>
                  </a:lnTo>
                  <a:lnTo>
                    <a:pt x="2024228" y="345388"/>
                  </a:lnTo>
                  <a:lnTo>
                    <a:pt x="2036065" y="346717"/>
                  </a:lnTo>
                  <a:lnTo>
                    <a:pt x="2047903" y="347856"/>
                  </a:lnTo>
                  <a:lnTo>
                    <a:pt x="2059741" y="348830"/>
                  </a:lnTo>
                  <a:lnTo>
                    <a:pt x="2071578" y="349663"/>
                  </a:lnTo>
                  <a:lnTo>
                    <a:pt x="2083416" y="350376"/>
                  </a:lnTo>
                  <a:lnTo>
                    <a:pt x="2095253" y="350984"/>
                  </a:lnTo>
                  <a:lnTo>
                    <a:pt x="2107091" y="351503"/>
                  </a:lnTo>
                  <a:lnTo>
                    <a:pt x="2118929" y="351946"/>
                  </a:lnTo>
                  <a:lnTo>
                    <a:pt x="2130766" y="352323"/>
                  </a:lnTo>
                  <a:lnTo>
                    <a:pt x="2142604" y="352645"/>
                  </a:lnTo>
                  <a:lnTo>
                    <a:pt x="2154441" y="352920"/>
                  </a:lnTo>
                  <a:lnTo>
                    <a:pt x="2166279" y="353153"/>
                  </a:lnTo>
                  <a:lnTo>
                    <a:pt x="2178117" y="353352"/>
                  </a:lnTo>
                  <a:lnTo>
                    <a:pt x="2189954" y="353522"/>
                  </a:lnTo>
                  <a:lnTo>
                    <a:pt x="2201792" y="353666"/>
                  </a:lnTo>
                  <a:lnTo>
                    <a:pt x="2213629" y="353789"/>
                  </a:lnTo>
                  <a:lnTo>
                    <a:pt x="2225467" y="353894"/>
                  </a:lnTo>
                  <a:lnTo>
                    <a:pt x="2237304" y="353983"/>
                  </a:lnTo>
                  <a:lnTo>
                    <a:pt x="2249142" y="354059"/>
                  </a:lnTo>
                  <a:lnTo>
                    <a:pt x="2260980" y="354123"/>
                  </a:lnTo>
                  <a:lnTo>
                    <a:pt x="2272817" y="354178"/>
                  </a:lnTo>
                  <a:lnTo>
                    <a:pt x="2284655" y="354225"/>
                  </a:lnTo>
                  <a:lnTo>
                    <a:pt x="2296492" y="354265"/>
                  </a:lnTo>
                  <a:lnTo>
                    <a:pt x="2308330" y="354299"/>
                  </a:lnTo>
                  <a:lnTo>
                    <a:pt x="2320168" y="354327"/>
                  </a:lnTo>
                  <a:lnTo>
                    <a:pt x="2332005" y="354352"/>
                  </a:lnTo>
                  <a:lnTo>
                    <a:pt x="2343843" y="354373"/>
                  </a:lnTo>
                  <a:lnTo>
                    <a:pt x="2343843" y="354492"/>
                  </a:lnTo>
                  <a:lnTo>
                    <a:pt x="2355680" y="354492"/>
                  </a:lnTo>
                  <a:lnTo>
                    <a:pt x="2367518" y="354492"/>
                  </a:lnTo>
                  <a:lnTo>
                    <a:pt x="2379356" y="354492"/>
                  </a:lnTo>
                  <a:lnTo>
                    <a:pt x="2391193" y="354492"/>
                  </a:lnTo>
                  <a:lnTo>
                    <a:pt x="2403031" y="354492"/>
                  </a:lnTo>
                  <a:lnTo>
                    <a:pt x="2414868" y="354492"/>
                  </a:lnTo>
                  <a:lnTo>
                    <a:pt x="2426706" y="354492"/>
                  </a:lnTo>
                  <a:lnTo>
                    <a:pt x="2438544" y="354492"/>
                  </a:lnTo>
                  <a:lnTo>
                    <a:pt x="2450381" y="354492"/>
                  </a:lnTo>
                  <a:lnTo>
                    <a:pt x="2462219" y="354492"/>
                  </a:lnTo>
                  <a:lnTo>
                    <a:pt x="2474056" y="354492"/>
                  </a:lnTo>
                  <a:lnTo>
                    <a:pt x="2485894" y="354492"/>
                  </a:lnTo>
                  <a:lnTo>
                    <a:pt x="2497732" y="354492"/>
                  </a:lnTo>
                  <a:lnTo>
                    <a:pt x="2509569" y="354492"/>
                  </a:lnTo>
                  <a:lnTo>
                    <a:pt x="2521407" y="354492"/>
                  </a:lnTo>
                  <a:lnTo>
                    <a:pt x="2533244" y="354492"/>
                  </a:lnTo>
                  <a:lnTo>
                    <a:pt x="2545082" y="354492"/>
                  </a:lnTo>
                  <a:lnTo>
                    <a:pt x="2556919" y="354492"/>
                  </a:lnTo>
                  <a:lnTo>
                    <a:pt x="2568757" y="354492"/>
                  </a:lnTo>
                  <a:lnTo>
                    <a:pt x="2580595" y="354492"/>
                  </a:lnTo>
                  <a:lnTo>
                    <a:pt x="2592432" y="354492"/>
                  </a:lnTo>
                  <a:lnTo>
                    <a:pt x="2604270" y="354492"/>
                  </a:lnTo>
                  <a:lnTo>
                    <a:pt x="2616107" y="354492"/>
                  </a:lnTo>
                  <a:lnTo>
                    <a:pt x="2627945" y="354492"/>
                  </a:lnTo>
                  <a:lnTo>
                    <a:pt x="2639783" y="354492"/>
                  </a:lnTo>
                  <a:lnTo>
                    <a:pt x="2651620" y="354492"/>
                  </a:lnTo>
                  <a:lnTo>
                    <a:pt x="2663458" y="354492"/>
                  </a:lnTo>
                  <a:lnTo>
                    <a:pt x="2675295" y="354492"/>
                  </a:lnTo>
                  <a:lnTo>
                    <a:pt x="2687133" y="354492"/>
                  </a:lnTo>
                  <a:lnTo>
                    <a:pt x="2698971" y="354492"/>
                  </a:lnTo>
                  <a:lnTo>
                    <a:pt x="2710808" y="354492"/>
                  </a:lnTo>
                  <a:lnTo>
                    <a:pt x="2722646" y="354492"/>
                  </a:lnTo>
                  <a:lnTo>
                    <a:pt x="2734483" y="354492"/>
                  </a:lnTo>
                  <a:lnTo>
                    <a:pt x="2746321" y="354492"/>
                  </a:lnTo>
                  <a:lnTo>
                    <a:pt x="2758159" y="354492"/>
                  </a:lnTo>
                  <a:lnTo>
                    <a:pt x="2769996" y="354492"/>
                  </a:lnTo>
                  <a:lnTo>
                    <a:pt x="2781834" y="354492"/>
                  </a:lnTo>
                  <a:lnTo>
                    <a:pt x="2793671" y="354492"/>
                  </a:lnTo>
                  <a:lnTo>
                    <a:pt x="2805509" y="354492"/>
                  </a:lnTo>
                  <a:lnTo>
                    <a:pt x="2817347" y="354492"/>
                  </a:lnTo>
                  <a:lnTo>
                    <a:pt x="2829184" y="354492"/>
                  </a:lnTo>
                  <a:lnTo>
                    <a:pt x="2841022" y="354492"/>
                  </a:lnTo>
                  <a:lnTo>
                    <a:pt x="2852859" y="354492"/>
                  </a:lnTo>
                  <a:lnTo>
                    <a:pt x="2864697" y="354492"/>
                  </a:lnTo>
                  <a:lnTo>
                    <a:pt x="2876534" y="354492"/>
                  </a:lnTo>
                  <a:lnTo>
                    <a:pt x="2888372" y="354492"/>
                  </a:lnTo>
                  <a:lnTo>
                    <a:pt x="2900210" y="354492"/>
                  </a:lnTo>
                  <a:lnTo>
                    <a:pt x="2912047" y="354492"/>
                  </a:lnTo>
                  <a:lnTo>
                    <a:pt x="2923885" y="354492"/>
                  </a:lnTo>
                  <a:lnTo>
                    <a:pt x="2935722" y="354492"/>
                  </a:lnTo>
                  <a:lnTo>
                    <a:pt x="2947560" y="354492"/>
                  </a:lnTo>
                  <a:lnTo>
                    <a:pt x="2959398" y="354492"/>
                  </a:lnTo>
                  <a:lnTo>
                    <a:pt x="2971235" y="354492"/>
                  </a:lnTo>
                  <a:lnTo>
                    <a:pt x="2983073" y="354492"/>
                  </a:lnTo>
                  <a:lnTo>
                    <a:pt x="2994910" y="354492"/>
                  </a:lnTo>
                  <a:lnTo>
                    <a:pt x="3006748" y="354492"/>
                  </a:lnTo>
                  <a:lnTo>
                    <a:pt x="3018586" y="354492"/>
                  </a:lnTo>
                  <a:lnTo>
                    <a:pt x="3030423" y="354492"/>
                  </a:lnTo>
                  <a:lnTo>
                    <a:pt x="3042261" y="354492"/>
                  </a:lnTo>
                  <a:lnTo>
                    <a:pt x="3054098" y="354492"/>
                  </a:lnTo>
                  <a:lnTo>
                    <a:pt x="3065936" y="354492"/>
                  </a:lnTo>
                  <a:lnTo>
                    <a:pt x="3077774" y="354492"/>
                  </a:lnTo>
                  <a:lnTo>
                    <a:pt x="3089611" y="354492"/>
                  </a:lnTo>
                  <a:lnTo>
                    <a:pt x="3101449" y="354492"/>
                  </a:lnTo>
                  <a:lnTo>
                    <a:pt x="3113286" y="354492"/>
                  </a:lnTo>
                  <a:lnTo>
                    <a:pt x="3125124" y="354492"/>
                  </a:lnTo>
                  <a:lnTo>
                    <a:pt x="3136962" y="354492"/>
                  </a:lnTo>
                  <a:lnTo>
                    <a:pt x="3148799" y="354492"/>
                  </a:lnTo>
                  <a:lnTo>
                    <a:pt x="3160637" y="354492"/>
                  </a:lnTo>
                  <a:lnTo>
                    <a:pt x="3172474" y="354492"/>
                  </a:lnTo>
                  <a:lnTo>
                    <a:pt x="3184312" y="354492"/>
                  </a:lnTo>
                  <a:lnTo>
                    <a:pt x="3196149" y="354492"/>
                  </a:lnTo>
                  <a:lnTo>
                    <a:pt x="3207987" y="354492"/>
                  </a:lnTo>
                  <a:lnTo>
                    <a:pt x="3219825" y="354492"/>
                  </a:lnTo>
                  <a:lnTo>
                    <a:pt x="3231662" y="354492"/>
                  </a:lnTo>
                  <a:lnTo>
                    <a:pt x="3243500" y="354492"/>
                  </a:lnTo>
                  <a:lnTo>
                    <a:pt x="3255337" y="354492"/>
                  </a:lnTo>
                  <a:lnTo>
                    <a:pt x="3267175" y="354492"/>
                  </a:lnTo>
                  <a:lnTo>
                    <a:pt x="3279013" y="354492"/>
                  </a:lnTo>
                  <a:lnTo>
                    <a:pt x="3290850" y="354492"/>
                  </a:lnTo>
                  <a:lnTo>
                    <a:pt x="3302688" y="354492"/>
                  </a:lnTo>
                  <a:lnTo>
                    <a:pt x="3314525" y="354492"/>
                  </a:lnTo>
                  <a:lnTo>
                    <a:pt x="3326363" y="354492"/>
                  </a:lnTo>
                  <a:lnTo>
                    <a:pt x="3338201" y="354492"/>
                  </a:lnTo>
                  <a:lnTo>
                    <a:pt x="3350038" y="354492"/>
                  </a:lnTo>
                  <a:lnTo>
                    <a:pt x="3361876" y="354492"/>
                  </a:lnTo>
                  <a:lnTo>
                    <a:pt x="3373713" y="354492"/>
                  </a:lnTo>
                  <a:lnTo>
                    <a:pt x="3385551" y="354492"/>
                  </a:lnTo>
                  <a:lnTo>
                    <a:pt x="3397389" y="354492"/>
                  </a:lnTo>
                  <a:lnTo>
                    <a:pt x="3409226" y="354492"/>
                  </a:lnTo>
                  <a:lnTo>
                    <a:pt x="3421064" y="354492"/>
                  </a:lnTo>
                  <a:lnTo>
                    <a:pt x="3432901" y="354492"/>
                  </a:lnTo>
                  <a:lnTo>
                    <a:pt x="3444739" y="354492"/>
                  </a:lnTo>
                  <a:lnTo>
                    <a:pt x="3456576" y="354492"/>
                  </a:lnTo>
                  <a:lnTo>
                    <a:pt x="3468414" y="354492"/>
                  </a:lnTo>
                  <a:lnTo>
                    <a:pt x="3480252" y="354492"/>
                  </a:lnTo>
                  <a:lnTo>
                    <a:pt x="3492089" y="354492"/>
                  </a:lnTo>
                  <a:lnTo>
                    <a:pt x="3503927" y="354492"/>
                  </a:lnTo>
                  <a:lnTo>
                    <a:pt x="3515764" y="354492"/>
                  </a:lnTo>
                  <a:lnTo>
                    <a:pt x="3515764" y="354432"/>
                  </a:lnTo>
                  <a:lnTo>
                    <a:pt x="3527602" y="354422"/>
                  </a:lnTo>
                  <a:lnTo>
                    <a:pt x="3539440" y="354410"/>
                  </a:lnTo>
                  <a:lnTo>
                    <a:pt x="3551277" y="354395"/>
                  </a:lnTo>
                  <a:lnTo>
                    <a:pt x="3563115" y="354378"/>
                  </a:lnTo>
                  <a:lnTo>
                    <a:pt x="3574952" y="354358"/>
                  </a:lnTo>
                  <a:lnTo>
                    <a:pt x="3586790" y="354335"/>
                  </a:lnTo>
                  <a:lnTo>
                    <a:pt x="3598628" y="354308"/>
                  </a:lnTo>
                  <a:lnTo>
                    <a:pt x="3610465" y="354275"/>
                  </a:lnTo>
                  <a:lnTo>
                    <a:pt x="3622303" y="354237"/>
                  </a:lnTo>
                  <a:lnTo>
                    <a:pt x="3634140" y="354193"/>
                  </a:lnTo>
                  <a:lnTo>
                    <a:pt x="3645978" y="354141"/>
                  </a:lnTo>
                  <a:lnTo>
                    <a:pt x="3657816" y="354079"/>
                  </a:lnTo>
                  <a:lnTo>
                    <a:pt x="3669653" y="354007"/>
                  </a:lnTo>
                  <a:lnTo>
                    <a:pt x="3681491" y="353922"/>
                  </a:lnTo>
                  <a:lnTo>
                    <a:pt x="3693328" y="353823"/>
                  </a:lnTo>
                  <a:lnTo>
                    <a:pt x="3705166" y="353706"/>
                  </a:lnTo>
                  <a:lnTo>
                    <a:pt x="3717004" y="353569"/>
                  </a:lnTo>
                  <a:lnTo>
                    <a:pt x="3728841" y="353408"/>
                  </a:lnTo>
                  <a:lnTo>
                    <a:pt x="3740679" y="353219"/>
                  </a:lnTo>
                  <a:lnTo>
                    <a:pt x="3752516" y="352997"/>
                  </a:lnTo>
                  <a:lnTo>
                    <a:pt x="3764354" y="352738"/>
                  </a:lnTo>
                  <a:lnTo>
                    <a:pt x="3776191" y="352434"/>
                  </a:lnTo>
                  <a:lnTo>
                    <a:pt x="3788029" y="352078"/>
                  </a:lnTo>
                  <a:lnTo>
                    <a:pt x="3799867" y="351661"/>
                  </a:lnTo>
                  <a:lnTo>
                    <a:pt x="3811704" y="351174"/>
                  </a:lnTo>
                  <a:lnTo>
                    <a:pt x="3823542" y="350604"/>
                  </a:lnTo>
                  <a:lnTo>
                    <a:pt x="3835379" y="349940"/>
                  </a:lnTo>
                  <a:lnTo>
                    <a:pt x="3847217" y="349166"/>
                  </a:lnTo>
                  <a:lnTo>
                    <a:pt x="3859055" y="348264"/>
                  </a:lnTo>
                  <a:lnTo>
                    <a:pt x="3870892" y="347217"/>
                  </a:lnTo>
                  <a:lnTo>
                    <a:pt x="3882730" y="346002"/>
                  </a:lnTo>
                  <a:lnTo>
                    <a:pt x="3894567" y="344595"/>
                  </a:lnTo>
                  <a:lnTo>
                    <a:pt x="3906405" y="342972"/>
                  </a:lnTo>
                  <a:lnTo>
                    <a:pt x="3918243" y="341104"/>
                  </a:lnTo>
                  <a:lnTo>
                    <a:pt x="3930080" y="338962"/>
                  </a:lnTo>
                  <a:lnTo>
                    <a:pt x="3941918" y="336514"/>
                  </a:lnTo>
                  <a:lnTo>
                    <a:pt x="3953755" y="333730"/>
                  </a:lnTo>
                  <a:lnTo>
                    <a:pt x="3965593" y="330579"/>
                  </a:lnTo>
                  <a:lnTo>
                    <a:pt x="3977431" y="327034"/>
                  </a:lnTo>
                  <a:lnTo>
                    <a:pt x="3989268" y="323071"/>
                  </a:lnTo>
                  <a:lnTo>
                    <a:pt x="4001106" y="318673"/>
                  </a:lnTo>
                  <a:lnTo>
                    <a:pt x="4012943" y="313831"/>
                  </a:lnTo>
                  <a:lnTo>
                    <a:pt x="4024781" y="308547"/>
                  </a:lnTo>
                  <a:lnTo>
                    <a:pt x="4036619" y="302836"/>
                  </a:lnTo>
                  <a:lnTo>
                    <a:pt x="4048456" y="296727"/>
                  </a:lnTo>
                  <a:lnTo>
                    <a:pt x="4060294" y="290265"/>
                  </a:lnTo>
                  <a:lnTo>
                    <a:pt x="4072131" y="283509"/>
                  </a:lnTo>
                  <a:lnTo>
                    <a:pt x="4083969" y="276532"/>
                  </a:lnTo>
                  <a:lnTo>
                    <a:pt x="4095806" y="269419"/>
                  </a:lnTo>
                  <a:lnTo>
                    <a:pt x="4107644" y="262259"/>
                  </a:lnTo>
                  <a:lnTo>
                    <a:pt x="4119482" y="255145"/>
                  </a:lnTo>
                  <a:lnTo>
                    <a:pt x="4131319" y="248169"/>
                  </a:lnTo>
                  <a:lnTo>
                    <a:pt x="4143157" y="241413"/>
                  </a:lnTo>
                  <a:lnTo>
                    <a:pt x="4154994" y="234951"/>
                  </a:lnTo>
                  <a:lnTo>
                    <a:pt x="4166832" y="228842"/>
                  </a:lnTo>
                  <a:lnTo>
                    <a:pt x="4178670" y="223131"/>
                  </a:lnTo>
                  <a:lnTo>
                    <a:pt x="4190507" y="217847"/>
                  </a:lnTo>
                  <a:lnTo>
                    <a:pt x="4202345" y="213005"/>
                  </a:lnTo>
                  <a:lnTo>
                    <a:pt x="4214182" y="208607"/>
                  </a:lnTo>
                  <a:lnTo>
                    <a:pt x="4226020" y="204644"/>
                  </a:lnTo>
                  <a:lnTo>
                    <a:pt x="4237858" y="201099"/>
                  </a:lnTo>
                  <a:lnTo>
                    <a:pt x="4249695" y="197948"/>
                  </a:lnTo>
                  <a:lnTo>
                    <a:pt x="4261533" y="195164"/>
                  </a:lnTo>
                  <a:lnTo>
                    <a:pt x="4273370" y="192716"/>
                  </a:lnTo>
                  <a:lnTo>
                    <a:pt x="4285208" y="190574"/>
                  </a:lnTo>
                  <a:lnTo>
                    <a:pt x="4297046" y="188706"/>
                  </a:lnTo>
                  <a:lnTo>
                    <a:pt x="4308883" y="187082"/>
                  </a:lnTo>
                  <a:lnTo>
                    <a:pt x="4320721" y="185676"/>
                  </a:lnTo>
                  <a:lnTo>
                    <a:pt x="4332558" y="184461"/>
                  </a:lnTo>
                  <a:lnTo>
                    <a:pt x="4344396" y="183414"/>
                  </a:lnTo>
                  <a:lnTo>
                    <a:pt x="4356234" y="182512"/>
                  </a:lnTo>
                  <a:lnTo>
                    <a:pt x="4368071" y="181738"/>
                  </a:lnTo>
                  <a:lnTo>
                    <a:pt x="4379909" y="181074"/>
                  </a:lnTo>
                  <a:lnTo>
                    <a:pt x="4391746" y="180504"/>
                  </a:lnTo>
                  <a:lnTo>
                    <a:pt x="4403584" y="180017"/>
                  </a:lnTo>
                  <a:lnTo>
                    <a:pt x="4415421" y="179600"/>
                  </a:lnTo>
                  <a:lnTo>
                    <a:pt x="4427259" y="179244"/>
                  </a:lnTo>
                  <a:lnTo>
                    <a:pt x="4439097" y="178940"/>
                  </a:lnTo>
                  <a:lnTo>
                    <a:pt x="4450934" y="178681"/>
                  </a:lnTo>
                  <a:lnTo>
                    <a:pt x="4462772" y="178459"/>
                  </a:lnTo>
                  <a:lnTo>
                    <a:pt x="4474609" y="178270"/>
                  </a:lnTo>
                  <a:lnTo>
                    <a:pt x="4486447" y="178109"/>
                  </a:lnTo>
                  <a:lnTo>
                    <a:pt x="4498285" y="177972"/>
                  </a:lnTo>
                  <a:lnTo>
                    <a:pt x="4510122" y="177855"/>
                  </a:lnTo>
                  <a:lnTo>
                    <a:pt x="4521960" y="177756"/>
                  </a:lnTo>
                  <a:lnTo>
                    <a:pt x="4533797" y="177671"/>
                  </a:lnTo>
                  <a:lnTo>
                    <a:pt x="4545635" y="177599"/>
                  </a:lnTo>
                  <a:lnTo>
                    <a:pt x="4557473" y="177537"/>
                  </a:lnTo>
                  <a:lnTo>
                    <a:pt x="4569310" y="177485"/>
                  </a:lnTo>
                  <a:lnTo>
                    <a:pt x="4581148" y="177441"/>
                  </a:lnTo>
                  <a:lnTo>
                    <a:pt x="4592985" y="177403"/>
                  </a:lnTo>
                  <a:lnTo>
                    <a:pt x="4604823" y="177370"/>
                  </a:lnTo>
                  <a:lnTo>
                    <a:pt x="4616661" y="177343"/>
                  </a:lnTo>
                  <a:lnTo>
                    <a:pt x="4628498" y="177320"/>
                  </a:lnTo>
                  <a:lnTo>
                    <a:pt x="4640336" y="177300"/>
                  </a:lnTo>
                  <a:lnTo>
                    <a:pt x="4652173" y="177283"/>
                  </a:lnTo>
                  <a:lnTo>
                    <a:pt x="4664011" y="177268"/>
                  </a:lnTo>
                  <a:lnTo>
                    <a:pt x="4675849" y="177256"/>
                  </a:lnTo>
                  <a:lnTo>
                    <a:pt x="4687686" y="177246"/>
                  </a:lnTo>
                </a:path>
              </a:pathLst>
            </a:custGeom>
            <a:ln w="40651" cap="flat">
              <a:solidFill>
                <a:srgbClr val="B0A100">
                  <a:alpha val="100000"/>
                </a:srgbClr>
              </a:solidFill>
              <a:prstDash val="solid"/>
              <a:round/>
            </a:ln>
          </p:spPr>
          <p:txBody>
            <a:bodyPr/>
            <a:lstStyle/>
            <a:p/>
          </p:txBody>
        </p:sp>
        <p:sp>
          <p:nvSpPr>
            <p:cNvPr id="38" name="pl38"/>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9A800">
                  <a:alpha val="100000"/>
                </a:srgbClr>
              </a:solidFill>
              <a:prstDash val="solid"/>
              <a:round/>
            </a:ln>
          </p:spPr>
          <p:txBody>
            <a:bodyPr/>
            <a:lstStyle/>
            <a:p/>
          </p:txBody>
        </p:sp>
        <p:sp>
          <p:nvSpPr>
            <p:cNvPr id="39" name="pl39"/>
            <p:cNvSpPr/>
            <p:nvPr/>
          </p:nvSpPr>
          <p:spPr>
            <a:xfrm>
              <a:off x="2482351" y="1608993"/>
              <a:ext cx="4687686" cy="886230"/>
            </a:xfrm>
            <a:custGeom>
              <a:avLst/>
              <a:pathLst>
                <a:path w="4687686" h="886230">
                  <a:moveTo>
                    <a:pt x="0" y="886230"/>
                  </a:moveTo>
                  <a:lnTo>
                    <a:pt x="11837" y="886230"/>
                  </a:lnTo>
                  <a:lnTo>
                    <a:pt x="23675" y="886230"/>
                  </a:lnTo>
                  <a:lnTo>
                    <a:pt x="35512" y="886230"/>
                  </a:lnTo>
                  <a:lnTo>
                    <a:pt x="47350" y="886230"/>
                  </a:lnTo>
                  <a:lnTo>
                    <a:pt x="59187" y="886230"/>
                  </a:lnTo>
                  <a:lnTo>
                    <a:pt x="71025" y="886230"/>
                  </a:lnTo>
                  <a:lnTo>
                    <a:pt x="82863" y="886230"/>
                  </a:lnTo>
                  <a:lnTo>
                    <a:pt x="94700" y="886230"/>
                  </a:lnTo>
                  <a:lnTo>
                    <a:pt x="106538" y="886230"/>
                  </a:lnTo>
                  <a:lnTo>
                    <a:pt x="118375" y="886230"/>
                  </a:lnTo>
                  <a:lnTo>
                    <a:pt x="130213" y="886230"/>
                  </a:lnTo>
                  <a:lnTo>
                    <a:pt x="142051" y="886230"/>
                  </a:lnTo>
                  <a:lnTo>
                    <a:pt x="153888" y="886230"/>
                  </a:lnTo>
                  <a:lnTo>
                    <a:pt x="165726" y="886230"/>
                  </a:lnTo>
                  <a:lnTo>
                    <a:pt x="177563" y="886230"/>
                  </a:lnTo>
                  <a:lnTo>
                    <a:pt x="189401" y="886230"/>
                  </a:lnTo>
                  <a:lnTo>
                    <a:pt x="201239" y="886230"/>
                  </a:lnTo>
                  <a:lnTo>
                    <a:pt x="213076" y="886230"/>
                  </a:lnTo>
                  <a:lnTo>
                    <a:pt x="224914" y="886230"/>
                  </a:lnTo>
                  <a:lnTo>
                    <a:pt x="236751" y="886230"/>
                  </a:lnTo>
                  <a:lnTo>
                    <a:pt x="248589" y="886230"/>
                  </a:lnTo>
                  <a:lnTo>
                    <a:pt x="260427" y="886230"/>
                  </a:lnTo>
                  <a:lnTo>
                    <a:pt x="272264" y="886230"/>
                  </a:lnTo>
                  <a:lnTo>
                    <a:pt x="284102" y="886230"/>
                  </a:lnTo>
                  <a:lnTo>
                    <a:pt x="295939" y="886230"/>
                  </a:lnTo>
                  <a:lnTo>
                    <a:pt x="307777" y="886230"/>
                  </a:lnTo>
                  <a:lnTo>
                    <a:pt x="319614" y="886230"/>
                  </a:lnTo>
                  <a:lnTo>
                    <a:pt x="331452" y="886230"/>
                  </a:lnTo>
                  <a:lnTo>
                    <a:pt x="343290" y="886230"/>
                  </a:lnTo>
                  <a:lnTo>
                    <a:pt x="355127" y="886230"/>
                  </a:lnTo>
                  <a:lnTo>
                    <a:pt x="366965" y="886230"/>
                  </a:lnTo>
                  <a:lnTo>
                    <a:pt x="378802" y="886230"/>
                  </a:lnTo>
                  <a:lnTo>
                    <a:pt x="390640" y="886230"/>
                  </a:lnTo>
                  <a:lnTo>
                    <a:pt x="402478" y="886230"/>
                  </a:lnTo>
                  <a:lnTo>
                    <a:pt x="414315" y="886230"/>
                  </a:lnTo>
                  <a:lnTo>
                    <a:pt x="426153" y="886230"/>
                  </a:lnTo>
                  <a:lnTo>
                    <a:pt x="437990" y="886230"/>
                  </a:lnTo>
                  <a:lnTo>
                    <a:pt x="449828" y="886230"/>
                  </a:lnTo>
                  <a:lnTo>
                    <a:pt x="461666" y="886230"/>
                  </a:lnTo>
                  <a:lnTo>
                    <a:pt x="473503" y="886230"/>
                  </a:lnTo>
                  <a:lnTo>
                    <a:pt x="485341" y="886230"/>
                  </a:lnTo>
                  <a:lnTo>
                    <a:pt x="497178" y="886230"/>
                  </a:lnTo>
                  <a:lnTo>
                    <a:pt x="509016" y="886230"/>
                  </a:lnTo>
                  <a:lnTo>
                    <a:pt x="520854" y="886230"/>
                  </a:lnTo>
                  <a:lnTo>
                    <a:pt x="532691" y="886230"/>
                  </a:lnTo>
                  <a:lnTo>
                    <a:pt x="544529" y="886230"/>
                  </a:lnTo>
                  <a:lnTo>
                    <a:pt x="556366" y="886230"/>
                  </a:lnTo>
                  <a:lnTo>
                    <a:pt x="568204" y="886230"/>
                  </a:lnTo>
                  <a:lnTo>
                    <a:pt x="580042" y="886230"/>
                  </a:lnTo>
                  <a:lnTo>
                    <a:pt x="591879" y="886230"/>
                  </a:lnTo>
                  <a:lnTo>
                    <a:pt x="603717" y="886230"/>
                  </a:lnTo>
                  <a:lnTo>
                    <a:pt x="615554" y="886230"/>
                  </a:lnTo>
                  <a:lnTo>
                    <a:pt x="627392" y="886230"/>
                  </a:lnTo>
                  <a:lnTo>
                    <a:pt x="639229" y="886230"/>
                  </a:lnTo>
                  <a:lnTo>
                    <a:pt x="651067" y="886230"/>
                  </a:lnTo>
                  <a:lnTo>
                    <a:pt x="662905" y="886230"/>
                  </a:lnTo>
                  <a:lnTo>
                    <a:pt x="674742" y="886230"/>
                  </a:lnTo>
                  <a:lnTo>
                    <a:pt x="686580" y="886230"/>
                  </a:lnTo>
                  <a:lnTo>
                    <a:pt x="698417" y="886230"/>
                  </a:lnTo>
                  <a:lnTo>
                    <a:pt x="710255" y="886230"/>
                  </a:lnTo>
                  <a:lnTo>
                    <a:pt x="722093" y="886230"/>
                  </a:lnTo>
                  <a:lnTo>
                    <a:pt x="733930" y="886230"/>
                  </a:lnTo>
                  <a:lnTo>
                    <a:pt x="745768" y="886230"/>
                  </a:lnTo>
                  <a:lnTo>
                    <a:pt x="757605" y="886230"/>
                  </a:lnTo>
                  <a:lnTo>
                    <a:pt x="769443" y="886230"/>
                  </a:lnTo>
                  <a:lnTo>
                    <a:pt x="781281" y="886230"/>
                  </a:lnTo>
                  <a:lnTo>
                    <a:pt x="793118" y="886230"/>
                  </a:lnTo>
                  <a:lnTo>
                    <a:pt x="804956" y="886230"/>
                  </a:lnTo>
                  <a:lnTo>
                    <a:pt x="816793" y="886230"/>
                  </a:lnTo>
                  <a:lnTo>
                    <a:pt x="828631" y="886230"/>
                  </a:lnTo>
                  <a:lnTo>
                    <a:pt x="840469" y="886230"/>
                  </a:lnTo>
                  <a:lnTo>
                    <a:pt x="852306" y="886230"/>
                  </a:lnTo>
                  <a:lnTo>
                    <a:pt x="864144" y="886230"/>
                  </a:lnTo>
                  <a:lnTo>
                    <a:pt x="875981" y="886230"/>
                  </a:lnTo>
                  <a:lnTo>
                    <a:pt x="887819" y="886230"/>
                  </a:lnTo>
                  <a:lnTo>
                    <a:pt x="899657" y="886230"/>
                  </a:lnTo>
                  <a:lnTo>
                    <a:pt x="911494" y="886230"/>
                  </a:lnTo>
                  <a:lnTo>
                    <a:pt x="923332" y="886230"/>
                  </a:lnTo>
                  <a:lnTo>
                    <a:pt x="935169" y="886230"/>
                  </a:lnTo>
                  <a:lnTo>
                    <a:pt x="947007" y="886230"/>
                  </a:lnTo>
                  <a:lnTo>
                    <a:pt x="958844" y="886230"/>
                  </a:lnTo>
                  <a:lnTo>
                    <a:pt x="970682" y="886230"/>
                  </a:lnTo>
                  <a:lnTo>
                    <a:pt x="982520" y="886230"/>
                  </a:lnTo>
                  <a:lnTo>
                    <a:pt x="994357" y="886230"/>
                  </a:lnTo>
                  <a:lnTo>
                    <a:pt x="1006195" y="886230"/>
                  </a:lnTo>
                  <a:lnTo>
                    <a:pt x="1018032" y="886230"/>
                  </a:lnTo>
                  <a:lnTo>
                    <a:pt x="1029870" y="886230"/>
                  </a:lnTo>
                  <a:lnTo>
                    <a:pt x="1041708" y="886230"/>
                  </a:lnTo>
                  <a:lnTo>
                    <a:pt x="1053545" y="886230"/>
                  </a:lnTo>
                  <a:lnTo>
                    <a:pt x="1065383" y="886230"/>
                  </a:lnTo>
                  <a:lnTo>
                    <a:pt x="1077220" y="886230"/>
                  </a:lnTo>
                  <a:lnTo>
                    <a:pt x="1089058" y="886230"/>
                  </a:lnTo>
                  <a:lnTo>
                    <a:pt x="1100896" y="886230"/>
                  </a:lnTo>
                  <a:lnTo>
                    <a:pt x="1112733" y="886230"/>
                  </a:lnTo>
                  <a:lnTo>
                    <a:pt x="1124571" y="886230"/>
                  </a:lnTo>
                  <a:lnTo>
                    <a:pt x="1136408" y="886230"/>
                  </a:lnTo>
                  <a:lnTo>
                    <a:pt x="1148246" y="886230"/>
                  </a:lnTo>
                  <a:lnTo>
                    <a:pt x="1160084" y="886230"/>
                  </a:lnTo>
                  <a:lnTo>
                    <a:pt x="1171921" y="886230"/>
                  </a:lnTo>
                  <a:lnTo>
                    <a:pt x="1171921" y="886230"/>
                  </a:lnTo>
                  <a:lnTo>
                    <a:pt x="1183759" y="886230"/>
                  </a:lnTo>
                  <a:lnTo>
                    <a:pt x="1195596" y="886230"/>
                  </a:lnTo>
                  <a:lnTo>
                    <a:pt x="1207434" y="886230"/>
                  </a:lnTo>
                  <a:lnTo>
                    <a:pt x="1219272" y="886230"/>
                  </a:lnTo>
                  <a:lnTo>
                    <a:pt x="1231109" y="886230"/>
                  </a:lnTo>
                  <a:lnTo>
                    <a:pt x="1242947" y="886230"/>
                  </a:lnTo>
                  <a:lnTo>
                    <a:pt x="1254784" y="886230"/>
                  </a:lnTo>
                  <a:lnTo>
                    <a:pt x="1266622" y="886230"/>
                  </a:lnTo>
                  <a:lnTo>
                    <a:pt x="1278459" y="886230"/>
                  </a:lnTo>
                  <a:lnTo>
                    <a:pt x="1290297" y="886230"/>
                  </a:lnTo>
                  <a:lnTo>
                    <a:pt x="1302135" y="886230"/>
                  </a:lnTo>
                  <a:lnTo>
                    <a:pt x="1313972" y="886230"/>
                  </a:lnTo>
                  <a:lnTo>
                    <a:pt x="1325810" y="886230"/>
                  </a:lnTo>
                  <a:lnTo>
                    <a:pt x="1337647" y="886230"/>
                  </a:lnTo>
                  <a:lnTo>
                    <a:pt x="1349485" y="886230"/>
                  </a:lnTo>
                  <a:lnTo>
                    <a:pt x="1361323" y="886230"/>
                  </a:lnTo>
                  <a:lnTo>
                    <a:pt x="1373160" y="886230"/>
                  </a:lnTo>
                  <a:lnTo>
                    <a:pt x="1384998" y="886230"/>
                  </a:lnTo>
                  <a:lnTo>
                    <a:pt x="1396835" y="886230"/>
                  </a:lnTo>
                  <a:lnTo>
                    <a:pt x="1408673" y="886230"/>
                  </a:lnTo>
                  <a:lnTo>
                    <a:pt x="1420511" y="886230"/>
                  </a:lnTo>
                  <a:lnTo>
                    <a:pt x="1432348" y="886230"/>
                  </a:lnTo>
                  <a:lnTo>
                    <a:pt x="1444186" y="886230"/>
                  </a:lnTo>
                  <a:lnTo>
                    <a:pt x="1456023" y="886230"/>
                  </a:lnTo>
                  <a:lnTo>
                    <a:pt x="1467861" y="886230"/>
                  </a:lnTo>
                  <a:lnTo>
                    <a:pt x="1479699" y="886230"/>
                  </a:lnTo>
                  <a:lnTo>
                    <a:pt x="1491536" y="886230"/>
                  </a:lnTo>
                  <a:lnTo>
                    <a:pt x="1503374" y="886230"/>
                  </a:lnTo>
                  <a:lnTo>
                    <a:pt x="1515211" y="886230"/>
                  </a:lnTo>
                  <a:lnTo>
                    <a:pt x="1527049" y="886230"/>
                  </a:lnTo>
                  <a:lnTo>
                    <a:pt x="1538887" y="886230"/>
                  </a:lnTo>
                  <a:lnTo>
                    <a:pt x="1550724" y="886230"/>
                  </a:lnTo>
                  <a:lnTo>
                    <a:pt x="1562562" y="886230"/>
                  </a:lnTo>
                  <a:lnTo>
                    <a:pt x="1574399" y="886230"/>
                  </a:lnTo>
                  <a:lnTo>
                    <a:pt x="1586237" y="886230"/>
                  </a:lnTo>
                  <a:lnTo>
                    <a:pt x="1598074" y="886230"/>
                  </a:lnTo>
                  <a:lnTo>
                    <a:pt x="1609912" y="886230"/>
                  </a:lnTo>
                  <a:lnTo>
                    <a:pt x="1621750" y="886230"/>
                  </a:lnTo>
                  <a:lnTo>
                    <a:pt x="1633587" y="886230"/>
                  </a:lnTo>
                  <a:lnTo>
                    <a:pt x="1645425" y="886230"/>
                  </a:lnTo>
                  <a:lnTo>
                    <a:pt x="1657262" y="886230"/>
                  </a:lnTo>
                  <a:lnTo>
                    <a:pt x="1669100" y="886230"/>
                  </a:lnTo>
                  <a:lnTo>
                    <a:pt x="1680938" y="886230"/>
                  </a:lnTo>
                  <a:lnTo>
                    <a:pt x="1692775" y="886230"/>
                  </a:lnTo>
                  <a:lnTo>
                    <a:pt x="1704613" y="886230"/>
                  </a:lnTo>
                  <a:lnTo>
                    <a:pt x="1716450" y="886230"/>
                  </a:lnTo>
                  <a:lnTo>
                    <a:pt x="1728288" y="886230"/>
                  </a:lnTo>
                  <a:lnTo>
                    <a:pt x="1740126" y="886230"/>
                  </a:lnTo>
                  <a:lnTo>
                    <a:pt x="1751963" y="886230"/>
                  </a:lnTo>
                  <a:lnTo>
                    <a:pt x="1763801" y="886230"/>
                  </a:lnTo>
                  <a:lnTo>
                    <a:pt x="1775638" y="886230"/>
                  </a:lnTo>
                  <a:lnTo>
                    <a:pt x="1787476" y="886230"/>
                  </a:lnTo>
                  <a:lnTo>
                    <a:pt x="1799314" y="886230"/>
                  </a:lnTo>
                  <a:lnTo>
                    <a:pt x="1811151" y="886230"/>
                  </a:lnTo>
                  <a:lnTo>
                    <a:pt x="1822989" y="886230"/>
                  </a:lnTo>
                  <a:lnTo>
                    <a:pt x="1834826" y="886230"/>
                  </a:lnTo>
                  <a:lnTo>
                    <a:pt x="1846664" y="886230"/>
                  </a:lnTo>
                  <a:lnTo>
                    <a:pt x="1858502" y="886230"/>
                  </a:lnTo>
                  <a:lnTo>
                    <a:pt x="1870339" y="886230"/>
                  </a:lnTo>
                  <a:lnTo>
                    <a:pt x="1882177" y="886230"/>
                  </a:lnTo>
                  <a:lnTo>
                    <a:pt x="1894014" y="886230"/>
                  </a:lnTo>
                  <a:lnTo>
                    <a:pt x="1905852" y="886230"/>
                  </a:lnTo>
                  <a:lnTo>
                    <a:pt x="1917689" y="886230"/>
                  </a:lnTo>
                  <a:lnTo>
                    <a:pt x="1929527" y="886230"/>
                  </a:lnTo>
                  <a:lnTo>
                    <a:pt x="1941365" y="886230"/>
                  </a:lnTo>
                  <a:lnTo>
                    <a:pt x="1953202" y="886230"/>
                  </a:lnTo>
                  <a:lnTo>
                    <a:pt x="1965040" y="886230"/>
                  </a:lnTo>
                  <a:lnTo>
                    <a:pt x="1976877" y="886230"/>
                  </a:lnTo>
                  <a:lnTo>
                    <a:pt x="1988715" y="886230"/>
                  </a:lnTo>
                  <a:lnTo>
                    <a:pt x="2000553" y="886230"/>
                  </a:lnTo>
                  <a:lnTo>
                    <a:pt x="2012390" y="886230"/>
                  </a:lnTo>
                  <a:lnTo>
                    <a:pt x="2024228" y="886230"/>
                  </a:lnTo>
                  <a:lnTo>
                    <a:pt x="2036065" y="886230"/>
                  </a:lnTo>
                  <a:lnTo>
                    <a:pt x="2047903" y="886230"/>
                  </a:lnTo>
                  <a:lnTo>
                    <a:pt x="2059741" y="886230"/>
                  </a:lnTo>
                  <a:lnTo>
                    <a:pt x="2071578" y="886230"/>
                  </a:lnTo>
                  <a:lnTo>
                    <a:pt x="2083416" y="886230"/>
                  </a:lnTo>
                  <a:lnTo>
                    <a:pt x="2095253" y="886230"/>
                  </a:lnTo>
                  <a:lnTo>
                    <a:pt x="2107091" y="886230"/>
                  </a:lnTo>
                  <a:lnTo>
                    <a:pt x="2118929" y="886230"/>
                  </a:lnTo>
                  <a:lnTo>
                    <a:pt x="2130766" y="886230"/>
                  </a:lnTo>
                  <a:lnTo>
                    <a:pt x="2142604" y="886230"/>
                  </a:lnTo>
                  <a:lnTo>
                    <a:pt x="2154441" y="886230"/>
                  </a:lnTo>
                  <a:lnTo>
                    <a:pt x="2166279" y="886230"/>
                  </a:lnTo>
                  <a:lnTo>
                    <a:pt x="2178117" y="886230"/>
                  </a:lnTo>
                  <a:lnTo>
                    <a:pt x="2189954" y="886230"/>
                  </a:lnTo>
                  <a:lnTo>
                    <a:pt x="2201792" y="886230"/>
                  </a:lnTo>
                  <a:lnTo>
                    <a:pt x="2213629" y="886230"/>
                  </a:lnTo>
                  <a:lnTo>
                    <a:pt x="2225467" y="886230"/>
                  </a:lnTo>
                  <a:lnTo>
                    <a:pt x="2237304" y="886230"/>
                  </a:lnTo>
                  <a:lnTo>
                    <a:pt x="2249142" y="886230"/>
                  </a:lnTo>
                  <a:lnTo>
                    <a:pt x="2260980" y="886230"/>
                  </a:lnTo>
                  <a:lnTo>
                    <a:pt x="2272817" y="886230"/>
                  </a:lnTo>
                  <a:lnTo>
                    <a:pt x="2284655" y="886230"/>
                  </a:lnTo>
                  <a:lnTo>
                    <a:pt x="2296492" y="886230"/>
                  </a:lnTo>
                  <a:lnTo>
                    <a:pt x="2308330" y="886230"/>
                  </a:lnTo>
                  <a:lnTo>
                    <a:pt x="2320168" y="886230"/>
                  </a:lnTo>
                  <a:lnTo>
                    <a:pt x="2332005" y="886230"/>
                  </a:lnTo>
                  <a:lnTo>
                    <a:pt x="2343843" y="886230"/>
                  </a:lnTo>
                  <a:lnTo>
                    <a:pt x="2343843" y="886230"/>
                  </a:lnTo>
                  <a:lnTo>
                    <a:pt x="2355680" y="886230"/>
                  </a:lnTo>
                  <a:lnTo>
                    <a:pt x="2367518" y="886230"/>
                  </a:lnTo>
                  <a:lnTo>
                    <a:pt x="2379356" y="886230"/>
                  </a:lnTo>
                  <a:lnTo>
                    <a:pt x="2391193" y="886230"/>
                  </a:lnTo>
                  <a:lnTo>
                    <a:pt x="2403031" y="886230"/>
                  </a:lnTo>
                  <a:lnTo>
                    <a:pt x="2414868" y="886230"/>
                  </a:lnTo>
                  <a:lnTo>
                    <a:pt x="2426706" y="886230"/>
                  </a:lnTo>
                  <a:lnTo>
                    <a:pt x="2438544" y="886230"/>
                  </a:lnTo>
                  <a:lnTo>
                    <a:pt x="2450381" y="886230"/>
                  </a:lnTo>
                  <a:lnTo>
                    <a:pt x="2462219" y="886230"/>
                  </a:lnTo>
                  <a:lnTo>
                    <a:pt x="2474056" y="886230"/>
                  </a:lnTo>
                  <a:lnTo>
                    <a:pt x="2485894" y="886230"/>
                  </a:lnTo>
                  <a:lnTo>
                    <a:pt x="2497732" y="886230"/>
                  </a:lnTo>
                  <a:lnTo>
                    <a:pt x="2509569" y="886230"/>
                  </a:lnTo>
                  <a:lnTo>
                    <a:pt x="2521407" y="886230"/>
                  </a:lnTo>
                  <a:lnTo>
                    <a:pt x="2533244" y="886230"/>
                  </a:lnTo>
                  <a:lnTo>
                    <a:pt x="2545082" y="886230"/>
                  </a:lnTo>
                  <a:lnTo>
                    <a:pt x="2556919" y="886230"/>
                  </a:lnTo>
                  <a:lnTo>
                    <a:pt x="2568757" y="886230"/>
                  </a:lnTo>
                  <a:lnTo>
                    <a:pt x="2580595" y="886230"/>
                  </a:lnTo>
                  <a:lnTo>
                    <a:pt x="2592432" y="886230"/>
                  </a:lnTo>
                  <a:lnTo>
                    <a:pt x="2604270" y="886230"/>
                  </a:lnTo>
                  <a:lnTo>
                    <a:pt x="2616107" y="886230"/>
                  </a:lnTo>
                  <a:lnTo>
                    <a:pt x="2627945" y="886230"/>
                  </a:lnTo>
                  <a:lnTo>
                    <a:pt x="2639783" y="886230"/>
                  </a:lnTo>
                  <a:lnTo>
                    <a:pt x="2651620" y="886230"/>
                  </a:lnTo>
                  <a:lnTo>
                    <a:pt x="2663458" y="886230"/>
                  </a:lnTo>
                  <a:lnTo>
                    <a:pt x="2675295" y="886230"/>
                  </a:lnTo>
                  <a:lnTo>
                    <a:pt x="2687133" y="886230"/>
                  </a:lnTo>
                  <a:lnTo>
                    <a:pt x="2698971" y="886230"/>
                  </a:lnTo>
                  <a:lnTo>
                    <a:pt x="2710808" y="886230"/>
                  </a:lnTo>
                  <a:lnTo>
                    <a:pt x="2722646" y="886230"/>
                  </a:lnTo>
                  <a:lnTo>
                    <a:pt x="2734483" y="886230"/>
                  </a:lnTo>
                  <a:lnTo>
                    <a:pt x="2746321" y="886230"/>
                  </a:lnTo>
                  <a:lnTo>
                    <a:pt x="2758159" y="886230"/>
                  </a:lnTo>
                  <a:lnTo>
                    <a:pt x="2769996" y="886230"/>
                  </a:lnTo>
                  <a:lnTo>
                    <a:pt x="2781834" y="886230"/>
                  </a:lnTo>
                  <a:lnTo>
                    <a:pt x="2793671" y="886230"/>
                  </a:lnTo>
                  <a:lnTo>
                    <a:pt x="2805509" y="886230"/>
                  </a:lnTo>
                  <a:lnTo>
                    <a:pt x="2817347" y="886230"/>
                  </a:lnTo>
                  <a:lnTo>
                    <a:pt x="2829184" y="886230"/>
                  </a:lnTo>
                  <a:lnTo>
                    <a:pt x="2841022" y="886230"/>
                  </a:lnTo>
                  <a:lnTo>
                    <a:pt x="2852859" y="886230"/>
                  </a:lnTo>
                  <a:lnTo>
                    <a:pt x="2864697" y="886230"/>
                  </a:lnTo>
                  <a:lnTo>
                    <a:pt x="2876534" y="886230"/>
                  </a:lnTo>
                  <a:lnTo>
                    <a:pt x="2888372" y="886230"/>
                  </a:lnTo>
                  <a:lnTo>
                    <a:pt x="2900210" y="886230"/>
                  </a:lnTo>
                  <a:lnTo>
                    <a:pt x="2912047" y="886230"/>
                  </a:lnTo>
                  <a:lnTo>
                    <a:pt x="2923885" y="886230"/>
                  </a:lnTo>
                  <a:lnTo>
                    <a:pt x="2935722" y="886230"/>
                  </a:lnTo>
                  <a:lnTo>
                    <a:pt x="2947560" y="886230"/>
                  </a:lnTo>
                  <a:lnTo>
                    <a:pt x="2959398" y="886230"/>
                  </a:lnTo>
                  <a:lnTo>
                    <a:pt x="2971235" y="886230"/>
                  </a:lnTo>
                  <a:lnTo>
                    <a:pt x="2983073" y="886230"/>
                  </a:lnTo>
                  <a:lnTo>
                    <a:pt x="2994910" y="886230"/>
                  </a:lnTo>
                  <a:lnTo>
                    <a:pt x="3006748" y="886230"/>
                  </a:lnTo>
                  <a:lnTo>
                    <a:pt x="3018586" y="886230"/>
                  </a:lnTo>
                  <a:lnTo>
                    <a:pt x="3030423" y="886230"/>
                  </a:lnTo>
                  <a:lnTo>
                    <a:pt x="3042261" y="886230"/>
                  </a:lnTo>
                  <a:lnTo>
                    <a:pt x="3054098" y="886230"/>
                  </a:lnTo>
                  <a:lnTo>
                    <a:pt x="3065936" y="886230"/>
                  </a:lnTo>
                  <a:lnTo>
                    <a:pt x="3077774" y="886230"/>
                  </a:lnTo>
                  <a:lnTo>
                    <a:pt x="3089611" y="886230"/>
                  </a:lnTo>
                  <a:lnTo>
                    <a:pt x="3101449" y="886230"/>
                  </a:lnTo>
                  <a:lnTo>
                    <a:pt x="3113286" y="886230"/>
                  </a:lnTo>
                  <a:lnTo>
                    <a:pt x="3125124" y="886230"/>
                  </a:lnTo>
                  <a:lnTo>
                    <a:pt x="3136962" y="886230"/>
                  </a:lnTo>
                  <a:lnTo>
                    <a:pt x="3148799" y="886230"/>
                  </a:lnTo>
                  <a:lnTo>
                    <a:pt x="3160637" y="886230"/>
                  </a:lnTo>
                  <a:lnTo>
                    <a:pt x="3172474" y="886230"/>
                  </a:lnTo>
                  <a:lnTo>
                    <a:pt x="3184312" y="886230"/>
                  </a:lnTo>
                  <a:lnTo>
                    <a:pt x="3196149" y="886230"/>
                  </a:lnTo>
                  <a:lnTo>
                    <a:pt x="3207987" y="886230"/>
                  </a:lnTo>
                  <a:lnTo>
                    <a:pt x="3219825" y="886230"/>
                  </a:lnTo>
                  <a:lnTo>
                    <a:pt x="3231662" y="886230"/>
                  </a:lnTo>
                  <a:lnTo>
                    <a:pt x="3243500" y="886230"/>
                  </a:lnTo>
                  <a:lnTo>
                    <a:pt x="3255337" y="886230"/>
                  </a:lnTo>
                  <a:lnTo>
                    <a:pt x="3267175" y="886230"/>
                  </a:lnTo>
                  <a:lnTo>
                    <a:pt x="3279013" y="886230"/>
                  </a:lnTo>
                  <a:lnTo>
                    <a:pt x="3290850" y="886230"/>
                  </a:lnTo>
                  <a:lnTo>
                    <a:pt x="3302688" y="886230"/>
                  </a:lnTo>
                  <a:lnTo>
                    <a:pt x="3314525" y="886230"/>
                  </a:lnTo>
                  <a:lnTo>
                    <a:pt x="3326363" y="886230"/>
                  </a:lnTo>
                  <a:lnTo>
                    <a:pt x="3338201" y="886230"/>
                  </a:lnTo>
                  <a:lnTo>
                    <a:pt x="3350038" y="886230"/>
                  </a:lnTo>
                  <a:lnTo>
                    <a:pt x="3361876" y="886230"/>
                  </a:lnTo>
                  <a:lnTo>
                    <a:pt x="3373713" y="886230"/>
                  </a:lnTo>
                  <a:lnTo>
                    <a:pt x="3385551" y="886230"/>
                  </a:lnTo>
                  <a:lnTo>
                    <a:pt x="3397389" y="886230"/>
                  </a:lnTo>
                  <a:lnTo>
                    <a:pt x="3409226" y="886230"/>
                  </a:lnTo>
                  <a:lnTo>
                    <a:pt x="3421064" y="886230"/>
                  </a:lnTo>
                  <a:lnTo>
                    <a:pt x="3432901" y="886230"/>
                  </a:lnTo>
                  <a:lnTo>
                    <a:pt x="3444739" y="886230"/>
                  </a:lnTo>
                  <a:lnTo>
                    <a:pt x="3456576" y="886230"/>
                  </a:lnTo>
                  <a:lnTo>
                    <a:pt x="3468414" y="886230"/>
                  </a:lnTo>
                  <a:lnTo>
                    <a:pt x="3480252" y="886230"/>
                  </a:lnTo>
                  <a:lnTo>
                    <a:pt x="3492089" y="886230"/>
                  </a:lnTo>
                  <a:lnTo>
                    <a:pt x="3503927" y="886230"/>
                  </a:lnTo>
                  <a:lnTo>
                    <a:pt x="3515764" y="886230"/>
                  </a:lnTo>
                  <a:lnTo>
                    <a:pt x="3515764" y="885933"/>
                  </a:lnTo>
                  <a:lnTo>
                    <a:pt x="3527602" y="885881"/>
                  </a:lnTo>
                  <a:lnTo>
                    <a:pt x="3539440" y="885819"/>
                  </a:lnTo>
                  <a:lnTo>
                    <a:pt x="3551277" y="885747"/>
                  </a:lnTo>
                  <a:lnTo>
                    <a:pt x="3563115" y="885663"/>
                  </a:lnTo>
                  <a:lnTo>
                    <a:pt x="3574952" y="885563"/>
                  </a:lnTo>
                  <a:lnTo>
                    <a:pt x="3586790" y="885447"/>
                  </a:lnTo>
                  <a:lnTo>
                    <a:pt x="3598628" y="885309"/>
                  </a:lnTo>
                  <a:lnTo>
                    <a:pt x="3610465" y="885148"/>
                  </a:lnTo>
                  <a:lnTo>
                    <a:pt x="3622303" y="884958"/>
                  </a:lnTo>
                  <a:lnTo>
                    <a:pt x="3634140" y="884736"/>
                  </a:lnTo>
                  <a:lnTo>
                    <a:pt x="3645978" y="884474"/>
                  </a:lnTo>
                  <a:lnTo>
                    <a:pt x="3657816" y="884167"/>
                  </a:lnTo>
                  <a:lnTo>
                    <a:pt x="3669653" y="883806"/>
                  </a:lnTo>
                  <a:lnTo>
                    <a:pt x="3681491" y="883382"/>
                  </a:lnTo>
                  <a:lnTo>
                    <a:pt x="3693328" y="882884"/>
                  </a:lnTo>
                  <a:lnTo>
                    <a:pt x="3705166" y="882300"/>
                  </a:lnTo>
                  <a:lnTo>
                    <a:pt x="3717004" y="881614"/>
                  </a:lnTo>
                  <a:lnTo>
                    <a:pt x="3728841" y="880809"/>
                  </a:lnTo>
                  <a:lnTo>
                    <a:pt x="3740679" y="879865"/>
                  </a:lnTo>
                  <a:lnTo>
                    <a:pt x="3752516" y="878758"/>
                  </a:lnTo>
                  <a:lnTo>
                    <a:pt x="3764354" y="877460"/>
                  </a:lnTo>
                  <a:lnTo>
                    <a:pt x="3776191" y="875940"/>
                  </a:lnTo>
                  <a:lnTo>
                    <a:pt x="3788029" y="874159"/>
                  </a:lnTo>
                  <a:lnTo>
                    <a:pt x="3799867" y="872076"/>
                  </a:lnTo>
                  <a:lnTo>
                    <a:pt x="3811704" y="869640"/>
                  </a:lnTo>
                  <a:lnTo>
                    <a:pt x="3823542" y="866793"/>
                  </a:lnTo>
                  <a:lnTo>
                    <a:pt x="3835379" y="863472"/>
                  </a:lnTo>
                  <a:lnTo>
                    <a:pt x="3847217" y="859599"/>
                  </a:lnTo>
                  <a:lnTo>
                    <a:pt x="3859055" y="855092"/>
                  </a:lnTo>
                  <a:lnTo>
                    <a:pt x="3870892" y="849854"/>
                  </a:lnTo>
                  <a:lnTo>
                    <a:pt x="3882730" y="843779"/>
                  </a:lnTo>
                  <a:lnTo>
                    <a:pt x="3894567" y="836749"/>
                  </a:lnTo>
                  <a:lnTo>
                    <a:pt x="3906405" y="828633"/>
                  </a:lnTo>
                  <a:lnTo>
                    <a:pt x="3918243" y="819293"/>
                  </a:lnTo>
                  <a:lnTo>
                    <a:pt x="3930080" y="808580"/>
                  </a:lnTo>
                  <a:lnTo>
                    <a:pt x="3941918" y="796340"/>
                  </a:lnTo>
                  <a:lnTo>
                    <a:pt x="3953755" y="782419"/>
                  </a:lnTo>
                  <a:lnTo>
                    <a:pt x="3965593" y="766666"/>
                  </a:lnTo>
                  <a:lnTo>
                    <a:pt x="3977431" y="748941"/>
                  </a:lnTo>
                  <a:lnTo>
                    <a:pt x="3989268" y="729127"/>
                  </a:lnTo>
                  <a:lnTo>
                    <a:pt x="4001106" y="707137"/>
                  </a:lnTo>
                  <a:lnTo>
                    <a:pt x="4012943" y="682926"/>
                  </a:lnTo>
                  <a:lnTo>
                    <a:pt x="4024781" y="656506"/>
                  </a:lnTo>
                  <a:lnTo>
                    <a:pt x="4036619" y="627950"/>
                  </a:lnTo>
                  <a:lnTo>
                    <a:pt x="4048456" y="597405"/>
                  </a:lnTo>
                  <a:lnTo>
                    <a:pt x="4060294" y="565095"/>
                  </a:lnTo>
                  <a:lnTo>
                    <a:pt x="4072131" y="531316"/>
                  </a:lnTo>
                  <a:lnTo>
                    <a:pt x="4083969" y="496434"/>
                  </a:lnTo>
                  <a:lnTo>
                    <a:pt x="4095806" y="460866"/>
                  </a:lnTo>
                  <a:lnTo>
                    <a:pt x="4107644" y="425066"/>
                  </a:lnTo>
                  <a:lnTo>
                    <a:pt x="4119482" y="389499"/>
                  </a:lnTo>
                  <a:lnTo>
                    <a:pt x="4131319" y="354617"/>
                  </a:lnTo>
                  <a:lnTo>
                    <a:pt x="4143157" y="320838"/>
                  </a:lnTo>
                  <a:lnTo>
                    <a:pt x="4154994" y="288527"/>
                  </a:lnTo>
                  <a:lnTo>
                    <a:pt x="4166832" y="257983"/>
                  </a:lnTo>
                  <a:lnTo>
                    <a:pt x="4178670" y="229427"/>
                  </a:lnTo>
                  <a:lnTo>
                    <a:pt x="4190507" y="203006"/>
                  </a:lnTo>
                  <a:lnTo>
                    <a:pt x="4202345" y="178796"/>
                  </a:lnTo>
                  <a:lnTo>
                    <a:pt x="4214182" y="156805"/>
                  </a:lnTo>
                  <a:lnTo>
                    <a:pt x="4226020" y="136991"/>
                  </a:lnTo>
                  <a:lnTo>
                    <a:pt x="4237858" y="119266"/>
                  </a:lnTo>
                  <a:lnTo>
                    <a:pt x="4249695" y="103513"/>
                  </a:lnTo>
                  <a:lnTo>
                    <a:pt x="4261533" y="89592"/>
                  </a:lnTo>
                  <a:lnTo>
                    <a:pt x="4273370" y="77352"/>
                  </a:lnTo>
                  <a:lnTo>
                    <a:pt x="4285208" y="66639"/>
                  </a:lnTo>
                  <a:lnTo>
                    <a:pt x="4297046" y="57299"/>
                  </a:lnTo>
                  <a:lnTo>
                    <a:pt x="4308883" y="49184"/>
                  </a:lnTo>
                  <a:lnTo>
                    <a:pt x="4320721" y="42153"/>
                  </a:lnTo>
                  <a:lnTo>
                    <a:pt x="4332558" y="36078"/>
                  </a:lnTo>
                  <a:lnTo>
                    <a:pt x="4344396" y="30840"/>
                  </a:lnTo>
                  <a:lnTo>
                    <a:pt x="4356234" y="26333"/>
                  </a:lnTo>
                  <a:lnTo>
                    <a:pt x="4368071" y="22461"/>
                  </a:lnTo>
                  <a:lnTo>
                    <a:pt x="4379909" y="19139"/>
                  </a:lnTo>
                  <a:lnTo>
                    <a:pt x="4391746" y="16293"/>
                  </a:lnTo>
                  <a:lnTo>
                    <a:pt x="4403584" y="13856"/>
                  </a:lnTo>
                  <a:lnTo>
                    <a:pt x="4415421" y="11773"/>
                  </a:lnTo>
                  <a:lnTo>
                    <a:pt x="4427259" y="9992"/>
                  </a:lnTo>
                  <a:lnTo>
                    <a:pt x="4439097" y="8472"/>
                  </a:lnTo>
                  <a:lnTo>
                    <a:pt x="4450934" y="7174"/>
                  </a:lnTo>
                  <a:lnTo>
                    <a:pt x="4462772" y="6067"/>
                  </a:lnTo>
                  <a:lnTo>
                    <a:pt x="4474609" y="5123"/>
                  </a:lnTo>
                  <a:lnTo>
                    <a:pt x="4486447" y="4318"/>
                  </a:lnTo>
                  <a:lnTo>
                    <a:pt x="4498285" y="3633"/>
                  </a:lnTo>
                  <a:lnTo>
                    <a:pt x="4510122" y="3048"/>
                  </a:lnTo>
                  <a:lnTo>
                    <a:pt x="4521960" y="2550"/>
                  </a:lnTo>
                  <a:lnTo>
                    <a:pt x="4533797" y="2127"/>
                  </a:lnTo>
                  <a:lnTo>
                    <a:pt x="4545635" y="1766"/>
                  </a:lnTo>
                  <a:lnTo>
                    <a:pt x="4557473" y="1458"/>
                  </a:lnTo>
                  <a:lnTo>
                    <a:pt x="4569310" y="1197"/>
                  </a:lnTo>
                  <a:lnTo>
                    <a:pt x="4581148" y="974"/>
                  </a:lnTo>
                  <a:lnTo>
                    <a:pt x="4592985" y="784"/>
                  </a:lnTo>
                  <a:lnTo>
                    <a:pt x="4604823" y="623"/>
                  </a:lnTo>
                  <a:lnTo>
                    <a:pt x="4616661" y="486"/>
                  </a:lnTo>
                  <a:lnTo>
                    <a:pt x="4628498" y="369"/>
                  </a:lnTo>
                  <a:lnTo>
                    <a:pt x="4640336" y="270"/>
                  </a:lnTo>
                  <a:lnTo>
                    <a:pt x="4652173" y="185"/>
                  </a:lnTo>
                  <a:lnTo>
                    <a:pt x="4664011" y="113"/>
                  </a:lnTo>
                  <a:lnTo>
                    <a:pt x="4675849" y="52"/>
                  </a:lnTo>
                  <a:lnTo>
                    <a:pt x="4687686" y="0"/>
                  </a:lnTo>
                </a:path>
              </a:pathLst>
            </a:custGeom>
            <a:ln w="40651" cap="flat">
              <a:solidFill>
                <a:srgbClr val="7CAE00">
                  <a:alpha val="100000"/>
                </a:srgbClr>
              </a:solidFill>
              <a:prstDash val="solid"/>
              <a:round/>
            </a:ln>
          </p:spPr>
          <p:txBody>
            <a:bodyPr/>
            <a:lstStyle/>
            <a:p/>
          </p:txBody>
        </p:sp>
        <p:sp>
          <p:nvSpPr>
            <p:cNvPr id="40" name="pl40"/>
            <p:cNvSpPr/>
            <p:nvPr/>
          </p:nvSpPr>
          <p:spPr>
            <a:xfrm>
              <a:off x="2482351" y="3913728"/>
              <a:ext cx="4687686" cy="531797"/>
            </a:xfrm>
            <a:custGeom>
              <a:avLst/>
              <a:pathLst>
                <a:path w="4687686" h="531797">
                  <a:moveTo>
                    <a:pt x="0" y="354551"/>
                  </a:moveTo>
                  <a:lnTo>
                    <a:pt x="11837" y="354551"/>
                  </a:lnTo>
                  <a:lnTo>
                    <a:pt x="23675" y="354551"/>
                  </a:lnTo>
                  <a:lnTo>
                    <a:pt x="35512" y="354551"/>
                  </a:lnTo>
                  <a:lnTo>
                    <a:pt x="47350" y="354551"/>
                  </a:lnTo>
                  <a:lnTo>
                    <a:pt x="59187" y="354551"/>
                  </a:lnTo>
                  <a:lnTo>
                    <a:pt x="71025" y="354551"/>
                  </a:lnTo>
                  <a:lnTo>
                    <a:pt x="82863" y="354551"/>
                  </a:lnTo>
                  <a:lnTo>
                    <a:pt x="94700" y="354551"/>
                  </a:lnTo>
                  <a:lnTo>
                    <a:pt x="106538" y="354551"/>
                  </a:lnTo>
                  <a:lnTo>
                    <a:pt x="118375" y="354551"/>
                  </a:lnTo>
                  <a:lnTo>
                    <a:pt x="130213" y="354551"/>
                  </a:lnTo>
                  <a:lnTo>
                    <a:pt x="142051" y="354551"/>
                  </a:lnTo>
                  <a:lnTo>
                    <a:pt x="153888" y="354551"/>
                  </a:lnTo>
                  <a:lnTo>
                    <a:pt x="165726" y="354551"/>
                  </a:lnTo>
                  <a:lnTo>
                    <a:pt x="177563" y="354551"/>
                  </a:lnTo>
                  <a:lnTo>
                    <a:pt x="189401" y="354551"/>
                  </a:lnTo>
                  <a:lnTo>
                    <a:pt x="201239" y="354551"/>
                  </a:lnTo>
                  <a:lnTo>
                    <a:pt x="213076" y="354551"/>
                  </a:lnTo>
                  <a:lnTo>
                    <a:pt x="224914" y="354551"/>
                  </a:lnTo>
                  <a:lnTo>
                    <a:pt x="236751" y="354551"/>
                  </a:lnTo>
                  <a:lnTo>
                    <a:pt x="248589" y="354551"/>
                  </a:lnTo>
                  <a:lnTo>
                    <a:pt x="260427" y="354551"/>
                  </a:lnTo>
                  <a:lnTo>
                    <a:pt x="272264" y="354551"/>
                  </a:lnTo>
                  <a:lnTo>
                    <a:pt x="284102" y="354551"/>
                  </a:lnTo>
                  <a:lnTo>
                    <a:pt x="295939" y="354551"/>
                  </a:lnTo>
                  <a:lnTo>
                    <a:pt x="307777" y="354551"/>
                  </a:lnTo>
                  <a:lnTo>
                    <a:pt x="319614" y="354551"/>
                  </a:lnTo>
                  <a:lnTo>
                    <a:pt x="331452" y="354551"/>
                  </a:lnTo>
                  <a:lnTo>
                    <a:pt x="343290" y="354551"/>
                  </a:lnTo>
                  <a:lnTo>
                    <a:pt x="355127" y="354551"/>
                  </a:lnTo>
                  <a:lnTo>
                    <a:pt x="366965" y="354551"/>
                  </a:lnTo>
                  <a:lnTo>
                    <a:pt x="378802" y="354551"/>
                  </a:lnTo>
                  <a:lnTo>
                    <a:pt x="390640" y="354551"/>
                  </a:lnTo>
                  <a:lnTo>
                    <a:pt x="402478" y="354551"/>
                  </a:lnTo>
                  <a:lnTo>
                    <a:pt x="414315" y="354551"/>
                  </a:lnTo>
                  <a:lnTo>
                    <a:pt x="426153" y="354551"/>
                  </a:lnTo>
                  <a:lnTo>
                    <a:pt x="437990" y="354551"/>
                  </a:lnTo>
                  <a:lnTo>
                    <a:pt x="449828" y="354551"/>
                  </a:lnTo>
                  <a:lnTo>
                    <a:pt x="461666" y="354551"/>
                  </a:lnTo>
                  <a:lnTo>
                    <a:pt x="473503" y="354551"/>
                  </a:lnTo>
                  <a:lnTo>
                    <a:pt x="485341" y="354551"/>
                  </a:lnTo>
                  <a:lnTo>
                    <a:pt x="497178" y="354551"/>
                  </a:lnTo>
                  <a:lnTo>
                    <a:pt x="509016" y="354551"/>
                  </a:lnTo>
                  <a:lnTo>
                    <a:pt x="520854" y="354551"/>
                  </a:lnTo>
                  <a:lnTo>
                    <a:pt x="532691" y="354551"/>
                  </a:lnTo>
                  <a:lnTo>
                    <a:pt x="544529" y="354551"/>
                  </a:lnTo>
                  <a:lnTo>
                    <a:pt x="556366" y="354551"/>
                  </a:lnTo>
                  <a:lnTo>
                    <a:pt x="568204" y="354551"/>
                  </a:lnTo>
                  <a:lnTo>
                    <a:pt x="580042" y="354551"/>
                  </a:lnTo>
                  <a:lnTo>
                    <a:pt x="591879" y="354551"/>
                  </a:lnTo>
                  <a:lnTo>
                    <a:pt x="603717" y="354551"/>
                  </a:lnTo>
                  <a:lnTo>
                    <a:pt x="615554" y="354551"/>
                  </a:lnTo>
                  <a:lnTo>
                    <a:pt x="627392" y="354551"/>
                  </a:lnTo>
                  <a:lnTo>
                    <a:pt x="639229" y="354551"/>
                  </a:lnTo>
                  <a:lnTo>
                    <a:pt x="651067" y="354551"/>
                  </a:lnTo>
                  <a:lnTo>
                    <a:pt x="662905" y="354551"/>
                  </a:lnTo>
                  <a:lnTo>
                    <a:pt x="674742" y="354551"/>
                  </a:lnTo>
                  <a:lnTo>
                    <a:pt x="686580" y="354551"/>
                  </a:lnTo>
                  <a:lnTo>
                    <a:pt x="698417" y="354551"/>
                  </a:lnTo>
                  <a:lnTo>
                    <a:pt x="710255" y="354551"/>
                  </a:lnTo>
                  <a:lnTo>
                    <a:pt x="722093" y="354551"/>
                  </a:lnTo>
                  <a:lnTo>
                    <a:pt x="733930" y="354551"/>
                  </a:lnTo>
                  <a:lnTo>
                    <a:pt x="745768" y="354551"/>
                  </a:lnTo>
                  <a:lnTo>
                    <a:pt x="757605" y="354551"/>
                  </a:lnTo>
                  <a:lnTo>
                    <a:pt x="769443" y="354551"/>
                  </a:lnTo>
                  <a:lnTo>
                    <a:pt x="781281" y="354551"/>
                  </a:lnTo>
                  <a:lnTo>
                    <a:pt x="793118" y="354551"/>
                  </a:lnTo>
                  <a:lnTo>
                    <a:pt x="804956" y="354551"/>
                  </a:lnTo>
                  <a:lnTo>
                    <a:pt x="816793" y="354551"/>
                  </a:lnTo>
                  <a:lnTo>
                    <a:pt x="828631" y="354551"/>
                  </a:lnTo>
                  <a:lnTo>
                    <a:pt x="840469" y="354551"/>
                  </a:lnTo>
                  <a:lnTo>
                    <a:pt x="852306" y="354551"/>
                  </a:lnTo>
                  <a:lnTo>
                    <a:pt x="864144" y="354551"/>
                  </a:lnTo>
                  <a:lnTo>
                    <a:pt x="875981" y="354551"/>
                  </a:lnTo>
                  <a:lnTo>
                    <a:pt x="887819" y="354551"/>
                  </a:lnTo>
                  <a:lnTo>
                    <a:pt x="899657" y="354551"/>
                  </a:lnTo>
                  <a:lnTo>
                    <a:pt x="911494" y="354551"/>
                  </a:lnTo>
                  <a:lnTo>
                    <a:pt x="923332" y="354551"/>
                  </a:lnTo>
                  <a:lnTo>
                    <a:pt x="935169" y="354551"/>
                  </a:lnTo>
                  <a:lnTo>
                    <a:pt x="947007" y="354551"/>
                  </a:lnTo>
                  <a:lnTo>
                    <a:pt x="958844" y="354551"/>
                  </a:lnTo>
                  <a:lnTo>
                    <a:pt x="970682" y="354551"/>
                  </a:lnTo>
                  <a:lnTo>
                    <a:pt x="982520" y="354551"/>
                  </a:lnTo>
                  <a:lnTo>
                    <a:pt x="994357" y="354551"/>
                  </a:lnTo>
                  <a:lnTo>
                    <a:pt x="1006195" y="354551"/>
                  </a:lnTo>
                  <a:lnTo>
                    <a:pt x="1018032" y="354551"/>
                  </a:lnTo>
                  <a:lnTo>
                    <a:pt x="1029870" y="354551"/>
                  </a:lnTo>
                  <a:lnTo>
                    <a:pt x="1041708" y="354551"/>
                  </a:lnTo>
                  <a:lnTo>
                    <a:pt x="1053545" y="354551"/>
                  </a:lnTo>
                  <a:lnTo>
                    <a:pt x="1065383" y="354551"/>
                  </a:lnTo>
                  <a:lnTo>
                    <a:pt x="1077220" y="354551"/>
                  </a:lnTo>
                  <a:lnTo>
                    <a:pt x="1089058" y="354551"/>
                  </a:lnTo>
                  <a:lnTo>
                    <a:pt x="1100896" y="354551"/>
                  </a:lnTo>
                  <a:lnTo>
                    <a:pt x="1112733" y="354551"/>
                  </a:lnTo>
                  <a:lnTo>
                    <a:pt x="1124571" y="354551"/>
                  </a:lnTo>
                  <a:lnTo>
                    <a:pt x="1136408" y="354551"/>
                  </a:lnTo>
                  <a:lnTo>
                    <a:pt x="1148246" y="354551"/>
                  </a:lnTo>
                  <a:lnTo>
                    <a:pt x="1160084" y="354551"/>
                  </a:lnTo>
                  <a:lnTo>
                    <a:pt x="1171921" y="354551"/>
                  </a:lnTo>
                  <a:lnTo>
                    <a:pt x="1171921" y="354611"/>
                  </a:lnTo>
                  <a:lnTo>
                    <a:pt x="1183759" y="354621"/>
                  </a:lnTo>
                  <a:lnTo>
                    <a:pt x="1195596" y="354633"/>
                  </a:lnTo>
                  <a:lnTo>
                    <a:pt x="1207434" y="354648"/>
                  </a:lnTo>
                  <a:lnTo>
                    <a:pt x="1219272" y="354665"/>
                  </a:lnTo>
                  <a:lnTo>
                    <a:pt x="1231109" y="354685"/>
                  </a:lnTo>
                  <a:lnTo>
                    <a:pt x="1242947" y="354708"/>
                  </a:lnTo>
                  <a:lnTo>
                    <a:pt x="1254784" y="354735"/>
                  </a:lnTo>
                  <a:lnTo>
                    <a:pt x="1266622" y="354768"/>
                  </a:lnTo>
                  <a:lnTo>
                    <a:pt x="1278459" y="354806"/>
                  </a:lnTo>
                  <a:lnTo>
                    <a:pt x="1290297" y="354850"/>
                  </a:lnTo>
                  <a:lnTo>
                    <a:pt x="1302135" y="354902"/>
                  </a:lnTo>
                  <a:lnTo>
                    <a:pt x="1313972" y="354964"/>
                  </a:lnTo>
                  <a:lnTo>
                    <a:pt x="1325810" y="355036"/>
                  </a:lnTo>
                  <a:lnTo>
                    <a:pt x="1337647" y="355121"/>
                  </a:lnTo>
                  <a:lnTo>
                    <a:pt x="1349485" y="355220"/>
                  </a:lnTo>
                  <a:lnTo>
                    <a:pt x="1361323" y="355337"/>
                  </a:lnTo>
                  <a:lnTo>
                    <a:pt x="1373160" y="355474"/>
                  </a:lnTo>
                  <a:lnTo>
                    <a:pt x="1384998" y="355635"/>
                  </a:lnTo>
                  <a:lnTo>
                    <a:pt x="1396835" y="355824"/>
                  </a:lnTo>
                  <a:lnTo>
                    <a:pt x="1408673" y="356046"/>
                  </a:lnTo>
                  <a:lnTo>
                    <a:pt x="1420511" y="356305"/>
                  </a:lnTo>
                  <a:lnTo>
                    <a:pt x="1432348" y="356609"/>
                  </a:lnTo>
                  <a:lnTo>
                    <a:pt x="1444186" y="356965"/>
                  </a:lnTo>
                  <a:lnTo>
                    <a:pt x="1456023" y="357382"/>
                  </a:lnTo>
                  <a:lnTo>
                    <a:pt x="1467861" y="357869"/>
                  </a:lnTo>
                  <a:lnTo>
                    <a:pt x="1479699" y="358439"/>
                  </a:lnTo>
                  <a:lnTo>
                    <a:pt x="1491536" y="359103"/>
                  </a:lnTo>
                  <a:lnTo>
                    <a:pt x="1503374" y="359877"/>
                  </a:lnTo>
                  <a:lnTo>
                    <a:pt x="1515211" y="360779"/>
                  </a:lnTo>
                  <a:lnTo>
                    <a:pt x="1527049" y="361826"/>
                  </a:lnTo>
                  <a:lnTo>
                    <a:pt x="1538887" y="363041"/>
                  </a:lnTo>
                  <a:lnTo>
                    <a:pt x="1550724" y="364447"/>
                  </a:lnTo>
                  <a:lnTo>
                    <a:pt x="1562562" y="366071"/>
                  </a:lnTo>
                  <a:lnTo>
                    <a:pt x="1574399" y="367939"/>
                  </a:lnTo>
                  <a:lnTo>
                    <a:pt x="1586237" y="370081"/>
                  </a:lnTo>
                  <a:lnTo>
                    <a:pt x="1598074" y="372529"/>
                  </a:lnTo>
                  <a:lnTo>
                    <a:pt x="1609912" y="375313"/>
                  </a:lnTo>
                  <a:lnTo>
                    <a:pt x="1621750" y="378464"/>
                  </a:lnTo>
                  <a:lnTo>
                    <a:pt x="1633587" y="382009"/>
                  </a:lnTo>
                  <a:lnTo>
                    <a:pt x="1645425" y="385972"/>
                  </a:lnTo>
                  <a:lnTo>
                    <a:pt x="1657262" y="390370"/>
                  </a:lnTo>
                  <a:lnTo>
                    <a:pt x="1669100" y="395212"/>
                  </a:lnTo>
                  <a:lnTo>
                    <a:pt x="1680938" y="400496"/>
                  </a:lnTo>
                  <a:lnTo>
                    <a:pt x="1692775" y="406207"/>
                  </a:lnTo>
                  <a:lnTo>
                    <a:pt x="1704613" y="412316"/>
                  </a:lnTo>
                  <a:lnTo>
                    <a:pt x="1716450" y="418778"/>
                  </a:lnTo>
                  <a:lnTo>
                    <a:pt x="1728288" y="425534"/>
                  </a:lnTo>
                  <a:lnTo>
                    <a:pt x="1740126" y="432511"/>
                  </a:lnTo>
                  <a:lnTo>
                    <a:pt x="1751963" y="439624"/>
                  </a:lnTo>
                  <a:lnTo>
                    <a:pt x="1763801" y="446784"/>
                  </a:lnTo>
                  <a:lnTo>
                    <a:pt x="1775638" y="453897"/>
                  </a:lnTo>
                  <a:lnTo>
                    <a:pt x="1787476" y="460874"/>
                  </a:lnTo>
                  <a:lnTo>
                    <a:pt x="1799314" y="467630"/>
                  </a:lnTo>
                  <a:lnTo>
                    <a:pt x="1811151" y="474092"/>
                  </a:lnTo>
                  <a:lnTo>
                    <a:pt x="1822989" y="480201"/>
                  </a:lnTo>
                  <a:lnTo>
                    <a:pt x="1834826" y="485912"/>
                  </a:lnTo>
                  <a:lnTo>
                    <a:pt x="1846664" y="491196"/>
                  </a:lnTo>
                  <a:lnTo>
                    <a:pt x="1858502" y="496038"/>
                  </a:lnTo>
                  <a:lnTo>
                    <a:pt x="1870339" y="500436"/>
                  </a:lnTo>
                  <a:lnTo>
                    <a:pt x="1882177" y="504399"/>
                  </a:lnTo>
                  <a:lnTo>
                    <a:pt x="1894014" y="507944"/>
                  </a:lnTo>
                  <a:lnTo>
                    <a:pt x="1905852" y="511095"/>
                  </a:lnTo>
                  <a:lnTo>
                    <a:pt x="1917689" y="513879"/>
                  </a:lnTo>
                  <a:lnTo>
                    <a:pt x="1929527" y="516327"/>
                  </a:lnTo>
                  <a:lnTo>
                    <a:pt x="1941365" y="518469"/>
                  </a:lnTo>
                  <a:lnTo>
                    <a:pt x="1953202" y="520337"/>
                  </a:lnTo>
                  <a:lnTo>
                    <a:pt x="1965040" y="521961"/>
                  </a:lnTo>
                  <a:lnTo>
                    <a:pt x="1976877" y="523367"/>
                  </a:lnTo>
                  <a:lnTo>
                    <a:pt x="1988715" y="524582"/>
                  </a:lnTo>
                  <a:lnTo>
                    <a:pt x="2000553" y="525629"/>
                  </a:lnTo>
                  <a:lnTo>
                    <a:pt x="2012390" y="526531"/>
                  </a:lnTo>
                  <a:lnTo>
                    <a:pt x="2024228" y="527305"/>
                  </a:lnTo>
                  <a:lnTo>
                    <a:pt x="2036065" y="527969"/>
                  </a:lnTo>
                  <a:lnTo>
                    <a:pt x="2047903" y="528539"/>
                  </a:lnTo>
                  <a:lnTo>
                    <a:pt x="2059741" y="529026"/>
                  </a:lnTo>
                  <a:lnTo>
                    <a:pt x="2071578" y="529443"/>
                  </a:lnTo>
                  <a:lnTo>
                    <a:pt x="2083416" y="529799"/>
                  </a:lnTo>
                  <a:lnTo>
                    <a:pt x="2095253" y="530103"/>
                  </a:lnTo>
                  <a:lnTo>
                    <a:pt x="2107091" y="530362"/>
                  </a:lnTo>
                  <a:lnTo>
                    <a:pt x="2118929" y="530584"/>
                  </a:lnTo>
                  <a:lnTo>
                    <a:pt x="2130766" y="530773"/>
                  </a:lnTo>
                  <a:lnTo>
                    <a:pt x="2142604" y="530934"/>
                  </a:lnTo>
                  <a:lnTo>
                    <a:pt x="2154441" y="531071"/>
                  </a:lnTo>
                  <a:lnTo>
                    <a:pt x="2166279" y="531188"/>
                  </a:lnTo>
                  <a:lnTo>
                    <a:pt x="2178117" y="531287"/>
                  </a:lnTo>
                  <a:lnTo>
                    <a:pt x="2189954" y="531372"/>
                  </a:lnTo>
                  <a:lnTo>
                    <a:pt x="2201792" y="531444"/>
                  </a:lnTo>
                  <a:lnTo>
                    <a:pt x="2213629" y="531506"/>
                  </a:lnTo>
                  <a:lnTo>
                    <a:pt x="2225467" y="531558"/>
                  </a:lnTo>
                  <a:lnTo>
                    <a:pt x="2237304" y="531602"/>
                  </a:lnTo>
                  <a:lnTo>
                    <a:pt x="2249142" y="531640"/>
                  </a:lnTo>
                  <a:lnTo>
                    <a:pt x="2260980" y="531673"/>
                  </a:lnTo>
                  <a:lnTo>
                    <a:pt x="2272817" y="531700"/>
                  </a:lnTo>
                  <a:lnTo>
                    <a:pt x="2284655" y="531723"/>
                  </a:lnTo>
                  <a:lnTo>
                    <a:pt x="2296492" y="531743"/>
                  </a:lnTo>
                  <a:lnTo>
                    <a:pt x="2308330" y="531760"/>
                  </a:lnTo>
                  <a:lnTo>
                    <a:pt x="2320168" y="531775"/>
                  </a:lnTo>
                  <a:lnTo>
                    <a:pt x="2332005" y="531787"/>
                  </a:lnTo>
                  <a:lnTo>
                    <a:pt x="2343843" y="531797"/>
                  </a:lnTo>
                  <a:lnTo>
                    <a:pt x="2343843" y="531678"/>
                  </a:lnTo>
                  <a:lnTo>
                    <a:pt x="2355680" y="531647"/>
                  </a:lnTo>
                  <a:lnTo>
                    <a:pt x="2367518" y="531610"/>
                  </a:lnTo>
                  <a:lnTo>
                    <a:pt x="2379356" y="531567"/>
                  </a:lnTo>
                  <a:lnTo>
                    <a:pt x="2391193" y="531516"/>
                  </a:lnTo>
                  <a:lnTo>
                    <a:pt x="2403031" y="531457"/>
                  </a:lnTo>
                  <a:lnTo>
                    <a:pt x="2414868" y="531387"/>
                  </a:lnTo>
                  <a:lnTo>
                    <a:pt x="2426706" y="531304"/>
                  </a:lnTo>
                  <a:lnTo>
                    <a:pt x="2438544" y="531207"/>
                  </a:lnTo>
                  <a:lnTo>
                    <a:pt x="2450381" y="531094"/>
                  </a:lnTo>
                  <a:lnTo>
                    <a:pt x="2462219" y="530960"/>
                  </a:lnTo>
                  <a:lnTo>
                    <a:pt x="2474056" y="530803"/>
                  </a:lnTo>
                  <a:lnTo>
                    <a:pt x="2485894" y="530619"/>
                  </a:lnTo>
                  <a:lnTo>
                    <a:pt x="2497732" y="530402"/>
                  </a:lnTo>
                  <a:lnTo>
                    <a:pt x="2509569" y="530148"/>
                  </a:lnTo>
                  <a:lnTo>
                    <a:pt x="2521407" y="529849"/>
                  </a:lnTo>
                  <a:lnTo>
                    <a:pt x="2533244" y="529499"/>
                  </a:lnTo>
                  <a:lnTo>
                    <a:pt x="2545082" y="529087"/>
                  </a:lnTo>
                  <a:lnTo>
                    <a:pt x="2556919" y="528604"/>
                  </a:lnTo>
                  <a:lnTo>
                    <a:pt x="2568757" y="528038"/>
                  </a:lnTo>
                  <a:lnTo>
                    <a:pt x="2580595" y="527374"/>
                  </a:lnTo>
                  <a:lnTo>
                    <a:pt x="2592432" y="526595"/>
                  </a:lnTo>
                  <a:lnTo>
                    <a:pt x="2604270" y="525683"/>
                  </a:lnTo>
                  <a:lnTo>
                    <a:pt x="2616107" y="524614"/>
                  </a:lnTo>
                  <a:lnTo>
                    <a:pt x="2627945" y="523364"/>
                  </a:lnTo>
                  <a:lnTo>
                    <a:pt x="2639783" y="521903"/>
                  </a:lnTo>
                  <a:lnTo>
                    <a:pt x="2651620" y="520195"/>
                  </a:lnTo>
                  <a:lnTo>
                    <a:pt x="2663458" y="518202"/>
                  </a:lnTo>
                  <a:lnTo>
                    <a:pt x="2675295" y="515878"/>
                  </a:lnTo>
                  <a:lnTo>
                    <a:pt x="2687133" y="513174"/>
                  </a:lnTo>
                  <a:lnTo>
                    <a:pt x="2698971" y="510031"/>
                  </a:lnTo>
                  <a:lnTo>
                    <a:pt x="2710808" y="506386"/>
                  </a:lnTo>
                  <a:lnTo>
                    <a:pt x="2722646" y="502168"/>
                  </a:lnTo>
                  <a:lnTo>
                    <a:pt x="2734483" y="497299"/>
                  </a:lnTo>
                  <a:lnTo>
                    <a:pt x="2746321" y="491694"/>
                  </a:lnTo>
                  <a:lnTo>
                    <a:pt x="2758159" y="485267"/>
                  </a:lnTo>
                  <a:lnTo>
                    <a:pt x="2769996" y="477923"/>
                  </a:lnTo>
                  <a:lnTo>
                    <a:pt x="2781834" y="469570"/>
                  </a:lnTo>
                  <a:lnTo>
                    <a:pt x="2793671" y="460118"/>
                  </a:lnTo>
                  <a:lnTo>
                    <a:pt x="2805509" y="449483"/>
                  </a:lnTo>
                  <a:lnTo>
                    <a:pt x="2817347" y="437595"/>
                  </a:lnTo>
                  <a:lnTo>
                    <a:pt x="2829184" y="424401"/>
                  </a:lnTo>
                  <a:lnTo>
                    <a:pt x="2841022" y="409874"/>
                  </a:lnTo>
                  <a:lnTo>
                    <a:pt x="2852859" y="394022"/>
                  </a:lnTo>
                  <a:lnTo>
                    <a:pt x="2864697" y="376889"/>
                  </a:lnTo>
                  <a:lnTo>
                    <a:pt x="2876534" y="358562"/>
                  </a:lnTo>
                  <a:lnTo>
                    <a:pt x="2888372" y="339175"/>
                  </a:lnTo>
                  <a:lnTo>
                    <a:pt x="2900210" y="318908"/>
                  </a:lnTo>
                  <a:lnTo>
                    <a:pt x="2912047" y="297979"/>
                  </a:lnTo>
                  <a:lnTo>
                    <a:pt x="2923885" y="276638"/>
                  </a:lnTo>
                  <a:lnTo>
                    <a:pt x="2935722" y="255158"/>
                  </a:lnTo>
                  <a:lnTo>
                    <a:pt x="2947560" y="233818"/>
                  </a:lnTo>
                  <a:lnTo>
                    <a:pt x="2959398" y="212889"/>
                  </a:lnTo>
                  <a:lnTo>
                    <a:pt x="2971235" y="192621"/>
                  </a:lnTo>
                  <a:lnTo>
                    <a:pt x="2983073" y="173235"/>
                  </a:lnTo>
                  <a:lnTo>
                    <a:pt x="2994910" y="154908"/>
                  </a:lnTo>
                  <a:lnTo>
                    <a:pt x="3006748" y="137775"/>
                  </a:lnTo>
                  <a:lnTo>
                    <a:pt x="3018586" y="121922"/>
                  </a:lnTo>
                  <a:lnTo>
                    <a:pt x="3030423" y="107396"/>
                  </a:lnTo>
                  <a:lnTo>
                    <a:pt x="3042261" y="94202"/>
                  </a:lnTo>
                  <a:lnTo>
                    <a:pt x="3054098" y="82313"/>
                  </a:lnTo>
                  <a:lnTo>
                    <a:pt x="3065936" y="71679"/>
                  </a:lnTo>
                  <a:lnTo>
                    <a:pt x="3077774" y="62226"/>
                  </a:lnTo>
                  <a:lnTo>
                    <a:pt x="3089611" y="53874"/>
                  </a:lnTo>
                  <a:lnTo>
                    <a:pt x="3101449" y="46530"/>
                  </a:lnTo>
                  <a:lnTo>
                    <a:pt x="3113286" y="40102"/>
                  </a:lnTo>
                  <a:lnTo>
                    <a:pt x="3125124" y="34498"/>
                  </a:lnTo>
                  <a:lnTo>
                    <a:pt x="3136962" y="29629"/>
                  </a:lnTo>
                  <a:lnTo>
                    <a:pt x="3148799" y="25410"/>
                  </a:lnTo>
                  <a:lnTo>
                    <a:pt x="3160637" y="21765"/>
                  </a:lnTo>
                  <a:lnTo>
                    <a:pt x="3172474" y="18623"/>
                  </a:lnTo>
                  <a:lnTo>
                    <a:pt x="3184312" y="15918"/>
                  </a:lnTo>
                  <a:lnTo>
                    <a:pt x="3196149" y="13595"/>
                  </a:lnTo>
                  <a:lnTo>
                    <a:pt x="3207987" y="11602"/>
                  </a:lnTo>
                  <a:lnTo>
                    <a:pt x="3219825" y="9894"/>
                  </a:lnTo>
                  <a:lnTo>
                    <a:pt x="3231662" y="8433"/>
                  </a:lnTo>
                  <a:lnTo>
                    <a:pt x="3243500" y="7182"/>
                  </a:lnTo>
                  <a:lnTo>
                    <a:pt x="3255337" y="6114"/>
                  </a:lnTo>
                  <a:lnTo>
                    <a:pt x="3267175" y="5202"/>
                  </a:lnTo>
                  <a:lnTo>
                    <a:pt x="3279013" y="4423"/>
                  </a:lnTo>
                  <a:lnTo>
                    <a:pt x="3290850" y="3759"/>
                  </a:lnTo>
                  <a:lnTo>
                    <a:pt x="3302688" y="3193"/>
                  </a:lnTo>
                  <a:lnTo>
                    <a:pt x="3314525" y="2710"/>
                  </a:lnTo>
                  <a:lnTo>
                    <a:pt x="3326363" y="2298"/>
                  </a:lnTo>
                  <a:lnTo>
                    <a:pt x="3338201" y="1948"/>
                  </a:lnTo>
                  <a:lnTo>
                    <a:pt x="3350038" y="1649"/>
                  </a:lnTo>
                  <a:lnTo>
                    <a:pt x="3361876" y="1395"/>
                  </a:lnTo>
                  <a:lnTo>
                    <a:pt x="3373713" y="1178"/>
                  </a:lnTo>
                  <a:lnTo>
                    <a:pt x="3385551" y="994"/>
                  </a:lnTo>
                  <a:lnTo>
                    <a:pt x="3397389" y="837"/>
                  </a:lnTo>
                  <a:lnTo>
                    <a:pt x="3409226" y="703"/>
                  </a:lnTo>
                  <a:lnTo>
                    <a:pt x="3421064" y="589"/>
                  </a:lnTo>
                  <a:lnTo>
                    <a:pt x="3432901" y="493"/>
                  </a:lnTo>
                  <a:lnTo>
                    <a:pt x="3444739" y="410"/>
                  </a:lnTo>
                  <a:lnTo>
                    <a:pt x="3456576" y="340"/>
                  </a:lnTo>
                  <a:lnTo>
                    <a:pt x="3468414" y="280"/>
                  </a:lnTo>
                  <a:lnTo>
                    <a:pt x="3480252" y="230"/>
                  </a:lnTo>
                  <a:lnTo>
                    <a:pt x="3492089" y="186"/>
                  </a:lnTo>
                  <a:lnTo>
                    <a:pt x="3503927" y="150"/>
                  </a:lnTo>
                  <a:lnTo>
                    <a:pt x="3515764" y="118"/>
                  </a:lnTo>
                  <a:lnTo>
                    <a:pt x="3515764" y="0"/>
                  </a:lnTo>
                  <a:lnTo>
                    <a:pt x="3527602" y="10"/>
                  </a:lnTo>
                  <a:lnTo>
                    <a:pt x="3539440" y="22"/>
                  </a:lnTo>
                  <a:lnTo>
                    <a:pt x="3551277" y="37"/>
                  </a:lnTo>
                  <a:lnTo>
                    <a:pt x="3563115" y="54"/>
                  </a:lnTo>
                  <a:lnTo>
                    <a:pt x="3574952" y="73"/>
                  </a:lnTo>
                  <a:lnTo>
                    <a:pt x="3586790" y="97"/>
                  </a:lnTo>
                  <a:lnTo>
                    <a:pt x="3598628" y="124"/>
                  </a:lnTo>
                  <a:lnTo>
                    <a:pt x="3610465" y="156"/>
                  </a:lnTo>
                  <a:lnTo>
                    <a:pt x="3622303" y="194"/>
                  </a:lnTo>
                  <a:lnTo>
                    <a:pt x="3634140" y="239"/>
                  </a:lnTo>
                  <a:lnTo>
                    <a:pt x="3645978" y="291"/>
                  </a:lnTo>
                  <a:lnTo>
                    <a:pt x="3657816" y="353"/>
                  </a:lnTo>
                  <a:lnTo>
                    <a:pt x="3669653" y="425"/>
                  </a:lnTo>
                  <a:lnTo>
                    <a:pt x="3681491" y="510"/>
                  </a:lnTo>
                  <a:lnTo>
                    <a:pt x="3693328" y="609"/>
                  </a:lnTo>
                  <a:lnTo>
                    <a:pt x="3705166" y="726"/>
                  </a:lnTo>
                  <a:lnTo>
                    <a:pt x="3717004" y="863"/>
                  </a:lnTo>
                  <a:lnTo>
                    <a:pt x="3728841" y="1024"/>
                  </a:lnTo>
                  <a:lnTo>
                    <a:pt x="3740679" y="1213"/>
                  </a:lnTo>
                  <a:lnTo>
                    <a:pt x="3752516" y="1434"/>
                  </a:lnTo>
                  <a:lnTo>
                    <a:pt x="3764354" y="1694"/>
                  </a:lnTo>
                  <a:lnTo>
                    <a:pt x="3776191" y="1998"/>
                  </a:lnTo>
                  <a:lnTo>
                    <a:pt x="3788029" y="2354"/>
                  </a:lnTo>
                  <a:lnTo>
                    <a:pt x="3799867" y="2771"/>
                  </a:lnTo>
                  <a:lnTo>
                    <a:pt x="3811704" y="3258"/>
                  </a:lnTo>
                  <a:lnTo>
                    <a:pt x="3823542" y="3827"/>
                  </a:lnTo>
                  <a:lnTo>
                    <a:pt x="3835379" y="4492"/>
                  </a:lnTo>
                  <a:lnTo>
                    <a:pt x="3847217" y="5266"/>
                  </a:lnTo>
                  <a:lnTo>
                    <a:pt x="3859055" y="6168"/>
                  </a:lnTo>
                  <a:lnTo>
                    <a:pt x="3870892" y="7215"/>
                  </a:lnTo>
                  <a:lnTo>
                    <a:pt x="3882730" y="8430"/>
                  </a:lnTo>
                  <a:lnTo>
                    <a:pt x="3894567" y="9836"/>
                  </a:lnTo>
                  <a:lnTo>
                    <a:pt x="3906405" y="11459"/>
                  </a:lnTo>
                  <a:lnTo>
                    <a:pt x="3918243" y="13327"/>
                  </a:lnTo>
                  <a:lnTo>
                    <a:pt x="3930080" y="15470"/>
                  </a:lnTo>
                  <a:lnTo>
                    <a:pt x="3941918" y="17918"/>
                  </a:lnTo>
                  <a:lnTo>
                    <a:pt x="3953755" y="20702"/>
                  </a:lnTo>
                  <a:lnTo>
                    <a:pt x="3965593" y="23853"/>
                  </a:lnTo>
                  <a:lnTo>
                    <a:pt x="3977431" y="27398"/>
                  </a:lnTo>
                  <a:lnTo>
                    <a:pt x="3989268" y="31361"/>
                  </a:lnTo>
                  <a:lnTo>
                    <a:pt x="4001106" y="35759"/>
                  </a:lnTo>
                  <a:lnTo>
                    <a:pt x="4012943" y="40601"/>
                  </a:lnTo>
                  <a:lnTo>
                    <a:pt x="4024781" y="45885"/>
                  </a:lnTo>
                  <a:lnTo>
                    <a:pt x="4036619" y="51596"/>
                  </a:lnTo>
                  <a:lnTo>
                    <a:pt x="4048456" y="57705"/>
                  </a:lnTo>
                  <a:lnTo>
                    <a:pt x="4060294" y="64167"/>
                  </a:lnTo>
                  <a:lnTo>
                    <a:pt x="4072131" y="70923"/>
                  </a:lnTo>
                  <a:lnTo>
                    <a:pt x="4083969" y="77899"/>
                  </a:lnTo>
                  <a:lnTo>
                    <a:pt x="4095806" y="85013"/>
                  </a:lnTo>
                  <a:lnTo>
                    <a:pt x="4107644" y="92173"/>
                  </a:lnTo>
                  <a:lnTo>
                    <a:pt x="4119482" y="99286"/>
                  </a:lnTo>
                  <a:lnTo>
                    <a:pt x="4131319" y="106263"/>
                  </a:lnTo>
                  <a:lnTo>
                    <a:pt x="4143157" y="113019"/>
                  </a:lnTo>
                  <a:lnTo>
                    <a:pt x="4154994" y="119481"/>
                  </a:lnTo>
                  <a:lnTo>
                    <a:pt x="4166832" y="125590"/>
                  </a:lnTo>
                  <a:lnTo>
                    <a:pt x="4178670" y="131301"/>
                  </a:lnTo>
                  <a:lnTo>
                    <a:pt x="4190507" y="136585"/>
                  </a:lnTo>
                  <a:lnTo>
                    <a:pt x="4202345" y="141427"/>
                  </a:lnTo>
                  <a:lnTo>
                    <a:pt x="4214182" y="145825"/>
                  </a:lnTo>
                  <a:lnTo>
                    <a:pt x="4226020" y="149788"/>
                  </a:lnTo>
                  <a:lnTo>
                    <a:pt x="4237858" y="153333"/>
                  </a:lnTo>
                  <a:lnTo>
                    <a:pt x="4249695" y="156483"/>
                  </a:lnTo>
                  <a:lnTo>
                    <a:pt x="4261533" y="159268"/>
                  </a:lnTo>
                  <a:lnTo>
                    <a:pt x="4273370" y="161716"/>
                  </a:lnTo>
                  <a:lnTo>
                    <a:pt x="4285208" y="163858"/>
                  </a:lnTo>
                  <a:lnTo>
                    <a:pt x="4297046" y="165726"/>
                  </a:lnTo>
                  <a:lnTo>
                    <a:pt x="4308883" y="167349"/>
                  </a:lnTo>
                  <a:lnTo>
                    <a:pt x="4320721" y="168755"/>
                  </a:lnTo>
                  <a:lnTo>
                    <a:pt x="4332558" y="169970"/>
                  </a:lnTo>
                  <a:lnTo>
                    <a:pt x="4344396" y="171018"/>
                  </a:lnTo>
                  <a:lnTo>
                    <a:pt x="4356234" y="171919"/>
                  </a:lnTo>
                  <a:lnTo>
                    <a:pt x="4368071" y="172694"/>
                  </a:lnTo>
                  <a:lnTo>
                    <a:pt x="4379909" y="173358"/>
                  </a:lnTo>
                  <a:lnTo>
                    <a:pt x="4391746" y="173928"/>
                  </a:lnTo>
                  <a:lnTo>
                    <a:pt x="4403584" y="174415"/>
                  </a:lnTo>
                  <a:lnTo>
                    <a:pt x="4415421" y="174831"/>
                  </a:lnTo>
                  <a:lnTo>
                    <a:pt x="4427259" y="175188"/>
                  </a:lnTo>
                  <a:lnTo>
                    <a:pt x="4439097" y="175492"/>
                  </a:lnTo>
                  <a:lnTo>
                    <a:pt x="4450934" y="175751"/>
                  </a:lnTo>
                  <a:lnTo>
                    <a:pt x="4462772" y="175973"/>
                  </a:lnTo>
                  <a:lnTo>
                    <a:pt x="4474609" y="176161"/>
                  </a:lnTo>
                  <a:lnTo>
                    <a:pt x="4486447" y="176322"/>
                  </a:lnTo>
                  <a:lnTo>
                    <a:pt x="4498285" y="176460"/>
                  </a:lnTo>
                  <a:lnTo>
                    <a:pt x="4510122" y="176576"/>
                  </a:lnTo>
                  <a:lnTo>
                    <a:pt x="4521960" y="176676"/>
                  </a:lnTo>
                  <a:lnTo>
                    <a:pt x="4533797" y="176761"/>
                  </a:lnTo>
                  <a:lnTo>
                    <a:pt x="4545635" y="176833"/>
                  </a:lnTo>
                  <a:lnTo>
                    <a:pt x="4557473" y="176894"/>
                  </a:lnTo>
                  <a:lnTo>
                    <a:pt x="4569310" y="176947"/>
                  </a:lnTo>
                  <a:lnTo>
                    <a:pt x="4581148" y="176991"/>
                  </a:lnTo>
                  <a:lnTo>
                    <a:pt x="4592985" y="177029"/>
                  </a:lnTo>
                  <a:lnTo>
                    <a:pt x="4604823" y="177061"/>
                  </a:lnTo>
                  <a:lnTo>
                    <a:pt x="4616661" y="177089"/>
                  </a:lnTo>
                  <a:lnTo>
                    <a:pt x="4628498" y="177112"/>
                  </a:lnTo>
                  <a:lnTo>
                    <a:pt x="4640336" y="177132"/>
                  </a:lnTo>
                  <a:lnTo>
                    <a:pt x="4652173" y="177149"/>
                  </a:lnTo>
                  <a:lnTo>
                    <a:pt x="4664011" y="177163"/>
                  </a:lnTo>
                  <a:lnTo>
                    <a:pt x="4675849" y="177176"/>
                  </a:lnTo>
                  <a:lnTo>
                    <a:pt x="4687686" y="177186"/>
                  </a:lnTo>
                </a:path>
              </a:pathLst>
            </a:custGeom>
            <a:ln w="40651" cap="flat">
              <a:solidFill>
                <a:srgbClr val="53B400">
                  <a:alpha val="100000"/>
                </a:srgbClr>
              </a:solidFill>
              <a:prstDash val="solid"/>
              <a:round/>
            </a:ln>
          </p:spPr>
          <p:txBody>
            <a:bodyPr/>
            <a:lstStyle/>
            <a:p/>
          </p:txBody>
        </p:sp>
        <p:sp>
          <p:nvSpPr>
            <p:cNvPr id="41" name="pl41"/>
            <p:cNvSpPr/>
            <p:nvPr/>
          </p:nvSpPr>
          <p:spPr>
            <a:xfrm>
              <a:off x="2482351" y="1608756"/>
              <a:ext cx="4687686" cy="354432"/>
            </a:xfrm>
            <a:custGeom>
              <a:avLst/>
              <a:pathLst>
                <a:path w="4687686" h="354432">
                  <a:moveTo>
                    <a:pt x="0" y="177246"/>
                  </a:moveTo>
                  <a:lnTo>
                    <a:pt x="11837" y="177246"/>
                  </a:lnTo>
                  <a:lnTo>
                    <a:pt x="23675" y="177246"/>
                  </a:lnTo>
                  <a:lnTo>
                    <a:pt x="35512" y="177246"/>
                  </a:lnTo>
                  <a:lnTo>
                    <a:pt x="47350" y="177246"/>
                  </a:lnTo>
                  <a:lnTo>
                    <a:pt x="59187" y="177246"/>
                  </a:lnTo>
                  <a:lnTo>
                    <a:pt x="71025" y="177246"/>
                  </a:lnTo>
                  <a:lnTo>
                    <a:pt x="82863" y="177246"/>
                  </a:lnTo>
                  <a:lnTo>
                    <a:pt x="94700" y="177246"/>
                  </a:lnTo>
                  <a:lnTo>
                    <a:pt x="106538" y="177246"/>
                  </a:lnTo>
                  <a:lnTo>
                    <a:pt x="118375" y="177246"/>
                  </a:lnTo>
                  <a:lnTo>
                    <a:pt x="130213" y="177246"/>
                  </a:lnTo>
                  <a:lnTo>
                    <a:pt x="142051" y="177246"/>
                  </a:lnTo>
                  <a:lnTo>
                    <a:pt x="153888" y="177246"/>
                  </a:lnTo>
                  <a:lnTo>
                    <a:pt x="165726" y="177246"/>
                  </a:lnTo>
                  <a:lnTo>
                    <a:pt x="177563" y="177246"/>
                  </a:lnTo>
                  <a:lnTo>
                    <a:pt x="189401" y="177246"/>
                  </a:lnTo>
                  <a:lnTo>
                    <a:pt x="201239" y="177246"/>
                  </a:lnTo>
                  <a:lnTo>
                    <a:pt x="213076" y="177246"/>
                  </a:lnTo>
                  <a:lnTo>
                    <a:pt x="224914" y="177246"/>
                  </a:lnTo>
                  <a:lnTo>
                    <a:pt x="236751" y="177246"/>
                  </a:lnTo>
                  <a:lnTo>
                    <a:pt x="248589" y="177246"/>
                  </a:lnTo>
                  <a:lnTo>
                    <a:pt x="260427" y="177246"/>
                  </a:lnTo>
                  <a:lnTo>
                    <a:pt x="272264" y="177246"/>
                  </a:lnTo>
                  <a:lnTo>
                    <a:pt x="284102" y="177246"/>
                  </a:lnTo>
                  <a:lnTo>
                    <a:pt x="295939" y="177246"/>
                  </a:lnTo>
                  <a:lnTo>
                    <a:pt x="307777" y="177246"/>
                  </a:lnTo>
                  <a:lnTo>
                    <a:pt x="319614" y="177246"/>
                  </a:lnTo>
                  <a:lnTo>
                    <a:pt x="331452" y="177246"/>
                  </a:lnTo>
                  <a:lnTo>
                    <a:pt x="343290" y="177246"/>
                  </a:lnTo>
                  <a:lnTo>
                    <a:pt x="355127" y="177246"/>
                  </a:lnTo>
                  <a:lnTo>
                    <a:pt x="366965" y="177246"/>
                  </a:lnTo>
                  <a:lnTo>
                    <a:pt x="378802" y="177246"/>
                  </a:lnTo>
                  <a:lnTo>
                    <a:pt x="390640" y="177246"/>
                  </a:lnTo>
                  <a:lnTo>
                    <a:pt x="402478" y="177246"/>
                  </a:lnTo>
                  <a:lnTo>
                    <a:pt x="414315" y="177246"/>
                  </a:lnTo>
                  <a:lnTo>
                    <a:pt x="426153" y="177246"/>
                  </a:lnTo>
                  <a:lnTo>
                    <a:pt x="437990" y="177246"/>
                  </a:lnTo>
                  <a:lnTo>
                    <a:pt x="449828" y="177246"/>
                  </a:lnTo>
                  <a:lnTo>
                    <a:pt x="461666" y="177246"/>
                  </a:lnTo>
                  <a:lnTo>
                    <a:pt x="473503" y="177246"/>
                  </a:lnTo>
                  <a:lnTo>
                    <a:pt x="485341" y="177246"/>
                  </a:lnTo>
                  <a:lnTo>
                    <a:pt x="497178" y="177246"/>
                  </a:lnTo>
                  <a:lnTo>
                    <a:pt x="509016" y="177246"/>
                  </a:lnTo>
                  <a:lnTo>
                    <a:pt x="520854" y="177246"/>
                  </a:lnTo>
                  <a:lnTo>
                    <a:pt x="532691" y="177246"/>
                  </a:lnTo>
                  <a:lnTo>
                    <a:pt x="544529" y="177246"/>
                  </a:lnTo>
                  <a:lnTo>
                    <a:pt x="556366" y="177246"/>
                  </a:lnTo>
                  <a:lnTo>
                    <a:pt x="568204" y="177246"/>
                  </a:lnTo>
                  <a:lnTo>
                    <a:pt x="580042" y="177246"/>
                  </a:lnTo>
                  <a:lnTo>
                    <a:pt x="591879" y="177246"/>
                  </a:lnTo>
                  <a:lnTo>
                    <a:pt x="603717" y="177246"/>
                  </a:lnTo>
                  <a:lnTo>
                    <a:pt x="615554" y="177246"/>
                  </a:lnTo>
                  <a:lnTo>
                    <a:pt x="627392" y="177246"/>
                  </a:lnTo>
                  <a:lnTo>
                    <a:pt x="639229" y="177246"/>
                  </a:lnTo>
                  <a:lnTo>
                    <a:pt x="651067" y="177246"/>
                  </a:lnTo>
                  <a:lnTo>
                    <a:pt x="662905" y="177246"/>
                  </a:lnTo>
                  <a:lnTo>
                    <a:pt x="674742" y="177246"/>
                  </a:lnTo>
                  <a:lnTo>
                    <a:pt x="686580" y="177246"/>
                  </a:lnTo>
                  <a:lnTo>
                    <a:pt x="698417" y="177246"/>
                  </a:lnTo>
                  <a:lnTo>
                    <a:pt x="710255" y="177246"/>
                  </a:lnTo>
                  <a:lnTo>
                    <a:pt x="722093" y="177246"/>
                  </a:lnTo>
                  <a:lnTo>
                    <a:pt x="733930" y="177246"/>
                  </a:lnTo>
                  <a:lnTo>
                    <a:pt x="745768" y="177246"/>
                  </a:lnTo>
                  <a:lnTo>
                    <a:pt x="757605" y="177246"/>
                  </a:lnTo>
                  <a:lnTo>
                    <a:pt x="769443" y="177246"/>
                  </a:lnTo>
                  <a:lnTo>
                    <a:pt x="781281" y="177246"/>
                  </a:lnTo>
                  <a:lnTo>
                    <a:pt x="793118" y="177246"/>
                  </a:lnTo>
                  <a:lnTo>
                    <a:pt x="804956" y="177246"/>
                  </a:lnTo>
                  <a:lnTo>
                    <a:pt x="816793" y="177246"/>
                  </a:lnTo>
                  <a:lnTo>
                    <a:pt x="828631" y="177246"/>
                  </a:lnTo>
                  <a:lnTo>
                    <a:pt x="840469" y="177246"/>
                  </a:lnTo>
                  <a:lnTo>
                    <a:pt x="852306" y="177246"/>
                  </a:lnTo>
                  <a:lnTo>
                    <a:pt x="864144" y="177246"/>
                  </a:lnTo>
                  <a:lnTo>
                    <a:pt x="875981" y="177246"/>
                  </a:lnTo>
                  <a:lnTo>
                    <a:pt x="887819" y="177246"/>
                  </a:lnTo>
                  <a:lnTo>
                    <a:pt x="899657" y="177246"/>
                  </a:lnTo>
                  <a:lnTo>
                    <a:pt x="911494" y="177246"/>
                  </a:lnTo>
                  <a:lnTo>
                    <a:pt x="923332" y="177246"/>
                  </a:lnTo>
                  <a:lnTo>
                    <a:pt x="935169" y="177246"/>
                  </a:lnTo>
                  <a:lnTo>
                    <a:pt x="947007" y="177246"/>
                  </a:lnTo>
                  <a:lnTo>
                    <a:pt x="958844" y="177246"/>
                  </a:lnTo>
                  <a:lnTo>
                    <a:pt x="970682" y="177246"/>
                  </a:lnTo>
                  <a:lnTo>
                    <a:pt x="982520" y="177246"/>
                  </a:lnTo>
                  <a:lnTo>
                    <a:pt x="994357" y="177246"/>
                  </a:lnTo>
                  <a:lnTo>
                    <a:pt x="1006195" y="177246"/>
                  </a:lnTo>
                  <a:lnTo>
                    <a:pt x="1018032" y="177246"/>
                  </a:lnTo>
                  <a:lnTo>
                    <a:pt x="1029870" y="177246"/>
                  </a:lnTo>
                  <a:lnTo>
                    <a:pt x="1041708" y="177246"/>
                  </a:lnTo>
                  <a:lnTo>
                    <a:pt x="1053545" y="177246"/>
                  </a:lnTo>
                  <a:lnTo>
                    <a:pt x="1065383" y="177246"/>
                  </a:lnTo>
                  <a:lnTo>
                    <a:pt x="1077220" y="177246"/>
                  </a:lnTo>
                  <a:lnTo>
                    <a:pt x="1089058" y="177246"/>
                  </a:lnTo>
                  <a:lnTo>
                    <a:pt x="1100896" y="177246"/>
                  </a:lnTo>
                  <a:lnTo>
                    <a:pt x="1112733" y="177246"/>
                  </a:lnTo>
                  <a:lnTo>
                    <a:pt x="1124571" y="177246"/>
                  </a:lnTo>
                  <a:lnTo>
                    <a:pt x="1136408" y="177246"/>
                  </a:lnTo>
                  <a:lnTo>
                    <a:pt x="1148246" y="177246"/>
                  </a:lnTo>
                  <a:lnTo>
                    <a:pt x="1160084" y="177246"/>
                  </a:lnTo>
                  <a:lnTo>
                    <a:pt x="1171921" y="177246"/>
                  </a:lnTo>
                  <a:lnTo>
                    <a:pt x="1171921" y="177246"/>
                  </a:lnTo>
                  <a:lnTo>
                    <a:pt x="1183759" y="177246"/>
                  </a:lnTo>
                  <a:lnTo>
                    <a:pt x="1195596" y="177246"/>
                  </a:lnTo>
                  <a:lnTo>
                    <a:pt x="1207434" y="177246"/>
                  </a:lnTo>
                  <a:lnTo>
                    <a:pt x="1219272" y="177246"/>
                  </a:lnTo>
                  <a:lnTo>
                    <a:pt x="1231109" y="177246"/>
                  </a:lnTo>
                  <a:lnTo>
                    <a:pt x="1242947" y="177246"/>
                  </a:lnTo>
                  <a:lnTo>
                    <a:pt x="1254784" y="177246"/>
                  </a:lnTo>
                  <a:lnTo>
                    <a:pt x="1266622" y="177246"/>
                  </a:lnTo>
                  <a:lnTo>
                    <a:pt x="1278459" y="177246"/>
                  </a:lnTo>
                  <a:lnTo>
                    <a:pt x="1290297" y="177246"/>
                  </a:lnTo>
                  <a:lnTo>
                    <a:pt x="1302135" y="177246"/>
                  </a:lnTo>
                  <a:lnTo>
                    <a:pt x="1313972" y="177246"/>
                  </a:lnTo>
                  <a:lnTo>
                    <a:pt x="1325810" y="177246"/>
                  </a:lnTo>
                  <a:lnTo>
                    <a:pt x="1337647" y="177246"/>
                  </a:lnTo>
                  <a:lnTo>
                    <a:pt x="1349485" y="177246"/>
                  </a:lnTo>
                  <a:lnTo>
                    <a:pt x="1361323" y="177246"/>
                  </a:lnTo>
                  <a:lnTo>
                    <a:pt x="1373160" y="177246"/>
                  </a:lnTo>
                  <a:lnTo>
                    <a:pt x="1384998" y="177246"/>
                  </a:lnTo>
                  <a:lnTo>
                    <a:pt x="1396835" y="177246"/>
                  </a:lnTo>
                  <a:lnTo>
                    <a:pt x="1408673" y="177246"/>
                  </a:lnTo>
                  <a:lnTo>
                    <a:pt x="1420511" y="177246"/>
                  </a:lnTo>
                  <a:lnTo>
                    <a:pt x="1432348" y="177246"/>
                  </a:lnTo>
                  <a:lnTo>
                    <a:pt x="1444186" y="177246"/>
                  </a:lnTo>
                  <a:lnTo>
                    <a:pt x="1456023" y="177246"/>
                  </a:lnTo>
                  <a:lnTo>
                    <a:pt x="1467861" y="177246"/>
                  </a:lnTo>
                  <a:lnTo>
                    <a:pt x="1479699" y="177246"/>
                  </a:lnTo>
                  <a:lnTo>
                    <a:pt x="1491536" y="177246"/>
                  </a:lnTo>
                  <a:lnTo>
                    <a:pt x="1503374" y="177246"/>
                  </a:lnTo>
                  <a:lnTo>
                    <a:pt x="1515211" y="177246"/>
                  </a:lnTo>
                  <a:lnTo>
                    <a:pt x="1527049" y="177246"/>
                  </a:lnTo>
                  <a:lnTo>
                    <a:pt x="1538887" y="177246"/>
                  </a:lnTo>
                  <a:lnTo>
                    <a:pt x="1550724" y="177246"/>
                  </a:lnTo>
                  <a:lnTo>
                    <a:pt x="1562562" y="177246"/>
                  </a:lnTo>
                  <a:lnTo>
                    <a:pt x="1574399" y="177246"/>
                  </a:lnTo>
                  <a:lnTo>
                    <a:pt x="1586237" y="177246"/>
                  </a:lnTo>
                  <a:lnTo>
                    <a:pt x="1598074" y="177246"/>
                  </a:lnTo>
                  <a:lnTo>
                    <a:pt x="1609912" y="177246"/>
                  </a:lnTo>
                  <a:lnTo>
                    <a:pt x="1621750" y="177246"/>
                  </a:lnTo>
                  <a:lnTo>
                    <a:pt x="1633587" y="177246"/>
                  </a:lnTo>
                  <a:lnTo>
                    <a:pt x="1645425" y="177246"/>
                  </a:lnTo>
                  <a:lnTo>
                    <a:pt x="1657262" y="177246"/>
                  </a:lnTo>
                  <a:lnTo>
                    <a:pt x="1669100" y="177246"/>
                  </a:lnTo>
                  <a:lnTo>
                    <a:pt x="1680938" y="177246"/>
                  </a:lnTo>
                  <a:lnTo>
                    <a:pt x="1692775" y="177246"/>
                  </a:lnTo>
                  <a:lnTo>
                    <a:pt x="1704613" y="177246"/>
                  </a:lnTo>
                  <a:lnTo>
                    <a:pt x="1716450" y="177246"/>
                  </a:lnTo>
                  <a:lnTo>
                    <a:pt x="1728288" y="177246"/>
                  </a:lnTo>
                  <a:lnTo>
                    <a:pt x="1740126" y="177246"/>
                  </a:lnTo>
                  <a:lnTo>
                    <a:pt x="1751963" y="177246"/>
                  </a:lnTo>
                  <a:lnTo>
                    <a:pt x="1763801" y="177246"/>
                  </a:lnTo>
                  <a:lnTo>
                    <a:pt x="1775638" y="177246"/>
                  </a:lnTo>
                  <a:lnTo>
                    <a:pt x="1787476" y="177246"/>
                  </a:lnTo>
                  <a:lnTo>
                    <a:pt x="1799314" y="177246"/>
                  </a:lnTo>
                  <a:lnTo>
                    <a:pt x="1811151" y="177246"/>
                  </a:lnTo>
                  <a:lnTo>
                    <a:pt x="1822989" y="177246"/>
                  </a:lnTo>
                  <a:lnTo>
                    <a:pt x="1834826" y="177246"/>
                  </a:lnTo>
                  <a:lnTo>
                    <a:pt x="1846664" y="177246"/>
                  </a:lnTo>
                  <a:lnTo>
                    <a:pt x="1858502" y="177246"/>
                  </a:lnTo>
                  <a:lnTo>
                    <a:pt x="1870339" y="177246"/>
                  </a:lnTo>
                  <a:lnTo>
                    <a:pt x="1882177" y="177246"/>
                  </a:lnTo>
                  <a:lnTo>
                    <a:pt x="1894014" y="177246"/>
                  </a:lnTo>
                  <a:lnTo>
                    <a:pt x="1905852" y="177246"/>
                  </a:lnTo>
                  <a:lnTo>
                    <a:pt x="1917689" y="177246"/>
                  </a:lnTo>
                  <a:lnTo>
                    <a:pt x="1929527" y="177246"/>
                  </a:lnTo>
                  <a:lnTo>
                    <a:pt x="1941365" y="177246"/>
                  </a:lnTo>
                  <a:lnTo>
                    <a:pt x="1953202" y="177246"/>
                  </a:lnTo>
                  <a:lnTo>
                    <a:pt x="1965040" y="177246"/>
                  </a:lnTo>
                  <a:lnTo>
                    <a:pt x="1976877" y="177246"/>
                  </a:lnTo>
                  <a:lnTo>
                    <a:pt x="1988715" y="177246"/>
                  </a:lnTo>
                  <a:lnTo>
                    <a:pt x="2000553" y="177246"/>
                  </a:lnTo>
                  <a:lnTo>
                    <a:pt x="2012390" y="177246"/>
                  </a:lnTo>
                  <a:lnTo>
                    <a:pt x="2024228" y="177246"/>
                  </a:lnTo>
                  <a:lnTo>
                    <a:pt x="2036065" y="177246"/>
                  </a:lnTo>
                  <a:lnTo>
                    <a:pt x="2047903" y="177246"/>
                  </a:lnTo>
                  <a:lnTo>
                    <a:pt x="2059741" y="177246"/>
                  </a:lnTo>
                  <a:lnTo>
                    <a:pt x="2071578" y="177246"/>
                  </a:lnTo>
                  <a:lnTo>
                    <a:pt x="2083416" y="177246"/>
                  </a:lnTo>
                  <a:lnTo>
                    <a:pt x="2095253" y="177246"/>
                  </a:lnTo>
                  <a:lnTo>
                    <a:pt x="2107091" y="177246"/>
                  </a:lnTo>
                  <a:lnTo>
                    <a:pt x="2118929" y="177246"/>
                  </a:lnTo>
                  <a:lnTo>
                    <a:pt x="2130766" y="177246"/>
                  </a:lnTo>
                  <a:lnTo>
                    <a:pt x="2142604" y="177246"/>
                  </a:lnTo>
                  <a:lnTo>
                    <a:pt x="2154441" y="177246"/>
                  </a:lnTo>
                  <a:lnTo>
                    <a:pt x="2166279" y="177246"/>
                  </a:lnTo>
                  <a:lnTo>
                    <a:pt x="2178117" y="177246"/>
                  </a:lnTo>
                  <a:lnTo>
                    <a:pt x="2189954" y="177246"/>
                  </a:lnTo>
                  <a:lnTo>
                    <a:pt x="2201792" y="177246"/>
                  </a:lnTo>
                  <a:lnTo>
                    <a:pt x="2213629" y="177246"/>
                  </a:lnTo>
                  <a:lnTo>
                    <a:pt x="2225467" y="177246"/>
                  </a:lnTo>
                  <a:lnTo>
                    <a:pt x="2237304" y="177246"/>
                  </a:lnTo>
                  <a:lnTo>
                    <a:pt x="2249142" y="177246"/>
                  </a:lnTo>
                  <a:lnTo>
                    <a:pt x="2260980" y="177246"/>
                  </a:lnTo>
                  <a:lnTo>
                    <a:pt x="2272817" y="177246"/>
                  </a:lnTo>
                  <a:lnTo>
                    <a:pt x="2284655" y="177246"/>
                  </a:lnTo>
                  <a:lnTo>
                    <a:pt x="2296492" y="177246"/>
                  </a:lnTo>
                  <a:lnTo>
                    <a:pt x="2308330" y="177246"/>
                  </a:lnTo>
                  <a:lnTo>
                    <a:pt x="2320168" y="177246"/>
                  </a:lnTo>
                  <a:lnTo>
                    <a:pt x="2332005" y="177246"/>
                  </a:lnTo>
                  <a:lnTo>
                    <a:pt x="2343843" y="177246"/>
                  </a:lnTo>
                  <a:lnTo>
                    <a:pt x="2343843" y="177186"/>
                  </a:lnTo>
                  <a:lnTo>
                    <a:pt x="2355680" y="177176"/>
                  </a:lnTo>
                  <a:lnTo>
                    <a:pt x="2367518" y="177163"/>
                  </a:lnTo>
                  <a:lnTo>
                    <a:pt x="2379356" y="177149"/>
                  </a:lnTo>
                  <a:lnTo>
                    <a:pt x="2391193" y="177132"/>
                  </a:lnTo>
                  <a:lnTo>
                    <a:pt x="2403031" y="177112"/>
                  </a:lnTo>
                  <a:lnTo>
                    <a:pt x="2414868" y="177089"/>
                  </a:lnTo>
                  <a:lnTo>
                    <a:pt x="2426706" y="177061"/>
                  </a:lnTo>
                  <a:lnTo>
                    <a:pt x="2438544" y="177029"/>
                  </a:lnTo>
                  <a:lnTo>
                    <a:pt x="2450381" y="176991"/>
                  </a:lnTo>
                  <a:lnTo>
                    <a:pt x="2462219" y="176947"/>
                  </a:lnTo>
                  <a:lnTo>
                    <a:pt x="2474056" y="176894"/>
                  </a:lnTo>
                  <a:lnTo>
                    <a:pt x="2485894" y="176833"/>
                  </a:lnTo>
                  <a:lnTo>
                    <a:pt x="2497732" y="176761"/>
                  </a:lnTo>
                  <a:lnTo>
                    <a:pt x="2509569" y="176676"/>
                  </a:lnTo>
                  <a:lnTo>
                    <a:pt x="2521407" y="176576"/>
                  </a:lnTo>
                  <a:lnTo>
                    <a:pt x="2533244" y="176460"/>
                  </a:lnTo>
                  <a:lnTo>
                    <a:pt x="2545082" y="176322"/>
                  </a:lnTo>
                  <a:lnTo>
                    <a:pt x="2556919" y="176161"/>
                  </a:lnTo>
                  <a:lnTo>
                    <a:pt x="2568757" y="175973"/>
                  </a:lnTo>
                  <a:lnTo>
                    <a:pt x="2580595" y="175751"/>
                  </a:lnTo>
                  <a:lnTo>
                    <a:pt x="2592432" y="175492"/>
                  </a:lnTo>
                  <a:lnTo>
                    <a:pt x="2604270" y="175188"/>
                  </a:lnTo>
                  <a:lnTo>
                    <a:pt x="2616107" y="174831"/>
                  </a:lnTo>
                  <a:lnTo>
                    <a:pt x="2627945" y="174415"/>
                  </a:lnTo>
                  <a:lnTo>
                    <a:pt x="2639783" y="173928"/>
                  </a:lnTo>
                  <a:lnTo>
                    <a:pt x="2651620" y="173358"/>
                  </a:lnTo>
                  <a:lnTo>
                    <a:pt x="2663458" y="172694"/>
                  </a:lnTo>
                  <a:lnTo>
                    <a:pt x="2675295" y="171919"/>
                  </a:lnTo>
                  <a:lnTo>
                    <a:pt x="2687133" y="171018"/>
                  </a:lnTo>
                  <a:lnTo>
                    <a:pt x="2698971" y="169970"/>
                  </a:lnTo>
                  <a:lnTo>
                    <a:pt x="2710808" y="168755"/>
                  </a:lnTo>
                  <a:lnTo>
                    <a:pt x="2722646" y="167349"/>
                  </a:lnTo>
                  <a:lnTo>
                    <a:pt x="2734483" y="165726"/>
                  </a:lnTo>
                  <a:lnTo>
                    <a:pt x="2746321" y="163858"/>
                  </a:lnTo>
                  <a:lnTo>
                    <a:pt x="2758159" y="161716"/>
                  </a:lnTo>
                  <a:lnTo>
                    <a:pt x="2769996" y="159268"/>
                  </a:lnTo>
                  <a:lnTo>
                    <a:pt x="2781834" y="156483"/>
                  </a:lnTo>
                  <a:lnTo>
                    <a:pt x="2793671" y="153333"/>
                  </a:lnTo>
                  <a:lnTo>
                    <a:pt x="2805509" y="149788"/>
                  </a:lnTo>
                  <a:lnTo>
                    <a:pt x="2817347" y="145825"/>
                  </a:lnTo>
                  <a:lnTo>
                    <a:pt x="2829184" y="141427"/>
                  </a:lnTo>
                  <a:lnTo>
                    <a:pt x="2841022" y="136585"/>
                  </a:lnTo>
                  <a:lnTo>
                    <a:pt x="2852859" y="131301"/>
                  </a:lnTo>
                  <a:lnTo>
                    <a:pt x="2864697" y="125590"/>
                  </a:lnTo>
                  <a:lnTo>
                    <a:pt x="2876534" y="119481"/>
                  </a:lnTo>
                  <a:lnTo>
                    <a:pt x="2888372" y="113019"/>
                  </a:lnTo>
                  <a:lnTo>
                    <a:pt x="2900210" y="106263"/>
                  </a:lnTo>
                  <a:lnTo>
                    <a:pt x="2912047" y="99286"/>
                  </a:lnTo>
                  <a:lnTo>
                    <a:pt x="2923885" y="92173"/>
                  </a:lnTo>
                  <a:lnTo>
                    <a:pt x="2935722" y="85013"/>
                  </a:lnTo>
                  <a:lnTo>
                    <a:pt x="2947560" y="77899"/>
                  </a:lnTo>
                  <a:lnTo>
                    <a:pt x="2959398" y="70923"/>
                  </a:lnTo>
                  <a:lnTo>
                    <a:pt x="2971235" y="64167"/>
                  </a:lnTo>
                  <a:lnTo>
                    <a:pt x="2983073" y="57705"/>
                  </a:lnTo>
                  <a:lnTo>
                    <a:pt x="2994910" y="51596"/>
                  </a:lnTo>
                  <a:lnTo>
                    <a:pt x="3006748" y="45885"/>
                  </a:lnTo>
                  <a:lnTo>
                    <a:pt x="3018586" y="40601"/>
                  </a:lnTo>
                  <a:lnTo>
                    <a:pt x="3030423" y="35759"/>
                  </a:lnTo>
                  <a:lnTo>
                    <a:pt x="3042261" y="31361"/>
                  </a:lnTo>
                  <a:lnTo>
                    <a:pt x="3054098" y="27398"/>
                  </a:lnTo>
                  <a:lnTo>
                    <a:pt x="3065936" y="23853"/>
                  </a:lnTo>
                  <a:lnTo>
                    <a:pt x="3077774" y="20702"/>
                  </a:lnTo>
                  <a:lnTo>
                    <a:pt x="3089611" y="17918"/>
                  </a:lnTo>
                  <a:lnTo>
                    <a:pt x="3101449" y="15470"/>
                  </a:lnTo>
                  <a:lnTo>
                    <a:pt x="3113286" y="13327"/>
                  </a:lnTo>
                  <a:lnTo>
                    <a:pt x="3125124" y="11459"/>
                  </a:lnTo>
                  <a:lnTo>
                    <a:pt x="3136962" y="9836"/>
                  </a:lnTo>
                  <a:lnTo>
                    <a:pt x="3148799" y="8430"/>
                  </a:lnTo>
                  <a:lnTo>
                    <a:pt x="3160637" y="7215"/>
                  </a:lnTo>
                  <a:lnTo>
                    <a:pt x="3172474" y="6168"/>
                  </a:lnTo>
                  <a:lnTo>
                    <a:pt x="3184312" y="5266"/>
                  </a:lnTo>
                  <a:lnTo>
                    <a:pt x="3196149" y="4492"/>
                  </a:lnTo>
                  <a:lnTo>
                    <a:pt x="3207987" y="3827"/>
                  </a:lnTo>
                  <a:lnTo>
                    <a:pt x="3219825" y="3258"/>
                  </a:lnTo>
                  <a:lnTo>
                    <a:pt x="3231662" y="2771"/>
                  </a:lnTo>
                  <a:lnTo>
                    <a:pt x="3243500" y="2354"/>
                  </a:lnTo>
                  <a:lnTo>
                    <a:pt x="3255337" y="1998"/>
                  </a:lnTo>
                  <a:lnTo>
                    <a:pt x="3267175" y="1694"/>
                  </a:lnTo>
                  <a:lnTo>
                    <a:pt x="3279013" y="1434"/>
                  </a:lnTo>
                  <a:lnTo>
                    <a:pt x="3290850" y="1213"/>
                  </a:lnTo>
                  <a:lnTo>
                    <a:pt x="3302688" y="1024"/>
                  </a:lnTo>
                  <a:lnTo>
                    <a:pt x="3314525" y="863"/>
                  </a:lnTo>
                  <a:lnTo>
                    <a:pt x="3326363" y="726"/>
                  </a:lnTo>
                  <a:lnTo>
                    <a:pt x="3338201" y="609"/>
                  </a:lnTo>
                  <a:lnTo>
                    <a:pt x="3350038" y="510"/>
                  </a:lnTo>
                  <a:lnTo>
                    <a:pt x="3361876" y="425"/>
                  </a:lnTo>
                  <a:lnTo>
                    <a:pt x="3373713" y="353"/>
                  </a:lnTo>
                  <a:lnTo>
                    <a:pt x="3385551" y="291"/>
                  </a:lnTo>
                  <a:lnTo>
                    <a:pt x="3397389" y="239"/>
                  </a:lnTo>
                  <a:lnTo>
                    <a:pt x="3409226" y="194"/>
                  </a:lnTo>
                  <a:lnTo>
                    <a:pt x="3421064" y="156"/>
                  </a:lnTo>
                  <a:lnTo>
                    <a:pt x="3432901" y="124"/>
                  </a:lnTo>
                  <a:lnTo>
                    <a:pt x="3444739" y="97"/>
                  </a:lnTo>
                  <a:lnTo>
                    <a:pt x="3456576" y="73"/>
                  </a:lnTo>
                  <a:lnTo>
                    <a:pt x="3468414" y="54"/>
                  </a:lnTo>
                  <a:lnTo>
                    <a:pt x="3480252" y="37"/>
                  </a:lnTo>
                  <a:lnTo>
                    <a:pt x="3492089" y="22"/>
                  </a:lnTo>
                  <a:lnTo>
                    <a:pt x="3503927" y="10"/>
                  </a:lnTo>
                  <a:lnTo>
                    <a:pt x="3515764" y="0"/>
                  </a:lnTo>
                  <a:lnTo>
                    <a:pt x="3515764" y="59"/>
                  </a:lnTo>
                  <a:lnTo>
                    <a:pt x="3527602" y="80"/>
                  </a:lnTo>
                  <a:lnTo>
                    <a:pt x="3539440" y="104"/>
                  </a:lnTo>
                  <a:lnTo>
                    <a:pt x="3551277" y="133"/>
                  </a:lnTo>
                  <a:lnTo>
                    <a:pt x="3563115" y="167"/>
                  </a:lnTo>
                  <a:lnTo>
                    <a:pt x="3574952" y="207"/>
                  </a:lnTo>
                  <a:lnTo>
                    <a:pt x="3586790" y="253"/>
                  </a:lnTo>
                  <a:lnTo>
                    <a:pt x="3598628" y="308"/>
                  </a:lnTo>
                  <a:lnTo>
                    <a:pt x="3610465" y="373"/>
                  </a:lnTo>
                  <a:lnTo>
                    <a:pt x="3622303" y="449"/>
                  </a:lnTo>
                  <a:lnTo>
                    <a:pt x="3634140" y="538"/>
                  </a:lnTo>
                  <a:lnTo>
                    <a:pt x="3645978" y="642"/>
                  </a:lnTo>
                  <a:lnTo>
                    <a:pt x="3657816" y="765"/>
                  </a:lnTo>
                  <a:lnTo>
                    <a:pt x="3669653" y="910"/>
                  </a:lnTo>
                  <a:lnTo>
                    <a:pt x="3681491" y="1079"/>
                  </a:lnTo>
                  <a:lnTo>
                    <a:pt x="3693328" y="1278"/>
                  </a:lnTo>
                  <a:lnTo>
                    <a:pt x="3705166" y="1512"/>
                  </a:lnTo>
                  <a:lnTo>
                    <a:pt x="3717004" y="1787"/>
                  </a:lnTo>
                  <a:lnTo>
                    <a:pt x="3728841" y="2108"/>
                  </a:lnTo>
                  <a:lnTo>
                    <a:pt x="3740679" y="2486"/>
                  </a:lnTo>
                  <a:lnTo>
                    <a:pt x="3752516" y="2929"/>
                  </a:lnTo>
                  <a:lnTo>
                    <a:pt x="3764354" y="3448"/>
                  </a:lnTo>
                  <a:lnTo>
                    <a:pt x="3776191" y="4056"/>
                  </a:lnTo>
                  <a:lnTo>
                    <a:pt x="3788029" y="4768"/>
                  </a:lnTo>
                  <a:lnTo>
                    <a:pt x="3799867" y="5602"/>
                  </a:lnTo>
                  <a:lnTo>
                    <a:pt x="3811704" y="6576"/>
                  </a:lnTo>
                  <a:lnTo>
                    <a:pt x="3823542" y="7715"/>
                  </a:lnTo>
                  <a:lnTo>
                    <a:pt x="3835379" y="9043"/>
                  </a:lnTo>
                  <a:lnTo>
                    <a:pt x="3847217" y="10592"/>
                  </a:lnTo>
                  <a:lnTo>
                    <a:pt x="3859055" y="12395"/>
                  </a:lnTo>
                  <a:lnTo>
                    <a:pt x="3870892" y="14490"/>
                  </a:lnTo>
                  <a:lnTo>
                    <a:pt x="3882730" y="16920"/>
                  </a:lnTo>
                  <a:lnTo>
                    <a:pt x="3894567" y="19733"/>
                  </a:lnTo>
                  <a:lnTo>
                    <a:pt x="3906405" y="22979"/>
                  </a:lnTo>
                  <a:lnTo>
                    <a:pt x="3918243" y="26715"/>
                  </a:lnTo>
                  <a:lnTo>
                    <a:pt x="3930080" y="31000"/>
                  </a:lnTo>
                  <a:lnTo>
                    <a:pt x="3941918" y="35896"/>
                  </a:lnTo>
                  <a:lnTo>
                    <a:pt x="3953755" y="41464"/>
                  </a:lnTo>
                  <a:lnTo>
                    <a:pt x="3965593" y="47766"/>
                  </a:lnTo>
                  <a:lnTo>
                    <a:pt x="3977431" y="54856"/>
                  </a:lnTo>
                  <a:lnTo>
                    <a:pt x="3989268" y="62781"/>
                  </a:lnTo>
                  <a:lnTo>
                    <a:pt x="4001106" y="71577"/>
                  </a:lnTo>
                  <a:lnTo>
                    <a:pt x="4012943" y="81262"/>
                  </a:lnTo>
                  <a:lnTo>
                    <a:pt x="4024781" y="91830"/>
                  </a:lnTo>
                  <a:lnTo>
                    <a:pt x="4036619" y="103252"/>
                  </a:lnTo>
                  <a:lnTo>
                    <a:pt x="4048456" y="115470"/>
                  </a:lnTo>
                  <a:lnTo>
                    <a:pt x="4060294" y="128394"/>
                  </a:lnTo>
                  <a:lnTo>
                    <a:pt x="4072131" y="141906"/>
                  </a:lnTo>
                  <a:lnTo>
                    <a:pt x="4083969" y="155859"/>
                  </a:lnTo>
                  <a:lnTo>
                    <a:pt x="4095806" y="170086"/>
                  </a:lnTo>
                  <a:lnTo>
                    <a:pt x="4107644" y="184406"/>
                  </a:lnTo>
                  <a:lnTo>
                    <a:pt x="4119482" y="198633"/>
                  </a:lnTo>
                  <a:lnTo>
                    <a:pt x="4131319" y="212585"/>
                  </a:lnTo>
                  <a:lnTo>
                    <a:pt x="4143157" y="226097"/>
                  </a:lnTo>
                  <a:lnTo>
                    <a:pt x="4154994" y="239021"/>
                  </a:lnTo>
                  <a:lnTo>
                    <a:pt x="4166832" y="251239"/>
                  </a:lnTo>
                  <a:lnTo>
                    <a:pt x="4178670" y="262661"/>
                  </a:lnTo>
                  <a:lnTo>
                    <a:pt x="4190507" y="273230"/>
                  </a:lnTo>
                  <a:lnTo>
                    <a:pt x="4202345" y="282914"/>
                  </a:lnTo>
                  <a:lnTo>
                    <a:pt x="4214182" y="291710"/>
                  </a:lnTo>
                  <a:lnTo>
                    <a:pt x="4226020" y="299636"/>
                  </a:lnTo>
                  <a:lnTo>
                    <a:pt x="4237858" y="306726"/>
                  </a:lnTo>
                  <a:lnTo>
                    <a:pt x="4249695" y="313027"/>
                  </a:lnTo>
                  <a:lnTo>
                    <a:pt x="4261533" y="318595"/>
                  </a:lnTo>
                  <a:lnTo>
                    <a:pt x="4273370" y="323491"/>
                  </a:lnTo>
                  <a:lnTo>
                    <a:pt x="4285208" y="327776"/>
                  </a:lnTo>
                  <a:lnTo>
                    <a:pt x="4297046" y="331512"/>
                  </a:lnTo>
                  <a:lnTo>
                    <a:pt x="4308883" y="334759"/>
                  </a:lnTo>
                  <a:lnTo>
                    <a:pt x="4320721" y="337571"/>
                  </a:lnTo>
                  <a:lnTo>
                    <a:pt x="4332558" y="340001"/>
                  </a:lnTo>
                  <a:lnTo>
                    <a:pt x="4344396" y="342096"/>
                  </a:lnTo>
                  <a:lnTo>
                    <a:pt x="4356234" y="343899"/>
                  </a:lnTo>
                  <a:lnTo>
                    <a:pt x="4368071" y="345448"/>
                  </a:lnTo>
                  <a:lnTo>
                    <a:pt x="4379909" y="346777"/>
                  </a:lnTo>
                  <a:lnTo>
                    <a:pt x="4391746" y="347915"/>
                  </a:lnTo>
                  <a:lnTo>
                    <a:pt x="4403584" y="348890"/>
                  </a:lnTo>
                  <a:lnTo>
                    <a:pt x="4415421" y="349723"/>
                  </a:lnTo>
                  <a:lnTo>
                    <a:pt x="4427259" y="350435"/>
                  </a:lnTo>
                  <a:lnTo>
                    <a:pt x="4439097" y="351043"/>
                  </a:lnTo>
                  <a:lnTo>
                    <a:pt x="4450934" y="351562"/>
                  </a:lnTo>
                  <a:lnTo>
                    <a:pt x="4462772" y="352005"/>
                  </a:lnTo>
                  <a:lnTo>
                    <a:pt x="4474609" y="352383"/>
                  </a:lnTo>
                  <a:lnTo>
                    <a:pt x="4486447" y="352705"/>
                  </a:lnTo>
                  <a:lnTo>
                    <a:pt x="4498285" y="352979"/>
                  </a:lnTo>
                  <a:lnTo>
                    <a:pt x="4510122" y="353213"/>
                  </a:lnTo>
                  <a:lnTo>
                    <a:pt x="4521960" y="353412"/>
                  </a:lnTo>
                  <a:lnTo>
                    <a:pt x="4533797" y="353581"/>
                  </a:lnTo>
                  <a:lnTo>
                    <a:pt x="4545635" y="353726"/>
                  </a:lnTo>
                  <a:lnTo>
                    <a:pt x="4557473" y="353849"/>
                  </a:lnTo>
                  <a:lnTo>
                    <a:pt x="4569310" y="353953"/>
                  </a:lnTo>
                  <a:lnTo>
                    <a:pt x="4581148" y="354042"/>
                  </a:lnTo>
                  <a:lnTo>
                    <a:pt x="4592985" y="354118"/>
                  </a:lnTo>
                  <a:lnTo>
                    <a:pt x="4604823" y="354183"/>
                  </a:lnTo>
                  <a:lnTo>
                    <a:pt x="4616661" y="354238"/>
                  </a:lnTo>
                  <a:lnTo>
                    <a:pt x="4628498" y="354285"/>
                  </a:lnTo>
                  <a:lnTo>
                    <a:pt x="4640336" y="354324"/>
                  </a:lnTo>
                  <a:lnTo>
                    <a:pt x="4652173" y="354358"/>
                  </a:lnTo>
                  <a:lnTo>
                    <a:pt x="4664011" y="354387"/>
                  </a:lnTo>
                  <a:lnTo>
                    <a:pt x="4675849" y="354411"/>
                  </a:lnTo>
                  <a:lnTo>
                    <a:pt x="4687686" y="354432"/>
                  </a:lnTo>
                </a:path>
              </a:pathLst>
            </a:custGeom>
            <a:ln w="40651" cap="flat">
              <a:solidFill>
                <a:srgbClr val="00B823">
                  <a:alpha val="100000"/>
                </a:srgbClr>
              </a:solidFill>
              <a:prstDash val="solid"/>
              <a:round/>
            </a:ln>
          </p:spPr>
          <p:txBody>
            <a:bodyPr/>
            <a:lstStyle/>
            <a:p/>
          </p:txBody>
        </p:sp>
        <p:sp>
          <p:nvSpPr>
            <p:cNvPr id="42" name="pl42"/>
            <p:cNvSpPr/>
            <p:nvPr/>
          </p:nvSpPr>
          <p:spPr>
            <a:xfrm>
              <a:off x="2482351" y="1963367"/>
              <a:ext cx="4687686" cy="354492"/>
            </a:xfrm>
            <a:custGeom>
              <a:avLst/>
              <a:pathLst>
                <a:path w="4687686" h="354492">
                  <a:moveTo>
                    <a:pt x="0" y="177305"/>
                  </a:moveTo>
                  <a:lnTo>
                    <a:pt x="11837" y="177316"/>
                  </a:lnTo>
                  <a:lnTo>
                    <a:pt x="23675" y="177328"/>
                  </a:lnTo>
                  <a:lnTo>
                    <a:pt x="35512" y="177342"/>
                  </a:lnTo>
                  <a:lnTo>
                    <a:pt x="47350" y="177359"/>
                  </a:lnTo>
                  <a:lnTo>
                    <a:pt x="59187" y="177379"/>
                  </a:lnTo>
                  <a:lnTo>
                    <a:pt x="71025" y="177402"/>
                  </a:lnTo>
                  <a:lnTo>
                    <a:pt x="82863" y="177430"/>
                  </a:lnTo>
                  <a:lnTo>
                    <a:pt x="94700" y="177462"/>
                  </a:lnTo>
                  <a:lnTo>
                    <a:pt x="106538" y="177500"/>
                  </a:lnTo>
                  <a:lnTo>
                    <a:pt x="118375" y="177545"/>
                  </a:lnTo>
                  <a:lnTo>
                    <a:pt x="130213" y="177597"/>
                  </a:lnTo>
                  <a:lnTo>
                    <a:pt x="142051" y="177658"/>
                  </a:lnTo>
                  <a:lnTo>
                    <a:pt x="153888" y="177731"/>
                  </a:lnTo>
                  <a:lnTo>
                    <a:pt x="165726" y="177815"/>
                  </a:lnTo>
                  <a:lnTo>
                    <a:pt x="177563" y="177915"/>
                  </a:lnTo>
                  <a:lnTo>
                    <a:pt x="189401" y="178032"/>
                  </a:lnTo>
                  <a:lnTo>
                    <a:pt x="201239" y="178169"/>
                  </a:lnTo>
                  <a:lnTo>
                    <a:pt x="213076" y="178330"/>
                  </a:lnTo>
                  <a:lnTo>
                    <a:pt x="224914" y="178519"/>
                  </a:lnTo>
                  <a:lnTo>
                    <a:pt x="236751" y="178740"/>
                  </a:lnTo>
                  <a:lnTo>
                    <a:pt x="248589" y="179000"/>
                  </a:lnTo>
                  <a:lnTo>
                    <a:pt x="260427" y="179304"/>
                  </a:lnTo>
                  <a:lnTo>
                    <a:pt x="272264" y="179660"/>
                  </a:lnTo>
                  <a:lnTo>
                    <a:pt x="284102" y="180076"/>
                  </a:lnTo>
                  <a:lnTo>
                    <a:pt x="295939" y="180564"/>
                  </a:lnTo>
                  <a:lnTo>
                    <a:pt x="307777" y="181133"/>
                  </a:lnTo>
                  <a:lnTo>
                    <a:pt x="319614" y="181797"/>
                  </a:lnTo>
                  <a:lnTo>
                    <a:pt x="331452" y="182572"/>
                  </a:lnTo>
                  <a:lnTo>
                    <a:pt x="343290" y="183473"/>
                  </a:lnTo>
                  <a:lnTo>
                    <a:pt x="355127" y="184521"/>
                  </a:lnTo>
                  <a:lnTo>
                    <a:pt x="366965" y="185736"/>
                  </a:lnTo>
                  <a:lnTo>
                    <a:pt x="378802" y="187142"/>
                  </a:lnTo>
                  <a:lnTo>
                    <a:pt x="390640" y="188765"/>
                  </a:lnTo>
                  <a:lnTo>
                    <a:pt x="402478" y="190633"/>
                  </a:lnTo>
                  <a:lnTo>
                    <a:pt x="414315" y="192776"/>
                  </a:lnTo>
                  <a:lnTo>
                    <a:pt x="426153" y="195224"/>
                  </a:lnTo>
                  <a:lnTo>
                    <a:pt x="437990" y="198008"/>
                  </a:lnTo>
                  <a:lnTo>
                    <a:pt x="449828" y="201158"/>
                  </a:lnTo>
                  <a:lnTo>
                    <a:pt x="461666" y="204703"/>
                  </a:lnTo>
                  <a:lnTo>
                    <a:pt x="473503" y="208666"/>
                  </a:lnTo>
                  <a:lnTo>
                    <a:pt x="485341" y="213064"/>
                  </a:lnTo>
                  <a:lnTo>
                    <a:pt x="497178" y="217906"/>
                  </a:lnTo>
                  <a:lnTo>
                    <a:pt x="509016" y="223190"/>
                  </a:lnTo>
                  <a:lnTo>
                    <a:pt x="520854" y="228902"/>
                  </a:lnTo>
                  <a:lnTo>
                    <a:pt x="532691" y="235011"/>
                  </a:lnTo>
                  <a:lnTo>
                    <a:pt x="544529" y="241473"/>
                  </a:lnTo>
                  <a:lnTo>
                    <a:pt x="556366" y="248228"/>
                  </a:lnTo>
                  <a:lnTo>
                    <a:pt x="568204" y="255205"/>
                  </a:lnTo>
                  <a:lnTo>
                    <a:pt x="580042" y="262318"/>
                  </a:lnTo>
                  <a:lnTo>
                    <a:pt x="591879" y="269478"/>
                  </a:lnTo>
                  <a:lnTo>
                    <a:pt x="603717" y="276592"/>
                  </a:lnTo>
                  <a:lnTo>
                    <a:pt x="615554" y="283568"/>
                  </a:lnTo>
                  <a:lnTo>
                    <a:pt x="627392" y="290324"/>
                  </a:lnTo>
                  <a:lnTo>
                    <a:pt x="639229" y="296786"/>
                  </a:lnTo>
                  <a:lnTo>
                    <a:pt x="651067" y="302895"/>
                  </a:lnTo>
                  <a:lnTo>
                    <a:pt x="662905" y="308606"/>
                  </a:lnTo>
                  <a:lnTo>
                    <a:pt x="674742" y="313890"/>
                  </a:lnTo>
                  <a:lnTo>
                    <a:pt x="686580" y="318733"/>
                  </a:lnTo>
                  <a:lnTo>
                    <a:pt x="698417" y="323131"/>
                  </a:lnTo>
                  <a:lnTo>
                    <a:pt x="710255" y="327093"/>
                  </a:lnTo>
                  <a:lnTo>
                    <a:pt x="722093" y="330638"/>
                  </a:lnTo>
                  <a:lnTo>
                    <a:pt x="733930" y="333789"/>
                  </a:lnTo>
                  <a:lnTo>
                    <a:pt x="745768" y="336573"/>
                  </a:lnTo>
                  <a:lnTo>
                    <a:pt x="757605" y="339021"/>
                  </a:lnTo>
                  <a:lnTo>
                    <a:pt x="769443" y="341164"/>
                  </a:lnTo>
                  <a:lnTo>
                    <a:pt x="781281" y="343032"/>
                  </a:lnTo>
                  <a:lnTo>
                    <a:pt x="793118" y="344655"/>
                  </a:lnTo>
                  <a:lnTo>
                    <a:pt x="804956" y="346061"/>
                  </a:lnTo>
                  <a:lnTo>
                    <a:pt x="816793" y="347276"/>
                  </a:lnTo>
                  <a:lnTo>
                    <a:pt x="828631" y="348324"/>
                  </a:lnTo>
                  <a:lnTo>
                    <a:pt x="840469" y="349225"/>
                  </a:lnTo>
                  <a:lnTo>
                    <a:pt x="852306" y="349999"/>
                  </a:lnTo>
                  <a:lnTo>
                    <a:pt x="864144" y="350664"/>
                  </a:lnTo>
                  <a:lnTo>
                    <a:pt x="875981" y="351233"/>
                  </a:lnTo>
                  <a:lnTo>
                    <a:pt x="887819" y="351720"/>
                  </a:lnTo>
                  <a:lnTo>
                    <a:pt x="899657" y="352137"/>
                  </a:lnTo>
                  <a:lnTo>
                    <a:pt x="911494" y="352493"/>
                  </a:lnTo>
                  <a:lnTo>
                    <a:pt x="923332" y="352797"/>
                  </a:lnTo>
                  <a:lnTo>
                    <a:pt x="935169" y="353057"/>
                  </a:lnTo>
                  <a:lnTo>
                    <a:pt x="947007" y="353278"/>
                  </a:lnTo>
                  <a:lnTo>
                    <a:pt x="958844" y="353467"/>
                  </a:lnTo>
                  <a:lnTo>
                    <a:pt x="970682" y="353628"/>
                  </a:lnTo>
                  <a:lnTo>
                    <a:pt x="982520" y="353765"/>
                  </a:lnTo>
                  <a:lnTo>
                    <a:pt x="994357" y="353882"/>
                  </a:lnTo>
                  <a:lnTo>
                    <a:pt x="1006195" y="353982"/>
                  </a:lnTo>
                  <a:lnTo>
                    <a:pt x="1018032" y="354066"/>
                  </a:lnTo>
                  <a:lnTo>
                    <a:pt x="1029870" y="354139"/>
                  </a:lnTo>
                  <a:lnTo>
                    <a:pt x="1041708" y="354200"/>
                  </a:lnTo>
                  <a:lnTo>
                    <a:pt x="1053545" y="354252"/>
                  </a:lnTo>
                  <a:lnTo>
                    <a:pt x="1065383" y="354297"/>
                  </a:lnTo>
                  <a:lnTo>
                    <a:pt x="1077220" y="354335"/>
                  </a:lnTo>
                  <a:lnTo>
                    <a:pt x="1089058" y="354367"/>
                  </a:lnTo>
                  <a:lnTo>
                    <a:pt x="1100896" y="354394"/>
                  </a:lnTo>
                  <a:lnTo>
                    <a:pt x="1112733" y="354418"/>
                  </a:lnTo>
                  <a:lnTo>
                    <a:pt x="1124571" y="354438"/>
                  </a:lnTo>
                  <a:lnTo>
                    <a:pt x="1136408" y="354455"/>
                  </a:lnTo>
                  <a:lnTo>
                    <a:pt x="1148246" y="354469"/>
                  </a:lnTo>
                  <a:lnTo>
                    <a:pt x="1160084" y="354481"/>
                  </a:lnTo>
                  <a:lnTo>
                    <a:pt x="1171921" y="354492"/>
                  </a:lnTo>
                  <a:lnTo>
                    <a:pt x="1171921" y="354492"/>
                  </a:lnTo>
                  <a:lnTo>
                    <a:pt x="1183759" y="354481"/>
                  </a:lnTo>
                  <a:lnTo>
                    <a:pt x="1195596" y="354469"/>
                  </a:lnTo>
                  <a:lnTo>
                    <a:pt x="1207434" y="354455"/>
                  </a:lnTo>
                  <a:lnTo>
                    <a:pt x="1219272" y="354438"/>
                  </a:lnTo>
                  <a:lnTo>
                    <a:pt x="1231109" y="354418"/>
                  </a:lnTo>
                  <a:lnTo>
                    <a:pt x="1242947" y="354394"/>
                  </a:lnTo>
                  <a:lnTo>
                    <a:pt x="1254784" y="354367"/>
                  </a:lnTo>
                  <a:lnTo>
                    <a:pt x="1266622" y="354335"/>
                  </a:lnTo>
                  <a:lnTo>
                    <a:pt x="1278459" y="354297"/>
                  </a:lnTo>
                  <a:lnTo>
                    <a:pt x="1290297" y="354252"/>
                  </a:lnTo>
                  <a:lnTo>
                    <a:pt x="1302135" y="354200"/>
                  </a:lnTo>
                  <a:lnTo>
                    <a:pt x="1313972" y="354139"/>
                  </a:lnTo>
                  <a:lnTo>
                    <a:pt x="1325810" y="354066"/>
                  </a:lnTo>
                  <a:lnTo>
                    <a:pt x="1337647" y="353982"/>
                  </a:lnTo>
                  <a:lnTo>
                    <a:pt x="1349485" y="353882"/>
                  </a:lnTo>
                  <a:lnTo>
                    <a:pt x="1361323" y="353765"/>
                  </a:lnTo>
                  <a:lnTo>
                    <a:pt x="1373160" y="353628"/>
                  </a:lnTo>
                  <a:lnTo>
                    <a:pt x="1384998" y="353467"/>
                  </a:lnTo>
                  <a:lnTo>
                    <a:pt x="1396835" y="353278"/>
                  </a:lnTo>
                  <a:lnTo>
                    <a:pt x="1408673" y="353057"/>
                  </a:lnTo>
                  <a:lnTo>
                    <a:pt x="1420511" y="352797"/>
                  </a:lnTo>
                  <a:lnTo>
                    <a:pt x="1432348" y="352493"/>
                  </a:lnTo>
                  <a:lnTo>
                    <a:pt x="1444186" y="352137"/>
                  </a:lnTo>
                  <a:lnTo>
                    <a:pt x="1456023" y="351720"/>
                  </a:lnTo>
                  <a:lnTo>
                    <a:pt x="1467861" y="351233"/>
                  </a:lnTo>
                  <a:lnTo>
                    <a:pt x="1479699" y="350664"/>
                  </a:lnTo>
                  <a:lnTo>
                    <a:pt x="1491536" y="349999"/>
                  </a:lnTo>
                  <a:lnTo>
                    <a:pt x="1503374" y="349225"/>
                  </a:lnTo>
                  <a:lnTo>
                    <a:pt x="1515211" y="348324"/>
                  </a:lnTo>
                  <a:lnTo>
                    <a:pt x="1527049" y="347276"/>
                  </a:lnTo>
                  <a:lnTo>
                    <a:pt x="1538887" y="346061"/>
                  </a:lnTo>
                  <a:lnTo>
                    <a:pt x="1550724" y="344655"/>
                  </a:lnTo>
                  <a:lnTo>
                    <a:pt x="1562562" y="343032"/>
                  </a:lnTo>
                  <a:lnTo>
                    <a:pt x="1574399" y="341164"/>
                  </a:lnTo>
                  <a:lnTo>
                    <a:pt x="1586237" y="339021"/>
                  </a:lnTo>
                  <a:lnTo>
                    <a:pt x="1598074" y="336573"/>
                  </a:lnTo>
                  <a:lnTo>
                    <a:pt x="1609912" y="333789"/>
                  </a:lnTo>
                  <a:lnTo>
                    <a:pt x="1621750" y="330638"/>
                  </a:lnTo>
                  <a:lnTo>
                    <a:pt x="1633587" y="327093"/>
                  </a:lnTo>
                  <a:lnTo>
                    <a:pt x="1645425" y="323131"/>
                  </a:lnTo>
                  <a:lnTo>
                    <a:pt x="1657262" y="318733"/>
                  </a:lnTo>
                  <a:lnTo>
                    <a:pt x="1669100" y="313890"/>
                  </a:lnTo>
                  <a:lnTo>
                    <a:pt x="1680938" y="308606"/>
                  </a:lnTo>
                  <a:lnTo>
                    <a:pt x="1692775" y="302895"/>
                  </a:lnTo>
                  <a:lnTo>
                    <a:pt x="1704613" y="296786"/>
                  </a:lnTo>
                  <a:lnTo>
                    <a:pt x="1716450" y="290324"/>
                  </a:lnTo>
                  <a:lnTo>
                    <a:pt x="1728288" y="283568"/>
                  </a:lnTo>
                  <a:lnTo>
                    <a:pt x="1740126" y="276592"/>
                  </a:lnTo>
                  <a:lnTo>
                    <a:pt x="1751963" y="269478"/>
                  </a:lnTo>
                  <a:lnTo>
                    <a:pt x="1763801" y="262318"/>
                  </a:lnTo>
                  <a:lnTo>
                    <a:pt x="1775638" y="255205"/>
                  </a:lnTo>
                  <a:lnTo>
                    <a:pt x="1787476" y="248228"/>
                  </a:lnTo>
                  <a:lnTo>
                    <a:pt x="1799314" y="241473"/>
                  </a:lnTo>
                  <a:lnTo>
                    <a:pt x="1811151" y="235011"/>
                  </a:lnTo>
                  <a:lnTo>
                    <a:pt x="1822989" y="228902"/>
                  </a:lnTo>
                  <a:lnTo>
                    <a:pt x="1834826" y="223190"/>
                  </a:lnTo>
                  <a:lnTo>
                    <a:pt x="1846664" y="217906"/>
                  </a:lnTo>
                  <a:lnTo>
                    <a:pt x="1858502" y="213064"/>
                  </a:lnTo>
                  <a:lnTo>
                    <a:pt x="1870339" y="208666"/>
                  </a:lnTo>
                  <a:lnTo>
                    <a:pt x="1882177" y="204703"/>
                  </a:lnTo>
                  <a:lnTo>
                    <a:pt x="1894014" y="201158"/>
                  </a:lnTo>
                  <a:lnTo>
                    <a:pt x="1905852" y="198008"/>
                  </a:lnTo>
                  <a:lnTo>
                    <a:pt x="1917689" y="195224"/>
                  </a:lnTo>
                  <a:lnTo>
                    <a:pt x="1929527" y="192776"/>
                  </a:lnTo>
                  <a:lnTo>
                    <a:pt x="1941365" y="190633"/>
                  </a:lnTo>
                  <a:lnTo>
                    <a:pt x="1953202" y="188765"/>
                  </a:lnTo>
                  <a:lnTo>
                    <a:pt x="1965040" y="187142"/>
                  </a:lnTo>
                  <a:lnTo>
                    <a:pt x="1976877" y="185736"/>
                  </a:lnTo>
                  <a:lnTo>
                    <a:pt x="1988715" y="184521"/>
                  </a:lnTo>
                  <a:lnTo>
                    <a:pt x="2000553" y="183473"/>
                  </a:lnTo>
                  <a:lnTo>
                    <a:pt x="2012390" y="182572"/>
                  </a:lnTo>
                  <a:lnTo>
                    <a:pt x="2024228" y="181797"/>
                  </a:lnTo>
                  <a:lnTo>
                    <a:pt x="2036065" y="181133"/>
                  </a:lnTo>
                  <a:lnTo>
                    <a:pt x="2047903" y="180564"/>
                  </a:lnTo>
                  <a:lnTo>
                    <a:pt x="2059741" y="180076"/>
                  </a:lnTo>
                  <a:lnTo>
                    <a:pt x="2071578" y="179660"/>
                  </a:lnTo>
                  <a:lnTo>
                    <a:pt x="2083416" y="179304"/>
                  </a:lnTo>
                  <a:lnTo>
                    <a:pt x="2095253" y="179000"/>
                  </a:lnTo>
                  <a:lnTo>
                    <a:pt x="2107091" y="178740"/>
                  </a:lnTo>
                  <a:lnTo>
                    <a:pt x="2118929" y="178519"/>
                  </a:lnTo>
                  <a:lnTo>
                    <a:pt x="2130766" y="178330"/>
                  </a:lnTo>
                  <a:lnTo>
                    <a:pt x="2142604" y="178169"/>
                  </a:lnTo>
                  <a:lnTo>
                    <a:pt x="2154441" y="178032"/>
                  </a:lnTo>
                  <a:lnTo>
                    <a:pt x="2166279" y="177915"/>
                  </a:lnTo>
                  <a:lnTo>
                    <a:pt x="2178117" y="177815"/>
                  </a:lnTo>
                  <a:lnTo>
                    <a:pt x="2189954" y="177731"/>
                  </a:lnTo>
                  <a:lnTo>
                    <a:pt x="2201792" y="177658"/>
                  </a:lnTo>
                  <a:lnTo>
                    <a:pt x="2213629" y="177597"/>
                  </a:lnTo>
                  <a:lnTo>
                    <a:pt x="2225467" y="177545"/>
                  </a:lnTo>
                  <a:lnTo>
                    <a:pt x="2237304" y="177500"/>
                  </a:lnTo>
                  <a:lnTo>
                    <a:pt x="2249142" y="177462"/>
                  </a:lnTo>
                  <a:lnTo>
                    <a:pt x="2260980" y="177430"/>
                  </a:lnTo>
                  <a:lnTo>
                    <a:pt x="2272817" y="177402"/>
                  </a:lnTo>
                  <a:lnTo>
                    <a:pt x="2284655" y="177379"/>
                  </a:lnTo>
                  <a:lnTo>
                    <a:pt x="2296492" y="177359"/>
                  </a:lnTo>
                  <a:lnTo>
                    <a:pt x="2308330" y="177342"/>
                  </a:lnTo>
                  <a:lnTo>
                    <a:pt x="2320168" y="177328"/>
                  </a:lnTo>
                  <a:lnTo>
                    <a:pt x="2332005" y="177316"/>
                  </a:lnTo>
                  <a:lnTo>
                    <a:pt x="2343843" y="177305"/>
                  </a:lnTo>
                  <a:lnTo>
                    <a:pt x="2343843" y="177186"/>
                  </a:lnTo>
                  <a:lnTo>
                    <a:pt x="2355680" y="177176"/>
                  </a:lnTo>
                  <a:lnTo>
                    <a:pt x="2367518" y="177163"/>
                  </a:lnTo>
                  <a:lnTo>
                    <a:pt x="2379356" y="177149"/>
                  </a:lnTo>
                  <a:lnTo>
                    <a:pt x="2391193" y="177132"/>
                  </a:lnTo>
                  <a:lnTo>
                    <a:pt x="2403031" y="177112"/>
                  </a:lnTo>
                  <a:lnTo>
                    <a:pt x="2414868" y="177089"/>
                  </a:lnTo>
                  <a:lnTo>
                    <a:pt x="2426706" y="177061"/>
                  </a:lnTo>
                  <a:lnTo>
                    <a:pt x="2438544" y="177029"/>
                  </a:lnTo>
                  <a:lnTo>
                    <a:pt x="2450381" y="176991"/>
                  </a:lnTo>
                  <a:lnTo>
                    <a:pt x="2462219" y="176947"/>
                  </a:lnTo>
                  <a:lnTo>
                    <a:pt x="2474056" y="176894"/>
                  </a:lnTo>
                  <a:lnTo>
                    <a:pt x="2485894" y="176833"/>
                  </a:lnTo>
                  <a:lnTo>
                    <a:pt x="2497732" y="176761"/>
                  </a:lnTo>
                  <a:lnTo>
                    <a:pt x="2509569" y="176676"/>
                  </a:lnTo>
                  <a:lnTo>
                    <a:pt x="2521407" y="176576"/>
                  </a:lnTo>
                  <a:lnTo>
                    <a:pt x="2533244" y="176460"/>
                  </a:lnTo>
                  <a:lnTo>
                    <a:pt x="2545082" y="176322"/>
                  </a:lnTo>
                  <a:lnTo>
                    <a:pt x="2556919" y="176161"/>
                  </a:lnTo>
                  <a:lnTo>
                    <a:pt x="2568757" y="175973"/>
                  </a:lnTo>
                  <a:lnTo>
                    <a:pt x="2580595" y="175751"/>
                  </a:lnTo>
                  <a:lnTo>
                    <a:pt x="2592432" y="175492"/>
                  </a:lnTo>
                  <a:lnTo>
                    <a:pt x="2604270" y="175188"/>
                  </a:lnTo>
                  <a:lnTo>
                    <a:pt x="2616107" y="174831"/>
                  </a:lnTo>
                  <a:lnTo>
                    <a:pt x="2627945" y="174415"/>
                  </a:lnTo>
                  <a:lnTo>
                    <a:pt x="2639783" y="173928"/>
                  </a:lnTo>
                  <a:lnTo>
                    <a:pt x="2651620" y="173358"/>
                  </a:lnTo>
                  <a:lnTo>
                    <a:pt x="2663458" y="172694"/>
                  </a:lnTo>
                  <a:lnTo>
                    <a:pt x="2675295" y="171919"/>
                  </a:lnTo>
                  <a:lnTo>
                    <a:pt x="2687133" y="171018"/>
                  </a:lnTo>
                  <a:lnTo>
                    <a:pt x="2698971" y="169970"/>
                  </a:lnTo>
                  <a:lnTo>
                    <a:pt x="2710808" y="168755"/>
                  </a:lnTo>
                  <a:lnTo>
                    <a:pt x="2722646" y="167349"/>
                  </a:lnTo>
                  <a:lnTo>
                    <a:pt x="2734483" y="165726"/>
                  </a:lnTo>
                  <a:lnTo>
                    <a:pt x="2746321" y="163858"/>
                  </a:lnTo>
                  <a:lnTo>
                    <a:pt x="2758159" y="161716"/>
                  </a:lnTo>
                  <a:lnTo>
                    <a:pt x="2769996" y="159268"/>
                  </a:lnTo>
                  <a:lnTo>
                    <a:pt x="2781834" y="156483"/>
                  </a:lnTo>
                  <a:lnTo>
                    <a:pt x="2793671" y="153333"/>
                  </a:lnTo>
                  <a:lnTo>
                    <a:pt x="2805509" y="149788"/>
                  </a:lnTo>
                  <a:lnTo>
                    <a:pt x="2817347" y="145825"/>
                  </a:lnTo>
                  <a:lnTo>
                    <a:pt x="2829184" y="141427"/>
                  </a:lnTo>
                  <a:lnTo>
                    <a:pt x="2841022" y="136585"/>
                  </a:lnTo>
                  <a:lnTo>
                    <a:pt x="2852859" y="131301"/>
                  </a:lnTo>
                  <a:lnTo>
                    <a:pt x="2864697" y="125590"/>
                  </a:lnTo>
                  <a:lnTo>
                    <a:pt x="2876534" y="119481"/>
                  </a:lnTo>
                  <a:lnTo>
                    <a:pt x="2888372" y="113019"/>
                  </a:lnTo>
                  <a:lnTo>
                    <a:pt x="2900210" y="106263"/>
                  </a:lnTo>
                  <a:lnTo>
                    <a:pt x="2912047" y="99286"/>
                  </a:lnTo>
                  <a:lnTo>
                    <a:pt x="2923885" y="92173"/>
                  </a:lnTo>
                  <a:lnTo>
                    <a:pt x="2935722" y="85013"/>
                  </a:lnTo>
                  <a:lnTo>
                    <a:pt x="2947560" y="77899"/>
                  </a:lnTo>
                  <a:lnTo>
                    <a:pt x="2959398" y="70923"/>
                  </a:lnTo>
                  <a:lnTo>
                    <a:pt x="2971235" y="64167"/>
                  </a:lnTo>
                  <a:lnTo>
                    <a:pt x="2983073" y="57705"/>
                  </a:lnTo>
                  <a:lnTo>
                    <a:pt x="2994910" y="51596"/>
                  </a:lnTo>
                  <a:lnTo>
                    <a:pt x="3006748" y="45885"/>
                  </a:lnTo>
                  <a:lnTo>
                    <a:pt x="3018586" y="40601"/>
                  </a:lnTo>
                  <a:lnTo>
                    <a:pt x="3030423" y="35759"/>
                  </a:lnTo>
                  <a:lnTo>
                    <a:pt x="3042261" y="31361"/>
                  </a:lnTo>
                  <a:lnTo>
                    <a:pt x="3054098" y="27398"/>
                  </a:lnTo>
                  <a:lnTo>
                    <a:pt x="3065936" y="23853"/>
                  </a:lnTo>
                  <a:lnTo>
                    <a:pt x="3077774" y="20702"/>
                  </a:lnTo>
                  <a:lnTo>
                    <a:pt x="3089611" y="17918"/>
                  </a:lnTo>
                  <a:lnTo>
                    <a:pt x="3101449" y="15470"/>
                  </a:lnTo>
                  <a:lnTo>
                    <a:pt x="3113286" y="13327"/>
                  </a:lnTo>
                  <a:lnTo>
                    <a:pt x="3125124" y="11459"/>
                  </a:lnTo>
                  <a:lnTo>
                    <a:pt x="3136962" y="9836"/>
                  </a:lnTo>
                  <a:lnTo>
                    <a:pt x="3148799" y="8430"/>
                  </a:lnTo>
                  <a:lnTo>
                    <a:pt x="3160637" y="7215"/>
                  </a:lnTo>
                  <a:lnTo>
                    <a:pt x="3172474" y="6168"/>
                  </a:lnTo>
                  <a:lnTo>
                    <a:pt x="3184312" y="5266"/>
                  </a:lnTo>
                  <a:lnTo>
                    <a:pt x="3196149" y="4492"/>
                  </a:lnTo>
                  <a:lnTo>
                    <a:pt x="3207987" y="3827"/>
                  </a:lnTo>
                  <a:lnTo>
                    <a:pt x="3219825" y="3258"/>
                  </a:lnTo>
                  <a:lnTo>
                    <a:pt x="3231662" y="2771"/>
                  </a:lnTo>
                  <a:lnTo>
                    <a:pt x="3243500" y="2354"/>
                  </a:lnTo>
                  <a:lnTo>
                    <a:pt x="3255337" y="1998"/>
                  </a:lnTo>
                  <a:lnTo>
                    <a:pt x="3267175" y="1694"/>
                  </a:lnTo>
                  <a:lnTo>
                    <a:pt x="3279013" y="1434"/>
                  </a:lnTo>
                  <a:lnTo>
                    <a:pt x="3290850" y="1213"/>
                  </a:lnTo>
                  <a:lnTo>
                    <a:pt x="3302688" y="1024"/>
                  </a:lnTo>
                  <a:lnTo>
                    <a:pt x="3314525" y="863"/>
                  </a:lnTo>
                  <a:lnTo>
                    <a:pt x="3326363" y="726"/>
                  </a:lnTo>
                  <a:lnTo>
                    <a:pt x="3338201" y="609"/>
                  </a:lnTo>
                  <a:lnTo>
                    <a:pt x="3350038" y="510"/>
                  </a:lnTo>
                  <a:lnTo>
                    <a:pt x="3361876" y="425"/>
                  </a:lnTo>
                  <a:lnTo>
                    <a:pt x="3373713" y="353"/>
                  </a:lnTo>
                  <a:lnTo>
                    <a:pt x="3385551" y="291"/>
                  </a:lnTo>
                  <a:lnTo>
                    <a:pt x="3397389" y="239"/>
                  </a:lnTo>
                  <a:lnTo>
                    <a:pt x="3409226" y="194"/>
                  </a:lnTo>
                  <a:lnTo>
                    <a:pt x="3421064" y="156"/>
                  </a:lnTo>
                  <a:lnTo>
                    <a:pt x="3432901" y="124"/>
                  </a:lnTo>
                  <a:lnTo>
                    <a:pt x="3444739" y="97"/>
                  </a:lnTo>
                  <a:lnTo>
                    <a:pt x="3456576" y="73"/>
                  </a:lnTo>
                  <a:lnTo>
                    <a:pt x="3468414" y="54"/>
                  </a:lnTo>
                  <a:lnTo>
                    <a:pt x="3480252" y="37"/>
                  </a:lnTo>
                  <a:lnTo>
                    <a:pt x="3492089" y="22"/>
                  </a:lnTo>
                  <a:lnTo>
                    <a:pt x="3503927" y="10"/>
                  </a:lnTo>
                  <a:lnTo>
                    <a:pt x="3515764" y="0"/>
                  </a:lnTo>
                  <a:lnTo>
                    <a:pt x="3515764" y="59"/>
                  </a:lnTo>
                  <a:lnTo>
                    <a:pt x="3527602" y="80"/>
                  </a:lnTo>
                  <a:lnTo>
                    <a:pt x="3539440" y="104"/>
                  </a:lnTo>
                  <a:lnTo>
                    <a:pt x="3551277" y="133"/>
                  </a:lnTo>
                  <a:lnTo>
                    <a:pt x="3563115" y="167"/>
                  </a:lnTo>
                  <a:lnTo>
                    <a:pt x="3574952" y="207"/>
                  </a:lnTo>
                  <a:lnTo>
                    <a:pt x="3586790" y="253"/>
                  </a:lnTo>
                  <a:lnTo>
                    <a:pt x="3598628" y="308"/>
                  </a:lnTo>
                  <a:lnTo>
                    <a:pt x="3610465" y="373"/>
                  </a:lnTo>
                  <a:lnTo>
                    <a:pt x="3622303" y="449"/>
                  </a:lnTo>
                  <a:lnTo>
                    <a:pt x="3634140" y="538"/>
                  </a:lnTo>
                  <a:lnTo>
                    <a:pt x="3645978" y="642"/>
                  </a:lnTo>
                  <a:lnTo>
                    <a:pt x="3657816" y="765"/>
                  </a:lnTo>
                  <a:lnTo>
                    <a:pt x="3669653" y="910"/>
                  </a:lnTo>
                  <a:lnTo>
                    <a:pt x="3681491" y="1079"/>
                  </a:lnTo>
                  <a:lnTo>
                    <a:pt x="3693328" y="1278"/>
                  </a:lnTo>
                  <a:lnTo>
                    <a:pt x="3705166" y="1512"/>
                  </a:lnTo>
                  <a:lnTo>
                    <a:pt x="3717004" y="1787"/>
                  </a:lnTo>
                  <a:lnTo>
                    <a:pt x="3728841" y="2108"/>
                  </a:lnTo>
                  <a:lnTo>
                    <a:pt x="3740679" y="2486"/>
                  </a:lnTo>
                  <a:lnTo>
                    <a:pt x="3752516" y="2929"/>
                  </a:lnTo>
                  <a:lnTo>
                    <a:pt x="3764354" y="3448"/>
                  </a:lnTo>
                  <a:lnTo>
                    <a:pt x="3776191" y="4056"/>
                  </a:lnTo>
                  <a:lnTo>
                    <a:pt x="3788029" y="4768"/>
                  </a:lnTo>
                  <a:lnTo>
                    <a:pt x="3799867" y="5602"/>
                  </a:lnTo>
                  <a:lnTo>
                    <a:pt x="3811704" y="6576"/>
                  </a:lnTo>
                  <a:lnTo>
                    <a:pt x="3823542" y="7715"/>
                  </a:lnTo>
                  <a:lnTo>
                    <a:pt x="3835379" y="9043"/>
                  </a:lnTo>
                  <a:lnTo>
                    <a:pt x="3847217" y="10592"/>
                  </a:lnTo>
                  <a:lnTo>
                    <a:pt x="3859055" y="12395"/>
                  </a:lnTo>
                  <a:lnTo>
                    <a:pt x="3870892" y="14490"/>
                  </a:lnTo>
                  <a:lnTo>
                    <a:pt x="3882730" y="16920"/>
                  </a:lnTo>
                  <a:lnTo>
                    <a:pt x="3894567" y="19733"/>
                  </a:lnTo>
                  <a:lnTo>
                    <a:pt x="3906405" y="22979"/>
                  </a:lnTo>
                  <a:lnTo>
                    <a:pt x="3918243" y="26715"/>
                  </a:lnTo>
                  <a:lnTo>
                    <a:pt x="3930080" y="31000"/>
                  </a:lnTo>
                  <a:lnTo>
                    <a:pt x="3941918" y="35896"/>
                  </a:lnTo>
                  <a:lnTo>
                    <a:pt x="3953755" y="41464"/>
                  </a:lnTo>
                  <a:lnTo>
                    <a:pt x="3965593" y="47766"/>
                  </a:lnTo>
                  <a:lnTo>
                    <a:pt x="3977431" y="54856"/>
                  </a:lnTo>
                  <a:lnTo>
                    <a:pt x="3989268" y="62781"/>
                  </a:lnTo>
                  <a:lnTo>
                    <a:pt x="4001106" y="71577"/>
                  </a:lnTo>
                  <a:lnTo>
                    <a:pt x="4012943" y="81262"/>
                  </a:lnTo>
                  <a:lnTo>
                    <a:pt x="4024781" y="91830"/>
                  </a:lnTo>
                  <a:lnTo>
                    <a:pt x="4036619" y="103252"/>
                  </a:lnTo>
                  <a:lnTo>
                    <a:pt x="4048456" y="115470"/>
                  </a:lnTo>
                  <a:lnTo>
                    <a:pt x="4060294" y="128394"/>
                  </a:lnTo>
                  <a:lnTo>
                    <a:pt x="4072131" y="141906"/>
                  </a:lnTo>
                  <a:lnTo>
                    <a:pt x="4083969" y="155859"/>
                  </a:lnTo>
                  <a:lnTo>
                    <a:pt x="4095806" y="170086"/>
                  </a:lnTo>
                  <a:lnTo>
                    <a:pt x="4107644" y="184406"/>
                  </a:lnTo>
                  <a:lnTo>
                    <a:pt x="4119482" y="198633"/>
                  </a:lnTo>
                  <a:lnTo>
                    <a:pt x="4131319" y="212585"/>
                  </a:lnTo>
                  <a:lnTo>
                    <a:pt x="4143157" y="226097"/>
                  </a:lnTo>
                  <a:lnTo>
                    <a:pt x="4154994" y="239021"/>
                  </a:lnTo>
                  <a:lnTo>
                    <a:pt x="4166832" y="251239"/>
                  </a:lnTo>
                  <a:lnTo>
                    <a:pt x="4178670" y="262661"/>
                  </a:lnTo>
                  <a:lnTo>
                    <a:pt x="4190507" y="273230"/>
                  </a:lnTo>
                  <a:lnTo>
                    <a:pt x="4202345" y="282914"/>
                  </a:lnTo>
                  <a:lnTo>
                    <a:pt x="4214182" y="291710"/>
                  </a:lnTo>
                  <a:lnTo>
                    <a:pt x="4226020" y="299636"/>
                  </a:lnTo>
                  <a:lnTo>
                    <a:pt x="4237858" y="306726"/>
                  </a:lnTo>
                  <a:lnTo>
                    <a:pt x="4249695" y="313027"/>
                  </a:lnTo>
                  <a:lnTo>
                    <a:pt x="4261533" y="318595"/>
                  </a:lnTo>
                  <a:lnTo>
                    <a:pt x="4273370" y="323491"/>
                  </a:lnTo>
                  <a:lnTo>
                    <a:pt x="4285208" y="327776"/>
                  </a:lnTo>
                  <a:lnTo>
                    <a:pt x="4297046" y="331512"/>
                  </a:lnTo>
                  <a:lnTo>
                    <a:pt x="4308883" y="334759"/>
                  </a:lnTo>
                  <a:lnTo>
                    <a:pt x="4320721" y="337571"/>
                  </a:lnTo>
                  <a:lnTo>
                    <a:pt x="4332558" y="340001"/>
                  </a:lnTo>
                  <a:lnTo>
                    <a:pt x="4344396" y="342096"/>
                  </a:lnTo>
                  <a:lnTo>
                    <a:pt x="4356234" y="343899"/>
                  </a:lnTo>
                  <a:lnTo>
                    <a:pt x="4368071" y="345448"/>
                  </a:lnTo>
                  <a:lnTo>
                    <a:pt x="4379909" y="346777"/>
                  </a:lnTo>
                  <a:lnTo>
                    <a:pt x="4391746" y="347915"/>
                  </a:lnTo>
                  <a:lnTo>
                    <a:pt x="4403584" y="348890"/>
                  </a:lnTo>
                  <a:lnTo>
                    <a:pt x="4415421" y="349723"/>
                  </a:lnTo>
                  <a:lnTo>
                    <a:pt x="4427259" y="350435"/>
                  </a:lnTo>
                  <a:lnTo>
                    <a:pt x="4439097" y="351043"/>
                  </a:lnTo>
                  <a:lnTo>
                    <a:pt x="4450934" y="351562"/>
                  </a:lnTo>
                  <a:lnTo>
                    <a:pt x="4462772" y="352005"/>
                  </a:lnTo>
                  <a:lnTo>
                    <a:pt x="4474609" y="352383"/>
                  </a:lnTo>
                  <a:lnTo>
                    <a:pt x="4486447" y="352705"/>
                  </a:lnTo>
                  <a:lnTo>
                    <a:pt x="4498285" y="352979"/>
                  </a:lnTo>
                  <a:lnTo>
                    <a:pt x="4510122" y="353213"/>
                  </a:lnTo>
                  <a:lnTo>
                    <a:pt x="4521960" y="353412"/>
                  </a:lnTo>
                  <a:lnTo>
                    <a:pt x="4533797" y="353581"/>
                  </a:lnTo>
                  <a:lnTo>
                    <a:pt x="4545635" y="353726"/>
                  </a:lnTo>
                  <a:lnTo>
                    <a:pt x="4557473" y="353849"/>
                  </a:lnTo>
                  <a:lnTo>
                    <a:pt x="4569310" y="353953"/>
                  </a:lnTo>
                  <a:lnTo>
                    <a:pt x="4581148" y="354042"/>
                  </a:lnTo>
                  <a:lnTo>
                    <a:pt x="4592985" y="354118"/>
                  </a:lnTo>
                  <a:lnTo>
                    <a:pt x="4604823" y="354183"/>
                  </a:lnTo>
                  <a:lnTo>
                    <a:pt x="4616661" y="354238"/>
                  </a:lnTo>
                  <a:lnTo>
                    <a:pt x="4628498" y="354285"/>
                  </a:lnTo>
                  <a:lnTo>
                    <a:pt x="4640336" y="354324"/>
                  </a:lnTo>
                  <a:lnTo>
                    <a:pt x="4652173" y="354358"/>
                  </a:lnTo>
                  <a:lnTo>
                    <a:pt x="4664011" y="354387"/>
                  </a:lnTo>
                  <a:lnTo>
                    <a:pt x="4675849" y="354411"/>
                  </a:lnTo>
                  <a:lnTo>
                    <a:pt x="4687686" y="354432"/>
                  </a:lnTo>
                </a:path>
              </a:pathLst>
            </a:custGeom>
            <a:ln w="40651" cap="flat">
              <a:solidFill>
                <a:srgbClr val="00BC56">
                  <a:alpha val="100000"/>
                </a:srgbClr>
              </a:solidFill>
              <a:prstDash val="solid"/>
              <a:round/>
            </a:ln>
          </p:spPr>
          <p:txBody>
            <a:bodyPr/>
            <a:lstStyle/>
            <a:p/>
          </p:txBody>
        </p:sp>
        <p:sp>
          <p:nvSpPr>
            <p:cNvPr id="43" name="pl43"/>
            <p:cNvSpPr/>
            <p:nvPr/>
          </p:nvSpPr>
          <p:spPr>
            <a:xfrm>
              <a:off x="2482351" y="4622891"/>
              <a:ext cx="4687686" cy="177305"/>
            </a:xfrm>
            <a:custGeom>
              <a:avLst/>
              <a:pathLst>
                <a:path w="4687686" h="17730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59"/>
                  </a:lnTo>
                  <a:lnTo>
                    <a:pt x="1183759" y="69"/>
                  </a:lnTo>
                  <a:lnTo>
                    <a:pt x="1195596" y="82"/>
                  </a:lnTo>
                  <a:lnTo>
                    <a:pt x="1207434" y="96"/>
                  </a:lnTo>
                  <a:lnTo>
                    <a:pt x="1219272" y="113"/>
                  </a:lnTo>
                  <a:lnTo>
                    <a:pt x="1231109" y="133"/>
                  </a:lnTo>
                  <a:lnTo>
                    <a:pt x="1242947" y="156"/>
                  </a:lnTo>
                  <a:lnTo>
                    <a:pt x="1254784" y="184"/>
                  </a:lnTo>
                  <a:lnTo>
                    <a:pt x="1266622" y="216"/>
                  </a:lnTo>
                  <a:lnTo>
                    <a:pt x="1278459" y="254"/>
                  </a:lnTo>
                  <a:lnTo>
                    <a:pt x="1290297" y="298"/>
                  </a:lnTo>
                  <a:lnTo>
                    <a:pt x="1302135" y="351"/>
                  </a:lnTo>
                  <a:lnTo>
                    <a:pt x="1313972" y="412"/>
                  </a:lnTo>
                  <a:lnTo>
                    <a:pt x="1325810" y="484"/>
                  </a:lnTo>
                  <a:lnTo>
                    <a:pt x="1337647" y="569"/>
                  </a:lnTo>
                  <a:lnTo>
                    <a:pt x="1349485" y="669"/>
                  </a:lnTo>
                  <a:lnTo>
                    <a:pt x="1361323" y="786"/>
                  </a:lnTo>
                  <a:lnTo>
                    <a:pt x="1373160" y="923"/>
                  </a:lnTo>
                  <a:lnTo>
                    <a:pt x="1384998" y="1084"/>
                  </a:lnTo>
                  <a:lnTo>
                    <a:pt x="1396835" y="1272"/>
                  </a:lnTo>
                  <a:lnTo>
                    <a:pt x="1408673" y="1494"/>
                  </a:lnTo>
                  <a:lnTo>
                    <a:pt x="1420511" y="1753"/>
                  </a:lnTo>
                  <a:lnTo>
                    <a:pt x="1432348" y="2058"/>
                  </a:lnTo>
                  <a:lnTo>
                    <a:pt x="1444186" y="2414"/>
                  </a:lnTo>
                  <a:lnTo>
                    <a:pt x="1456023" y="2830"/>
                  </a:lnTo>
                  <a:lnTo>
                    <a:pt x="1467861" y="3318"/>
                  </a:lnTo>
                  <a:lnTo>
                    <a:pt x="1479699" y="3887"/>
                  </a:lnTo>
                  <a:lnTo>
                    <a:pt x="1491536" y="4551"/>
                  </a:lnTo>
                  <a:lnTo>
                    <a:pt x="1503374" y="5326"/>
                  </a:lnTo>
                  <a:lnTo>
                    <a:pt x="1515211" y="6227"/>
                  </a:lnTo>
                  <a:lnTo>
                    <a:pt x="1527049" y="7275"/>
                  </a:lnTo>
                  <a:lnTo>
                    <a:pt x="1538887" y="8490"/>
                  </a:lnTo>
                  <a:lnTo>
                    <a:pt x="1550724" y="9896"/>
                  </a:lnTo>
                  <a:lnTo>
                    <a:pt x="1562562" y="11519"/>
                  </a:lnTo>
                  <a:lnTo>
                    <a:pt x="1574399" y="13387"/>
                  </a:lnTo>
                  <a:lnTo>
                    <a:pt x="1586237" y="15530"/>
                  </a:lnTo>
                  <a:lnTo>
                    <a:pt x="1598074" y="17977"/>
                  </a:lnTo>
                  <a:lnTo>
                    <a:pt x="1609912" y="20762"/>
                  </a:lnTo>
                  <a:lnTo>
                    <a:pt x="1621750" y="23912"/>
                  </a:lnTo>
                  <a:lnTo>
                    <a:pt x="1633587" y="27457"/>
                  </a:lnTo>
                  <a:lnTo>
                    <a:pt x="1645425" y="31420"/>
                  </a:lnTo>
                  <a:lnTo>
                    <a:pt x="1657262" y="35818"/>
                  </a:lnTo>
                  <a:lnTo>
                    <a:pt x="1669100" y="40660"/>
                  </a:lnTo>
                  <a:lnTo>
                    <a:pt x="1680938" y="45944"/>
                  </a:lnTo>
                  <a:lnTo>
                    <a:pt x="1692775" y="51656"/>
                  </a:lnTo>
                  <a:lnTo>
                    <a:pt x="1704613" y="57765"/>
                  </a:lnTo>
                  <a:lnTo>
                    <a:pt x="1716450" y="64227"/>
                  </a:lnTo>
                  <a:lnTo>
                    <a:pt x="1728288" y="70982"/>
                  </a:lnTo>
                  <a:lnTo>
                    <a:pt x="1740126" y="77959"/>
                  </a:lnTo>
                  <a:lnTo>
                    <a:pt x="1751963" y="85072"/>
                  </a:lnTo>
                  <a:lnTo>
                    <a:pt x="1763801" y="92232"/>
                  </a:lnTo>
                  <a:lnTo>
                    <a:pt x="1775638" y="99346"/>
                  </a:lnTo>
                  <a:lnTo>
                    <a:pt x="1787476" y="106322"/>
                  </a:lnTo>
                  <a:lnTo>
                    <a:pt x="1799314" y="113078"/>
                  </a:lnTo>
                  <a:lnTo>
                    <a:pt x="1811151" y="119540"/>
                  </a:lnTo>
                  <a:lnTo>
                    <a:pt x="1822989" y="125649"/>
                  </a:lnTo>
                  <a:lnTo>
                    <a:pt x="1834826" y="131360"/>
                  </a:lnTo>
                  <a:lnTo>
                    <a:pt x="1846664" y="136644"/>
                  </a:lnTo>
                  <a:lnTo>
                    <a:pt x="1858502" y="141486"/>
                  </a:lnTo>
                  <a:lnTo>
                    <a:pt x="1870339" y="145884"/>
                  </a:lnTo>
                  <a:lnTo>
                    <a:pt x="1882177" y="149847"/>
                  </a:lnTo>
                  <a:lnTo>
                    <a:pt x="1894014" y="153392"/>
                  </a:lnTo>
                  <a:lnTo>
                    <a:pt x="1905852" y="156543"/>
                  </a:lnTo>
                  <a:lnTo>
                    <a:pt x="1917689" y="159327"/>
                  </a:lnTo>
                  <a:lnTo>
                    <a:pt x="1929527" y="161775"/>
                  </a:lnTo>
                  <a:lnTo>
                    <a:pt x="1941365" y="163918"/>
                  </a:lnTo>
                  <a:lnTo>
                    <a:pt x="1953202" y="165786"/>
                  </a:lnTo>
                  <a:lnTo>
                    <a:pt x="1965040" y="167409"/>
                  </a:lnTo>
                  <a:lnTo>
                    <a:pt x="1976877" y="168815"/>
                  </a:lnTo>
                  <a:lnTo>
                    <a:pt x="1988715" y="170030"/>
                  </a:lnTo>
                  <a:lnTo>
                    <a:pt x="2000553" y="171077"/>
                  </a:lnTo>
                  <a:lnTo>
                    <a:pt x="2012390" y="171979"/>
                  </a:lnTo>
                  <a:lnTo>
                    <a:pt x="2024228" y="172753"/>
                  </a:lnTo>
                  <a:lnTo>
                    <a:pt x="2036065" y="173418"/>
                  </a:lnTo>
                  <a:lnTo>
                    <a:pt x="2047903" y="173987"/>
                  </a:lnTo>
                  <a:lnTo>
                    <a:pt x="2059741" y="174474"/>
                  </a:lnTo>
                  <a:lnTo>
                    <a:pt x="2071578" y="174891"/>
                  </a:lnTo>
                  <a:lnTo>
                    <a:pt x="2083416" y="175247"/>
                  </a:lnTo>
                  <a:lnTo>
                    <a:pt x="2095253" y="175551"/>
                  </a:lnTo>
                  <a:lnTo>
                    <a:pt x="2107091" y="175811"/>
                  </a:lnTo>
                  <a:lnTo>
                    <a:pt x="2118929" y="176032"/>
                  </a:lnTo>
                  <a:lnTo>
                    <a:pt x="2130766" y="176221"/>
                  </a:lnTo>
                  <a:lnTo>
                    <a:pt x="2142604" y="176382"/>
                  </a:lnTo>
                  <a:lnTo>
                    <a:pt x="2154441" y="176519"/>
                  </a:lnTo>
                  <a:lnTo>
                    <a:pt x="2166279" y="176636"/>
                  </a:lnTo>
                  <a:lnTo>
                    <a:pt x="2178117" y="176735"/>
                  </a:lnTo>
                  <a:lnTo>
                    <a:pt x="2189954" y="176820"/>
                  </a:lnTo>
                  <a:lnTo>
                    <a:pt x="2201792" y="176892"/>
                  </a:lnTo>
                  <a:lnTo>
                    <a:pt x="2213629" y="176954"/>
                  </a:lnTo>
                  <a:lnTo>
                    <a:pt x="2225467" y="177006"/>
                  </a:lnTo>
                  <a:lnTo>
                    <a:pt x="2237304" y="177051"/>
                  </a:lnTo>
                  <a:lnTo>
                    <a:pt x="2249142" y="177089"/>
                  </a:lnTo>
                  <a:lnTo>
                    <a:pt x="2260980" y="177121"/>
                  </a:lnTo>
                  <a:lnTo>
                    <a:pt x="2272817" y="177148"/>
                  </a:lnTo>
                  <a:lnTo>
                    <a:pt x="2284655" y="177172"/>
                  </a:lnTo>
                  <a:lnTo>
                    <a:pt x="2296492" y="177192"/>
                  </a:lnTo>
                  <a:lnTo>
                    <a:pt x="2308330" y="177209"/>
                  </a:lnTo>
                  <a:lnTo>
                    <a:pt x="2320168" y="177223"/>
                  </a:lnTo>
                  <a:lnTo>
                    <a:pt x="2332005" y="177235"/>
                  </a:lnTo>
                  <a:lnTo>
                    <a:pt x="2343843" y="177246"/>
                  </a:lnTo>
                  <a:lnTo>
                    <a:pt x="2343843" y="177305"/>
                  </a:lnTo>
                  <a:lnTo>
                    <a:pt x="2355680" y="177305"/>
                  </a:lnTo>
                  <a:lnTo>
                    <a:pt x="2367518" y="177305"/>
                  </a:lnTo>
                  <a:lnTo>
                    <a:pt x="2379356" y="177305"/>
                  </a:lnTo>
                  <a:lnTo>
                    <a:pt x="2391193" y="177305"/>
                  </a:lnTo>
                  <a:lnTo>
                    <a:pt x="2403031" y="177305"/>
                  </a:lnTo>
                  <a:lnTo>
                    <a:pt x="2414868" y="177305"/>
                  </a:lnTo>
                  <a:lnTo>
                    <a:pt x="2426706" y="177305"/>
                  </a:lnTo>
                  <a:lnTo>
                    <a:pt x="2438544" y="177305"/>
                  </a:lnTo>
                  <a:lnTo>
                    <a:pt x="2450381" y="177305"/>
                  </a:lnTo>
                  <a:lnTo>
                    <a:pt x="2462219" y="177305"/>
                  </a:lnTo>
                  <a:lnTo>
                    <a:pt x="2474056" y="177305"/>
                  </a:lnTo>
                  <a:lnTo>
                    <a:pt x="2485894" y="177305"/>
                  </a:lnTo>
                  <a:lnTo>
                    <a:pt x="2497732" y="177305"/>
                  </a:lnTo>
                  <a:lnTo>
                    <a:pt x="2509569" y="177305"/>
                  </a:lnTo>
                  <a:lnTo>
                    <a:pt x="2521407" y="177305"/>
                  </a:lnTo>
                  <a:lnTo>
                    <a:pt x="2533244" y="177305"/>
                  </a:lnTo>
                  <a:lnTo>
                    <a:pt x="2545082" y="177305"/>
                  </a:lnTo>
                  <a:lnTo>
                    <a:pt x="2556919" y="177305"/>
                  </a:lnTo>
                  <a:lnTo>
                    <a:pt x="2568757" y="177305"/>
                  </a:lnTo>
                  <a:lnTo>
                    <a:pt x="2580595" y="177305"/>
                  </a:lnTo>
                  <a:lnTo>
                    <a:pt x="2592432" y="177305"/>
                  </a:lnTo>
                  <a:lnTo>
                    <a:pt x="2604270" y="177305"/>
                  </a:lnTo>
                  <a:lnTo>
                    <a:pt x="2616107" y="177305"/>
                  </a:lnTo>
                  <a:lnTo>
                    <a:pt x="2627945" y="177305"/>
                  </a:lnTo>
                  <a:lnTo>
                    <a:pt x="2639783" y="177305"/>
                  </a:lnTo>
                  <a:lnTo>
                    <a:pt x="2651620" y="177305"/>
                  </a:lnTo>
                  <a:lnTo>
                    <a:pt x="2663458" y="177305"/>
                  </a:lnTo>
                  <a:lnTo>
                    <a:pt x="2675295" y="177305"/>
                  </a:lnTo>
                  <a:lnTo>
                    <a:pt x="2687133" y="177305"/>
                  </a:lnTo>
                  <a:lnTo>
                    <a:pt x="2698971" y="177305"/>
                  </a:lnTo>
                  <a:lnTo>
                    <a:pt x="2710808" y="177305"/>
                  </a:lnTo>
                  <a:lnTo>
                    <a:pt x="2722646" y="177305"/>
                  </a:lnTo>
                  <a:lnTo>
                    <a:pt x="2734483" y="177305"/>
                  </a:lnTo>
                  <a:lnTo>
                    <a:pt x="2746321" y="177305"/>
                  </a:lnTo>
                  <a:lnTo>
                    <a:pt x="2758159" y="177305"/>
                  </a:lnTo>
                  <a:lnTo>
                    <a:pt x="2769996" y="177305"/>
                  </a:lnTo>
                  <a:lnTo>
                    <a:pt x="2781834" y="177305"/>
                  </a:lnTo>
                  <a:lnTo>
                    <a:pt x="2793671" y="177305"/>
                  </a:lnTo>
                  <a:lnTo>
                    <a:pt x="2805509" y="177305"/>
                  </a:lnTo>
                  <a:lnTo>
                    <a:pt x="2817347" y="177305"/>
                  </a:lnTo>
                  <a:lnTo>
                    <a:pt x="2829184" y="177305"/>
                  </a:lnTo>
                  <a:lnTo>
                    <a:pt x="2841022" y="177305"/>
                  </a:lnTo>
                  <a:lnTo>
                    <a:pt x="2852859" y="177305"/>
                  </a:lnTo>
                  <a:lnTo>
                    <a:pt x="2864697" y="177305"/>
                  </a:lnTo>
                  <a:lnTo>
                    <a:pt x="2876534" y="177305"/>
                  </a:lnTo>
                  <a:lnTo>
                    <a:pt x="2888372" y="177305"/>
                  </a:lnTo>
                  <a:lnTo>
                    <a:pt x="2900210" y="177305"/>
                  </a:lnTo>
                  <a:lnTo>
                    <a:pt x="2912047" y="177305"/>
                  </a:lnTo>
                  <a:lnTo>
                    <a:pt x="2923885" y="177305"/>
                  </a:lnTo>
                  <a:lnTo>
                    <a:pt x="2935722" y="177305"/>
                  </a:lnTo>
                  <a:lnTo>
                    <a:pt x="2947560" y="177305"/>
                  </a:lnTo>
                  <a:lnTo>
                    <a:pt x="2959398" y="177305"/>
                  </a:lnTo>
                  <a:lnTo>
                    <a:pt x="2971235" y="177305"/>
                  </a:lnTo>
                  <a:lnTo>
                    <a:pt x="2983073" y="177305"/>
                  </a:lnTo>
                  <a:lnTo>
                    <a:pt x="2994910" y="177305"/>
                  </a:lnTo>
                  <a:lnTo>
                    <a:pt x="3006748" y="177305"/>
                  </a:lnTo>
                  <a:lnTo>
                    <a:pt x="3018586" y="177305"/>
                  </a:lnTo>
                  <a:lnTo>
                    <a:pt x="3030423" y="177305"/>
                  </a:lnTo>
                  <a:lnTo>
                    <a:pt x="3042261" y="177305"/>
                  </a:lnTo>
                  <a:lnTo>
                    <a:pt x="3054098" y="177305"/>
                  </a:lnTo>
                  <a:lnTo>
                    <a:pt x="3065936" y="177305"/>
                  </a:lnTo>
                  <a:lnTo>
                    <a:pt x="3077774" y="177305"/>
                  </a:lnTo>
                  <a:lnTo>
                    <a:pt x="3089611" y="177305"/>
                  </a:lnTo>
                  <a:lnTo>
                    <a:pt x="3101449" y="177305"/>
                  </a:lnTo>
                  <a:lnTo>
                    <a:pt x="3113286" y="177305"/>
                  </a:lnTo>
                  <a:lnTo>
                    <a:pt x="3125124" y="177305"/>
                  </a:lnTo>
                  <a:lnTo>
                    <a:pt x="3136962" y="177305"/>
                  </a:lnTo>
                  <a:lnTo>
                    <a:pt x="3148799" y="177305"/>
                  </a:lnTo>
                  <a:lnTo>
                    <a:pt x="3160637" y="177305"/>
                  </a:lnTo>
                  <a:lnTo>
                    <a:pt x="3172474" y="177305"/>
                  </a:lnTo>
                  <a:lnTo>
                    <a:pt x="3184312" y="177305"/>
                  </a:lnTo>
                  <a:lnTo>
                    <a:pt x="3196149" y="177305"/>
                  </a:lnTo>
                  <a:lnTo>
                    <a:pt x="3207987" y="177305"/>
                  </a:lnTo>
                  <a:lnTo>
                    <a:pt x="3219825" y="177305"/>
                  </a:lnTo>
                  <a:lnTo>
                    <a:pt x="3231662" y="177305"/>
                  </a:lnTo>
                  <a:lnTo>
                    <a:pt x="3243500" y="177305"/>
                  </a:lnTo>
                  <a:lnTo>
                    <a:pt x="3255337" y="177305"/>
                  </a:lnTo>
                  <a:lnTo>
                    <a:pt x="3267175" y="177305"/>
                  </a:lnTo>
                  <a:lnTo>
                    <a:pt x="3279013" y="177305"/>
                  </a:lnTo>
                  <a:lnTo>
                    <a:pt x="3290850" y="177305"/>
                  </a:lnTo>
                  <a:lnTo>
                    <a:pt x="3302688" y="177305"/>
                  </a:lnTo>
                  <a:lnTo>
                    <a:pt x="3314525" y="177305"/>
                  </a:lnTo>
                  <a:lnTo>
                    <a:pt x="3326363" y="177305"/>
                  </a:lnTo>
                  <a:lnTo>
                    <a:pt x="3338201" y="177305"/>
                  </a:lnTo>
                  <a:lnTo>
                    <a:pt x="3350038" y="177305"/>
                  </a:lnTo>
                  <a:lnTo>
                    <a:pt x="3361876" y="177305"/>
                  </a:lnTo>
                  <a:lnTo>
                    <a:pt x="3373713" y="177305"/>
                  </a:lnTo>
                  <a:lnTo>
                    <a:pt x="3385551" y="177305"/>
                  </a:lnTo>
                  <a:lnTo>
                    <a:pt x="3397389" y="177305"/>
                  </a:lnTo>
                  <a:lnTo>
                    <a:pt x="3409226" y="177305"/>
                  </a:lnTo>
                  <a:lnTo>
                    <a:pt x="3421064" y="177305"/>
                  </a:lnTo>
                  <a:lnTo>
                    <a:pt x="3432901" y="177305"/>
                  </a:lnTo>
                  <a:lnTo>
                    <a:pt x="3444739" y="177305"/>
                  </a:lnTo>
                  <a:lnTo>
                    <a:pt x="3456576" y="177305"/>
                  </a:lnTo>
                  <a:lnTo>
                    <a:pt x="3468414" y="177305"/>
                  </a:lnTo>
                  <a:lnTo>
                    <a:pt x="3480252" y="177305"/>
                  </a:lnTo>
                  <a:lnTo>
                    <a:pt x="3492089" y="177305"/>
                  </a:lnTo>
                  <a:lnTo>
                    <a:pt x="3503927" y="177305"/>
                  </a:lnTo>
                  <a:lnTo>
                    <a:pt x="3515764" y="177305"/>
                  </a:lnTo>
                  <a:lnTo>
                    <a:pt x="3515764" y="177305"/>
                  </a:lnTo>
                  <a:lnTo>
                    <a:pt x="3527602" y="177305"/>
                  </a:lnTo>
                  <a:lnTo>
                    <a:pt x="3539440" y="177305"/>
                  </a:lnTo>
                  <a:lnTo>
                    <a:pt x="3551277" y="177305"/>
                  </a:lnTo>
                  <a:lnTo>
                    <a:pt x="3563115" y="177305"/>
                  </a:lnTo>
                  <a:lnTo>
                    <a:pt x="3574952" y="177305"/>
                  </a:lnTo>
                  <a:lnTo>
                    <a:pt x="3586790" y="177305"/>
                  </a:lnTo>
                  <a:lnTo>
                    <a:pt x="3598628" y="177305"/>
                  </a:lnTo>
                  <a:lnTo>
                    <a:pt x="3610465" y="177305"/>
                  </a:lnTo>
                  <a:lnTo>
                    <a:pt x="3622303" y="177305"/>
                  </a:lnTo>
                  <a:lnTo>
                    <a:pt x="3634140" y="177305"/>
                  </a:lnTo>
                  <a:lnTo>
                    <a:pt x="3645978" y="177305"/>
                  </a:lnTo>
                  <a:lnTo>
                    <a:pt x="3657816" y="177305"/>
                  </a:lnTo>
                  <a:lnTo>
                    <a:pt x="3669653" y="177305"/>
                  </a:lnTo>
                  <a:lnTo>
                    <a:pt x="3681491" y="177305"/>
                  </a:lnTo>
                  <a:lnTo>
                    <a:pt x="3693328" y="177305"/>
                  </a:lnTo>
                  <a:lnTo>
                    <a:pt x="3705166" y="177305"/>
                  </a:lnTo>
                  <a:lnTo>
                    <a:pt x="3717004" y="177305"/>
                  </a:lnTo>
                  <a:lnTo>
                    <a:pt x="3728841" y="177305"/>
                  </a:lnTo>
                  <a:lnTo>
                    <a:pt x="3740679" y="177305"/>
                  </a:lnTo>
                  <a:lnTo>
                    <a:pt x="3752516" y="177305"/>
                  </a:lnTo>
                  <a:lnTo>
                    <a:pt x="3764354" y="177305"/>
                  </a:lnTo>
                  <a:lnTo>
                    <a:pt x="3776191" y="177305"/>
                  </a:lnTo>
                  <a:lnTo>
                    <a:pt x="3788029" y="177305"/>
                  </a:lnTo>
                  <a:lnTo>
                    <a:pt x="3799867" y="177305"/>
                  </a:lnTo>
                  <a:lnTo>
                    <a:pt x="3811704" y="177305"/>
                  </a:lnTo>
                  <a:lnTo>
                    <a:pt x="3823542" y="177305"/>
                  </a:lnTo>
                  <a:lnTo>
                    <a:pt x="3835379" y="177305"/>
                  </a:lnTo>
                  <a:lnTo>
                    <a:pt x="3847217" y="177305"/>
                  </a:lnTo>
                  <a:lnTo>
                    <a:pt x="3859055" y="177305"/>
                  </a:lnTo>
                  <a:lnTo>
                    <a:pt x="3870892" y="177305"/>
                  </a:lnTo>
                  <a:lnTo>
                    <a:pt x="3882730" y="177305"/>
                  </a:lnTo>
                  <a:lnTo>
                    <a:pt x="3894567" y="177305"/>
                  </a:lnTo>
                  <a:lnTo>
                    <a:pt x="3906405" y="177305"/>
                  </a:lnTo>
                  <a:lnTo>
                    <a:pt x="3918243" y="177305"/>
                  </a:lnTo>
                  <a:lnTo>
                    <a:pt x="3930080" y="177305"/>
                  </a:lnTo>
                  <a:lnTo>
                    <a:pt x="3941918" y="177305"/>
                  </a:lnTo>
                  <a:lnTo>
                    <a:pt x="3953755" y="177305"/>
                  </a:lnTo>
                  <a:lnTo>
                    <a:pt x="3965593" y="177305"/>
                  </a:lnTo>
                  <a:lnTo>
                    <a:pt x="3977431" y="177305"/>
                  </a:lnTo>
                  <a:lnTo>
                    <a:pt x="3989268" y="177305"/>
                  </a:lnTo>
                  <a:lnTo>
                    <a:pt x="4001106" y="177305"/>
                  </a:lnTo>
                  <a:lnTo>
                    <a:pt x="4012943" y="177305"/>
                  </a:lnTo>
                  <a:lnTo>
                    <a:pt x="4024781" y="177305"/>
                  </a:lnTo>
                  <a:lnTo>
                    <a:pt x="4036619" y="177305"/>
                  </a:lnTo>
                  <a:lnTo>
                    <a:pt x="4048456" y="177305"/>
                  </a:lnTo>
                  <a:lnTo>
                    <a:pt x="4060294" y="177305"/>
                  </a:lnTo>
                  <a:lnTo>
                    <a:pt x="4072131" y="177305"/>
                  </a:lnTo>
                  <a:lnTo>
                    <a:pt x="4083969" y="177305"/>
                  </a:lnTo>
                  <a:lnTo>
                    <a:pt x="4095806" y="177305"/>
                  </a:lnTo>
                  <a:lnTo>
                    <a:pt x="4107644" y="177305"/>
                  </a:lnTo>
                  <a:lnTo>
                    <a:pt x="4119482" y="177305"/>
                  </a:lnTo>
                  <a:lnTo>
                    <a:pt x="4131319" y="177305"/>
                  </a:lnTo>
                  <a:lnTo>
                    <a:pt x="4143157" y="177305"/>
                  </a:lnTo>
                  <a:lnTo>
                    <a:pt x="4154994" y="177305"/>
                  </a:lnTo>
                  <a:lnTo>
                    <a:pt x="4166832" y="177305"/>
                  </a:lnTo>
                  <a:lnTo>
                    <a:pt x="4178670" y="177305"/>
                  </a:lnTo>
                  <a:lnTo>
                    <a:pt x="4190507" y="177305"/>
                  </a:lnTo>
                  <a:lnTo>
                    <a:pt x="4202345" y="177305"/>
                  </a:lnTo>
                  <a:lnTo>
                    <a:pt x="4214182" y="177305"/>
                  </a:lnTo>
                  <a:lnTo>
                    <a:pt x="4226020" y="177305"/>
                  </a:lnTo>
                  <a:lnTo>
                    <a:pt x="4237858" y="177305"/>
                  </a:lnTo>
                  <a:lnTo>
                    <a:pt x="4249695" y="177305"/>
                  </a:lnTo>
                  <a:lnTo>
                    <a:pt x="4261533" y="177305"/>
                  </a:lnTo>
                  <a:lnTo>
                    <a:pt x="4273370" y="177305"/>
                  </a:lnTo>
                  <a:lnTo>
                    <a:pt x="4285208" y="177305"/>
                  </a:lnTo>
                  <a:lnTo>
                    <a:pt x="4297046" y="177305"/>
                  </a:lnTo>
                  <a:lnTo>
                    <a:pt x="4308883" y="177305"/>
                  </a:lnTo>
                  <a:lnTo>
                    <a:pt x="4320721" y="177305"/>
                  </a:lnTo>
                  <a:lnTo>
                    <a:pt x="4332558" y="177305"/>
                  </a:lnTo>
                  <a:lnTo>
                    <a:pt x="4344396" y="177305"/>
                  </a:lnTo>
                  <a:lnTo>
                    <a:pt x="4356234" y="177305"/>
                  </a:lnTo>
                  <a:lnTo>
                    <a:pt x="4368071" y="177305"/>
                  </a:lnTo>
                  <a:lnTo>
                    <a:pt x="4379909" y="177305"/>
                  </a:lnTo>
                  <a:lnTo>
                    <a:pt x="4391746" y="177305"/>
                  </a:lnTo>
                  <a:lnTo>
                    <a:pt x="4403584" y="177305"/>
                  </a:lnTo>
                  <a:lnTo>
                    <a:pt x="4415421" y="177305"/>
                  </a:lnTo>
                  <a:lnTo>
                    <a:pt x="4427259" y="177305"/>
                  </a:lnTo>
                  <a:lnTo>
                    <a:pt x="4439097" y="177305"/>
                  </a:lnTo>
                  <a:lnTo>
                    <a:pt x="4450934" y="177305"/>
                  </a:lnTo>
                  <a:lnTo>
                    <a:pt x="4462772" y="177305"/>
                  </a:lnTo>
                  <a:lnTo>
                    <a:pt x="4474609" y="177305"/>
                  </a:lnTo>
                  <a:lnTo>
                    <a:pt x="4486447" y="177305"/>
                  </a:lnTo>
                  <a:lnTo>
                    <a:pt x="4498285" y="177305"/>
                  </a:lnTo>
                  <a:lnTo>
                    <a:pt x="4510122" y="177305"/>
                  </a:lnTo>
                  <a:lnTo>
                    <a:pt x="4521960" y="177305"/>
                  </a:lnTo>
                  <a:lnTo>
                    <a:pt x="4533797" y="177305"/>
                  </a:lnTo>
                  <a:lnTo>
                    <a:pt x="4545635" y="177305"/>
                  </a:lnTo>
                  <a:lnTo>
                    <a:pt x="4557473" y="177305"/>
                  </a:lnTo>
                  <a:lnTo>
                    <a:pt x="4569310" y="177305"/>
                  </a:lnTo>
                  <a:lnTo>
                    <a:pt x="4581148" y="177305"/>
                  </a:lnTo>
                  <a:lnTo>
                    <a:pt x="4592985" y="177305"/>
                  </a:lnTo>
                  <a:lnTo>
                    <a:pt x="4604823" y="177305"/>
                  </a:lnTo>
                  <a:lnTo>
                    <a:pt x="4616661" y="177305"/>
                  </a:lnTo>
                  <a:lnTo>
                    <a:pt x="4628498" y="177305"/>
                  </a:lnTo>
                  <a:lnTo>
                    <a:pt x="4640336" y="177305"/>
                  </a:lnTo>
                  <a:lnTo>
                    <a:pt x="4652173" y="177305"/>
                  </a:lnTo>
                  <a:lnTo>
                    <a:pt x="4664011" y="177305"/>
                  </a:lnTo>
                  <a:lnTo>
                    <a:pt x="4675849" y="177305"/>
                  </a:lnTo>
                  <a:lnTo>
                    <a:pt x="4687686" y="177305"/>
                  </a:lnTo>
                </a:path>
              </a:pathLst>
            </a:custGeom>
            <a:ln w="40651" cap="flat">
              <a:solidFill>
                <a:srgbClr val="00BF77">
                  <a:alpha val="100000"/>
                </a:srgbClr>
              </a:solidFill>
              <a:prstDash val="solid"/>
              <a:round/>
            </a:ln>
          </p:spPr>
          <p:txBody>
            <a:bodyPr/>
            <a:lstStyle/>
            <a:p/>
          </p:txBody>
        </p:sp>
        <p:sp>
          <p:nvSpPr>
            <p:cNvPr id="44" name="pl44"/>
            <p:cNvSpPr/>
            <p:nvPr/>
          </p:nvSpPr>
          <p:spPr>
            <a:xfrm>
              <a:off x="2482351" y="3913728"/>
              <a:ext cx="4687686" cy="354492"/>
            </a:xfrm>
            <a:custGeom>
              <a:avLst/>
              <a:pathLst>
                <a:path w="4687686" h="354492">
                  <a:moveTo>
                    <a:pt x="0" y="177186"/>
                  </a:moveTo>
                  <a:lnTo>
                    <a:pt x="11837" y="177176"/>
                  </a:lnTo>
                  <a:lnTo>
                    <a:pt x="23675" y="177163"/>
                  </a:lnTo>
                  <a:lnTo>
                    <a:pt x="35512" y="177149"/>
                  </a:lnTo>
                  <a:lnTo>
                    <a:pt x="47350" y="177132"/>
                  </a:lnTo>
                  <a:lnTo>
                    <a:pt x="59187" y="177112"/>
                  </a:lnTo>
                  <a:lnTo>
                    <a:pt x="71025" y="177089"/>
                  </a:lnTo>
                  <a:lnTo>
                    <a:pt x="82863" y="177061"/>
                  </a:lnTo>
                  <a:lnTo>
                    <a:pt x="94700" y="177029"/>
                  </a:lnTo>
                  <a:lnTo>
                    <a:pt x="106538" y="176991"/>
                  </a:lnTo>
                  <a:lnTo>
                    <a:pt x="118375" y="176947"/>
                  </a:lnTo>
                  <a:lnTo>
                    <a:pt x="130213" y="176894"/>
                  </a:lnTo>
                  <a:lnTo>
                    <a:pt x="142051" y="176833"/>
                  </a:lnTo>
                  <a:lnTo>
                    <a:pt x="153888" y="176761"/>
                  </a:lnTo>
                  <a:lnTo>
                    <a:pt x="165726" y="176676"/>
                  </a:lnTo>
                  <a:lnTo>
                    <a:pt x="177563" y="176576"/>
                  </a:lnTo>
                  <a:lnTo>
                    <a:pt x="189401" y="176460"/>
                  </a:lnTo>
                  <a:lnTo>
                    <a:pt x="201239" y="176322"/>
                  </a:lnTo>
                  <a:lnTo>
                    <a:pt x="213076" y="176161"/>
                  </a:lnTo>
                  <a:lnTo>
                    <a:pt x="224914" y="175973"/>
                  </a:lnTo>
                  <a:lnTo>
                    <a:pt x="236751" y="175751"/>
                  </a:lnTo>
                  <a:lnTo>
                    <a:pt x="248589" y="175492"/>
                  </a:lnTo>
                  <a:lnTo>
                    <a:pt x="260427" y="175188"/>
                  </a:lnTo>
                  <a:lnTo>
                    <a:pt x="272264" y="174831"/>
                  </a:lnTo>
                  <a:lnTo>
                    <a:pt x="284102" y="174415"/>
                  </a:lnTo>
                  <a:lnTo>
                    <a:pt x="295939" y="173928"/>
                  </a:lnTo>
                  <a:lnTo>
                    <a:pt x="307777" y="173358"/>
                  </a:lnTo>
                  <a:lnTo>
                    <a:pt x="319614" y="172694"/>
                  </a:lnTo>
                  <a:lnTo>
                    <a:pt x="331452" y="171919"/>
                  </a:lnTo>
                  <a:lnTo>
                    <a:pt x="343290" y="171018"/>
                  </a:lnTo>
                  <a:lnTo>
                    <a:pt x="355127" y="169970"/>
                  </a:lnTo>
                  <a:lnTo>
                    <a:pt x="366965" y="168755"/>
                  </a:lnTo>
                  <a:lnTo>
                    <a:pt x="378802" y="167349"/>
                  </a:lnTo>
                  <a:lnTo>
                    <a:pt x="390640" y="165726"/>
                  </a:lnTo>
                  <a:lnTo>
                    <a:pt x="402478" y="163858"/>
                  </a:lnTo>
                  <a:lnTo>
                    <a:pt x="414315" y="161716"/>
                  </a:lnTo>
                  <a:lnTo>
                    <a:pt x="426153" y="159268"/>
                  </a:lnTo>
                  <a:lnTo>
                    <a:pt x="437990" y="156483"/>
                  </a:lnTo>
                  <a:lnTo>
                    <a:pt x="449828" y="153333"/>
                  </a:lnTo>
                  <a:lnTo>
                    <a:pt x="461666" y="149788"/>
                  </a:lnTo>
                  <a:lnTo>
                    <a:pt x="473503" y="145825"/>
                  </a:lnTo>
                  <a:lnTo>
                    <a:pt x="485341" y="141427"/>
                  </a:lnTo>
                  <a:lnTo>
                    <a:pt x="497178" y="136585"/>
                  </a:lnTo>
                  <a:lnTo>
                    <a:pt x="509016" y="131301"/>
                  </a:lnTo>
                  <a:lnTo>
                    <a:pt x="520854" y="125590"/>
                  </a:lnTo>
                  <a:lnTo>
                    <a:pt x="532691" y="119481"/>
                  </a:lnTo>
                  <a:lnTo>
                    <a:pt x="544529" y="113019"/>
                  </a:lnTo>
                  <a:lnTo>
                    <a:pt x="556366" y="106263"/>
                  </a:lnTo>
                  <a:lnTo>
                    <a:pt x="568204" y="99286"/>
                  </a:lnTo>
                  <a:lnTo>
                    <a:pt x="580042" y="92173"/>
                  </a:lnTo>
                  <a:lnTo>
                    <a:pt x="591879" y="85013"/>
                  </a:lnTo>
                  <a:lnTo>
                    <a:pt x="603717" y="77899"/>
                  </a:lnTo>
                  <a:lnTo>
                    <a:pt x="615554" y="70923"/>
                  </a:lnTo>
                  <a:lnTo>
                    <a:pt x="627392" y="64167"/>
                  </a:lnTo>
                  <a:lnTo>
                    <a:pt x="639229" y="57705"/>
                  </a:lnTo>
                  <a:lnTo>
                    <a:pt x="651067" y="51596"/>
                  </a:lnTo>
                  <a:lnTo>
                    <a:pt x="662905" y="45885"/>
                  </a:lnTo>
                  <a:lnTo>
                    <a:pt x="674742" y="40601"/>
                  </a:lnTo>
                  <a:lnTo>
                    <a:pt x="686580" y="35759"/>
                  </a:lnTo>
                  <a:lnTo>
                    <a:pt x="698417" y="31361"/>
                  </a:lnTo>
                  <a:lnTo>
                    <a:pt x="710255" y="27398"/>
                  </a:lnTo>
                  <a:lnTo>
                    <a:pt x="722093" y="23853"/>
                  </a:lnTo>
                  <a:lnTo>
                    <a:pt x="733930" y="20702"/>
                  </a:lnTo>
                  <a:lnTo>
                    <a:pt x="745768" y="17918"/>
                  </a:lnTo>
                  <a:lnTo>
                    <a:pt x="757605" y="15470"/>
                  </a:lnTo>
                  <a:lnTo>
                    <a:pt x="769443" y="13327"/>
                  </a:lnTo>
                  <a:lnTo>
                    <a:pt x="781281" y="11459"/>
                  </a:lnTo>
                  <a:lnTo>
                    <a:pt x="793118" y="9836"/>
                  </a:lnTo>
                  <a:lnTo>
                    <a:pt x="804956" y="8430"/>
                  </a:lnTo>
                  <a:lnTo>
                    <a:pt x="816793" y="7215"/>
                  </a:lnTo>
                  <a:lnTo>
                    <a:pt x="828631" y="6168"/>
                  </a:lnTo>
                  <a:lnTo>
                    <a:pt x="840469" y="5266"/>
                  </a:lnTo>
                  <a:lnTo>
                    <a:pt x="852306" y="4492"/>
                  </a:lnTo>
                  <a:lnTo>
                    <a:pt x="864144" y="3827"/>
                  </a:lnTo>
                  <a:lnTo>
                    <a:pt x="875981" y="3258"/>
                  </a:lnTo>
                  <a:lnTo>
                    <a:pt x="887819" y="2771"/>
                  </a:lnTo>
                  <a:lnTo>
                    <a:pt x="899657" y="2354"/>
                  </a:lnTo>
                  <a:lnTo>
                    <a:pt x="911494" y="1998"/>
                  </a:lnTo>
                  <a:lnTo>
                    <a:pt x="923332" y="1694"/>
                  </a:lnTo>
                  <a:lnTo>
                    <a:pt x="935169" y="1434"/>
                  </a:lnTo>
                  <a:lnTo>
                    <a:pt x="947007" y="1213"/>
                  </a:lnTo>
                  <a:lnTo>
                    <a:pt x="958844" y="1024"/>
                  </a:lnTo>
                  <a:lnTo>
                    <a:pt x="970682" y="863"/>
                  </a:lnTo>
                  <a:lnTo>
                    <a:pt x="982520" y="726"/>
                  </a:lnTo>
                  <a:lnTo>
                    <a:pt x="994357" y="609"/>
                  </a:lnTo>
                  <a:lnTo>
                    <a:pt x="1006195" y="510"/>
                  </a:lnTo>
                  <a:lnTo>
                    <a:pt x="1018032" y="425"/>
                  </a:lnTo>
                  <a:lnTo>
                    <a:pt x="1029870" y="353"/>
                  </a:lnTo>
                  <a:lnTo>
                    <a:pt x="1041708" y="291"/>
                  </a:lnTo>
                  <a:lnTo>
                    <a:pt x="1053545" y="239"/>
                  </a:lnTo>
                  <a:lnTo>
                    <a:pt x="1065383" y="194"/>
                  </a:lnTo>
                  <a:lnTo>
                    <a:pt x="1077220" y="156"/>
                  </a:lnTo>
                  <a:lnTo>
                    <a:pt x="1089058" y="124"/>
                  </a:lnTo>
                  <a:lnTo>
                    <a:pt x="1100896" y="97"/>
                  </a:lnTo>
                  <a:lnTo>
                    <a:pt x="1112733" y="73"/>
                  </a:lnTo>
                  <a:lnTo>
                    <a:pt x="1124571" y="54"/>
                  </a:lnTo>
                  <a:lnTo>
                    <a:pt x="1136408" y="37"/>
                  </a:lnTo>
                  <a:lnTo>
                    <a:pt x="1148246" y="22"/>
                  </a:lnTo>
                  <a:lnTo>
                    <a:pt x="1160084" y="10"/>
                  </a:lnTo>
                  <a:lnTo>
                    <a:pt x="1171921" y="0"/>
                  </a:lnTo>
                  <a:lnTo>
                    <a:pt x="1171921" y="59"/>
                  </a:lnTo>
                  <a:lnTo>
                    <a:pt x="1183759" y="80"/>
                  </a:lnTo>
                  <a:lnTo>
                    <a:pt x="1195596" y="104"/>
                  </a:lnTo>
                  <a:lnTo>
                    <a:pt x="1207434" y="133"/>
                  </a:lnTo>
                  <a:lnTo>
                    <a:pt x="1219272" y="167"/>
                  </a:lnTo>
                  <a:lnTo>
                    <a:pt x="1231109" y="207"/>
                  </a:lnTo>
                  <a:lnTo>
                    <a:pt x="1242947" y="253"/>
                  </a:lnTo>
                  <a:lnTo>
                    <a:pt x="1254784" y="308"/>
                  </a:lnTo>
                  <a:lnTo>
                    <a:pt x="1266622" y="373"/>
                  </a:lnTo>
                  <a:lnTo>
                    <a:pt x="1278459" y="449"/>
                  </a:lnTo>
                  <a:lnTo>
                    <a:pt x="1290297" y="538"/>
                  </a:lnTo>
                  <a:lnTo>
                    <a:pt x="1302135" y="642"/>
                  </a:lnTo>
                  <a:lnTo>
                    <a:pt x="1313972" y="765"/>
                  </a:lnTo>
                  <a:lnTo>
                    <a:pt x="1325810" y="910"/>
                  </a:lnTo>
                  <a:lnTo>
                    <a:pt x="1337647" y="1079"/>
                  </a:lnTo>
                  <a:lnTo>
                    <a:pt x="1349485" y="1278"/>
                  </a:lnTo>
                  <a:lnTo>
                    <a:pt x="1361323" y="1512"/>
                  </a:lnTo>
                  <a:lnTo>
                    <a:pt x="1373160" y="1787"/>
                  </a:lnTo>
                  <a:lnTo>
                    <a:pt x="1384998" y="2108"/>
                  </a:lnTo>
                  <a:lnTo>
                    <a:pt x="1396835" y="2486"/>
                  </a:lnTo>
                  <a:lnTo>
                    <a:pt x="1408673" y="2929"/>
                  </a:lnTo>
                  <a:lnTo>
                    <a:pt x="1420511" y="3448"/>
                  </a:lnTo>
                  <a:lnTo>
                    <a:pt x="1432348" y="4056"/>
                  </a:lnTo>
                  <a:lnTo>
                    <a:pt x="1444186" y="4768"/>
                  </a:lnTo>
                  <a:lnTo>
                    <a:pt x="1456023" y="5602"/>
                  </a:lnTo>
                  <a:lnTo>
                    <a:pt x="1467861" y="6576"/>
                  </a:lnTo>
                  <a:lnTo>
                    <a:pt x="1479699" y="7715"/>
                  </a:lnTo>
                  <a:lnTo>
                    <a:pt x="1491536" y="9043"/>
                  </a:lnTo>
                  <a:lnTo>
                    <a:pt x="1503374" y="10592"/>
                  </a:lnTo>
                  <a:lnTo>
                    <a:pt x="1515211" y="12395"/>
                  </a:lnTo>
                  <a:lnTo>
                    <a:pt x="1527049" y="14490"/>
                  </a:lnTo>
                  <a:lnTo>
                    <a:pt x="1538887" y="16920"/>
                  </a:lnTo>
                  <a:lnTo>
                    <a:pt x="1550724" y="19733"/>
                  </a:lnTo>
                  <a:lnTo>
                    <a:pt x="1562562" y="22979"/>
                  </a:lnTo>
                  <a:lnTo>
                    <a:pt x="1574399" y="26715"/>
                  </a:lnTo>
                  <a:lnTo>
                    <a:pt x="1586237" y="31000"/>
                  </a:lnTo>
                  <a:lnTo>
                    <a:pt x="1598074" y="35896"/>
                  </a:lnTo>
                  <a:lnTo>
                    <a:pt x="1609912" y="41464"/>
                  </a:lnTo>
                  <a:lnTo>
                    <a:pt x="1621750" y="47766"/>
                  </a:lnTo>
                  <a:lnTo>
                    <a:pt x="1633587" y="54856"/>
                  </a:lnTo>
                  <a:lnTo>
                    <a:pt x="1645425" y="62781"/>
                  </a:lnTo>
                  <a:lnTo>
                    <a:pt x="1657262" y="71577"/>
                  </a:lnTo>
                  <a:lnTo>
                    <a:pt x="1669100" y="81262"/>
                  </a:lnTo>
                  <a:lnTo>
                    <a:pt x="1680938" y="91830"/>
                  </a:lnTo>
                  <a:lnTo>
                    <a:pt x="1692775" y="103252"/>
                  </a:lnTo>
                  <a:lnTo>
                    <a:pt x="1704613" y="115470"/>
                  </a:lnTo>
                  <a:lnTo>
                    <a:pt x="1716450" y="128394"/>
                  </a:lnTo>
                  <a:lnTo>
                    <a:pt x="1728288" y="141906"/>
                  </a:lnTo>
                  <a:lnTo>
                    <a:pt x="1740126" y="155859"/>
                  </a:lnTo>
                  <a:lnTo>
                    <a:pt x="1751963" y="170086"/>
                  </a:lnTo>
                  <a:lnTo>
                    <a:pt x="1763801" y="184406"/>
                  </a:lnTo>
                  <a:lnTo>
                    <a:pt x="1775638" y="198633"/>
                  </a:lnTo>
                  <a:lnTo>
                    <a:pt x="1787476" y="212585"/>
                  </a:lnTo>
                  <a:lnTo>
                    <a:pt x="1799314" y="226097"/>
                  </a:lnTo>
                  <a:lnTo>
                    <a:pt x="1811151" y="239021"/>
                  </a:lnTo>
                  <a:lnTo>
                    <a:pt x="1822989" y="251239"/>
                  </a:lnTo>
                  <a:lnTo>
                    <a:pt x="1834826" y="262661"/>
                  </a:lnTo>
                  <a:lnTo>
                    <a:pt x="1846664" y="273230"/>
                  </a:lnTo>
                  <a:lnTo>
                    <a:pt x="1858502" y="282914"/>
                  </a:lnTo>
                  <a:lnTo>
                    <a:pt x="1870339" y="291710"/>
                  </a:lnTo>
                  <a:lnTo>
                    <a:pt x="1882177" y="299636"/>
                  </a:lnTo>
                  <a:lnTo>
                    <a:pt x="1894014" y="306726"/>
                  </a:lnTo>
                  <a:lnTo>
                    <a:pt x="1905852" y="313027"/>
                  </a:lnTo>
                  <a:lnTo>
                    <a:pt x="1917689" y="318595"/>
                  </a:lnTo>
                  <a:lnTo>
                    <a:pt x="1929527" y="323491"/>
                  </a:lnTo>
                  <a:lnTo>
                    <a:pt x="1941365" y="327776"/>
                  </a:lnTo>
                  <a:lnTo>
                    <a:pt x="1953202" y="331512"/>
                  </a:lnTo>
                  <a:lnTo>
                    <a:pt x="1965040" y="334759"/>
                  </a:lnTo>
                  <a:lnTo>
                    <a:pt x="1976877" y="337571"/>
                  </a:lnTo>
                  <a:lnTo>
                    <a:pt x="1988715" y="340001"/>
                  </a:lnTo>
                  <a:lnTo>
                    <a:pt x="2000553" y="342096"/>
                  </a:lnTo>
                  <a:lnTo>
                    <a:pt x="2012390" y="343899"/>
                  </a:lnTo>
                  <a:lnTo>
                    <a:pt x="2024228" y="345448"/>
                  </a:lnTo>
                  <a:lnTo>
                    <a:pt x="2036065" y="346777"/>
                  </a:lnTo>
                  <a:lnTo>
                    <a:pt x="2047903" y="347915"/>
                  </a:lnTo>
                  <a:lnTo>
                    <a:pt x="2059741" y="348890"/>
                  </a:lnTo>
                  <a:lnTo>
                    <a:pt x="2071578" y="349723"/>
                  </a:lnTo>
                  <a:lnTo>
                    <a:pt x="2083416" y="350435"/>
                  </a:lnTo>
                  <a:lnTo>
                    <a:pt x="2095253" y="351043"/>
                  </a:lnTo>
                  <a:lnTo>
                    <a:pt x="2107091" y="351562"/>
                  </a:lnTo>
                  <a:lnTo>
                    <a:pt x="2118929" y="352005"/>
                  </a:lnTo>
                  <a:lnTo>
                    <a:pt x="2130766" y="352383"/>
                  </a:lnTo>
                  <a:lnTo>
                    <a:pt x="2142604" y="352705"/>
                  </a:lnTo>
                  <a:lnTo>
                    <a:pt x="2154441" y="352979"/>
                  </a:lnTo>
                  <a:lnTo>
                    <a:pt x="2166279" y="353213"/>
                  </a:lnTo>
                  <a:lnTo>
                    <a:pt x="2178117" y="353412"/>
                  </a:lnTo>
                  <a:lnTo>
                    <a:pt x="2189954" y="353581"/>
                  </a:lnTo>
                  <a:lnTo>
                    <a:pt x="2201792" y="353726"/>
                  </a:lnTo>
                  <a:lnTo>
                    <a:pt x="2213629" y="353849"/>
                  </a:lnTo>
                  <a:lnTo>
                    <a:pt x="2225467" y="353953"/>
                  </a:lnTo>
                  <a:lnTo>
                    <a:pt x="2237304" y="354042"/>
                  </a:lnTo>
                  <a:lnTo>
                    <a:pt x="2249142" y="354118"/>
                  </a:lnTo>
                  <a:lnTo>
                    <a:pt x="2260980" y="354183"/>
                  </a:lnTo>
                  <a:lnTo>
                    <a:pt x="2272817" y="354238"/>
                  </a:lnTo>
                  <a:lnTo>
                    <a:pt x="2284655" y="354285"/>
                  </a:lnTo>
                  <a:lnTo>
                    <a:pt x="2296492" y="354324"/>
                  </a:lnTo>
                  <a:lnTo>
                    <a:pt x="2308330" y="354358"/>
                  </a:lnTo>
                  <a:lnTo>
                    <a:pt x="2320168" y="354387"/>
                  </a:lnTo>
                  <a:lnTo>
                    <a:pt x="2332005" y="354411"/>
                  </a:lnTo>
                  <a:lnTo>
                    <a:pt x="2343843" y="354432"/>
                  </a:lnTo>
                  <a:lnTo>
                    <a:pt x="2343843" y="354492"/>
                  </a:lnTo>
                  <a:lnTo>
                    <a:pt x="2355680" y="354481"/>
                  </a:lnTo>
                  <a:lnTo>
                    <a:pt x="2367518" y="354469"/>
                  </a:lnTo>
                  <a:lnTo>
                    <a:pt x="2379356" y="354455"/>
                  </a:lnTo>
                  <a:lnTo>
                    <a:pt x="2391193" y="354438"/>
                  </a:lnTo>
                  <a:lnTo>
                    <a:pt x="2403031" y="354418"/>
                  </a:lnTo>
                  <a:lnTo>
                    <a:pt x="2414868" y="354394"/>
                  </a:lnTo>
                  <a:lnTo>
                    <a:pt x="2426706" y="354367"/>
                  </a:lnTo>
                  <a:lnTo>
                    <a:pt x="2438544" y="354335"/>
                  </a:lnTo>
                  <a:lnTo>
                    <a:pt x="2450381" y="354297"/>
                  </a:lnTo>
                  <a:lnTo>
                    <a:pt x="2462219" y="354252"/>
                  </a:lnTo>
                  <a:lnTo>
                    <a:pt x="2474056" y="354200"/>
                  </a:lnTo>
                  <a:lnTo>
                    <a:pt x="2485894" y="354139"/>
                  </a:lnTo>
                  <a:lnTo>
                    <a:pt x="2497732" y="354066"/>
                  </a:lnTo>
                  <a:lnTo>
                    <a:pt x="2509569" y="353982"/>
                  </a:lnTo>
                  <a:lnTo>
                    <a:pt x="2521407" y="353882"/>
                  </a:lnTo>
                  <a:lnTo>
                    <a:pt x="2533244" y="353765"/>
                  </a:lnTo>
                  <a:lnTo>
                    <a:pt x="2545082" y="353628"/>
                  </a:lnTo>
                  <a:lnTo>
                    <a:pt x="2556919" y="353467"/>
                  </a:lnTo>
                  <a:lnTo>
                    <a:pt x="2568757" y="353278"/>
                  </a:lnTo>
                  <a:lnTo>
                    <a:pt x="2580595" y="353057"/>
                  </a:lnTo>
                  <a:lnTo>
                    <a:pt x="2592432" y="352797"/>
                  </a:lnTo>
                  <a:lnTo>
                    <a:pt x="2604270" y="352493"/>
                  </a:lnTo>
                  <a:lnTo>
                    <a:pt x="2616107" y="352137"/>
                  </a:lnTo>
                  <a:lnTo>
                    <a:pt x="2627945" y="351720"/>
                  </a:lnTo>
                  <a:lnTo>
                    <a:pt x="2639783" y="351233"/>
                  </a:lnTo>
                  <a:lnTo>
                    <a:pt x="2651620" y="350664"/>
                  </a:lnTo>
                  <a:lnTo>
                    <a:pt x="2663458" y="349999"/>
                  </a:lnTo>
                  <a:lnTo>
                    <a:pt x="2675295" y="349225"/>
                  </a:lnTo>
                  <a:lnTo>
                    <a:pt x="2687133" y="348324"/>
                  </a:lnTo>
                  <a:lnTo>
                    <a:pt x="2698971" y="347276"/>
                  </a:lnTo>
                  <a:lnTo>
                    <a:pt x="2710808" y="346061"/>
                  </a:lnTo>
                  <a:lnTo>
                    <a:pt x="2722646" y="344655"/>
                  </a:lnTo>
                  <a:lnTo>
                    <a:pt x="2734483" y="343032"/>
                  </a:lnTo>
                  <a:lnTo>
                    <a:pt x="2746321" y="341164"/>
                  </a:lnTo>
                  <a:lnTo>
                    <a:pt x="2758159" y="339021"/>
                  </a:lnTo>
                  <a:lnTo>
                    <a:pt x="2769996" y="336573"/>
                  </a:lnTo>
                  <a:lnTo>
                    <a:pt x="2781834" y="333789"/>
                  </a:lnTo>
                  <a:lnTo>
                    <a:pt x="2793671" y="330638"/>
                  </a:lnTo>
                  <a:lnTo>
                    <a:pt x="2805509" y="327093"/>
                  </a:lnTo>
                  <a:lnTo>
                    <a:pt x="2817347" y="323131"/>
                  </a:lnTo>
                  <a:lnTo>
                    <a:pt x="2829184" y="318733"/>
                  </a:lnTo>
                  <a:lnTo>
                    <a:pt x="2841022" y="313890"/>
                  </a:lnTo>
                  <a:lnTo>
                    <a:pt x="2852859" y="308606"/>
                  </a:lnTo>
                  <a:lnTo>
                    <a:pt x="2864697" y="302895"/>
                  </a:lnTo>
                  <a:lnTo>
                    <a:pt x="2876534" y="296786"/>
                  </a:lnTo>
                  <a:lnTo>
                    <a:pt x="2888372" y="290324"/>
                  </a:lnTo>
                  <a:lnTo>
                    <a:pt x="2900210" y="283568"/>
                  </a:lnTo>
                  <a:lnTo>
                    <a:pt x="2912047" y="276592"/>
                  </a:lnTo>
                  <a:lnTo>
                    <a:pt x="2923885" y="269478"/>
                  </a:lnTo>
                  <a:lnTo>
                    <a:pt x="2935722" y="262318"/>
                  </a:lnTo>
                  <a:lnTo>
                    <a:pt x="2947560" y="255205"/>
                  </a:lnTo>
                  <a:lnTo>
                    <a:pt x="2959398" y="248228"/>
                  </a:lnTo>
                  <a:lnTo>
                    <a:pt x="2971235" y="241473"/>
                  </a:lnTo>
                  <a:lnTo>
                    <a:pt x="2983073" y="235011"/>
                  </a:lnTo>
                  <a:lnTo>
                    <a:pt x="2994910" y="228902"/>
                  </a:lnTo>
                  <a:lnTo>
                    <a:pt x="3006748" y="223190"/>
                  </a:lnTo>
                  <a:lnTo>
                    <a:pt x="3018586" y="217906"/>
                  </a:lnTo>
                  <a:lnTo>
                    <a:pt x="3030423" y="213064"/>
                  </a:lnTo>
                  <a:lnTo>
                    <a:pt x="3042261" y="208666"/>
                  </a:lnTo>
                  <a:lnTo>
                    <a:pt x="3054098" y="204703"/>
                  </a:lnTo>
                  <a:lnTo>
                    <a:pt x="3065936" y="201158"/>
                  </a:lnTo>
                  <a:lnTo>
                    <a:pt x="3077774" y="198008"/>
                  </a:lnTo>
                  <a:lnTo>
                    <a:pt x="3089611" y="195224"/>
                  </a:lnTo>
                  <a:lnTo>
                    <a:pt x="3101449" y="192776"/>
                  </a:lnTo>
                  <a:lnTo>
                    <a:pt x="3113286" y="190633"/>
                  </a:lnTo>
                  <a:lnTo>
                    <a:pt x="3125124" y="188765"/>
                  </a:lnTo>
                  <a:lnTo>
                    <a:pt x="3136962" y="187142"/>
                  </a:lnTo>
                  <a:lnTo>
                    <a:pt x="3148799" y="185736"/>
                  </a:lnTo>
                  <a:lnTo>
                    <a:pt x="3160637" y="184521"/>
                  </a:lnTo>
                  <a:lnTo>
                    <a:pt x="3172474" y="183473"/>
                  </a:lnTo>
                  <a:lnTo>
                    <a:pt x="3184312" y="182572"/>
                  </a:lnTo>
                  <a:lnTo>
                    <a:pt x="3196149" y="181797"/>
                  </a:lnTo>
                  <a:lnTo>
                    <a:pt x="3207987" y="181133"/>
                  </a:lnTo>
                  <a:lnTo>
                    <a:pt x="3219825" y="180564"/>
                  </a:lnTo>
                  <a:lnTo>
                    <a:pt x="3231662" y="180076"/>
                  </a:lnTo>
                  <a:lnTo>
                    <a:pt x="3243500" y="179660"/>
                  </a:lnTo>
                  <a:lnTo>
                    <a:pt x="3255337" y="179304"/>
                  </a:lnTo>
                  <a:lnTo>
                    <a:pt x="3267175" y="179000"/>
                  </a:lnTo>
                  <a:lnTo>
                    <a:pt x="3279013" y="178740"/>
                  </a:lnTo>
                  <a:lnTo>
                    <a:pt x="3290850" y="178519"/>
                  </a:lnTo>
                  <a:lnTo>
                    <a:pt x="3302688" y="178330"/>
                  </a:lnTo>
                  <a:lnTo>
                    <a:pt x="3314525" y="178169"/>
                  </a:lnTo>
                  <a:lnTo>
                    <a:pt x="3326363" y="178032"/>
                  </a:lnTo>
                  <a:lnTo>
                    <a:pt x="3338201" y="177915"/>
                  </a:lnTo>
                  <a:lnTo>
                    <a:pt x="3350038" y="177815"/>
                  </a:lnTo>
                  <a:lnTo>
                    <a:pt x="3361876" y="177731"/>
                  </a:lnTo>
                  <a:lnTo>
                    <a:pt x="3373713" y="177658"/>
                  </a:lnTo>
                  <a:lnTo>
                    <a:pt x="3385551" y="177597"/>
                  </a:lnTo>
                  <a:lnTo>
                    <a:pt x="3397389" y="177545"/>
                  </a:lnTo>
                  <a:lnTo>
                    <a:pt x="3409226" y="177500"/>
                  </a:lnTo>
                  <a:lnTo>
                    <a:pt x="3421064" y="177462"/>
                  </a:lnTo>
                  <a:lnTo>
                    <a:pt x="3432901" y="177430"/>
                  </a:lnTo>
                  <a:lnTo>
                    <a:pt x="3444739" y="177402"/>
                  </a:lnTo>
                  <a:lnTo>
                    <a:pt x="3456576" y="177379"/>
                  </a:lnTo>
                  <a:lnTo>
                    <a:pt x="3468414" y="177359"/>
                  </a:lnTo>
                  <a:lnTo>
                    <a:pt x="3480252" y="177342"/>
                  </a:lnTo>
                  <a:lnTo>
                    <a:pt x="3492089" y="177328"/>
                  </a:lnTo>
                  <a:lnTo>
                    <a:pt x="3503927" y="177316"/>
                  </a:lnTo>
                  <a:lnTo>
                    <a:pt x="3515764" y="177305"/>
                  </a:lnTo>
                  <a:lnTo>
                    <a:pt x="3515764" y="177186"/>
                  </a:lnTo>
                  <a:lnTo>
                    <a:pt x="3527602" y="177176"/>
                  </a:lnTo>
                  <a:lnTo>
                    <a:pt x="3539440" y="177163"/>
                  </a:lnTo>
                  <a:lnTo>
                    <a:pt x="3551277" y="177149"/>
                  </a:lnTo>
                  <a:lnTo>
                    <a:pt x="3563115" y="177132"/>
                  </a:lnTo>
                  <a:lnTo>
                    <a:pt x="3574952" y="177112"/>
                  </a:lnTo>
                  <a:lnTo>
                    <a:pt x="3586790" y="177089"/>
                  </a:lnTo>
                  <a:lnTo>
                    <a:pt x="3598628" y="177061"/>
                  </a:lnTo>
                  <a:lnTo>
                    <a:pt x="3610465" y="177029"/>
                  </a:lnTo>
                  <a:lnTo>
                    <a:pt x="3622303" y="176991"/>
                  </a:lnTo>
                  <a:lnTo>
                    <a:pt x="3634140" y="176947"/>
                  </a:lnTo>
                  <a:lnTo>
                    <a:pt x="3645978" y="176894"/>
                  </a:lnTo>
                  <a:lnTo>
                    <a:pt x="3657816" y="176833"/>
                  </a:lnTo>
                  <a:lnTo>
                    <a:pt x="3669653" y="176761"/>
                  </a:lnTo>
                  <a:lnTo>
                    <a:pt x="3681491" y="176676"/>
                  </a:lnTo>
                  <a:lnTo>
                    <a:pt x="3693328" y="176576"/>
                  </a:lnTo>
                  <a:lnTo>
                    <a:pt x="3705166" y="176460"/>
                  </a:lnTo>
                  <a:lnTo>
                    <a:pt x="3717004" y="176322"/>
                  </a:lnTo>
                  <a:lnTo>
                    <a:pt x="3728841" y="176161"/>
                  </a:lnTo>
                  <a:lnTo>
                    <a:pt x="3740679" y="175973"/>
                  </a:lnTo>
                  <a:lnTo>
                    <a:pt x="3752516" y="175751"/>
                  </a:lnTo>
                  <a:lnTo>
                    <a:pt x="3764354" y="175492"/>
                  </a:lnTo>
                  <a:lnTo>
                    <a:pt x="3776191" y="175188"/>
                  </a:lnTo>
                  <a:lnTo>
                    <a:pt x="3788029" y="174831"/>
                  </a:lnTo>
                  <a:lnTo>
                    <a:pt x="3799867" y="174415"/>
                  </a:lnTo>
                  <a:lnTo>
                    <a:pt x="3811704" y="173928"/>
                  </a:lnTo>
                  <a:lnTo>
                    <a:pt x="3823542" y="173358"/>
                  </a:lnTo>
                  <a:lnTo>
                    <a:pt x="3835379" y="172694"/>
                  </a:lnTo>
                  <a:lnTo>
                    <a:pt x="3847217" y="171919"/>
                  </a:lnTo>
                  <a:lnTo>
                    <a:pt x="3859055" y="171018"/>
                  </a:lnTo>
                  <a:lnTo>
                    <a:pt x="3870892" y="169970"/>
                  </a:lnTo>
                  <a:lnTo>
                    <a:pt x="3882730" y="168755"/>
                  </a:lnTo>
                  <a:lnTo>
                    <a:pt x="3894567" y="167349"/>
                  </a:lnTo>
                  <a:lnTo>
                    <a:pt x="3906405" y="165726"/>
                  </a:lnTo>
                  <a:lnTo>
                    <a:pt x="3918243" y="163858"/>
                  </a:lnTo>
                  <a:lnTo>
                    <a:pt x="3930080" y="161716"/>
                  </a:lnTo>
                  <a:lnTo>
                    <a:pt x="3941918" y="159268"/>
                  </a:lnTo>
                  <a:lnTo>
                    <a:pt x="3953755" y="156483"/>
                  </a:lnTo>
                  <a:lnTo>
                    <a:pt x="3965593" y="153333"/>
                  </a:lnTo>
                  <a:lnTo>
                    <a:pt x="3977431" y="149788"/>
                  </a:lnTo>
                  <a:lnTo>
                    <a:pt x="3989268" y="145825"/>
                  </a:lnTo>
                  <a:lnTo>
                    <a:pt x="4001106" y="141427"/>
                  </a:lnTo>
                  <a:lnTo>
                    <a:pt x="4012943" y="136585"/>
                  </a:lnTo>
                  <a:lnTo>
                    <a:pt x="4024781" y="131301"/>
                  </a:lnTo>
                  <a:lnTo>
                    <a:pt x="4036619" y="125590"/>
                  </a:lnTo>
                  <a:lnTo>
                    <a:pt x="4048456" y="119481"/>
                  </a:lnTo>
                  <a:lnTo>
                    <a:pt x="4060294" y="113019"/>
                  </a:lnTo>
                  <a:lnTo>
                    <a:pt x="4072131" y="106263"/>
                  </a:lnTo>
                  <a:lnTo>
                    <a:pt x="4083969" y="99286"/>
                  </a:lnTo>
                  <a:lnTo>
                    <a:pt x="4095806" y="92173"/>
                  </a:lnTo>
                  <a:lnTo>
                    <a:pt x="4107644" y="85013"/>
                  </a:lnTo>
                  <a:lnTo>
                    <a:pt x="4119482" y="77899"/>
                  </a:lnTo>
                  <a:lnTo>
                    <a:pt x="4131319" y="70923"/>
                  </a:lnTo>
                  <a:lnTo>
                    <a:pt x="4143157" y="64167"/>
                  </a:lnTo>
                  <a:lnTo>
                    <a:pt x="4154994" y="57705"/>
                  </a:lnTo>
                  <a:lnTo>
                    <a:pt x="4166832" y="51596"/>
                  </a:lnTo>
                  <a:lnTo>
                    <a:pt x="4178670" y="45885"/>
                  </a:lnTo>
                  <a:lnTo>
                    <a:pt x="4190507" y="40601"/>
                  </a:lnTo>
                  <a:lnTo>
                    <a:pt x="4202345" y="35759"/>
                  </a:lnTo>
                  <a:lnTo>
                    <a:pt x="4214182" y="31361"/>
                  </a:lnTo>
                  <a:lnTo>
                    <a:pt x="4226020" y="27398"/>
                  </a:lnTo>
                  <a:lnTo>
                    <a:pt x="4237858" y="23853"/>
                  </a:lnTo>
                  <a:lnTo>
                    <a:pt x="4249695" y="20702"/>
                  </a:lnTo>
                  <a:lnTo>
                    <a:pt x="4261533" y="17918"/>
                  </a:lnTo>
                  <a:lnTo>
                    <a:pt x="4273370" y="15470"/>
                  </a:lnTo>
                  <a:lnTo>
                    <a:pt x="4285208" y="13327"/>
                  </a:lnTo>
                  <a:lnTo>
                    <a:pt x="4297046" y="11459"/>
                  </a:lnTo>
                  <a:lnTo>
                    <a:pt x="4308883" y="9836"/>
                  </a:lnTo>
                  <a:lnTo>
                    <a:pt x="4320721" y="8430"/>
                  </a:lnTo>
                  <a:lnTo>
                    <a:pt x="4332558" y="7215"/>
                  </a:lnTo>
                  <a:lnTo>
                    <a:pt x="4344396" y="6168"/>
                  </a:lnTo>
                  <a:lnTo>
                    <a:pt x="4356234" y="5266"/>
                  </a:lnTo>
                  <a:lnTo>
                    <a:pt x="4368071" y="4492"/>
                  </a:lnTo>
                  <a:lnTo>
                    <a:pt x="4379909" y="3827"/>
                  </a:lnTo>
                  <a:lnTo>
                    <a:pt x="4391746" y="3258"/>
                  </a:lnTo>
                  <a:lnTo>
                    <a:pt x="4403584" y="2771"/>
                  </a:lnTo>
                  <a:lnTo>
                    <a:pt x="4415421" y="2354"/>
                  </a:lnTo>
                  <a:lnTo>
                    <a:pt x="4427259" y="1998"/>
                  </a:lnTo>
                  <a:lnTo>
                    <a:pt x="4439097" y="1694"/>
                  </a:lnTo>
                  <a:lnTo>
                    <a:pt x="4450934" y="1434"/>
                  </a:lnTo>
                  <a:lnTo>
                    <a:pt x="4462772" y="1213"/>
                  </a:lnTo>
                  <a:lnTo>
                    <a:pt x="4474609" y="1024"/>
                  </a:lnTo>
                  <a:lnTo>
                    <a:pt x="4486447" y="863"/>
                  </a:lnTo>
                  <a:lnTo>
                    <a:pt x="4498285" y="726"/>
                  </a:lnTo>
                  <a:lnTo>
                    <a:pt x="4510122" y="609"/>
                  </a:lnTo>
                  <a:lnTo>
                    <a:pt x="4521960" y="510"/>
                  </a:lnTo>
                  <a:lnTo>
                    <a:pt x="4533797" y="425"/>
                  </a:lnTo>
                  <a:lnTo>
                    <a:pt x="4545635" y="353"/>
                  </a:lnTo>
                  <a:lnTo>
                    <a:pt x="4557473" y="291"/>
                  </a:lnTo>
                  <a:lnTo>
                    <a:pt x="4569310" y="239"/>
                  </a:lnTo>
                  <a:lnTo>
                    <a:pt x="4581148" y="194"/>
                  </a:lnTo>
                  <a:lnTo>
                    <a:pt x="4592985" y="156"/>
                  </a:lnTo>
                  <a:lnTo>
                    <a:pt x="4604823" y="124"/>
                  </a:lnTo>
                  <a:lnTo>
                    <a:pt x="4616661" y="97"/>
                  </a:lnTo>
                  <a:lnTo>
                    <a:pt x="4628498" y="73"/>
                  </a:lnTo>
                  <a:lnTo>
                    <a:pt x="4640336" y="54"/>
                  </a:lnTo>
                  <a:lnTo>
                    <a:pt x="4652173" y="37"/>
                  </a:lnTo>
                  <a:lnTo>
                    <a:pt x="4664011" y="22"/>
                  </a:lnTo>
                  <a:lnTo>
                    <a:pt x="4675849" y="10"/>
                  </a:lnTo>
                  <a:lnTo>
                    <a:pt x="4687686" y="0"/>
                  </a:lnTo>
                </a:path>
              </a:pathLst>
            </a:custGeom>
            <a:ln w="40651" cap="flat">
              <a:solidFill>
                <a:srgbClr val="00C094">
                  <a:alpha val="100000"/>
                </a:srgbClr>
              </a:solidFill>
              <a:prstDash val="solid"/>
              <a:round/>
            </a:ln>
          </p:spPr>
          <p:txBody>
            <a:bodyPr/>
            <a:lstStyle/>
            <a:p/>
          </p:txBody>
        </p:sp>
        <p:sp>
          <p:nvSpPr>
            <p:cNvPr id="45" name="pl45"/>
            <p:cNvSpPr/>
            <p:nvPr/>
          </p:nvSpPr>
          <p:spPr>
            <a:xfrm>
              <a:off x="2482351" y="3027200"/>
              <a:ext cx="4687686" cy="177246"/>
            </a:xfrm>
            <a:custGeom>
              <a:avLst/>
              <a:pathLst>
                <a:path w="4687686" h="177246">
                  <a:moveTo>
                    <a:pt x="0" y="177186"/>
                  </a:moveTo>
                  <a:lnTo>
                    <a:pt x="11837" y="177176"/>
                  </a:lnTo>
                  <a:lnTo>
                    <a:pt x="23675" y="177163"/>
                  </a:lnTo>
                  <a:lnTo>
                    <a:pt x="35512" y="177149"/>
                  </a:lnTo>
                  <a:lnTo>
                    <a:pt x="47350" y="177132"/>
                  </a:lnTo>
                  <a:lnTo>
                    <a:pt x="59187" y="177112"/>
                  </a:lnTo>
                  <a:lnTo>
                    <a:pt x="71025" y="177089"/>
                  </a:lnTo>
                  <a:lnTo>
                    <a:pt x="82863" y="177061"/>
                  </a:lnTo>
                  <a:lnTo>
                    <a:pt x="94700" y="177029"/>
                  </a:lnTo>
                  <a:lnTo>
                    <a:pt x="106538" y="176991"/>
                  </a:lnTo>
                  <a:lnTo>
                    <a:pt x="118375" y="176947"/>
                  </a:lnTo>
                  <a:lnTo>
                    <a:pt x="130213" y="176894"/>
                  </a:lnTo>
                  <a:lnTo>
                    <a:pt x="142051" y="176833"/>
                  </a:lnTo>
                  <a:lnTo>
                    <a:pt x="153888" y="176761"/>
                  </a:lnTo>
                  <a:lnTo>
                    <a:pt x="165726" y="176676"/>
                  </a:lnTo>
                  <a:lnTo>
                    <a:pt x="177563" y="176576"/>
                  </a:lnTo>
                  <a:lnTo>
                    <a:pt x="189401" y="176460"/>
                  </a:lnTo>
                  <a:lnTo>
                    <a:pt x="201239" y="176322"/>
                  </a:lnTo>
                  <a:lnTo>
                    <a:pt x="213076" y="176161"/>
                  </a:lnTo>
                  <a:lnTo>
                    <a:pt x="224914" y="175973"/>
                  </a:lnTo>
                  <a:lnTo>
                    <a:pt x="236751" y="175751"/>
                  </a:lnTo>
                  <a:lnTo>
                    <a:pt x="248589" y="175492"/>
                  </a:lnTo>
                  <a:lnTo>
                    <a:pt x="260427" y="175188"/>
                  </a:lnTo>
                  <a:lnTo>
                    <a:pt x="272264" y="174831"/>
                  </a:lnTo>
                  <a:lnTo>
                    <a:pt x="284102" y="174415"/>
                  </a:lnTo>
                  <a:lnTo>
                    <a:pt x="295939" y="173928"/>
                  </a:lnTo>
                  <a:lnTo>
                    <a:pt x="307777" y="173358"/>
                  </a:lnTo>
                  <a:lnTo>
                    <a:pt x="319614" y="172694"/>
                  </a:lnTo>
                  <a:lnTo>
                    <a:pt x="331452" y="171919"/>
                  </a:lnTo>
                  <a:lnTo>
                    <a:pt x="343290" y="171018"/>
                  </a:lnTo>
                  <a:lnTo>
                    <a:pt x="355127" y="169970"/>
                  </a:lnTo>
                  <a:lnTo>
                    <a:pt x="366965" y="168755"/>
                  </a:lnTo>
                  <a:lnTo>
                    <a:pt x="378802" y="167349"/>
                  </a:lnTo>
                  <a:lnTo>
                    <a:pt x="390640" y="165726"/>
                  </a:lnTo>
                  <a:lnTo>
                    <a:pt x="402478" y="163858"/>
                  </a:lnTo>
                  <a:lnTo>
                    <a:pt x="414315" y="161716"/>
                  </a:lnTo>
                  <a:lnTo>
                    <a:pt x="426153" y="159268"/>
                  </a:lnTo>
                  <a:lnTo>
                    <a:pt x="437990" y="156483"/>
                  </a:lnTo>
                  <a:lnTo>
                    <a:pt x="449828" y="153333"/>
                  </a:lnTo>
                  <a:lnTo>
                    <a:pt x="461666" y="149788"/>
                  </a:lnTo>
                  <a:lnTo>
                    <a:pt x="473503" y="145825"/>
                  </a:lnTo>
                  <a:lnTo>
                    <a:pt x="485341" y="141427"/>
                  </a:lnTo>
                  <a:lnTo>
                    <a:pt x="497178" y="136585"/>
                  </a:lnTo>
                  <a:lnTo>
                    <a:pt x="509016" y="131301"/>
                  </a:lnTo>
                  <a:lnTo>
                    <a:pt x="520854" y="125590"/>
                  </a:lnTo>
                  <a:lnTo>
                    <a:pt x="532691" y="119481"/>
                  </a:lnTo>
                  <a:lnTo>
                    <a:pt x="544529" y="113019"/>
                  </a:lnTo>
                  <a:lnTo>
                    <a:pt x="556366" y="106263"/>
                  </a:lnTo>
                  <a:lnTo>
                    <a:pt x="568204" y="99286"/>
                  </a:lnTo>
                  <a:lnTo>
                    <a:pt x="580042" y="92173"/>
                  </a:lnTo>
                  <a:lnTo>
                    <a:pt x="591879" y="85013"/>
                  </a:lnTo>
                  <a:lnTo>
                    <a:pt x="603717" y="77899"/>
                  </a:lnTo>
                  <a:lnTo>
                    <a:pt x="615554" y="70923"/>
                  </a:lnTo>
                  <a:lnTo>
                    <a:pt x="627392" y="64167"/>
                  </a:lnTo>
                  <a:lnTo>
                    <a:pt x="639229" y="57705"/>
                  </a:lnTo>
                  <a:lnTo>
                    <a:pt x="651067" y="51596"/>
                  </a:lnTo>
                  <a:lnTo>
                    <a:pt x="662905" y="45885"/>
                  </a:lnTo>
                  <a:lnTo>
                    <a:pt x="674742" y="40601"/>
                  </a:lnTo>
                  <a:lnTo>
                    <a:pt x="686580" y="35759"/>
                  </a:lnTo>
                  <a:lnTo>
                    <a:pt x="698417" y="31361"/>
                  </a:lnTo>
                  <a:lnTo>
                    <a:pt x="710255" y="27398"/>
                  </a:lnTo>
                  <a:lnTo>
                    <a:pt x="722093" y="23853"/>
                  </a:lnTo>
                  <a:lnTo>
                    <a:pt x="733930" y="20702"/>
                  </a:lnTo>
                  <a:lnTo>
                    <a:pt x="745768" y="17918"/>
                  </a:lnTo>
                  <a:lnTo>
                    <a:pt x="757605" y="15470"/>
                  </a:lnTo>
                  <a:lnTo>
                    <a:pt x="769443" y="13327"/>
                  </a:lnTo>
                  <a:lnTo>
                    <a:pt x="781281" y="11459"/>
                  </a:lnTo>
                  <a:lnTo>
                    <a:pt x="793118" y="9836"/>
                  </a:lnTo>
                  <a:lnTo>
                    <a:pt x="804956" y="8430"/>
                  </a:lnTo>
                  <a:lnTo>
                    <a:pt x="816793" y="7215"/>
                  </a:lnTo>
                  <a:lnTo>
                    <a:pt x="828631" y="6168"/>
                  </a:lnTo>
                  <a:lnTo>
                    <a:pt x="840469" y="5266"/>
                  </a:lnTo>
                  <a:lnTo>
                    <a:pt x="852306" y="4492"/>
                  </a:lnTo>
                  <a:lnTo>
                    <a:pt x="864144" y="3827"/>
                  </a:lnTo>
                  <a:lnTo>
                    <a:pt x="875981" y="3258"/>
                  </a:lnTo>
                  <a:lnTo>
                    <a:pt x="887819" y="2771"/>
                  </a:lnTo>
                  <a:lnTo>
                    <a:pt x="899657" y="2354"/>
                  </a:lnTo>
                  <a:lnTo>
                    <a:pt x="911494" y="1998"/>
                  </a:lnTo>
                  <a:lnTo>
                    <a:pt x="923332" y="1694"/>
                  </a:lnTo>
                  <a:lnTo>
                    <a:pt x="935169" y="1434"/>
                  </a:lnTo>
                  <a:lnTo>
                    <a:pt x="947007" y="1213"/>
                  </a:lnTo>
                  <a:lnTo>
                    <a:pt x="958844" y="1024"/>
                  </a:lnTo>
                  <a:lnTo>
                    <a:pt x="970682" y="863"/>
                  </a:lnTo>
                  <a:lnTo>
                    <a:pt x="982520" y="726"/>
                  </a:lnTo>
                  <a:lnTo>
                    <a:pt x="994357" y="609"/>
                  </a:lnTo>
                  <a:lnTo>
                    <a:pt x="1006195" y="510"/>
                  </a:lnTo>
                  <a:lnTo>
                    <a:pt x="1018032" y="425"/>
                  </a:lnTo>
                  <a:lnTo>
                    <a:pt x="1029870" y="353"/>
                  </a:lnTo>
                  <a:lnTo>
                    <a:pt x="1041708" y="291"/>
                  </a:lnTo>
                  <a:lnTo>
                    <a:pt x="1053545" y="239"/>
                  </a:lnTo>
                  <a:lnTo>
                    <a:pt x="1065383" y="194"/>
                  </a:lnTo>
                  <a:lnTo>
                    <a:pt x="1077220" y="156"/>
                  </a:lnTo>
                  <a:lnTo>
                    <a:pt x="1089058" y="124"/>
                  </a:lnTo>
                  <a:lnTo>
                    <a:pt x="1100896" y="97"/>
                  </a:lnTo>
                  <a:lnTo>
                    <a:pt x="1112733" y="73"/>
                  </a:lnTo>
                  <a:lnTo>
                    <a:pt x="1124571" y="54"/>
                  </a:lnTo>
                  <a:lnTo>
                    <a:pt x="1136408" y="37"/>
                  </a:lnTo>
                  <a:lnTo>
                    <a:pt x="1148246" y="22"/>
                  </a:lnTo>
                  <a:lnTo>
                    <a:pt x="1160084" y="10"/>
                  </a:lnTo>
                  <a:lnTo>
                    <a:pt x="1171921" y="0"/>
                  </a:lnTo>
                  <a:lnTo>
                    <a:pt x="1171921" y="0"/>
                  </a:lnTo>
                  <a:lnTo>
                    <a:pt x="1183759" y="10"/>
                  </a:lnTo>
                  <a:lnTo>
                    <a:pt x="1195596" y="22"/>
                  </a:lnTo>
                  <a:lnTo>
                    <a:pt x="1207434" y="37"/>
                  </a:lnTo>
                  <a:lnTo>
                    <a:pt x="1219272" y="54"/>
                  </a:lnTo>
                  <a:lnTo>
                    <a:pt x="1231109" y="73"/>
                  </a:lnTo>
                  <a:lnTo>
                    <a:pt x="1242947" y="97"/>
                  </a:lnTo>
                  <a:lnTo>
                    <a:pt x="1254784" y="124"/>
                  </a:lnTo>
                  <a:lnTo>
                    <a:pt x="1266622" y="156"/>
                  </a:lnTo>
                  <a:lnTo>
                    <a:pt x="1278459" y="194"/>
                  </a:lnTo>
                  <a:lnTo>
                    <a:pt x="1290297" y="239"/>
                  </a:lnTo>
                  <a:lnTo>
                    <a:pt x="1302135" y="291"/>
                  </a:lnTo>
                  <a:lnTo>
                    <a:pt x="1313972" y="353"/>
                  </a:lnTo>
                  <a:lnTo>
                    <a:pt x="1325810" y="425"/>
                  </a:lnTo>
                  <a:lnTo>
                    <a:pt x="1337647" y="510"/>
                  </a:lnTo>
                  <a:lnTo>
                    <a:pt x="1349485" y="609"/>
                  </a:lnTo>
                  <a:lnTo>
                    <a:pt x="1361323" y="726"/>
                  </a:lnTo>
                  <a:lnTo>
                    <a:pt x="1373160" y="863"/>
                  </a:lnTo>
                  <a:lnTo>
                    <a:pt x="1384998" y="1024"/>
                  </a:lnTo>
                  <a:lnTo>
                    <a:pt x="1396835" y="1213"/>
                  </a:lnTo>
                  <a:lnTo>
                    <a:pt x="1408673" y="1434"/>
                  </a:lnTo>
                  <a:lnTo>
                    <a:pt x="1420511" y="1694"/>
                  </a:lnTo>
                  <a:lnTo>
                    <a:pt x="1432348" y="1998"/>
                  </a:lnTo>
                  <a:lnTo>
                    <a:pt x="1444186" y="2354"/>
                  </a:lnTo>
                  <a:lnTo>
                    <a:pt x="1456023" y="2771"/>
                  </a:lnTo>
                  <a:lnTo>
                    <a:pt x="1467861" y="3258"/>
                  </a:lnTo>
                  <a:lnTo>
                    <a:pt x="1479699" y="3827"/>
                  </a:lnTo>
                  <a:lnTo>
                    <a:pt x="1491536" y="4492"/>
                  </a:lnTo>
                  <a:lnTo>
                    <a:pt x="1503374" y="5266"/>
                  </a:lnTo>
                  <a:lnTo>
                    <a:pt x="1515211" y="6168"/>
                  </a:lnTo>
                  <a:lnTo>
                    <a:pt x="1527049" y="7215"/>
                  </a:lnTo>
                  <a:lnTo>
                    <a:pt x="1538887" y="8430"/>
                  </a:lnTo>
                  <a:lnTo>
                    <a:pt x="1550724" y="9836"/>
                  </a:lnTo>
                  <a:lnTo>
                    <a:pt x="1562562" y="11459"/>
                  </a:lnTo>
                  <a:lnTo>
                    <a:pt x="1574399" y="13327"/>
                  </a:lnTo>
                  <a:lnTo>
                    <a:pt x="1586237" y="15470"/>
                  </a:lnTo>
                  <a:lnTo>
                    <a:pt x="1598074" y="17918"/>
                  </a:lnTo>
                  <a:lnTo>
                    <a:pt x="1609912" y="20702"/>
                  </a:lnTo>
                  <a:lnTo>
                    <a:pt x="1621750" y="23853"/>
                  </a:lnTo>
                  <a:lnTo>
                    <a:pt x="1633587" y="27398"/>
                  </a:lnTo>
                  <a:lnTo>
                    <a:pt x="1645425" y="31361"/>
                  </a:lnTo>
                  <a:lnTo>
                    <a:pt x="1657262" y="35759"/>
                  </a:lnTo>
                  <a:lnTo>
                    <a:pt x="1669100" y="40601"/>
                  </a:lnTo>
                  <a:lnTo>
                    <a:pt x="1680938" y="45885"/>
                  </a:lnTo>
                  <a:lnTo>
                    <a:pt x="1692775" y="51596"/>
                  </a:lnTo>
                  <a:lnTo>
                    <a:pt x="1704613" y="57705"/>
                  </a:lnTo>
                  <a:lnTo>
                    <a:pt x="1716450" y="64167"/>
                  </a:lnTo>
                  <a:lnTo>
                    <a:pt x="1728288" y="70923"/>
                  </a:lnTo>
                  <a:lnTo>
                    <a:pt x="1740126" y="77899"/>
                  </a:lnTo>
                  <a:lnTo>
                    <a:pt x="1751963" y="85013"/>
                  </a:lnTo>
                  <a:lnTo>
                    <a:pt x="1763801" y="92173"/>
                  </a:lnTo>
                  <a:lnTo>
                    <a:pt x="1775638" y="99286"/>
                  </a:lnTo>
                  <a:lnTo>
                    <a:pt x="1787476" y="106263"/>
                  </a:lnTo>
                  <a:lnTo>
                    <a:pt x="1799314" y="113019"/>
                  </a:lnTo>
                  <a:lnTo>
                    <a:pt x="1811151" y="119481"/>
                  </a:lnTo>
                  <a:lnTo>
                    <a:pt x="1822989" y="125590"/>
                  </a:lnTo>
                  <a:lnTo>
                    <a:pt x="1834826" y="131301"/>
                  </a:lnTo>
                  <a:lnTo>
                    <a:pt x="1846664" y="136585"/>
                  </a:lnTo>
                  <a:lnTo>
                    <a:pt x="1858502" y="141427"/>
                  </a:lnTo>
                  <a:lnTo>
                    <a:pt x="1870339" y="145825"/>
                  </a:lnTo>
                  <a:lnTo>
                    <a:pt x="1882177" y="149788"/>
                  </a:lnTo>
                  <a:lnTo>
                    <a:pt x="1894014" y="153333"/>
                  </a:lnTo>
                  <a:lnTo>
                    <a:pt x="1905852" y="156483"/>
                  </a:lnTo>
                  <a:lnTo>
                    <a:pt x="1917689" y="159268"/>
                  </a:lnTo>
                  <a:lnTo>
                    <a:pt x="1929527" y="161716"/>
                  </a:lnTo>
                  <a:lnTo>
                    <a:pt x="1941365" y="163858"/>
                  </a:lnTo>
                  <a:lnTo>
                    <a:pt x="1953202" y="165726"/>
                  </a:lnTo>
                  <a:lnTo>
                    <a:pt x="1965040" y="167349"/>
                  </a:lnTo>
                  <a:lnTo>
                    <a:pt x="1976877" y="168755"/>
                  </a:lnTo>
                  <a:lnTo>
                    <a:pt x="1988715" y="169970"/>
                  </a:lnTo>
                  <a:lnTo>
                    <a:pt x="2000553" y="171018"/>
                  </a:lnTo>
                  <a:lnTo>
                    <a:pt x="2012390" y="171919"/>
                  </a:lnTo>
                  <a:lnTo>
                    <a:pt x="2024228" y="172694"/>
                  </a:lnTo>
                  <a:lnTo>
                    <a:pt x="2036065" y="173358"/>
                  </a:lnTo>
                  <a:lnTo>
                    <a:pt x="2047903" y="173928"/>
                  </a:lnTo>
                  <a:lnTo>
                    <a:pt x="2059741" y="174415"/>
                  </a:lnTo>
                  <a:lnTo>
                    <a:pt x="2071578" y="174831"/>
                  </a:lnTo>
                  <a:lnTo>
                    <a:pt x="2083416" y="175188"/>
                  </a:lnTo>
                  <a:lnTo>
                    <a:pt x="2095253" y="175492"/>
                  </a:lnTo>
                  <a:lnTo>
                    <a:pt x="2107091" y="175751"/>
                  </a:lnTo>
                  <a:lnTo>
                    <a:pt x="2118929" y="175973"/>
                  </a:lnTo>
                  <a:lnTo>
                    <a:pt x="2130766" y="176161"/>
                  </a:lnTo>
                  <a:lnTo>
                    <a:pt x="2142604" y="176322"/>
                  </a:lnTo>
                  <a:lnTo>
                    <a:pt x="2154441" y="176460"/>
                  </a:lnTo>
                  <a:lnTo>
                    <a:pt x="2166279" y="176576"/>
                  </a:lnTo>
                  <a:lnTo>
                    <a:pt x="2178117" y="176676"/>
                  </a:lnTo>
                  <a:lnTo>
                    <a:pt x="2189954" y="176761"/>
                  </a:lnTo>
                  <a:lnTo>
                    <a:pt x="2201792" y="176833"/>
                  </a:lnTo>
                  <a:lnTo>
                    <a:pt x="2213629" y="176894"/>
                  </a:lnTo>
                  <a:lnTo>
                    <a:pt x="2225467" y="176947"/>
                  </a:lnTo>
                  <a:lnTo>
                    <a:pt x="2237304" y="176991"/>
                  </a:lnTo>
                  <a:lnTo>
                    <a:pt x="2249142" y="177029"/>
                  </a:lnTo>
                  <a:lnTo>
                    <a:pt x="2260980" y="177061"/>
                  </a:lnTo>
                  <a:lnTo>
                    <a:pt x="2272817" y="177089"/>
                  </a:lnTo>
                  <a:lnTo>
                    <a:pt x="2284655" y="177112"/>
                  </a:lnTo>
                  <a:lnTo>
                    <a:pt x="2296492" y="177132"/>
                  </a:lnTo>
                  <a:lnTo>
                    <a:pt x="2308330" y="177149"/>
                  </a:lnTo>
                  <a:lnTo>
                    <a:pt x="2320168" y="177163"/>
                  </a:lnTo>
                  <a:lnTo>
                    <a:pt x="2332005" y="177176"/>
                  </a:lnTo>
                  <a:lnTo>
                    <a:pt x="2343843" y="177186"/>
                  </a:lnTo>
                  <a:lnTo>
                    <a:pt x="2343843" y="177246"/>
                  </a:lnTo>
                  <a:lnTo>
                    <a:pt x="2355680" y="177246"/>
                  </a:lnTo>
                  <a:lnTo>
                    <a:pt x="2367518" y="177246"/>
                  </a:lnTo>
                  <a:lnTo>
                    <a:pt x="2379356" y="177246"/>
                  </a:lnTo>
                  <a:lnTo>
                    <a:pt x="2391193" y="177246"/>
                  </a:lnTo>
                  <a:lnTo>
                    <a:pt x="2403031" y="177246"/>
                  </a:lnTo>
                  <a:lnTo>
                    <a:pt x="2414868" y="177246"/>
                  </a:lnTo>
                  <a:lnTo>
                    <a:pt x="2426706" y="177246"/>
                  </a:lnTo>
                  <a:lnTo>
                    <a:pt x="2438544" y="177246"/>
                  </a:lnTo>
                  <a:lnTo>
                    <a:pt x="2450381" y="177246"/>
                  </a:lnTo>
                  <a:lnTo>
                    <a:pt x="2462219" y="177246"/>
                  </a:lnTo>
                  <a:lnTo>
                    <a:pt x="2474056" y="177246"/>
                  </a:lnTo>
                  <a:lnTo>
                    <a:pt x="2485894" y="177246"/>
                  </a:lnTo>
                  <a:lnTo>
                    <a:pt x="2497732" y="177246"/>
                  </a:lnTo>
                  <a:lnTo>
                    <a:pt x="2509569" y="177246"/>
                  </a:lnTo>
                  <a:lnTo>
                    <a:pt x="2521407" y="177246"/>
                  </a:lnTo>
                  <a:lnTo>
                    <a:pt x="2533244" y="177246"/>
                  </a:lnTo>
                  <a:lnTo>
                    <a:pt x="2545082" y="177246"/>
                  </a:lnTo>
                  <a:lnTo>
                    <a:pt x="2556919" y="177246"/>
                  </a:lnTo>
                  <a:lnTo>
                    <a:pt x="2568757" y="177246"/>
                  </a:lnTo>
                  <a:lnTo>
                    <a:pt x="2580595" y="177246"/>
                  </a:lnTo>
                  <a:lnTo>
                    <a:pt x="2592432" y="177246"/>
                  </a:lnTo>
                  <a:lnTo>
                    <a:pt x="2604270" y="177246"/>
                  </a:lnTo>
                  <a:lnTo>
                    <a:pt x="2616107" y="177246"/>
                  </a:lnTo>
                  <a:lnTo>
                    <a:pt x="2627945" y="177246"/>
                  </a:lnTo>
                  <a:lnTo>
                    <a:pt x="2639783" y="177246"/>
                  </a:lnTo>
                  <a:lnTo>
                    <a:pt x="2651620" y="177246"/>
                  </a:lnTo>
                  <a:lnTo>
                    <a:pt x="2663458" y="177246"/>
                  </a:lnTo>
                  <a:lnTo>
                    <a:pt x="2675295" y="177246"/>
                  </a:lnTo>
                  <a:lnTo>
                    <a:pt x="2687133" y="177246"/>
                  </a:lnTo>
                  <a:lnTo>
                    <a:pt x="2698971" y="177246"/>
                  </a:lnTo>
                  <a:lnTo>
                    <a:pt x="2710808" y="177246"/>
                  </a:lnTo>
                  <a:lnTo>
                    <a:pt x="2722646" y="177246"/>
                  </a:lnTo>
                  <a:lnTo>
                    <a:pt x="2734483" y="177246"/>
                  </a:lnTo>
                  <a:lnTo>
                    <a:pt x="2746321" y="177246"/>
                  </a:lnTo>
                  <a:lnTo>
                    <a:pt x="2758159" y="177246"/>
                  </a:lnTo>
                  <a:lnTo>
                    <a:pt x="2769996" y="177246"/>
                  </a:lnTo>
                  <a:lnTo>
                    <a:pt x="2781834" y="177246"/>
                  </a:lnTo>
                  <a:lnTo>
                    <a:pt x="2793671" y="177246"/>
                  </a:lnTo>
                  <a:lnTo>
                    <a:pt x="2805509" y="177246"/>
                  </a:lnTo>
                  <a:lnTo>
                    <a:pt x="2817347" y="177246"/>
                  </a:lnTo>
                  <a:lnTo>
                    <a:pt x="2829184" y="177246"/>
                  </a:lnTo>
                  <a:lnTo>
                    <a:pt x="2841022" y="177246"/>
                  </a:lnTo>
                  <a:lnTo>
                    <a:pt x="2852859" y="177246"/>
                  </a:lnTo>
                  <a:lnTo>
                    <a:pt x="2864697" y="177246"/>
                  </a:lnTo>
                  <a:lnTo>
                    <a:pt x="2876534" y="177246"/>
                  </a:lnTo>
                  <a:lnTo>
                    <a:pt x="2888372" y="177246"/>
                  </a:lnTo>
                  <a:lnTo>
                    <a:pt x="2900210" y="177246"/>
                  </a:lnTo>
                  <a:lnTo>
                    <a:pt x="2912047" y="177246"/>
                  </a:lnTo>
                  <a:lnTo>
                    <a:pt x="2923885" y="177246"/>
                  </a:lnTo>
                  <a:lnTo>
                    <a:pt x="2935722" y="177246"/>
                  </a:lnTo>
                  <a:lnTo>
                    <a:pt x="2947560" y="177246"/>
                  </a:lnTo>
                  <a:lnTo>
                    <a:pt x="2959398" y="177246"/>
                  </a:lnTo>
                  <a:lnTo>
                    <a:pt x="2971235" y="177246"/>
                  </a:lnTo>
                  <a:lnTo>
                    <a:pt x="2983073" y="177246"/>
                  </a:lnTo>
                  <a:lnTo>
                    <a:pt x="2994910" y="177246"/>
                  </a:lnTo>
                  <a:lnTo>
                    <a:pt x="3006748" y="177246"/>
                  </a:lnTo>
                  <a:lnTo>
                    <a:pt x="3018586" y="177246"/>
                  </a:lnTo>
                  <a:lnTo>
                    <a:pt x="3030423" y="177246"/>
                  </a:lnTo>
                  <a:lnTo>
                    <a:pt x="3042261" y="177246"/>
                  </a:lnTo>
                  <a:lnTo>
                    <a:pt x="3054098" y="177246"/>
                  </a:lnTo>
                  <a:lnTo>
                    <a:pt x="3065936" y="177246"/>
                  </a:lnTo>
                  <a:lnTo>
                    <a:pt x="3077774" y="177246"/>
                  </a:lnTo>
                  <a:lnTo>
                    <a:pt x="3089611" y="177246"/>
                  </a:lnTo>
                  <a:lnTo>
                    <a:pt x="3101449" y="177246"/>
                  </a:lnTo>
                  <a:lnTo>
                    <a:pt x="3113286" y="177246"/>
                  </a:lnTo>
                  <a:lnTo>
                    <a:pt x="3125124" y="177246"/>
                  </a:lnTo>
                  <a:lnTo>
                    <a:pt x="3136962" y="177246"/>
                  </a:lnTo>
                  <a:lnTo>
                    <a:pt x="3148799" y="177246"/>
                  </a:lnTo>
                  <a:lnTo>
                    <a:pt x="3160637" y="177246"/>
                  </a:lnTo>
                  <a:lnTo>
                    <a:pt x="3172474" y="177246"/>
                  </a:lnTo>
                  <a:lnTo>
                    <a:pt x="3184312" y="177246"/>
                  </a:lnTo>
                  <a:lnTo>
                    <a:pt x="3196149" y="177246"/>
                  </a:lnTo>
                  <a:lnTo>
                    <a:pt x="3207987" y="177246"/>
                  </a:lnTo>
                  <a:lnTo>
                    <a:pt x="3219825" y="177246"/>
                  </a:lnTo>
                  <a:lnTo>
                    <a:pt x="3231662" y="177246"/>
                  </a:lnTo>
                  <a:lnTo>
                    <a:pt x="3243500" y="177246"/>
                  </a:lnTo>
                  <a:lnTo>
                    <a:pt x="3255337" y="177246"/>
                  </a:lnTo>
                  <a:lnTo>
                    <a:pt x="3267175" y="177246"/>
                  </a:lnTo>
                  <a:lnTo>
                    <a:pt x="3279013" y="177246"/>
                  </a:lnTo>
                  <a:lnTo>
                    <a:pt x="3290850" y="177246"/>
                  </a:lnTo>
                  <a:lnTo>
                    <a:pt x="3302688" y="177246"/>
                  </a:lnTo>
                  <a:lnTo>
                    <a:pt x="3314525" y="177246"/>
                  </a:lnTo>
                  <a:lnTo>
                    <a:pt x="3326363" y="177246"/>
                  </a:lnTo>
                  <a:lnTo>
                    <a:pt x="3338201" y="177246"/>
                  </a:lnTo>
                  <a:lnTo>
                    <a:pt x="3350038" y="177246"/>
                  </a:lnTo>
                  <a:lnTo>
                    <a:pt x="3361876" y="177246"/>
                  </a:lnTo>
                  <a:lnTo>
                    <a:pt x="3373713" y="177246"/>
                  </a:lnTo>
                  <a:lnTo>
                    <a:pt x="3385551" y="177246"/>
                  </a:lnTo>
                  <a:lnTo>
                    <a:pt x="3397389" y="177246"/>
                  </a:lnTo>
                  <a:lnTo>
                    <a:pt x="3409226" y="177246"/>
                  </a:lnTo>
                  <a:lnTo>
                    <a:pt x="3421064" y="177246"/>
                  </a:lnTo>
                  <a:lnTo>
                    <a:pt x="3432901" y="177246"/>
                  </a:lnTo>
                  <a:lnTo>
                    <a:pt x="3444739" y="177246"/>
                  </a:lnTo>
                  <a:lnTo>
                    <a:pt x="3456576" y="177246"/>
                  </a:lnTo>
                  <a:lnTo>
                    <a:pt x="3468414" y="177246"/>
                  </a:lnTo>
                  <a:lnTo>
                    <a:pt x="3480252" y="177246"/>
                  </a:lnTo>
                  <a:lnTo>
                    <a:pt x="3492089" y="177246"/>
                  </a:lnTo>
                  <a:lnTo>
                    <a:pt x="3503927" y="177246"/>
                  </a:lnTo>
                  <a:lnTo>
                    <a:pt x="3515764" y="177246"/>
                  </a:lnTo>
                  <a:lnTo>
                    <a:pt x="3515764" y="177246"/>
                  </a:lnTo>
                  <a:lnTo>
                    <a:pt x="3527602" y="177246"/>
                  </a:lnTo>
                  <a:lnTo>
                    <a:pt x="3539440" y="177246"/>
                  </a:lnTo>
                  <a:lnTo>
                    <a:pt x="3551277" y="177246"/>
                  </a:lnTo>
                  <a:lnTo>
                    <a:pt x="3563115" y="177246"/>
                  </a:lnTo>
                  <a:lnTo>
                    <a:pt x="3574952" y="177246"/>
                  </a:lnTo>
                  <a:lnTo>
                    <a:pt x="3586790" y="177246"/>
                  </a:lnTo>
                  <a:lnTo>
                    <a:pt x="3598628" y="177246"/>
                  </a:lnTo>
                  <a:lnTo>
                    <a:pt x="3610465" y="177246"/>
                  </a:lnTo>
                  <a:lnTo>
                    <a:pt x="3622303" y="177246"/>
                  </a:lnTo>
                  <a:lnTo>
                    <a:pt x="3634140" y="177246"/>
                  </a:lnTo>
                  <a:lnTo>
                    <a:pt x="3645978" y="177246"/>
                  </a:lnTo>
                  <a:lnTo>
                    <a:pt x="3657816" y="177246"/>
                  </a:lnTo>
                  <a:lnTo>
                    <a:pt x="3669653" y="177246"/>
                  </a:lnTo>
                  <a:lnTo>
                    <a:pt x="3681491" y="177246"/>
                  </a:lnTo>
                  <a:lnTo>
                    <a:pt x="3693328" y="177246"/>
                  </a:lnTo>
                  <a:lnTo>
                    <a:pt x="3705166" y="177246"/>
                  </a:lnTo>
                  <a:lnTo>
                    <a:pt x="3717004" y="177246"/>
                  </a:lnTo>
                  <a:lnTo>
                    <a:pt x="3728841" y="177246"/>
                  </a:lnTo>
                  <a:lnTo>
                    <a:pt x="3740679" y="177246"/>
                  </a:lnTo>
                  <a:lnTo>
                    <a:pt x="3752516" y="177246"/>
                  </a:lnTo>
                  <a:lnTo>
                    <a:pt x="3764354" y="177246"/>
                  </a:lnTo>
                  <a:lnTo>
                    <a:pt x="3776191" y="177246"/>
                  </a:lnTo>
                  <a:lnTo>
                    <a:pt x="3788029" y="177246"/>
                  </a:lnTo>
                  <a:lnTo>
                    <a:pt x="3799867" y="177246"/>
                  </a:lnTo>
                  <a:lnTo>
                    <a:pt x="3811704" y="177246"/>
                  </a:lnTo>
                  <a:lnTo>
                    <a:pt x="3823542" y="177246"/>
                  </a:lnTo>
                  <a:lnTo>
                    <a:pt x="3835379" y="177246"/>
                  </a:lnTo>
                  <a:lnTo>
                    <a:pt x="3847217" y="177246"/>
                  </a:lnTo>
                  <a:lnTo>
                    <a:pt x="3859055" y="177246"/>
                  </a:lnTo>
                  <a:lnTo>
                    <a:pt x="3870892" y="177246"/>
                  </a:lnTo>
                  <a:lnTo>
                    <a:pt x="3882730" y="177246"/>
                  </a:lnTo>
                  <a:lnTo>
                    <a:pt x="3894567" y="177246"/>
                  </a:lnTo>
                  <a:lnTo>
                    <a:pt x="3906405" y="177246"/>
                  </a:lnTo>
                  <a:lnTo>
                    <a:pt x="3918243" y="177246"/>
                  </a:lnTo>
                  <a:lnTo>
                    <a:pt x="3930080" y="177246"/>
                  </a:lnTo>
                  <a:lnTo>
                    <a:pt x="3941918" y="177246"/>
                  </a:lnTo>
                  <a:lnTo>
                    <a:pt x="3953755" y="177246"/>
                  </a:lnTo>
                  <a:lnTo>
                    <a:pt x="3965593" y="177246"/>
                  </a:lnTo>
                  <a:lnTo>
                    <a:pt x="3977431" y="177246"/>
                  </a:lnTo>
                  <a:lnTo>
                    <a:pt x="3989268" y="177246"/>
                  </a:lnTo>
                  <a:lnTo>
                    <a:pt x="4001106" y="177246"/>
                  </a:lnTo>
                  <a:lnTo>
                    <a:pt x="4012943" y="177246"/>
                  </a:lnTo>
                  <a:lnTo>
                    <a:pt x="4024781" y="177246"/>
                  </a:lnTo>
                  <a:lnTo>
                    <a:pt x="4036619" y="177246"/>
                  </a:lnTo>
                  <a:lnTo>
                    <a:pt x="4048456" y="177246"/>
                  </a:lnTo>
                  <a:lnTo>
                    <a:pt x="4060294" y="177246"/>
                  </a:lnTo>
                  <a:lnTo>
                    <a:pt x="4072131" y="177246"/>
                  </a:lnTo>
                  <a:lnTo>
                    <a:pt x="4083969" y="177246"/>
                  </a:lnTo>
                  <a:lnTo>
                    <a:pt x="4095806" y="177246"/>
                  </a:lnTo>
                  <a:lnTo>
                    <a:pt x="4107644" y="177246"/>
                  </a:lnTo>
                  <a:lnTo>
                    <a:pt x="4119482" y="177246"/>
                  </a:lnTo>
                  <a:lnTo>
                    <a:pt x="4131319" y="177246"/>
                  </a:lnTo>
                  <a:lnTo>
                    <a:pt x="4143157" y="177246"/>
                  </a:lnTo>
                  <a:lnTo>
                    <a:pt x="4154994" y="177246"/>
                  </a:lnTo>
                  <a:lnTo>
                    <a:pt x="4166832" y="177246"/>
                  </a:lnTo>
                  <a:lnTo>
                    <a:pt x="4178670" y="177246"/>
                  </a:lnTo>
                  <a:lnTo>
                    <a:pt x="4190507" y="177246"/>
                  </a:lnTo>
                  <a:lnTo>
                    <a:pt x="4202345" y="177246"/>
                  </a:lnTo>
                  <a:lnTo>
                    <a:pt x="4214182" y="177246"/>
                  </a:lnTo>
                  <a:lnTo>
                    <a:pt x="4226020" y="177246"/>
                  </a:lnTo>
                  <a:lnTo>
                    <a:pt x="4237858" y="177246"/>
                  </a:lnTo>
                  <a:lnTo>
                    <a:pt x="4249695" y="177246"/>
                  </a:lnTo>
                  <a:lnTo>
                    <a:pt x="4261533" y="177246"/>
                  </a:lnTo>
                  <a:lnTo>
                    <a:pt x="4273370" y="177246"/>
                  </a:lnTo>
                  <a:lnTo>
                    <a:pt x="4285208" y="177246"/>
                  </a:lnTo>
                  <a:lnTo>
                    <a:pt x="4297046" y="177246"/>
                  </a:lnTo>
                  <a:lnTo>
                    <a:pt x="4308883" y="177246"/>
                  </a:lnTo>
                  <a:lnTo>
                    <a:pt x="4320721" y="177246"/>
                  </a:lnTo>
                  <a:lnTo>
                    <a:pt x="4332558" y="177246"/>
                  </a:lnTo>
                  <a:lnTo>
                    <a:pt x="4344396" y="177246"/>
                  </a:lnTo>
                  <a:lnTo>
                    <a:pt x="4356234" y="177246"/>
                  </a:lnTo>
                  <a:lnTo>
                    <a:pt x="4368071" y="177246"/>
                  </a:lnTo>
                  <a:lnTo>
                    <a:pt x="4379909" y="177246"/>
                  </a:lnTo>
                  <a:lnTo>
                    <a:pt x="4391746" y="177246"/>
                  </a:lnTo>
                  <a:lnTo>
                    <a:pt x="4403584" y="177246"/>
                  </a:lnTo>
                  <a:lnTo>
                    <a:pt x="4415421" y="177246"/>
                  </a:lnTo>
                  <a:lnTo>
                    <a:pt x="4427259" y="177246"/>
                  </a:lnTo>
                  <a:lnTo>
                    <a:pt x="4439097" y="177246"/>
                  </a:lnTo>
                  <a:lnTo>
                    <a:pt x="4450934" y="177246"/>
                  </a:lnTo>
                  <a:lnTo>
                    <a:pt x="4462772" y="177246"/>
                  </a:lnTo>
                  <a:lnTo>
                    <a:pt x="4474609" y="177246"/>
                  </a:lnTo>
                  <a:lnTo>
                    <a:pt x="4486447" y="177246"/>
                  </a:lnTo>
                  <a:lnTo>
                    <a:pt x="4498285" y="177246"/>
                  </a:lnTo>
                  <a:lnTo>
                    <a:pt x="4510122" y="177246"/>
                  </a:lnTo>
                  <a:lnTo>
                    <a:pt x="4521960" y="177246"/>
                  </a:lnTo>
                  <a:lnTo>
                    <a:pt x="4533797" y="177246"/>
                  </a:lnTo>
                  <a:lnTo>
                    <a:pt x="4545635" y="177246"/>
                  </a:lnTo>
                  <a:lnTo>
                    <a:pt x="4557473" y="177246"/>
                  </a:lnTo>
                  <a:lnTo>
                    <a:pt x="4569310" y="177246"/>
                  </a:lnTo>
                  <a:lnTo>
                    <a:pt x="4581148" y="177246"/>
                  </a:lnTo>
                  <a:lnTo>
                    <a:pt x="4592985" y="177246"/>
                  </a:lnTo>
                  <a:lnTo>
                    <a:pt x="4604823" y="177246"/>
                  </a:lnTo>
                  <a:lnTo>
                    <a:pt x="4616661" y="177246"/>
                  </a:lnTo>
                  <a:lnTo>
                    <a:pt x="4628498" y="177246"/>
                  </a:lnTo>
                  <a:lnTo>
                    <a:pt x="4640336" y="177246"/>
                  </a:lnTo>
                  <a:lnTo>
                    <a:pt x="4652173" y="177246"/>
                  </a:lnTo>
                  <a:lnTo>
                    <a:pt x="4664011" y="177246"/>
                  </a:lnTo>
                  <a:lnTo>
                    <a:pt x="4675849" y="177246"/>
                  </a:lnTo>
                  <a:lnTo>
                    <a:pt x="4687686" y="177246"/>
                  </a:lnTo>
                </a:path>
              </a:pathLst>
            </a:custGeom>
            <a:ln w="40651" cap="flat">
              <a:solidFill>
                <a:srgbClr val="00C1AD">
                  <a:alpha val="100000"/>
                </a:srgbClr>
              </a:solidFill>
              <a:prstDash val="solid"/>
              <a:round/>
            </a:ln>
          </p:spPr>
          <p:txBody>
            <a:bodyPr/>
            <a:lstStyle/>
            <a:p/>
          </p:txBody>
        </p:sp>
        <p:sp>
          <p:nvSpPr>
            <p:cNvPr id="46" name="pl46"/>
            <p:cNvSpPr/>
            <p:nvPr/>
          </p:nvSpPr>
          <p:spPr>
            <a:xfrm>
              <a:off x="2482351" y="4977502"/>
              <a:ext cx="4687686" cy="177305"/>
            </a:xfrm>
            <a:custGeom>
              <a:avLst/>
              <a:pathLst>
                <a:path w="4687686" h="177305">
                  <a:moveTo>
                    <a:pt x="0" y="177305"/>
                  </a:moveTo>
                  <a:lnTo>
                    <a:pt x="11837" y="177305"/>
                  </a:lnTo>
                  <a:lnTo>
                    <a:pt x="23675" y="177305"/>
                  </a:lnTo>
                  <a:lnTo>
                    <a:pt x="35512" y="177305"/>
                  </a:lnTo>
                  <a:lnTo>
                    <a:pt x="47350" y="177305"/>
                  </a:lnTo>
                  <a:lnTo>
                    <a:pt x="59187" y="177305"/>
                  </a:lnTo>
                  <a:lnTo>
                    <a:pt x="71025" y="177305"/>
                  </a:lnTo>
                  <a:lnTo>
                    <a:pt x="82863" y="177305"/>
                  </a:lnTo>
                  <a:lnTo>
                    <a:pt x="94700" y="177305"/>
                  </a:lnTo>
                  <a:lnTo>
                    <a:pt x="106538" y="177305"/>
                  </a:lnTo>
                  <a:lnTo>
                    <a:pt x="118375" y="177305"/>
                  </a:lnTo>
                  <a:lnTo>
                    <a:pt x="130213" y="177305"/>
                  </a:lnTo>
                  <a:lnTo>
                    <a:pt x="142051" y="177305"/>
                  </a:lnTo>
                  <a:lnTo>
                    <a:pt x="153888" y="177305"/>
                  </a:lnTo>
                  <a:lnTo>
                    <a:pt x="165726" y="177305"/>
                  </a:lnTo>
                  <a:lnTo>
                    <a:pt x="177563" y="177305"/>
                  </a:lnTo>
                  <a:lnTo>
                    <a:pt x="189401" y="177305"/>
                  </a:lnTo>
                  <a:lnTo>
                    <a:pt x="201239" y="177305"/>
                  </a:lnTo>
                  <a:lnTo>
                    <a:pt x="213076" y="177305"/>
                  </a:lnTo>
                  <a:lnTo>
                    <a:pt x="224914" y="177305"/>
                  </a:lnTo>
                  <a:lnTo>
                    <a:pt x="236751" y="177305"/>
                  </a:lnTo>
                  <a:lnTo>
                    <a:pt x="248589" y="177305"/>
                  </a:lnTo>
                  <a:lnTo>
                    <a:pt x="260427" y="177305"/>
                  </a:lnTo>
                  <a:lnTo>
                    <a:pt x="272264" y="177305"/>
                  </a:lnTo>
                  <a:lnTo>
                    <a:pt x="284102" y="177305"/>
                  </a:lnTo>
                  <a:lnTo>
                    <a:pt x="295939" y="177305"/>
                  </a:lnTo>
                  <a:lnTo>
                    <a:pt x="307777" y="177305"/>
                  </a:lnTo>
                  <a:lnTo>
                    <a:pt x="319614" y="177305"/>
                  </a:lnTo>
                  <a:lnTo>
                    <a:pt x="331452" y="177305"/>
                  </a:lnTo>
                  <a:lnTo>
                    <a:pt x="343290" y="177305"/>
                  </a:lnTo>
                  <a:lnTo>
                    <a:pt x="355127" y="177305"/>
                  </a:lnTo>
                  <a:lnTo>
                    <a:pt x="366965" y="177305"/>
                  </a:lnTo>
                  <a:lnTo>
                    <a:pt x="378802" y="177305"/>
                  </a:lnTo>
                  <a:lnTo>
                    <a:pt x="390640" y="177305"/>
                  </a:lnTo>
                  <a:lnTo>
                    <a:pt x="402478" y="177305"/>
                  </a:lnTo>
                  <a:lnTo>
                    <a:pt x="414315" y="177305"/>
                  </a:lnTo>
                  <a:lnTo>
                    <a:pt x="426153" y="177305"/>
                  </a:lnTo>
                  <a:lnTo>
                    <a:pt x="437990" y="177305"/>
                  </a:lnTo>
                  <a:lnTo>
                    <a:pt x="449828" y="177305"/>
                  </a:lnTo>
                  <a:lnTo>
                    <a:pt x="461666" y="177305"/>
                  </a:lnTo>
                  <a:lnTo>
                    <a:pt x="473503" y="177305"/>
                  </a:lnTo>
                  <a:lnTo>
                    <a:pt x="485341" y="177305"/>
                  </a:lnTo>
                  <a:lnTo>
                    <a:pt x="497178" y="177305"/>
                  </a:lnTo>
                  <a:lnTo>
                    <a:pt x="509016" y="177305"/>
                  </a:lnTo>
                  <a:lnTo>
                    <a:pt x="520854" y="177305"/>
                  </a:lnTo>
                  <a:lnTo>
                    <a:pt x="532691" y="177305"/>
                  </a:lnTo>
                  <a:lnTo>
                    <a:pt x="544529" y="177305"/>
                  </a:lnTo>
                  <a:lnTo>
                    <a:pt x="556366" y="177305"/>
                  </a:lnTo>
                  <a:lnTo>
                    <a:pt x="568204" y="177305"/>
                  </a:lnTo>
                  <a:lnTo>
                    <a:pt x="580042" y="177305"/>
                  </a:lnTo>
                  <a:lnTo>
                    <a:pt x="591879" y="177305"/>
                  </a:lnTo>
                  <a:lnTo>
                    <a:pt x="603717" y="177305"/>
                  </a:lnTo>
                  <a:lnTo>
                    <a:pt x="615554" y="177305"/>
                  </a:lnTo>
                  <a:lnTo>
                    <a:pt x="627392" y="177305"/>
                  </a:lnTo>
                  <a:lnTo>
                    <a:pt x="639229" y="177305"/>
                  </a:lnTo>
                  <a:lnTo>
                    <a:pt x="651067" y="177305"/>
                  </a:lnTo>
                  <a:lnTo>
                    <a:pt x="662905" y="177305"/>
                  </a:lnTo>
                  <a:lnTo>
                    <a:pt x="674742" y="177305"/>
                  </a:lnTo>
                  <a:lnTo>
                    <a:pt x="686580" y="177305"/>
                  </a:lnTo>
                  <a:lnTo>
                    <a:pt x="698417" y="177305"/>
                  </a:lnTo>
                  <a:lnTo>
                    <a:pt x="710255" y="177305"/>
                  </a:lnTo>
                  <a:lnTo>
                    <a:pt x="722093" y="177305"/>
                  </a:lnTo>
                  <a:lnTo>
                    <a:pt x="733930" y="177305"/>
                  </a:lnTo>
                  <a:lnTo>
                    <a:pt x="745768" y="177305"/>
                  </a:lnTo>
                  <a:lnTo>
                    <a:pt x="757605" y="177305"/>
                  </a:lnTo>
                  <a:lnTo>
                    <a:pt x="769443" y="177305"/>
                  </a:lnTo>
                  <a:lnTo>
                    <a:pt x="781281" y="177305"/>
                  </a:lnTo>
                  <a:lnTo>
                    <a:pt x="793118" y="177305"/>
                  </a:lnTo>
                  <a:lnTo>
                    <a:pt x="804956" y="177305"/>
                  </a:lnTo>
                  <a:lnTo>
                    <a:pt x="816793" y="177305"/>
                  </a:lnTo>
                  <a:lnTo>
                    <a:pt x="828631" y="177305"/>
                  </a:lnTo>
                  <a:lnTo>
                    <a:pt x="840469" y="177305"/>
                  </a:lnTo>
                  <a:lnTo>
                    <a:pt x="852306" y="177305"/>
                  </a:lnTo>
                  <a:lnTo>
                    <a:pt x="864144" y="177305"/>
                  </a:lnTo>
                  <a:lnTo>
                    <a:pt x="875981" y="177305"/>
                  </a:lnTo>
                  <a:lnTo>
                    <a:pt x="887819" y="177305"/>
                  </a:lnTo>
                  <a:lnTo>
                    <a:pt x="899657" y="177305"/>
                  </a:lnTo>
                  <a:lnTo>
                    <a:pt x="911494" y="177305"/>
                  </a:lnTo>
                  <a:lnTo>
                    <a:pt x="923332" y="177305"/>
                  </a:lnTo>
                  <a:lnTo>
                    <a:pt x="935169" y="177305"/>
                  </a:lnTo>
                  <a:lnTo>
                    <a:pt x="947007" y="177305"/>
                  </a:lnTo>
                  <a:lnTo>
                    <a:pt x="958844" y="177305"/>
                  </a:lnTo>
                  <a:lnTo>
                    <a:pt x="970682" y="177305"/>
                  </a:lnTo>
                  <a:lnTo>
                    <a:pt x="982520" y="177305"/>
                  </a:lnTo>
                  <a:lnTo>
                    <a:pt x="994357" y="177305"/>
                  </a:lnTo>
                  <a:lnTo>
                    <a:pt x="1006195" y="177305"/>
                  </a:lnTo>
                  <a:lnTo>
                    <a:pt x="1018032" y="177305"/>
                  </a:lnTo>
                  <a:lnTo>
                    <a:pt x="1029870" y="177305"/>
                  </a:lnTo>
                  <a:lnTo>
                    <a:pt x="1041708" y="177305"/>
                  </a:lnTo>
                  <a:lnTo>
                    <a:pt x="1053545" y="177305"/>
                  </a:lnTo>
                  <a:lnTo>
                    <a:pt x="1065383" y="177305"/>
                  </a:lnTo>
                  <a:lnTo>
                    <a:pt x="1077220" y="177305"/>
                  </a:lnTo>
                  <a:lnTo>
                    <a:pt x="1089058" y="177305"/>
                  </a:lnTo>
                  <a:lnTo>
                    <a:pt x="1100896" y="177305"/>
                  </a:lnTo>
                  <a:lnTo>
                    <a:pt x="1112733" y="177305"/>
                  </a:lnTo>
                  <a:lnTo>
                    <a:pt x="1124571" y="177305"/>
                  </a:lnTo>
                  <a:lnTo>
                    <a:pt x="1136408" y="177305"/>
                  </a:lnTo>
                  <a:lnTo>
                    <a:pt x="1148246" y="177305"/>
                  </a:lnTo>
                  <a:lnTo>
                    <a:pt x="1160084" y="177305"/>
                  </a:lnTo>
                  <a:lnTo>
                    <a:pt x="1171921" y="177305"/>
                  </a:lnTo>
                  <a:lnTo>
                    <a:pt x="1171921" y="177305"/>
                  </a:lnTo>
                  <a:lnTo>
                    <a:pt x="1183759" y="177305"/>
                  </a:lnTo>
                  <a:lnTo>
                    <a:pt x="1195596" y="177305"/>
                  </a:lnTo>
                  <a:lnTo>
                    <a:pt x="1207434" y="177305"/>
                  </a:lnTo>
                  <a:lnTo>
                    <a:pt x="1219272" y="177305"/>
                  </a:lnTo>
                  <a:lnTo>
                    <a:pt x="1231109" y="177305"/>
                  </a:lnTo>
                  <a:lnTo>
                    <a:pt x="1242947" y="177305"/>
                  </a:lnTo>
                  <a:lnTo>
                    <a:pt x="1254784" y="177305"/>
                  </a:lnTo>
                  <a:lnTo>
                    <a:pt x="1266622" y="177305"/>
                  </a:lnTo>
                  <a:lnTo>
                    <a:pt x="1278459" y="177305"/>
                  </a:lnTo>
                  <a:lnTo>
                    <a:pt x="1290297" y="177305"/>
                  </a:lnTo>
                  <a:lnTo>
                    <a:pt x="1302135" y="177305"/>
                  </a:lnTo>
                  <a:lnTo>
                    <a:pt x="1313972" y="177305"/>
                  </a:lnTo>
                  <a:lnTo>
                    <a:pt x="1325810" y="177305"/>
                  </a:lnTo>
                  <a:lnTo>
                    <a:pt x="1337647" y="177305"/>
                  </a:lnTo>
                  <a:lnTo>
                    <a:pt x="1349485" y="177305"/>
                  </a:lnTo>
                  <a:lnTo>
                    <a:pt x="1361323" y="177305"/>
                  </a:lnTo>
                  <a:lnTo>
                    <a:pt x="1373160" y="177305"/>
                  </a:lnTo>
                  <a:lnTo>
                    <a:pt x="1384998" y="177305"/>
                  </a:lnTo>
                  <a:lnTo>
                    <a:pt x="1396835" y="177305"/>
                  </a:lnTo>
                  <a:lnTo>
                    <a:pt x="1408673" y="177305"/>
                  </a:lnTo>
                  <a:lnTo>
                    <a:pt x="1420511" y="177305"/>
                  </a:lnTo>
                  <a:lnTo>
                    <a:pt x="1432348" y="177305"/>
                  </a:lnTo>
                  <a:lnTo>
                    <a:pt x="1444186" y="177305"/>
                  </a:lnTo>
                  <a:lnTo>
                    <a:pt x="1456023" y="177305"/>
                  </a:lnTo>
                  <a:lnTo>
                    <a:pt x="1467861" y="177305"/>
                  </a:lnTo>
                  <a:lnTo>
                    <a:pt x="1479699" y="177305"/>
                  </a:lnTo>
                  <a:lnTo>
                    <a:pt x="1491536" y="177305"/>
                  </a:lnTo>
                  <a:lnTo>
                    <a:pt x="1503374" y="177305"/>
                  </a:lnTo>
                  <a:lnTo>
                    <a:pt x="1515211" y="177305"/>
                  </a:lnTo>
                  <a:lnTo>
                    <a:pt x="1527049" y="177305"/>
                  </a:lnTo>
                  <a:lnTo>
                    <a:pt x="1538887" y="177305"/>
                  </a:lnTo>
                  <a:lnTo>
                    <a:pt x="1550724" y="177305"/>
                  </a:lnTo>
                  <a:lnTo>
                    <a:pt x="1562562" y="177305"/>
                  </a:lnTo>
                  <a:lnTo>
                    <a:pt x="1574399" y="177305"/>
                  </a:lnTo>
                  <a:lnTo>
                    <a:pt x="1586237" y="177305"/>
                  </a:lnTo>
                  <a:lnTo>
                    <a:pt x="1598074" y="177305"/>
                  </a:lnTo>
                  <a:lnTo>
                    <a:pt x="1609912" y="177305"/>
                  </a:lnTo>
                  <a:lnTo>
                    <a:pt x="1621750" y="177305"/>
                  </a:lnTo>
                  <a:lnTo>
                    <a:pt x="1633587" y="177305"/>
                  </a:lnTo>
                  <a:lnTo>
                    <a:pt x="1645425" y="177305"/>
                  </a:lnTo>
                  <a:lnTo>
                    <a:pt x="1657262" y="177305"/>
                  </a:lnTo>
                  <a:lnTo>
                    <a:pt x="1669100" y="177305"/>
                  </a:lnTo>
                  <a:lnTo>
                    <a:pt x="1680938" y="177305"/>
                  </a:lnTo>
                  <a:lnTo>
                    <a:pt x="1692775" y="177305"/>
                  </a:lnTo>
                  <a:lnTo>
                    <a:pt x="1704613" y="177305"/>
                  </a:lnTo>
                  <a:lnTo>
                    <a:pt x="1716450" y="177305"/>
                  </a:lnTo>
                  <a:lnTo>
                    <a:pt x="1728288" y="177305"/>
                  </a:lnTo>
                  <a:lnTo>
                    <a:pt x="1740126" y="177305"/>
                  </a:lnTo>
                  <a:lnTo>
                    <a:pt x="1751963" y="177305"/>
                  </a:lnTo>
                  <a:lnTo>
                    <a:pt x="1763801" y="177305"/>
                  </a:lnTo>
                  <a:lnTo>
                    <a:pt x="1775638" y="177305"/>
                  </a:lnTo>
                  <a:lnTo>
                    <a:pt x="1787476" y="177305"/>
                  </a:lnTo>
                  <a:lnTo>
                    <a:pt x="1799314" y="177305"/>
                  </a:lnTo>
                  <a:lnTo>
                    <a:pt x="1811151" y="177305"/>
                  </a:lnTo>
                  <a:lnTo>
                    <a:pt x="1822989" y="177305"/>
                  </a:lnTo>
                  <a:lnTo>
                    <a:pt x="1834826" y="177305"/>
                  </a:lnTo>
                  <a:lnTo>
                    <a:pt x="1846664" y="177305"/>
                  </a:lnTo>
                  <a:lnTo>
                    <a:pt x="1858502" y="177305"/>
                  </a:lnTo>
                  <a:lnTo>
                    <a:pt x="1870339" y="177305"/>
                  </a:lnTo>
                  <a:lnTo>
                    <a:pt x="1882177" y="177305"/>
                  </a:lnTo>
                  <a:lnTo>
                    <a:pt x="1894014" y="177305"/>
                  </a:lnTo>
                  <a:lnTo>
                    <a:pt x="1905852" y="177305"/>
                  </a:lnTo>
                  <a:lnTo>
                    <a:pt x="1917689" y="177305"/>
                  </a:lnTo>
                  <a:lnTo>
                    <a:pt x="1929527" y="177305"/>
                  </a:lnTo>
                  <a:lnTo>
                    <a:pt x="1941365" y="177305"/>
                  </a:lnTo>
                  <a:lnTo>
                    <a:pt x="1953202" y="177305"/>
                  </a:lnTo>
                  <a:lnTo>
                    <a:pt x="1965040" y="177305"/>
                  </a:lnTo>
                  <a:lnTo>
                    <a:pt x="1976877" y="177305"/>
                  </a:lnTo>
                  <a:lnTo>
                    <a:pt x="1988715" y="177305"/>
                  </a:lnTo>
                  <a:lnTo>
                    <a:pt x="2000553" y="177305"/>
                  </a:lnTo>
                  <a:lnTo>
                    <a:pt x="2012390" y="177305"/>
                  </a:lnTo>
                  <a:lnTo>
                    <a:pt x="2024228" y="177305"/>
                  </a:lnTo>
                  <a:lnTo>
                    <a:pt x="2036065" y="177305"/>
                  </a:lnTo>
                  <a:lnTo>
                    <a:pt x="2047903" y="177305"/>
                  </a:lnTo>
                  <a:lnTo>
                    <a:pt x="2059741" y="177305"/>
                  </a:lnTo>
                  <a:lnTo>
                    <a:pt x="2071578" y="177305"/>
                  </a:lnTo>
                  <a:lnTo>
                    <a:pt x="2083416" y="177305"/>
                  </a:lnTo>
                  <a:lnTo>
                    <a:pt x="2095253" y="177305"/>
                  </a:lnTo>
                  <a:lnTo>
                    <a:pt x="2107091" y="177305"/>
                  </a:lnTo>
                  <a:lnTo>
                    <a:pt x="2118929" y="177305"/>
                  </a:lnTo>
                  <a:lnTo>
                    <a:pt x="2130766" y="177305"/>
                  </a:lnTo>
                  <a:lnTo>
                    <a:pt x="2142604" y="177305"/>
                  </a:lnTo>
                  <a:lnTo>
                    <a:pt x="2154441" y="177305"/>
                  </a:lnTo>
                  <a:lnTo>
                    <a:pt x="2166279" y="177305"/>
                  </a:lnTo>
                  <a:lnTo>
                    <a:pt x="2178117" y="177305"/>
                  </a:lnTo>
                  <a:lnTo>
                    <a:pt x="2189954" y="177305"/>
                  </a:lnTo>
                  <a:lnTo>
                    <a:pt x="2201792" y="177305"/>
                  </a:lnTo>
                  <a:lnTo>
                    <a:pt x="2213629" y="177305"/>
                  </a:lnTo>
                  <a:lnTo>
                    <a:pt x="2225467" y="177305"/>
                  </a:lnTo>
                  <a:lnTo>
                    <a:pt x="2237304" y="177305"/>
                  </a:lnTo>
                  <a:lnTo>
                    <a:pt x="2249142" y="177305"/>
                  </a:lnTo>
                  <a:lnTo>
                    <a:pt x="2260980" y="177305"/>
                  </a:lnTo>
                  <a:lnTo>
                    <a:pt x="2272817" y="177305"/>
                  </a:lnTo>
                  <a:lnTo>
                    <a:pt x="2284655" y="177305"/>
                  </a:lnTo>
                  <a:lnTo>
                    <a:pt x="2296492" y="177305"/>
                  </a:lnTo>
                  <a:lnTo>
                    <a:pt x="2308330" y="177305"/>
                  </a:lnTo>
                  <a:lnTo>
                    <a:pt x="2320168" y="177305"/>
                  </a:lnTo>
                  <a:lnTo>
                    <a:pt x="2332005" y="177305"/>
                  </a:lnTo>
                  <a:lnTo>
                    <a:pt x="2343843" y="177305"/>
                  </a:lnTo>
                  <a:lnTo>
                    <a:pt x="2343843" y="177246"/>
                  </a:lnTo>
                  <a:lnTo>
                    <a:pt x="2355680" y="177235"/>
                  </a:lnTo>
                  <a:lnTo>
                    <a:pt x="2367518" y="177223"/>
                  </a:lnTo>
                  <a:lnTo>
                    <a:pt x="2379356" y="177209"/>
                  </a:lnTo>
                  <a:lnTo>
                    <a:pt x="2391193" y="177192"/>
                  </a:lnTo>
                  <a:lnTo>
                    <a:pt x="2403031" y="177172"/>
                  </a:lnTo>
                  <a:lnTo>
                    <a:pt x="2414868" y="177148"/>
                  </a:lnTo>
                  <a:lnTo>
                    <a:pt x="2426706" y="177121"/>
                  </a:lnTo>
                  <a:lnTo>
                    <a:pt x="2438544" y="177089"/>
                  </a:lnTo>
                  <a:lnTo>
                    <a:pt x="2450381" y="177051"/>
                  </a:lnTo>
                  <a:lnTo>
                    <a:pt x="2462219" y="177006"/>
                  </a:lnTo>
                  <a:lnTo>
                    <a:pt x="2474056" y="176954"/>
                  </a:lnTo>
                  <a:lnTo>
                    <a:pt x="2485894" y="176892"/>
                  </a:lnTo>
                  <a:lnTo>
                    <a:pt x="2497732" y="176820"/>
                  </a:lnTo>
                  <a:lnTo>
                    <a:pt x="2509569" y="176735"/>
                  </a:lnTo>
                  <a:lnTo>
                    <a:pt x="2521407" y="176636"/>
                  </a:lnTo>
                  <a:lnTo>
                    <a:pt x="2533244" y="176519"/>
                  </a:lnTo>
                  <a:lnTo>
                    <a:pt x="2545082" y="176382"/>
                  </a:lnTo>
                  <a:lnTo>
                    <a:pt x="2556919" y="176221"/>
                  </a:lnTo>
                  <a:lnTo>
                    <a:pt x="2568757" y="176032"/>
                  </a:lnTo>
                  <a:lnTo>
                    <a:pt x="2580595" y="175811"/>
                  </a:lnTo>
                  <a:lnTo>
                    <a:pt x="2592432" y="175551"/>
                  </a:lnTo>
                  <a:lnTo>
                    <a:pt x="2604270" y="175247"/>
                  </a:lnTo>
                  <a:lnTo>
                    <a:pt x="2616107" y="174891"/>
                  </a:lnTo>
                  <a:lnTo>
                    <a:pt x="2627945" y="174474"/>
                  </a:lnTo>
                  <a:lnTo>
                    <a:pt x="2639783" y="173987"/>
                  </a:lnTo>
                  <a:lnTo>
                    <a:pt x="2651620" y="173418"/>
                  </a:lnTo>
                  <a:lnTo>
                    <a:pt x="2663458" y="172753"/>
                  </a:lnTo>
                  <a:lnTo>
                    <a:pt x="2675295" y="171979"/>
                  </a:lnTo>
                  <a:lnTo>
                    <a:pt x="2687133" y="171077"/>
                  </a:lnTo>
                  <a:lnTo>
                    <a:pt x="2698971" y="170030"/>
                  </a:lnTo>
                  <a:lnTo>
                    <a:pt x="2710808" y="168815"/>
                  </a:lnTo>
                  <a:lnTo>
                    <a:pt x="2722646" y="167409"/>
                  </a:lnTo>
                  <a:lnTo>
                    <a:pt x="2734483" y="165786"/>
                  </a:lnTo>
                  <a:lnTo>
                    <a:pt x="2746321" y="163918"/>
                  </a:lnTo>
                  <a:lnTo>
                    <a:pt x="2758159" y="161775"/>
                  </a:lnTo>
                  <a:lnTo>
                    <a:pt x="2769996" y="159327"/>
                  </a:lnTo>
                  <a:lnTo>
                    <a:pt x="2781834" y="156543"/>
                  </a:lnTo>
                  <a:lnTo>
                    <a:pt x="2793671" y="153392"/>
                  </a:lnTo>
                  <a:lnTo>
                    <a:pt x="2805509" y="149847"/>
                  </a:lnTo>
                  <a:lnTo>
                    <a:pt x="2817347" y="145884"/>
                  </a:lnTo>
                  <a:lnTo>
                    <a:pt x="2829184" y="141486"/>
                  </a:lnTo>
                  <a:lnTo>
                    <a:pt x="2841022" y="136644"/>
                  </a:lnTo>
                  <a:lnTo>
                    <a:pt x="2852859" y="131360"/>
                  </a:lnTo>
                  <a:lnTo>
                    <a:pt x="2864697" y="125649"/>
                  </a:lnTo>
                  <a:lnTo>
                    <a:pt x="2876534" y="119540"/>
                  </a:lnTo>
                  <a:lnTo>
                    <a:pt x="2888372" y="113078"/>
                  </a:lnTo>
                  <a:lnTo>
                    <a:pt x="2900210" y="106322"/>
                  </a:lnTo>
                  <a:lnTo>
                    <a:pt x="2912047" y="99346"/>
                  </a:lnTo>
                  <a:lnTo>
                    <a:pt x="2923885" y="92232"/>
                  </a:lnTo>
                  <a:lnTo>
                    <a:pt x="2935722" y="85072"/>
                  </a:lnTo>
                  <a:lnTo>
                    <a:pt x="2947560" y="77959"/>
                  </a:lnTo>
                  <a:lnTo>
                    <a:pt x="2959398" y="70982"/>
                  </a:lnTo>
                  <a:lnTo>
                    <a:pt x="2971235" y="64227"/>
                  </a:lnTo>
                  <a:lnTo>
                    <a:pt x="2983073" y="57765"/>
                  </a:lnTo>
                  <a:lnTo>
                    <a:pt x="2994910" y="51656"/>
                  </a:lnTo>
                  <a:lnTo>
                    <a:pt x="3006748" y="45944"/>
                  </a:lnTo>
                  <a:lnTo>
                    <a:pt x="3018586" y="40660"/>
                  </a:lnTo>
                  <a:lnTo>
                    <a:pt x="3030423" y="35818"/>
                  </a:lnTo>
                  <a:lnTo>
                    <a:pt x="3042261" y="31420"/>
                  </a:lnTo>
                  <a:lnTo>
                    <a:pt x="3054098" y="27457"/>
                  </a:lnTo>
                  <a:lnTo>
                    <a:pt x="3065936" y="23912"/>
                  </a:lnTo>
                  <a:lnTo>
                    <a:pt x="3077774" y="20762"/>
                  </a:lnTo>
                  <a:lnTo>
                    <a:pt x="3089611" y="17977"/>
                  </a:lnTo>
                  <a:lnTo>
                    <a:pt x="3101449" y="15530"/>
                  </a:lnTo>
                  <a:lnTo>
                    <a:pt x="3113286" y="13387"/>
                  </a:lnTo>
                  <a:lnTo>
                    <a:pt x="3125124" y="11519"/>
                  </a:lnTo>
                  <a:lnTo>
                    <a:pt x="3136962" y="9896"/>
                  </a:lnTo>
                  <a:lnTo>
                    <a:pt x="3148799" y="8490"/>
                  </a:lnTo>
                  <a:lnTo>
                    <a:pt x="3160637" y="7275"/>
                  </a:lnTo>
                  <a:lnTo>
                    <a:pt x="3172474" y="6227"/>
                  </a:lnTo>
                  <a:lnTo>
                    <a:pt x="3184312" y="5326"/>
                  </a:lnTo>
                  <a:lnTo>
                    <a:pt x="3196149" y="4551"/>
                  </a:lnTo>
                  <a:lnTo>
                    <a:pt x="3207987" y="3887"/>
                  </a:lnTo>
                  <a:lnTo>
                    <a:pt x="3219825" y="3318"/>
                  </a:lnTo>
                  <a:lnTo>
                    <a:pt x="3231662" y="2830"/>
                  </a:lnTo>
                  <a:lnTo>
                    <a:pt x="3243500" y="2414"/>
                  </a:lnTo>
                  <a:lnTo>
                    <a:pt x="3255337" y="2058"/>
                  </a:lnTo>
                  <a:lnTo>
                    <a:pt x="3267175" y="1753"/>
                  </a:lnTo>
                  <a:lnTo>
                    <a:pt x="3279013" y="1494"/>
                  </a:lnTo>
                  <a:lnTo>
                    <a:pt x="3290850" y="1272"/>
                  </a:lnTo>
                  <a:lnTo>
                    <a:pt x="3302688" y="1084"/>
                  </a:lnTo>
                  <a:lnTo>
                    <a:pt x="3314525" y="923"/>
                  </a:lnTo>
                  <a:lnTo>
                    <a:pt x="3326363" y="786"/>
                  </a:lnTo>
                  <a:lnTo>
                    <a:pt x="3338201" y="669"/>
                  </a:lnTo>
                  <a:lnTo>
                    <a:pt x="3350038" y="569"/>
                  </a:lnTo>
                  <a:lnTo>
                    <a:pt x="3361876" y="484"/>
                  </a:lnTo>
                  <a:lnTo>
                    <a:pt x="3373713" y="412"/>
                  </a:lnTo>
                  <a:lnTo>
                    <a:pt x="3385551" y="351"/>
                  </a:lnTo>
                  <a:lnTo>
                    <a:pt x="3397389" y="298"/>
                  </a:lnTo>
                  <a:lnTo>
                    <a:pt x="3409226" y="254"/>
                  </a:lnTo>
                  <a:lnTo>
                    <a:pt x="3421064" y="216"/>
                  </a:lnTo>
                  <a:lnTo>
                    <a:pt x="3432901" y="184"/>
                  </a:lnTo>
                  <a:lnTo>
                    <a:pt x="3444739" y="156"/>
                  </a:lnTo>
                  <a:lnTo>
                    <a:pt x="3456576" y="133"/>
                  </a:lnTo>
                  <a:lnTo>
                    <a:pt x="3468414" y="113"/>
                  </a:lnTo>
                  <a:lnTo>
                    <a:pt x="3480252" y="96"/>
                  </a:lnTo>
                  <a:lnTo>
                    <a:pt x="3492089" y="82"/>
                  </a:lnTo>
                  <a:lnTo>
                    <a:pt x="3503927" y="69"/>
                  </a:lnTo>
                  <a:lnTo>
                    <a:pt x="3515764" y="59"/>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FC4">
                  <a:alpha val="100000"/>
                </a:srgbClr>
              </a:solidFill>
              <a:prstDash val="solid"/>
              <a:round/>
            </a:ln>
          </p:spPr>
          <p:txBody>
            <a:bodyPr/>
            <a:lstStyle/>
            <a:p/>
          </p:txBody>
        </p:sp>
        <p:sp>
          <p:nvSpPr>
            <p:cNvPr id="47" name="pl47"/>
            <p:cNvSpPr/>
            <p:nvPr/>
          </p:nvSpPr>
          <p:spPr>
            <a:xfrm>
              <a:off x="2482351" y="2849835"/>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CD9">
                  <a:alpha val="100000"/>
                </a:srgbClr>
              </a:solidFill>
              <a:prstDash val="solid"/>
              <a:round/>
            </a:ln>
          </p:spPr>
          <p:txBody>
            <a:bodyPr/>
            <a:lstStyle/>
            <a:p/>
          </p:txBody>
        </p:sp>
        <p:sp>
          <p:nvSpPr>
            <p:cNvPr id="48" name="pl48"/>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6EB">
                  <a:alpha val="100000"/>
                </a:srgbClr>
              </a:solidFill>
              <a:prstDash val="solid"/>
              <a:round/>
            </a:ln>
          </p:spPr>
          <p:txBody>
            <a:bodyPr/>
            <a:lstStyle/>
            <a:p/>
          </p:txBody>
        </p:sp>
        <p:sp>
          <p:nvSpPr>
            <p:cNvPr id="49" name="pl49"/>
            <p:cNvSpPr/>
            <p:nvPr/>
          </p:nvSpPr>
          <p:spPr>
            <a:xfrm>
              <a:off x="2482351" y="5154867"/>
              <a:ext cx="4687686" cy="177246"/>
            </a:xfrm>
            <a:custGeom>
              <a:avLst/>
              <a:pathLst>
                <a:path w="4687686" h="177246">
                  <a:moveTo>
                    <a:pt x="0" y="177246"/>
                  </a:moveTo>
                  <a:lnTo>
                    <a:pt x="11837" y="177246"/>
                  </a:lnTo>
                  <a:lnTo>
                    <a:pt x="23675" y="177246"/>
                  </a:lnTo>
                  <a:lnTo>
                    <a:pt x="35512" y="177246"/>
                  </a:lnTo>
                  <a:lnTo>
                    <a:pt x="47350" y="177246"/>
                  </a:lnTo>
                  <a:lnTo>
                    <a:pt x="59187" y="177246"/>
                  </a:lnTo>
                  <a:lnTo>
                    <a:pt x="71025" y="177246"/>
                  </a:lnTo>
                  <a:lnTo>
                    <a:pt x="82863" y="177246"/>
                  </a:lnTo>
                  <a:lnTo>
                    <a:pt x="94700" y="177246"/>
                  </a:lnTo>
                  <a:lnTo>
                    <a:pt x="106538" y="177246"/>
                  </a:lnTo>
                  <a:lnTo>
                    <a:pt x="118375" y="177246"/>
                  </a:lnTo>
                  <a:lnTo>
                    <a:pt x="130213" y="177246"/>
                  </a:lnTo>
                  <a:lnTo>
                    <a:pt x="142051" y="177246"/>
                  </a:lnTo>
                  <a:lnTo>
                    <a:pt x="153888" y="177246"/>
                  </a:lnTo>
                  <a:lnTo>
                    <a:pt x="165726" y="177246"/>
                  </a:lnTo>
                  <a:lnTo>
                    <a:pt x="177563" y="177246"/>
                  </a:lnTo>
                  <a:lnTo>
                    <a:pt x="189401" y="177246"/>
                  </a:lnTo>
                  <a:lnTo>
                    <a:pt x="201239" y="177246"/>
                  </a:lnTo>
                  <a:lnTo>
                    <a:pt x="213076" y="177246"/>
                  </a:lnTo>
                  <a:lnTo>
                    <a:pt x="224914" y="177246"/>
                  </a:lnTo>
                  <a:lnTo>
                    <a:pt x="236751" y="177246"/>
                  </a:lnTo>
                  <a:lnTo>
                    <a:pt x="248589" y="177246"/>
                  </a:lnTo>
                  <a:lnTo>
                    <a:pt x="260427" y="177246"/>
                  </a:lnTo>
                  <a:lnTo>
                    <a:pt x="272264" y="177246"/>
                  </a:lnTo>
                  <a:lnTo>
                    <a:pt x="284102" y="177246"/>
                  </a:lnTo>
                  <a:lnTo>
                    <a:pt x="295939" y="177246"/>
                  </a:lnTo>
                  <a:lnTo>
                    <a:pt x="307777" y="177246"/>
                  </a:lnTo>
                  <a:lnTo>
                    <a:pt x="319614" y="177246"/>
                  </a:lnTo>
                  <a:lnTo>
                    <a:pt x="331452" y="177246"/>
                  </a:lnTo>
                  <a:lnTo>
                    <a:pt x="343290" y="177246"/>
                  </a:lnTo>
                  <a:lnTo>
                    <a:pt x="355127" y="177246"/>
                  </a:lnTo>
                  <a:lnTo>
                    <a:pt x="366965" y="177246"/>
                  </a:lnTo>
                  <a:lnTo>
                    <a:pt x="378802" y="177246"/>
                  </a:lnTo>
                  <a:lnTo>
                    <a:pt x="390640" y="177246"/>
                  </a:lnTo>
                  <a:lnTo>
                    <a:pt x="402478" y="177246"/>
                  </a:lnTo>
                  <a:lnTo>
                    <a:pt x="414315" y="177246"/>
                  </a:lnTo>
                  <a:lnTo>
                    <a:pt x="426153" y="177246"/>
                  </a:lnTo>
                  <a:lnTo>
                    <a:pt x="437990" y="177246"/>
                  </a:lnTo>
                  <a:lnTo>
                    <a:pt x="449828" y="177246"/>
                  </a:lnTo>
                  <a:lnTo>
                    <a:pt x="461666" y="177246"/>
                  </a:lnTo>
                  <a:lnTo>
                    <a:pt x="473503" y="177246"/>
                  </a:lnTo>
                  <a:lnTo>
                    <a:pt x="485341" y="177246"/>
                  </a:lnTo>
                  <a:lnTo>
                    <a:pt x="497178" y="177246"/>
                  </a:lnTo>
                  <a:lnTo>
                    <a:pt x="509016" y="177246"/>
                  </a:lnTo>
                  <a:lnTo>
                    <a:pt x="520854" y="177246"/>
                  </a:lnTo>
                  <a:lnTo>
                    <a:pt x="532691" y="177246"/>
                  </a:lnTo>
                  <a:lnTo>
                    <a:pt x="544529" y="177246"/>
                  </a:lnTo>
                  <a:lnTo>
                    <a:pt x="556366" y="177246"/>
                  </a:lnTo>
                  <a:lnTo>
                    <a:pt x="568204" y="177246"/>
                  </a:lnTo>
                  <a:lnTo>
                    <a:pt x="580042" y="177246"/>
                  </a:lnTo>
                  <a:lnTo>
                    <a:pt x="591879" y="177246"/>
                  </a:lnTo>
                  <a:lnTo>
                    <a:pt x="603717" y="177246"/>
                  </a:lnTo>
                  <a:lnTo>
                    <a:pt x="615554" y="177246"/>
                  </a:lnTo>
                  <a:lnTo>
                    <a:pt x="627392" y="177246"/>
                  </a:lnTo>
                  <a:lnTo>
                    <a:pt x="639229" y="177246"/>
                  </a:lnTo>
                  <a:lnTo>
                    <a:pt x="651067" y="177246"/>
                  </a:lnTo>
                  <a:lnTo>
                    <a:pt x="662905" y="177246"/>
                  </a:lnTo>
                  <a:lnTo>
                    <a:pt x="674742" y="177246"/>
                  </a:lnTo>
                  <a:lnTo>
                    <a:pt x="686580" y="177246"/>
                  </a:lnTo>
                  <a:lnTo>
                    <a:pt x="698417" y="177246"/>
                  </a:lnTo>
                  <a:lnTo>
                    <a:pt x="710255" y="177246"/>
                  </a:lnTo>
                  <a:lnTo>
                    <a:pt x="722093" y="177246"/>
                  </a:lnTo>
                  <a:lnTo>
                    <a:pt x="733930" y="177246"/>
                  </a:lnTo>
                  <a:lnTo>
                    <a:pt x="745768" y="177246"/>
                  </a:lnTo>
                  <a:lnTo>
                    <a:pt x="757605" y="177246"/>
                  </a:lnTo>
                  <a:lnTo>
                    <a:pt x="769443" y="177246"/>
                  </a:lnTo>
                  <a:lnTo>
                    <a:pt x="781281" y="177246"/>
                  </a:lnTo>
                  <a:lnTo>
                    <a:pt x="793118" y="177246"/>
                  </a:lnTo>
                  <a:lnTo>
                    <a:pt x="804956" y="177246"/>
                  </a:lnTo>
                  <a:lnTo>
                    <a:pt x="816793" y="177246"/>
                  </a:lnTo>
                  <a:lnTo>
                    <a:pt x="828631" y="177246"/>
                  </a:lnTo>
                  <a:lnTo>
                    <a:pt x="840469" y="177246"/>
                  </a:lnTo>
                  <a:lnTo>
                    <a:pt x="852306" y="177246"/>
                  </a:lnTo>
                  <a:lnTo>
                    <a:pt x="864144" y="177246"/>
                  </a:lnTo>
                  <a:lnTo>
                    <a:pt x="875981" y="177246"/>
                  </a:lnTo>
                  <a:lnTo>
                    <a:pt x="887819" y="177246"/>
                  </a:lnTo>
                  <a:lnTo>
                    <a:pt x="899657" y="177246"/>
                  </a:lnTo>
                  <a:lnTo>
                    <a:pt x="911494" y="177246"/>
                  </a:lnTo>
                  <a:lnTo>
                    <a:pt x="923332" y="177246"/>
                  </a:lnTo>
                  <a:lnTo>
                    <a:pt x="935169" y="177246"/>
                  </a:lnTo>
                  <a:lnTo>
                    <a:pt x="947007" y="177246"/>
                  </a:lnTo>
                  <a:lnTo>
                    <a:pt x="958844" y="177246"/>
                  </a:lnTo>
                  <a:lnTo>
                    <a:pt x="970682" y="177246"/>
                  </a:lnTo>
                  <a:lnTo>
                    <a:pt x="982520" y="177246"/>
                  </a:lnTo>
                  <a:lnTo>
                    <a:pt x="994357" y="177246"/>
                  </a:lnTo>
                  <a:lnTo>
                    <a:pt x="1006195" y="177246"/>
                  </a:lnTo>
                  <a:lnTo>
                    <a:pt x="1018032" y="177246"/>
                  </a:lnTo>
                  <a:lnTo>
                    <a:pt x="1029870" y="177246"/>
                  </a:lnTo>
                  <a:lnTo>
                    <a:pt x="1041708" y="177246"/>
                  </a:lnTo>
                  <a:lnTo>
                    <a:pt x="1053545" y="177246"/>
                  </a:lnTo>
                  <a:lnTo>
                    <a:pt x="1065383" y="177246"/>
                  </a:lnTo>
                  <a:lnTo>
                    <a:pt x="1077220" y="177246"/>
                  </a:lnTo>
                  <a:lnTo>
                    <a:pt x="1089058" y="177246"/>
                  </a:lnTo>
                  <a:lnTo>
                    <a:pt x="1100896" y="177246"/>
                  </a:lnTo>
                  <a:lnTo>
                    <a:pt x="1112733" y="177246"/>
                  </a:lnTo>
                  <a:lnTo>
                    <a:pt x="1124571" y="177246"/>
                  </a:lnTo>
                  <a:lnTo>
                    <a:pt x="1136408" y="177246"/>
                  </a:lnTo>
                  <a:lnTo>
                    <a:pt x="1148246" y="177246"/>
                  </a:lnTo>
                  <a:lnTo>
                    <a:pt x="1160084" y="177246"/>
                  </a:lnTo>
                  <a:lnTo>
                    <a:pt x="1171921" y="177246"/>
                  </a:lnTo>
                  <a:lnTo>
                    <a:pt x="1171921" y="177246"/>
                  </a:lnTo>
                  <a:lnTo>
                    <a:pt x="1183759" y="177246"/>
                  </a:lnTo>
                  <a:lnTo>
                    <a:pt x="1195596" y="177246"/>
                  </a:lnTo>
                  <a:lnTo>
                    <a:pt x="1207434" y="177246"/>
                  </a:lnTo>
                  <a:lnTo>
                    <a:pt x="1219272" y="177246"/>
                  </a:lnTo>
                  <a:lnTo>
                    <a:pt x="1231109" y="177246"/>
                  </a:lnTo>
                  <a:lnTo>
                    <a:pt x="1242947" y="177246"/>
                  </a:lnTo>
                  <a:lnTo>
                    <a:pt x="1254784" y="177246"/>
                  </a:lnTo>
                  <a:lnTo>
                    <a:pt x="1266622" y="177246"/>
                  </a:lnTo>
                  <a:lnTo>
                    <a:pt x="1278459" y="177246"/>
                  </a:lnTo>
                  <a:lnTo>
                    <a:pt x="1290297" y="177246"/>
                  </a:lnTo>
                  <a:lnTo>
                    <a:pt x="1302135" y="177246"/>
                  </a:lnTo>
                  <a:lnTo>
                    <a:pt x="1313972" y="177246"/>
                  </a:lnTo>
                  <a:lnTo>
                    <a:pt x="1325810" y="177246"/>
                  </a:lnTo>
                  <a:lnTo>
                    <a:pt x="1337647" y="177246"/>
                  </a:lnTo>
                  <a:lnTo>
                    <a:pt x="1349485" y="177246"/>
                  </a:lnTo>
                  <a:lnTo>
                    <a:pt x="1361323" y="177246"/>
                  </a:lnTo>
                  <a:lnTo>
                    <a:pt x="1373160" y="177246"/>
                  </a:lnTo>
                  <a:lnTo>
                    <a:pt x="1384998" y="177246"/>
                  </a:lnTo>
                  <a:lnTo>
                    <a:pt x="1396835" y="177246"/>
                  </a:lnTo>
                  <a:lnTo>
                    <a:pt x="1408673" y="177246"/>
                  </a:lnTo>
                  <a:lnTo>
                    <a:pt x="1420511" y="177246"/>
                  </a:lnTo>
                  <a:lnTo>
                    <a:pt x="1432348" y="177246"/>
                  </a:lnTo>
                  <a:lnTo>
                    <a:pt x="1444186" y="177246"/>
                  </a:lnTo>
                  <a:lnTo>
                    <a:pt x="1456023" y="177246"/>
                  </a:lnTo>
                  <a:lnTo>
                    <a:pt x="1467861" y="177246"/>
                  </a:lnTo>
                  <a:lnTo>
                    <a:pt x="1479699" y="177246"/>
                  </a:lnTo>
                  <a:lnTo>
                    <a:pt x="1491536" y="177246"/>
                  </a:lnTo>
                  <a:lnTo>
                    <a:pt x="1503374" y="177246"/>
                  </a:lnTo>
                  <a:lnTo>
                    <a:pt x="1515211" y="177246"/>
                  </a:lnTo>
                  <a:lnTo>
                    <a:pt x="1527049" y="177246"/>
                  </a:lnTo>
                  <a:lnTo>
                    <a:pt x="1538887" y="177246"/>
                  </a:lnTo>
                  <a:lnTo>
                    <a:pt x="1550724" y="177246"/>
                  </a:lnTo>
                  <a:lnTo>
                    <a:pt x="1562562" y="177246"/>
                  </a:lnTo>
                  <a:lnTo>
                    <a:pt x="1574399" y="177246"/>
                  </a:lnTo>
                  <a:lnTo>
                    <a:pt x="1586237" y="177246"/>
                  </a:lnTo>
                  <a:lnTo>
                    <a:pt x="1598074" y="177246"/>
                  </a:lnTo>
                  <a:lnTo>
                    <a:pt x="1609912" y="177246"/>
                  </a:lnTo>
                  <a:lnTo>
                    <a:pt x="1621750" y="177246"/>
                  </a:lnTo>
                  <a:lnTo>
                    <a:pt x="1633587" y="177246"/>
                  </a:lnTo>
                  <a:lnTo>
                    <a:pt x="1645425" y="177246"/>
                  </a:lnTo>
                  <a:lnTo>
                    <a:pt x="1657262" y="177246"/>
                  </a:lnTo>
                  <a:lnTo>
                    <a:pt x="1669100" y="177246"/>
                  </a:lnTo>
                  <a:lnTo>
                    <a:pt x="1680938" y="177246"/>
                  </a:lnTo>
                  <a:lnTo>
                    <a:pt x="1692775" y="177246"/>
                  </a:lnTo>
                  <a:lnTo>
                    <a:pt x="1704613" y="177246"/>
                  </a:lnTo>
                  <a:lnTo>
                    <a:pt x="1716450" y="177246"/>
                  </a:lnTo>
                  <a:lnTo>
                    <a:pt x="1728288" y="177246"/>
                  </a:lnTo>
                  <a:lnTo>
                    <a:pt x="1740126" y="177246"/>
                  </a:lnTo>
                  <a:lnTo>
                    <a:pt x="1751963" y="177246"/>
                  </a:lnTo>
                  <a:lnTo>
                    <a:pt x="1763801" y="177246"/>
                  </a:lnTo>
                  <a:lnTo>
                    <a:pt x="1775638" y="177246"/>
                  </a:lnTo>
                  <a:lnTo>
                    <a:pt x="1787476" y="177246"/>
                  </a:lnTo>
                  <a:lnTo>
                    <a:pt x="1799314" y="177246"/>
                  </a:lnTo>
                  <a:lnTo>
                    <a:pt x="1811151" y="177246"/>
                  </a:lnTo>
                  <a:lnTo>
                    <a:pt x="1822989" y="177246"/>
                  </a:lnTo>
                  <a:lnTo>
                    <a:pt x="1834826" y="177246"/>
                  </a:lnTo>
                  <a:lnTo>
                    <a:pt x="1846664" y="177246"/>
                  </a:lnTo>
                  <a:lnTo>
                    <a:pt x="1858502" y="177246"/>
                  </a:lnTo>
                  <a:lnTo>
                    <a:pt x="1870339" y="177246"/>
                  </a:lnTo>
                  <a:lnTo>
                    <a:pt x="1882177" y="177246"/>
                  </a:lnTo>
                  <a:lnTo>
                    <a:pt x="1894014" y="177246"/>
                  </a:lnTo>
                  <a:lnTo>
                    <a:pt x="1905852" y="177246"/>
                  </a:lnTo>
                  <a:lnTo>
                    <a:pt x="1917689" y="177246"/>
                  </a:lnTo>
                  <a:lnTo>
                    <a:pt x="1929527" y="177246"/>
                  </a:lnTo>
                  <a:lnTo>
                    <a:pt x="1941365" y="177246"/>
                  </a:lnTo>
                  <a:lnTo>
                    <a:pt x="1953202" y="177246"/>
                  </a:lnTo>
                  <a:lnTo>
                    <a:pt x="1965040" y="177246"/>
                  </a:lnTo>
                  <a:lnTo>
                    <a:pt x="1976877" y="177246"/>
                  </a:lnTo>
                  <a:lnTo>
                    <a:pt x="1988715" y="177246"/>
                  </a:lnTo>
                  <a:lnTo>
                    <a:pt x="2000553" y="177246"/>
                  </a:lnTo>
                  <a:lnTo>
                    <a:pt x="2012390" y="177246"/>
                  </a:lnTo>
                  <a:lnTo>
                    <a:pt x="2024228" y="177246"/>
                  </a:lnTo>
                  <a:lnTo>
                    <a:pt x="2036065" y="177246"/>
                  </a:lnTo>
                  <a:lnTo>
                    <a:pt x="2047903" y="177246"/>
                  </a:lnTo>
                  <a:lnTo>
                    <a:pt x="2059741" y="177246"/>
                  </a:lnTo>
                  <a:lnTo>
                    <a:pt x="2071578" y="177246"/>
                  </a:lnTo>
                  <a:lnTo>
                    <a:pt x="2083416" y="177246"/>
                  </a:lnTo>
                  <a:lnTo>
                    <a:pt x="2095253" y="177246"/>
                  </a:lnTo>
                  <a:lnTo>
                    <a:pt x="2107091" y="177246"/>
                  </a:lnTo>
                  <a:lnTo>
                    <a:pt x="2118929" y="177246"/>
                  </a:lnTo>
                  <a:lnTo>
                    <a:pt x="2130766" y="177246"/>
                  </a:lnTo>
                  <a:lnTo>
                    <a:pt x="2142604" y="177246"/>
                  </a:lnTo>
                  <a:lnTo>
                    <a:pt x="2154441" y="177246"/>
                  </a:lnTo>
                  <a:lnTo>
                    <a:pt x="2166279" y="177246"/>
                  </a:lnTo>
                  <a:lnTo>
                    <a:pt x="2178117" y="177246"/>
                  </a:lnTo>
                  <a:lnTo>
                    <a:pt x="2189954" y="177246"/>
                  </a:lnTo>
                  <a:lnTo>
                    <a:pt x="2201792" y="177246"/>
                  </a:lnTo>
                  <a:lnTo>
                    <a:pt x="2213629" y="177246"/>
                  </a:lnTo>
                  <a:lnTo>
                    <a:pt x="2225467" y="177246"/>
                  </a:lnTo>
                  <a:lnTo>
                    <a:pt x="2237304" y="177246"/>
                  </a:lnTo>
                  <a:lnTo>
                    <a:pt x="2249142" y="177246"/>
                  </a:lnTo>
                  <a:lnTo>
                    <a:pt x="2260980" y="177246"/>
                  </a:lnTo>
                  <a:lnTo>
                    <a:pt x="2272817" y="177246"/>
                  </a:lnTo>
                  <a:lnTo>
                    <a:pt x="2284655" y="177246"/>
                  </a:lnTo>
                  <a:lnTo>
                    <a:pt x="2296492" y="177246"/>
                  </a:lnTo>
                  <a:lnTo>
                    <a:pt x="2308330" y="177246"/>
                  </a:lnTo>
                  <a:lnTo>
                    <a:pt x="2320168" y="177246"/>
                  </a:lnTo>
                  <a:lnTo>
                    <a:pt x="2332005" y="177246"/>
                  </a:lnTo>
                  <a:lnTo>
                    <a:pt x="2343843" y="177246"/>
                  </a:lnTo>
                  <a:lnTo>
                    <a:pt x="2343843" y="177246"/>
                  </a:lnTo>
                  <a:lnTo>
                    <a:pt x="2355680" y="177246"/>
                  </a:lnTo>
                  <a:lnTo>
                    <a:pt x="2367518" y="177246"/>
                  </a:lnTo>
                  <a:lnTo>
                    <a:pt x="2379356" y="177246"/>
                  </a:lnTo>
                  <a:lnTo>
                    <a:pt x="2391193" y="177246"/>
                  </a:lnTo>
                  <a:lnTo>
                    <a:pt x="2403031" y="177246"/>
                  </a:lnTo>
                  <a:lnTo>
                    <a:pt x="2414868" y="177246"/>
                  </a:lnTo>
                  <a:lnTo>
                    <a:pt x="2426706" y="177246"/>
                  </a:lnTo>
                  <a:lnTo>
                    <a:pt x="2438544" y="177246"/>
                  </a:lnTo>
                  <a:lnTo>
                    <a:pt x="2450381" y="177246"/>
                  </a:lnTo>
                  <a:lnTo>
                    <a:pt x="2462219" y="177246"/>
                  </a:lnTo>
                  <a:lnTo>
                    <a:pt x="2474056" y="177246"/>
                  </a:lnTo>
                  <a:lnTo>
                    <a:pt x="2485894" y="177246"/>
                  </a:lnTo>
                  <a:lnTo>
                    <a:pt x="2497732" y="177246"/>
                  </a:lnTo>
                  <a:lnTo>
                    <a:pt x="2509569" y="177246"/>
                  </a:lnTo>
                  <a:lnTo>
                    <a:pt x="2521407" y="177246"/>
                  </a:lnTo>
                  <a:lnTo>
                    <a:pt x="2533244" y="177246"/>
                  </a:lnTo>
                  <a:lnTo>
                    <a:pt x="2545082" y="177246"/>
                  </a:lnTo>
                  <a:lnTo>
                    <a:pt x="2556919" y="177246"/>
                  </a:lnTo>
                  <a:lnTo>
                    <a:pt x="2568757" y="177246"/>
                  </a:lnTo>
                  <a:lnTo>
                    <a:pt x="2580595" y="177246"/>
                  </a:lnTo>
                  <a:lnTo>
                    <a:pt x="2592432" y="177246"/>
                  </a:lnTo>
                  <a:lnTo>
                    <a:pt x="2604270" y="177246"/>
                  </a:lnTo>
                  <a:lnTo>
                    <a:pt x="2616107" y="177246"/>
                  </a:lnTo>
                  <a:lnTo>
                    <a:pt x="2627945" y="177246"/>
                  </a:lnTo>
                  <a:lnTo>
                    <a:pt x="2639783" y="177246"/>
                  </a:lnTo>
                  <a:lnTo>
                    <a:pt x="2651620" y="177246"/>
                  </a:lnTo>
                  <a:lnTo>
                    <a:pt x="2663458" y="177246"/>
                  </a:lnTo>
                  <a:lnTo>
                    <a:pt x="2675295" y="177246"/>
                  </a:lnTo>
                  <a:lnTo>
                    <a:pt x="2687133" y="177246"/>
                  </a:lnTo>
                  <a:lnTo>
                    <a:pt x="2698971" y="177246"/>
                  </a:lnTo>
                  <a:lnTo>
                    <a:pt x="2710808" y="177246"/>
                  </a:lnTo>
                  <a:lnTo>
                    <a:pt x="2722646" y="177246"/>
                  </a:lnTo>
                  <a:lnTo>
                    <a:pt x="2734483" y="177246"/>
                  </a:lnTo>
                  <a:lnTo>
                    <a:pt x="2746321" y="177246"/>
                  </a:lnTo>
                  <a:lnTo>
                    <a:pt x="2758159" y="177246"/>
                  </a:lnTo>
                  <a:lnTo>
                    <a:pt x="2769996" y="177246"/>
                  </a:lnTo>
                  <a:lnTo>
                    <a:pt x="2781834" y="177246"/>
                  </a:lnTo>
                  <a:lnTo>
                    <a:pt x="2793671" y="177246"/>
                  </a:lnTo>
                  <a:lnTo>
                    <a:pt x="2805509" y="177246"/>
                  </a:lnTo>
                  <a:lnTo>
                    <a:pt x="2817347" y="177246"/>
                  </a:lnTo>
                  <a:lnTo>
                    <a:pt x="2829184" y="177246"/>
                  </a:lnTo>
                  <a:lnTo>
                    <a:pt x="2841022" y="177246"/>
                  </a:lnTo>
                  <a:lnTo>
                    <a:pt x="2852859" y="177246"/>
                  </a:lnTo>
                  <a:lnTo>
                    <a:pt x="2864697" y="177246"/>
                  </a:lnTo>
                  <a:lnTo>
                    <a:pt x="2876534" y="177246"/>
                  </a:lnTo>
                  <a:lnTo>
                    <a:pt x="2888372" y="177246"/>
                  </a:lnTo>
                  <a:lnTo>
                    <a:pt x="2900210" y="177246"/>
                  </a:lnTo>
                  <a:lnTo>
                    <a:pt x="2912047" y="177246"/>
                  </a:lnTo>
                  <a:lnTo>
                    <a:pt x="2923885" y="177246"/>
                  </a:lnTo>
                  <a:lnTo>
                    <a:pt x="2935722" y="177246"/>
                  </a:lnTo>
                  <a:lnTo>
                    <a:pt x="2947560" y="177246"/>
                  </a:lnTo>
                  <a:lnTo>
                    <a:pt x="2959398" y="177246"/>
                  </a:lnTo>
                  <a:lnTo>
                    <a:pt x="2971235" y="177246"/>
                  </a:lnTo>
                  <a:lnTo>
                    <a:pt x="2983073" y="177246"/>
                  </a:lnTo>
                  <a:lnTo>
                    <a:pt x="2994910" y="177246"/>
                  </a:lnTo>
                  <a:lnTo>
                    <a:pt x="3006748" y="177246"/>
                  </a:lnTo>
                  <a:lnTo>
                    <a:pt x="3018586" y="177246"/>
                  </a:lnTo>
                  <a:lnTo>
                    <a:pt x="3030423" y="177246"/>
                  </a:lnTo>
                  <a:lnTo>
                    <a:pt x="3042261" y="177246"/>
                  </a:lnTo>
                  <a:lnTo>
                    <a:pt x="3054098" y="177246"/>
                  </a:lnTo>
                  <a:lnTo>
                    <a:pt x="3065936" y="177246"/>
                  </a:lnTo>
                  <a:lnTo>
                    <a:pt x="3077774" y="177246"/>
                  </a:lnTo>
                  <a:lnTo>
                    <a:pt x="3089611" y="177246"/>
                  </a:lnTo>
                  <a:lnTo>
                    <a:pt x="3101449" y="177246"/>
                  </a:lnTo>
                  <a:lnTo>
                    <a:pt x="3113286" y="177246"/>
                  </a:lnTo>
                  <a:lnTo>
                    <a:pt x="3125124" y="177246"/>
                  </a:lnTo>
                  <a:lnTo>
                    <a:pt x="3136962" y="177246"/>
                  </a:lnTo>
                  <a:lnTo>
                    <a:pt x="3148799" y="177246"/>
                  </a:lnTo>
                  <a:lnTo>
                    <a:pt x="3160637" y="177246"/>
                  </a:lnTo>
                  <a:lnTo>
                    <a:pt x="3172474" y="177246"/>
                  </a:lnTo>
                  <a:lnTo>
                    <a:pt x="3184312" y="177246"/>
                  </a:lnTo>
                  <a:lnTo>
                    <a:pt x="3196149" y="177246"/>
                  </a:lnTo>
                  <a:lnTo>
                    <a:pt x="3207987" y="177246"/>
                  </a:lnTo>
                  <a:lnTo>
                    <a:pt x="3219825" y="177246"/>
                  </a:lnTo>
                  <a:lnTo>
                    <a:pt x="3231662" y="177246"/>
                  </a:lnTo>
                  <a:lnTo>
                    <a:pt x="3243500" y="177246"/>
                  </a:lnTo>
                  <a:lnTo>
                    <a:pt x="3255337" y="177246"/>
                  </a:lnTo>
                  <a:lnTo>
                    <a:pt x="3267175" y="177246"/>
                  </a:lnTo>
                  <a:lnTo>
                    <a:pt x="3279013" y="177246"/>
                  </a:lnTo>
                  <a:lnTo>
                    <a:pt x="3290850" y="177246"/>
                  </a:lnTo>
                  <a:lnTo>
                    <a:pt x="3302688" y="177246"/>
                  </a:lnTo>
                  <a:lnTo>
                    <a:pt x="3314525" y="177246"/>
                  </a:lnTo>
                  <a:lnTo>
                    <a:pt x="3326363" y="177246"/>
                  </a:lnTo>
                  <a:lnTo>
                    <a:pt x="3338201" y="177246"/>
                  </a:lnTo>
                  <a:lnTo>
                    <a:pt x="3350038" y="177246"/>
                  </a:lnTo>
                  <a:lnTo>
                    <a:pt x="3361876" y="177246"/>
                  </a:lnTo>
                  <a:lnTo>
                    <a:pt x="3373713" y="177246"/>
                  </a:lnTo>
                  <a:lnTo>
                    <a:pt x="3385551" y="177246"/>
                  </a:lnTo>
                  <a:lnTo>
                    <a:pt x="3397389" y="177246"/>
                  </a:lnTo>
                  <a:lnTo>
                    <a:pt x="3409226" y="177246"/>
                  </a:lnTo>
                  <a:lnTo>
                    <a:pt x="3421064" y="177246"/>
                  </a:lnTo>
                  <a:lnTo>
                    <a:pt x="3432901" y="177246"/>
                  </a:lnTo>
                  <a:lnTo>
                    <a:pt x="3444739" y="177246"/>
                  </a:lnTo>
                  <a:lnTo>
                    <a:pt x="3456576" y="177246"/>
                  </a:lnTo>
                  <a:lnTo>
                    <a:pt x="3468414" y="177246"/>
                  </a:lnTo>
                  <a:lnTo>
                    <a:pt x="3480252" y="177246"/>
                  </a:lnTo>
                  <a:lnTo>
                    <a:pt x="3492089" y="177246"/>
                  </a:lnTo>
                  <a:lnTo>
                    <a:pt x="3503927" y="177246"/>
                  </a:lnTo>
                  <a:lnTo>
                    <a:pt x="3515764" y="177246"/>
                  </a:lnTo>
                  <a:lnTo>
                    <a:pt x="3515764" y="177186"/>
                  </a:lnTo>
                  <a:lnTo>
                    <a:pt x="3527602" y="177176"/>
                  </a:lnTo>
                  <a:lnTo>
                    <a:pt x="3539440" y="177163"/>
                  </a:lnTo>
                  <a:lnTo>
                    <a:pt x="3551277" y="177149"/>
                  </a:lnTo>
                  <a:lnTo>
                    <a:pt x="3563115" y="177132"/>
                  </a:lnTo>
                  <a:lnTo>
                    <a:pt x="3574952" y="177112"/>
                  </a:lnTo>
                  <a:lnTo>
                    <a:pt x="3586790" y="177089"/>
                  </a:lnTo>
                  <a:lnTo>
                    <a:pt x="3598628" y="177061"/>
                  </a:lnTo>
                  <a:lnTo>
                    <a:pt x="3610465" y="177029"/>
                  </a:lnTo>
                  <a:lnTo>
                    <a:pt x="3622303" y="176991"/>
                  </a:lnTo>
                  <a:lnTo>
                    <a:pt x="3634140" y="176947"/>
                  </a:lnTo>
                  <a:lnTo>
                    <a:pt x="3645978" y="176894"/>
                  </a:lnTo>
                  <a:lnTo>
                    <a:pt x="3657816" y="176833"/>
                  </a:lnTo>
                  <a:lnTo>
                    <a:pt x="3669653" y="176761"/>
                  </a:lnTo>
                  <a:lnTo>
                    <a:pt x="3681491" y="176676"/>
                  </a:lnTo>
                  <a:lnTo>
                    <a:pt x="3693328" y="176576"/>
                  </a:lnTo>
                  <a:lnTo>
                    <a:pt x="3705166" y="176460"/>
                  </a:lnTo>
                  <a:lnTo>
                    <a:pt x="3717004" y="176322"/>
                  </a:lnTo>
                  <a:lnTo>
                    <a:pt x="3728841" y="176161"/>
                  </a:lnTo>
                  <a:lnTo>
                    <a:pt x="3740679" y="175973"/>
                  </a:lnTo>
                  <a:lnTo>
                    <a:pt x="3752516" y="175751"/>
                  </a:lnTo>
                  <a:lnTo>
                    <a:pt x="3764354" y="175492"/>
                  </a:lnTo>
                  <a:lnTo>
                    <a:pt x="3776191" y="175188"/>
                  </a:lnTo>
                  <a:lnTo>
                    <a:pt x="3788029" y="174831"/>
                  </a:lnTo>
                  <a:lnTo>
                    <a:pt x="3799867" y="174415"/>
                  </a:lnTo>
                  <a:lnTo>
                    <a:pt x="3811704" y="173928"/>
                  </a:lnTo>
                  <a:lnTo>
                    <a:pt x="3823542" y="173358"/>
                  </a:lnTo>
                  <a:lnTo>
                    <a:pt x="3835379" y="172694"/>
                  </a:lnTo>
                  <a:lnTo>
                    <a:pt x="3847217" y="171919"/>
                  </a:lnTo>
                  <a:lnTo>
                    <a:pt x="3859055" y="171018"/>
                  </a:lnTo>
                  <a:lnTo>
                    <a:pt x="3870892" y="169970"/>
                  </a:lnTo>
                  <a:lnTo>
                    <a:pt x="3882730" y="168755"/>
                  </a:lnTo>
                  <a:lnTo>
                    <a:pt x="3894567" y="167349"/>
                  </a:lnTo>
                  <a:lnTo>
                    <a:pt x="3906405" y="165726"/>
                  </a:lnTo>
                  <a:lnTo>
                    <a:pt x="3918243" y="163858"/>
                  </a:lnTo>
                  <a:lnTo>
                    <a:pt x="3930080" y="161716"/>
                  </a:lnTo>
                  <a:lnTo>
                    <a:pt x="3941918" y="159268"/>
                  </a:lnTo>
                  <a:lnTo>
                    <a:pt x="3953755" y="156483"/>
                  </a:lnTo>
                  <a:lnTo>
                    <a:pt x="3965593" y="153333"/>
                  </a:lnTo>
                  <a:lnTo>
                    <a:pt x="3977431" y="149788"/>
                  </a:lnTo>
                  <a:lnTo>
                    <a:pt x="3989268" y="145825"/>
                  </a:lnTo>
                  <a:lnTo>
                    <a:pt x="4001106" y="141427"/>
                  </a:lnTo>
                  <a:lnTo>
                    <a:pt x="4012943" y="136585"/>
                  </a:lnTo>
                  <a:lnTo>
                    <a:pt x="4024781" y="131301"/>
                  </a:lnTo>
                  <a:lnTo>
                    <a:pt x="4036619" y="125590"/>
                  </a:lnTo>
                  <a:lnTo>
                    <a:pt x="4048456" y="119481"/>
                  </a:lnTo>
                  <a:lnTo>
                    <a:pt x="4060294" y="113019"/>
                  </a:lnTo>
                  <a:lnTo>
                    <a:pt x="4072131" y="106263"/>
                  </a:lnTo>
                  <a:lnTo>
                    <a:pt x="4083969" y="99286"/>
                  </a:lnTo>
                  <a:lnTo>
                    <a:pt x="4095806" y="92173"/>
                  </a:lnTo>
                  <a:lnTo>
                    <a:pt x="4107644" y="85013"/>
                  </a:lnTo>
                  <a:lnTo>
                    <a:pt x="4119482" y="77899"/>
                  </a:lnTo>
                  <a:lnTo>
                    <a:pt x="4131319" y="70923"/>
                  </a:lnTo>
                  <a:lnTo>
                    <a:pt x="4143157" y="64167"/>
                  </a:lnTo>
                  <a:lnTo>
                    <a:pt x="4154994" y="57705"/>
                  </a:lnTo>
                  <a:lnTo>
                    <a:pt x="4166832" y="51596"/>
                  </a:lnTo>
                  <a:lnTo>
                    <a:pt x="4178670" y="45885"/>
                  </a:lnTo>
                  <a:lnTo>
                    <a:pt x="4190507" y="40601"/>
                  </a:lnTo>
                  <a:lnTo>
                    <a:pt x="4202345" y="35759"/>
                  </a:lnTo>
                  <a:lnTo>
                    <a:pt x="4214182" y="31361"/>
                  </a:lnTo>
                  <a:lnTo>
                    <a:pt x="4226020" y="27398"/>
                  </a:lnTo>
                  <a:lnTo>
                    <a:pt x="4237858" y="23853"/>
                  </a:lnTo>
                  <a:lnTo>
                    <a:pt x="4249695" y="20702"/>
                  </a:lnTo>
                  <a:lnTo>
                    <a:pt x="4261533" y="17918"/>
                  </a:lnTo>
                  <a:lnTo>
                    <a:pt x="4273370" y="15470"/>
                  </a:lnTo>
                  <a:lnTo>
                    <a:pt x="4285208" y="13327"/>
                  </a:lnTo>
                  <a:lnTo>
                    <a:pt x="4297046" y="11459"/>
                  </a:lnTo>
                  <a:lnTo>
                    <a:pt x="4308883" y="9836"/>
                  </a:lnTo>
                  <a:lnTo>
                    <a:pt x="4320721" y="8430"/>
                  </a:lnTo>
                  <a:lnTo>
                    <a:pt x="4332558" y="7215"/>
                  </a:lnTo>
                  <a:lnTo>
                    <a:pt x="4344396" y="6168"/>
                  </a:lnTo>
                  <a:lnTo>
                    <a:pt x="4356234" y="5266"/>
                  </a:lnTo>
                  <a:lnTo>
                    <a:pt x="4368071" y="4492"/>
                  </a:lnTo>
                  <a:lnTo>
                    <a:pt x="4379909" y="3827"/>
                  </a:lnTo>
                  <a:lnTo>
                    <a:pt x="4391746" y="3258"/>
                  </a:lnTo>
                  <a:lnTo>
                    <a:pt x="4403584" y="2771"/>
                  </a:lnTo>
                  <a:lnTo>
                    <a:pt x="4415421" y="2354"/>
                  </a:lnTo>
                  <a:lnTo>
                    <a:pt x="4427259" y="1998"/>
                  </a:lnTo>
                  <a:lnTo>
                    <a:pt x="4439097" y="1694"/>
                  </a:lnTo>
                  <a:lnTo>
                    <a:pt x="4450934" y="1434"/>
                  </a:lnTo>
                  <a:lnTo>
                    <a:pt x="4462772" y="1213"/>
                  </a:lnTo>
                  <a:lnTo>
                    <a:pt x="4474609" y="1024"/>
                  </a:lnTo>
                  <a:lnTo>
                    <a:pt x="4486447" y="863"/>
                  </a:lnTo>
                  <a:lnTo>
                    <a:pt x="4498285" y="726"/>
                  </a:lnTo>
                  <a:lnTo>
                    <a:pt x="4510122" y="609"/>
                  </a:lnTo>
                  <a:lnTo>
                    <a:pt x="4521960" y="510"/>
                  </a:lnTo>
                  <a:lnTo>
                    <a:pt x="4533797" y="425"/>
                  </a:lnTo>
                  <a:lnTo>
                    <a:pt x="4545635" y="353"/>
                  </a:lnTo>
                  <a:lnTo>
                    <a:pt x="4557473" y="291"/>
                  </a:lnTo>
                  <a:lnTo>
                    <a:pt x="4569310" y="239"/>
                  </a:lnTo>
                  <a:lnTo>
                    <a:pt x="4581148" y="194"/>
                  </a:lnTo>
                  <a:lnTo>
                    <a:pt x="4592985" y="156"/>
                  </a:lnTo>
                  <a:lnTo>
                    <a:pt x="4604823" y="124"/>
                  </a:lnTo>
                  <a:lnTo>
                    <a:pt x="4616661" y="97"/>
                  </a:lnTo>
                  <a:lnTo>
                    <a:pt x="4628498" y="73"/>
                  </a:lnTo>
                  <a:lnTo>
                    <a:pt x="4640336" y="54"/>
                  </a:lnTo>
                  <a:lnTo>
                    <a:pt x="4652173" y="37"/>
                  </a:lnTo>
                  <a:lnTo>
                    <a:pt x="4664011" y="22"/>
                  </a:lnTo>
                  <a:lnTo>
                    <a:pt x="4675849" y="10"/>
                  </a:lnTo>
                  <a:lnTo>
                    <a:pt x="4687686" y="0"/>
                  </a:lnTo>
                </a:path>
              </a:pathLst>
            </a:custGeom>
            <a:ln w="40651" cap="flat">
              <a:solidFill>
                <a:srgbClr val="00AEF9">
                  <a:alpha val="100000"/>
                </a:srgbClr>
              </a:solidFill>
              <a:prstDash val="solid"/>
              <a:round/>
            </a:ln>
          </p:spPr>
          <p:txBody>
            <a:bodyPr/>
            <a:lstStyle/>
            <a:p/>
          </p:txBody>
        </p:sp>
        <p:sp>
          <p:nvSpPr>
            <p:cNvPr id="50" name="pl50"/>
            <p:cNvSpPr/>
            <p:nvPr/>
          </p:nvSpPr>
          <p:spPr>
            <a:xfrm>
              <a:off x="2482351" y="1254144"/>
              <a:ext cx="4687686" cy="354492"/>
            </a:xfrm>
            <a:custGeom>
              <a:avLst/>
              <a:pathLst>
                <a:path w="4687686" h="354492">
                  <a:moveTo>
                    <a:pt x="0" y="177186"/>
                  </a:moveTo>
                  <a:lnTo>
                    <a:pt x="11837" y="177176"/>
                  </a:lnTo>
                  <a:lnTo>
                    <a:pt x="23675" y="177163"/>
                  </a:lnTo>
                  <a:lnTo>
                    <a:pt x="35512" y="177149"/>
                  </a:lnTo>
                  <a:lnTo>
                    <a:pt x="47350" y="177132"/>
                  </a:lnTo>
                  <a:lnTo>
                    <a:pt x="59187" y="177112"/>
                  </a:lnTo>
                  <a:lnTo>
                    <a:pt x="71025" y="177089"/>
                  </a:lnTo>
                  <a:lnTo>
                    <a:pt x="82863" y="177061"/>
                  </a:lnTo>
                  <a:lnTo>
                    <a:pt x="94700" y="177029"/>
                  </a:lnTo>
                  <a:lnTo>
                    <a:pt x="106538" y="176991"/>
                  </a:lnTo>
                  <a:lnTo>
                    <a:pt x="118375" y="176947"/>
                  </a:lnTo>
                  <a:lnTo>
                    <a:pt x="130213" y="176894"/>
                  </a:lnTo>
                  <a:lnTo>
                    <a:pt x="142051" y="176833"/>
                  </a:lnTo>
                  <a:lnTo>
                    <a:pt x="153888" y="176761"/>
                  </a:lnTo>
                  <a:lnTo>
                    <a:pt x="165726" y="176676"/>
                  </a:lnTo>
                  <a:lnTo>
                    <a:pt x="177563" y="176576"/>
                  </a:lnTo>
                  <a:lnTo>
                    <a:pt x="189401" y="176460"/>
                  </a:lnTo>
                  <a:lnTo>
                    <a:pt x="201239" y="176322"/>
                  </a:lnTo>
                  <a:lnTo>
                    <a:pt x="213076" y="176161"/>
                  </a:lnTo>
                  <a:lnTo>
                    <a:pt x="224914" y="175973"/>
                  </a:lnTo>
                  <a:lnTo>
                    <a:pt x="236751" y="175751"/>
                  </a:lnTo>
                  <a:lnTo>
                    <a:pt x="248589" y="175492"/>
                  </a:lnTo>
                  <a:lnTo>
                    <a:pt x="260427" y="175188"/>
                  </a:lnTo>
                  <a:lnTo>
                    <a:pt x="272264" y="174831"/>
                  </a:lnTo>
                  <a:lnTo>
                    <a:pt x="284102" y="174415"/>
                  </a:lnTo>
                  <a:lnTo>
                    <a:pt x="295939" y="173928"/>
                  </a:lnTo>
                  <a:lnTo>
                    <a:pt x="307777" y="173358"/>
                  </a:lnTo>
                  <a:lnTo>
                    <a:pt x="319614" y="172694"/>
                  </a:lnTo>
                  <a:lnTo>
                    <a:pt x="331452" y="171919"/>
                  </a:lnTo>
                  <a:lnTo>
                    <a:pt x="343290" y="171018"/>
                  </a:lnTo>
                  <a:lnTo>
                    <a:pt x="355127" y="169970"/>
                  </a:lnTo>
                  <a:lnTo>
                    <a:pt x="366965" y="168755"/>
                  </a:lnTo>
                  <a:lnTo>
                    <a:pt x="378802" y="167349"/>
                  </a:lnTo>
                  <a:lnTo>
                    <a:pt x="390640" y="165726"/>
                  </a:lnTo>
                  <a:lnTo>
                    <a:pt x="402478" y="163858"/>
                  </a:lnTo>
                  <a:lnTo>
                    <a:pt x="414315" y="161716"/>
                  </a:lnTo>
                  <a:lnTo>
                    <a:pt x="426153" y="159268"/>
                  </a:lnTo>
                  <a:lnTo>
                    <a:pt x="437990" y="156483"/>
                  </a:lnTo>
                  <a:lnTo>
                    <a:pt x="449828" y="153333"/>
                  </a:lnTo>
                  <a:lnTo>
                    <a:pt x="461666" y="149788"/>
                  </a:lnTo>
                  <a:lnTo>
                    <a:pt x="473503" y="145825"/>
                  </a:lnTo>
                  <a:lnTo>
                    <a:pt x="485341" y="141427"/>
                  </a:lnTo>
                  <a:lnTo>
                    <a:pt x="497178" y="136585"/>
                  </a:lnTo>
                  <a:lnTo>
                    <a:pt x="509016" y="131301"/>
                  </a:lnTo>
                  <a:lnTo>
                    <a:pt x="520854" y="125590"/>
                  </a:lnTo>
                  <a:lnTo>
                    <a:pt x="532691" y="119481"/>
                  </a:lnTo>
                  <a:lnTo>
                    <a:pt x="544529" y="113019"/>
                  </a:lnTo>
                  <a:lnTo>
                    <a:pt x="556366" y="106263"/>
                  </a:lnTo>
                  <a:lnTo>
                    <a:pt x="568204" y="99286"/>
                  </a:lnTo>
                  <a:lnTo>
                    <a:pt x="580042" y="92173"/>
                  </a:lnTo>
                  <a:lnTo>
                    <a:pt x="591879" y="85013"/>
                  </a:lnTo>
                  <a:lnTo>
                    <a:pt x="603717" y="77899"/>
                  </a:lnTo>
                  <a:lnTo>
                    <a:pt x="615554" y="70923"/>
                  </a:lnTo>
                  <a:lnTo>
                    <a:pt x="627392" y="64167"/>
                  </a:lnTo>
                  <a:lnTo>
                    <a:pt x="639229" y="57705"/>
                  </a:lnTo>
                  <a:lnTo>
                    <a:pt x="651067" y="51596"/>
                  </a:lnTo>
                  <a:lnTo>
                    <a:pt x="662905" y="45885"/>
                  </a:lnTo>
                  <a:lnTo>
                    <a:pt x="674742" y="40601"/>
                  </a:lnTo>
                  <a:lnTo>
                    <a:pt x="686580" y="35759"/>
                  </a:lnTo>
                  <a:lnTo>
                    <a:pt x="698417" y="31361"/>
                  </a:lnTo>
                  <a:lnTo>
                    <a:pt x="710255" y="27398"/>
                  </a:lnTo>
                  <a:lnTo>
                    <a:pt x="722093" y="23853"/>
                  </a:lnTo>
                  <a:lnTo>
                    <a:pt x="733930" y="20702"/>
                  </a:lnTo>
                  <a:lnTo>
                    <a:pt x="745768" y="17918"/>
                  </a:lnTo>
                  <a:lnTo>
                    <a:pt x="757605" y="15470"/>
                  </a:lnTo>
                  <a:lnTo>
                    <a:pt x="769443" y="13327"/>
                  </a:lnTo>
                  <a:lnTo>
                    <a:pt x="781281" y="11459"/>
                  </a:lnTo>
                  <a:lnTo>
                    <a:pt x="793118" y="9836"/>
                  </a:lnTo>
                  <a:lnTo>
                    <a:pt x="804956" y="8430"/>
                  </a:lnTo>
                  <a:lnTo>
                    <a:pt x="816793" y="7215"/>
                  </a:lnTo>
                  <a:lnTo>
                    <a:pt x="828631" y="6168"/>
                  </a:lnTo>
                  <a:lnTo>
                    <a:pt x="840469" y="5266"/>
                  </a:lnTo>
                  <a:lnTo>
                    <a:pt x="852306" y="4492"/>
                  </a:lnTo>
                  <a:lnTo>
                    <a:pt x="864144" y="3827"/>
                  </a:lnTo>
                  <a:lnTo>
                    <a:pt x="875981" y="3258"/>
                  </a:lnTo>
                  <a:lnTo>
                    <a:pt x="887819" y="2771"/>
                  </a:lnTo>
                  <a:lnTo>
                    <a:pt x="899657" y="2354"/>
                  </a:lnTo>
                  <a:lnTo>
                    <a:pt x="911494" y="1998"/>
                  </a:lnTo>
                  <a:lnTo>
                    <a:pt x="923332" y="1694"/>
                  </a:lnTo>
                  <a:lnTo>
                    <a:pt x="935169" y="1434"/>
                  </a:lnTo>
                  <a:lnTo>
                    <a:pt x="947007" y="1213"/>
                  </a:lnTo>
                  <a:lnTo>
                    <a:pt x="958844" y="1024"/>
                  </a:lnTo>
                  <a:lnTo>
                    <a:pt x="970682" y="863"/>
                  </a:lnTo>
                  <a:lnTo>
                    <a:pt x="982520" y="726"/>
                  </a:lnTo>
                  <a:lnTo>
                    <a:pt x="994357" y="609"/>
                  </a:lnTo>
                  <a:lnTo>
                    <a:pt x="1006195" y="510"/>
                  </a:lnTo>
                  <a:lnTo>
                    <a:pt x="1018032" y="425"/>
                  </a:lnTo>
                  <a:lnTo>
                    <a:pt x="1029870" y="353"/>
                  </a:lnTo>
                  <a:lnTo>
                    <a:pt x="1041708" y="291"/>
                  </a:lnTo>
                  <a:lnTo>
                    <a:pt x="1053545" y="239"/>
                  </a:lnTo>
                  <a:lnTo>
                    <a:pt x="1065383" y="194"/>
                  </a:lnTo>
                  <a:lnTo>
                    <a:pt x="1077220" y="156"/>
                  </a:lnTo>
                  <a:lnTo>
                    <a:pt x="1089058" y="124"/>
                  </a:lnTo>
                  <a:lnTo>
                    <a:pt x="1100896" y="97"/>
                  </a:lnTo>
                  <a:lnTo>
                    <a:pt x="1112733" y="73"/>
                  </a:lnTo>
                  <a:lnTo>
                    <a:pt x="1124571" y="54"/>
                  </a:lnTo>
                  <a:lnTo>
                    <a:pt x="1136408" y="37"/>
                  </a:lnTo>
                  <a:lnTo>
                    <a:pt x="1148246" y="22"/>
                  </a:lnTo>
                  <a:lnTo>
                    <a:pt x="1160084" y="10"/>
                  </a:lnTo>
                  <a:lnTo>
                    <a:pt x="1171921" y="0"/>
                  </a:lnTo>
                  <a:lnTo>
                    <a:pt x="1171921" y="59"/>
                  </a:lnTo>
                  <a:lnTo>
                    <a:pt x="1183759" y="80"/>
                  </a:lnTo>
                  <a:lnTo>
                    <a:pt x="1195596" y="104"/>
                  </a:lnTo>
                  <a:lnTo>
                    <a:pt x="1207434" y="133"/>
                  </a:lnTo>
                  <a:lnTo>
                    <a:pt x="1219272" y="167"/>
                  </a:lnTo>
                  <a:lnTo>
                    <a:pt x="1231109" y="207"/>
                  </a:lnTo>
                  <a:lnTo>
                    <a:pt x="1242947" y="253"/>
                  </a:lnTo>
                  <a:lnTo>
                    <a:pt x="1254784" y="308"/>
                  </a:lnTo>
                  <a:lnTo>
                    <a:pt x="1266622" y="373"/>
                  </a:lnTo>
                  <a:lnTo>
                    <a:pt x="1278459" y="449"/>
                  </a:lnTo>
                  <a:lnTo>
                    <a:pt x="1290297" y="538"/>
                  </a:lnTo>
                  <a:lnTo>
                    <a:pt x="1302135" y="642"/>
                  </a:lnTo>
                  <a:lnTo>
                    <a:pt x="1313972" y="765"/>
                  </a:lnTo>
                  <a:lnTo>
                    <a:pt x="1325810" y="910"/>
                  </a:lnTo>
                  <a:lnTo>
                    <a:pt x="1337647" y="1079"/>
                  </a:lnTo>
                  <a:lnTo>
                    <a:pt x="1349485" y="1278"/>
                  </a:lnTo>
                  <a:lnTo>
                    <a:pt x="1361323" y="1512"/>
                  </a:lnTo>
                  <a:lnTo>
                    <a:pt x="1373160" y="1787"/>
                  </a:lnTo>
                  <a:lnTo>
                    <a:pt x="1384998" y="2108"/>
                  </a:lnTo>
                  <a:lnTo>
                    <a:pt x="1396835" y="2486"/>
                  </a:lnTo>
                  <a:lnTo>
                    <a:pt x="1408673" y="2929"/>
                  </a:lnTo>
                  <a:lnTo>
                    <a:pt x="1420511" y="3448"/>
                  </a:lnTo>
                  <a:lnTo>
                    <a:pt x="1432348" y="4056"/>
                  </a:lnTo>
                  <a:lnTo>
                    <a:pt x="1444186" y="4768"/>
                  </a:lnTo>
                  <a:lnTo>
                    <a:pt x="1456023" y="5602"/>
                  </a:lnTo>
                  <a:lnTo>
                    <a:pt x="1467861" y="6576"/>
                  </a:lnTo>
                  <a:lnTo>
                    <a:pt x="1479699" y="7715"/>
                  </a:lnTo>
                  <a:lnTo>
                    <a:pt x="1491536" y="9043"/>
                  </a:lnTo>
                  <a:lnTo>
                    <a:pt x="1503374" y="10592"/>
                  </a:lnTo>
                  <a:lnTo>
                    <a:pt x="1515211" y="12395"/>
                  </a:lnTo>
                  <a:lnTo>
                    <a:pt x="1527049" y="14490"/>
                  </a:lnTo>
                  <a:lnTo>
                    <a:pt x="1538887" y="16920"/>
                  </a:lnTo>
                  <a:lnTo>
                    <a:pt x="1550724" y="19733"/>
                  </a:lnTo>
                  <a:lnTo>
                    <a:pt x="1562562" y="22979"/>
                  </a:lnTo>
                  <a:lnTo>
                    <a:pt x="1574399" y="26715"/>
                  </a:lnTo>
                  <a:lnTo>
                    <a:pt x="1586237" y="31000"/>
                  </a:lnTo>
                  <a:lnTo>
                    <a:pt x="1598074" y="35896"/>
                  </a:lnTo>
                  <a:lnTo>
                    <a:pt x="1609912" y="41464"/>
                  </a:lnTo>
                  <a:lnTo>
                    <a:pt x="1621750" y="47766"/>
                  </a:lnTo>
                  <a:lnTo>
                    <a:pt x="1633587" y="54856"/>
                  </a:lnTo>
                  <a:lnTo>
                    <a:pt x="1645425" y="62781"/>
                  </a:lnTo>
                  <a:lnTo>
                    <a:pt x="1657262" y="71577"/>
                  </a:lnTo>
                  <a:lnTo>
                    <a:pt x="1669100" y="81262"/>
                  </a:lnTo>
                  <a:lnTo>
                    <a:pt x="1680938" y="91830"/>
                  </a:lnTo>
                  <a:lnTo>
                    <a:pt x="1692775" y="103252"/>
                  </a:lnTo>
                  <a:lnTo>
                    <a:pt x="1704613" y="115470"/>
                  </a:lnTo>
                  <a:lnTo>
                    <a:pt x="1716450" y="128394"/>
                  </a:lnTo>
                  <a:lnTo>
                    <a:pt x="1728288" y="141906"/>
                  </a:lnTo>
                  <a:lnTo>
                    <a:pt x="1740126" y="155859"/>
                  </a:lnTo>
                  <a:lnTo>
                    <a:pt x="1751963" y="170086"/>
                  </a:lnTo>
                  <a:lnTo>
                    <a:pt x="1763801" y="184406"/>
                  </a:lnTo>
                  <a:lnTo>
                    <a:pt x="1775638" y="198633"/>
                  </a:lnTo>
                  <a:lnTo>
                    <a:pt x="1787476" y="212585"/>
                  </a:lnTo>
                  <a:lnTo>
                    <a:pt x="1799314" y="226097"/>
                  </a:lnTo>
                  <a:lnTo>
                    <a:pt x="1811151" y="239021"/>
                  </a:lnTo>
                  <a:lnTo>
                    <a:pt x="1822989" y="251239"/>
                  </a:lnTo>
                  <a:lnTo>
                    <a:pt x="1834826" y="262661"/>
                  </a:lnTo>
                  <a:lnTo>
                    <a:pt x="1846664" y="273230"/>
                  </a:lnTo>
                  <a:lnTo>
                    <a:pt x="1858502" y="282914"/>
                  </a:lnTo>
                  <a:lnTo>
                    <a:pt x="1870339" y="291710"/>
                  </a:lnTo>
                  <a:lnTo>
                    <a:pt x="1882177" y="299636"/>
                  </a:lnTo>
                  <a:lnTo>
                    <a:pt x="1894014" y="306726"/>
                  </a:lnTo>
                  <a:lnTo>
                    <a:pt x="1905852" y="313027"/>
                  </a:lnTo>
                  <a:lnTo>
                    <a:pt x="1917689" y="318595"/>
                  </a:lnTo>
                  <a:lnTo>
                    <a:pt x="1929527" y="323491"/>
                  </a:lnTo>
                  <a:lnTo>
                    <a:pt x="1941365" y="327776"/>
                  </a:lnTo>
                  <a:lnTo>
                    <a:pt x="1953202" y="331512"/>
                  </a:lnTo>
                  <a:lnTo>
                    <a:pt x="1965040" y="334759"/>
                  </a:lnTo>
                  <a:lnTo>
                    <a:pt x="1976877" y="337571"/>
                  </a:lnTo>
                  <a:lnTo>
                    <a:pt x="1988715" y="340001"/>
                  </a:lnTo>
                  <a:lnTo>
                    <a:pt x="2000553" y="342096"/>
                  </a:lnTo>
                  <a:lnTo>
                    <a:pt x="2012390" y="343899"/>
                  </a:lnTo>
                  <a:lnTo>
                    <a:pt x="2024228" y="345448"/>
                  </a:lnTo>
                  <a:lnTo>
                    <a:pt x="2036065" y="346777"/>
                  </a:lnTo>
                  <a:lnTo>
                    <a:pt x="2047903" y="347915"/>
                  </a:lnTo>
                  <a:lnTo>
                    <a:pt x="2059741" y="348890"/>
                  </a:lnTo>
                  <a:lnTo>
                    <a:pt x="2071578" y="349723"/>
                  </a:lnTo>
                  <a:lnTo>
                    <a:pt x="2083416" y="350435"/>
                  </a:lnTo>
                  <a:lnTo>
                    <a:pt x="2095253" y="351043"/>
                  </a:lnTo>
                  <a:lnTo>
                    <a:pt x="2107091" y="351562"/>
                  </a:lnTo>
                  <a:lnTo>
                    <a:pt x="2118929" y="352005"/>
                  </a:lnTo>
                  <a:lnTo>
                    <a:pt x="2130766" y="352383"/>
                  </a:lnTo>
                  <a:lnTo>
                    <a:pt x="2142604" y="352705"/>
                  </a:lnTo>
                  <a:lnTo>
                    <a:pt x="2154441" y="352979"/>
                  </a:lnTo>
                  <a:lnTo>
                    <a:pt x="2166279" y="353213"/>
                  </a:lnTo>
                  <a:lnTo>
                    <a:pt x="2178117" y="353412"/>
                  </a:lnTo>
                  <a:lnTo>
                    <a:pt x="2189954" y="353581"/>
                  </a:lnTo>
                  <a:lnTo>
                    <a:pt x="2201792" y="353726"/>
                  </a:lnTo>
                  <a:lnTo>
                    <a:pt x="2213629" y="353849"/>
                  </a:lnTo>
                  <a:lnTo>
                    <a:pt x="2225467" y="353953"/>
                  </a:lnTo>
                  <a:lnTo>
                    <a:pt x="2237304" y="354042"/>
                  </a:lnTo>
                  <a:lnTo>
                    <a:pt x="2249142" y="354118"/>
                  </a:lnTo>
                  <a:lnTo>
                    <a:pt x="2260980" y="354183"/>
                  </a:lnTo>
                  <a:lnTo>
                    <a:pt x="2272817" y="354238"/>
                  </a:lnTo>
                  <a:lnTo>
                    <a:pt x="2284655" y="354285"/>
                  </a:lnTo>
                  <a:lnTo>
                    <a:pt x="2296492" y="354324"/>
                  </a:lnTo>
                  <a:lnTo>
                    <a:pt x="2308330" y="354358"/>
                  </a:lnTo>
                  <a:lnTo>
                    <a:pt x="2320168" y="354387"/>
                  </a:lnTo>
                  <a:lnTo>
                    <a:pt x="2332005" y="354411"/>
                  </a:lnTo>
                  <a:lnTo>
                    <a:pt x="2343843" y="354432"/>
                  </a:lnTo>
                  <a:lnTo>
                    <a:pt x="2343843" y="354492"/>
                  </a:lnTo>
                  <a:lnTo>
                    <a:pt x="2355680" y="354481"/>
                  </a:lnTo>
                  <a:lnTo>
                    <a:pt x="2367518" y="354469"/>
                  </a:lnTo>
                  <a:lnTo>
                    <a:pt x="2379356" y="354455"/>
                  </a:lnTo>
                  <a:lnTo>
                    <a:pt x="2391193" y="354438"/>
                  </a:lnTo>
                  <a:lnTo>
                    <a:pt x="2403031" y="354418"/>
                  </a:lnTo>
                  <a:lnTo>
                    <a:pt x="2414868" y="354394"/>
                  </a:lnTo>
                  <a:lnTo>
                    <a:pt x="2426706" y="354367"/>
                  </a:lnTo>
                  <a:lnTo>
                    <a:pt x="2438544" y="354335"/>
                  </a:lnTo>
                  <a:lnTo>
                    <a:pt x="2450381" y="354297"/>
                  </a:lnTo>
                  <a:lnTo>
                    <a:pt x="2462219" y="354252"/>
                  </a:lnTo>
                  <a:lnTo>
                    <a:pt x="2474056" y="354200"/>
                  </a:lnTo>
                  <a:lnTo>
                    <a:pt x="2485894" y="354139"/>
                  </a:lnTo>
                  <a:lnTo>
                    <a:pt x="2497732" y="354066"/>
                  </a:lnTo>
                  <a:lnTo>
                    <a:pt x="2509569" y="353982"/>
                  </a:lnTo>
                  <a:lnTo>
                    <a:pt x="2521407" y="353882"/>
                  </a:lnTo>
                  <a:lnTo>
                    <a:pt x="2533244" y="353765"/>
                  </a:lnTo>
                  <a:lnTo>
                    <a:pt x="2545082" y="353628"/>
                  </a:lnTo>
                  <a:lnTo>
                    <a:pt x="2556919" y="353467"/>
                  </a:lnTo>
                  <a:lnTo>
                    <a:pt x="2568757" y="353278"/>
                  </a:lnTo>
                  <a:lnTo>
                    <a:pt x="2580595" y="353057"/>
                  </a:lnTo>
                  <a:lnTo>
                    <a:pt x="2592432" y="352797"/>
                  </a:lnTo>
                  <a:lnTo>
                    <a:pt x="2604270" y="352493"/>
                  </a:lnTo>
                  <a:lnTo>
                    <a:pt x="2616107" y="352137"/>
                  </a:lnTo>
                  <a:lnTo>
                    <a:pt x="2627945" y="351720"/>
                  </a:lnTo>
                  <a:lnTo>
                    <a:pt x="2639783" y="351233"/>
                  </a:lnTo>
                  <a:lnTo>
                    <a:pt x="2651620" y="350664"/>
                  </a:lnTo>
                  <a:lnTo>
                    <a:pt x="2663458" y="349999"/>
                  </a:lnTo>
                  <a:lnTo>
                    <a:pt x="2675295" y="349225"/>
                  </a:lnTo>
                  <a:lnTo>
                    <a:pt x="2687133" y="348324"/>
                  </a:lnTo>
                  <a:lnTo>
                    <a:pt x="2698971" y="347276"/>
                  </a:lnTo>
                  <a:lnTo>
                    <a:pt x="2710808" y="346061"/>
                  </a:lnTo>
                  <a:lnTo>
                    <a:pt x="2722646" y="344655"/>
                  </a:lnTo>
                  <a:lnTo>
                    <a:pt x="2734483" y="343032"/>
                  </a:lnTo>
                  <a:lnTo>
                    <a:pt x="2746321" y="341164"/>
                  </a:lnTo>
                  <a:lnTo>
                    <a:pt x="2758159" y="339021"/>
                  </a:lnTo>
                  <a:lnTo>
                    <a:pt x="2769996" y="336573"/>
                  </a:lnTo>
                  <a:lnTo>
                    <a:pt x="2781834" y="333789"/>
                  </a:lnTo>
                  <a:lnTo>
                    <a:pt x="2793671" y="330638"/>
                  </a:lnTo>
                  <a:lnTo>
                    <a:pt x="2805509" y="327093"/>
                  </a:lnTo>
                  <a:lnTo>
                    <a:pt x="2817347" y="323131"/>
                  </a:lnTo>
                  <a:lnTo>
                    <a:pt x="2829184" y="318733"/>
                  </a:lnTo>
                  <a:lnTo>
                    <a:pt x="2841022" y="313890"/>
                  </a:lnTo>
                  <a:lnTo>
                    <a:pt x="2852859" y="308606"/>
                  </a:lnTo>
                  <a:lnTo>
                    <a:pt x="2864697" y="302895"/>
                  </a:lnTo>
                  <a:lnTo>
                    <a:pt x="2876534" y="296786"/>
                  </a:lnTo>
                  <a:lnTo>
                    <a:pt x="2888372" y="290324"/>
                  </a:lnTo>
                  <a:lnTo>
                    <a:pt x="2900210" y="283568"/>
                  </a:lnTo>
                  <a:lnTo>
                    <a:pt x="2912047" y="276592"/>
                  </a:lnTo>
                  <a:lnTo>
                    <a:pt x="2923885" y="269478"/>
                  </a:lnTo>
                  <a:lnTo>
                    <a:pt x="2935722" y="262318"/>
                  </a:lnTo>
                  <a:lnTo>
                    <a:pt x="2947560" y="255205"/>
                  </a:lnTo>
                  <a:lnTo>
                    <a:pt x="2959398" y="248228"/>
                  </a:lnTo>
                  <a:lnTo>
                    <a:pt x="2971235" y="241473"/>
                  </a:lnTo>
                  <a:lnTo>
                    <a:pt x="2983073" y="235011"/>
                  </a:lnTo>
                  <a:lnTo>
                    <a:pt x="2994910" y="228902"/>
                  </a:lnTo>
                  <a:lnTo>
                    <a:pt x="3006748" y="223190"/>
                  </a:lnTo>
                  <a:lnTo>
                    <a:pt x="3018586" y="217906"/>
                  </a:lnTo>
                  <a:lnTo>
                    <a:pt x="3030423" y="213064"/>
                  </a:lnTo>
                  <a:lnTo>
                    <a:pt x="3042261" y="208666"/>
                  </a:lnTo>
                  <a:lnTo>
                    <a:pt x="3054098" y="204703"/>
                  </a:lnTo>
                  <a:lnTo>
                    <a:pt x="3065936" y="201158"/>
                  </a:lnTo>
                  <a:lnTo>
                    <a:pt x="3077774" y="198008"/>
                  </a:lnTo>
                  <a:lnTo>
                    <a:pt x="3089611" y="195224"/>
                  </a:lnTo>
                  <a:lnTo>
                    <a:pt x="3101449" y="192776"/>
                  </a:lnTo>
                  <a:lnTo>
                    <a:pt x="3113286" y="190633"/>
                  </a:lnTo>
                  <a:lnTo>
                    <a:pt x="3125124" y="188765"/>
                  </a:lnTo>
                  <a:lnTo>
                    <a:pt x="3136962" y="187142"/>
                  </a:lnTo>
                  <a:lnTo>
                    <a:pt x="3148799" y="185736"/>
                  </a:lnTo>
                  <a:lnTo>
                    <a:pt x="3160637" y="184521"/>
                  </a:lnTo>
                  <a:lnTo>
                    <a:pt x="3172474" y="183473"/>
                  </a:lnTo>
                  <a:lnTo>
                    <a:pt x="3184312" y="182572"/>
                  </a:lnTo>
                  <a:lnTo>
                    <a:pt x="3196149" y="181797"/>
                  </a:lnTo>
                  <a:lnTo>
                    <a:pt x="3207987" y="181133"/>
                  </a:lnTo>
                  <a:lnTo>
                    <a:pt x="3219825" y="180564"/>
                  </a:lnTo>
                  <a:lnTo>
                    <a:pt x="3231662" y="180076"/>
                  </a:lnTo>
                  <a:lnTo>
                    <a:pt x="3243500" y="179660"/>
                  </a:lnTo>
                  <a:lnTo>
                    <a:pt x="3255337" y="179304"/>
                  </a:lnTo>
                  <a:lnTo>
                    <a:pt x="3267175" y="179000"/>
                  </a:lnTo>
                  <a:lnTo>
                    <a:pt x="3279013" y="178740"/>
                  </a:lnTo>
                  <a:lnTo>
                    <a:pt x="3290850" y="178519"/>
                  </a:lnTo>
                  <a:lnTo>
                    <a:pt x="3302688" y="178330"/>
                  </a:lnTo>
                  <a:lnTo>
                    <a:pt x="3314525" y="178169"/>
                  </a:lnTo>
                  <a:lnTo>
                    <a:pt x="3326363" y="178032"/>
                  </a:lnTo>
                  <a:lnTo>
                    <a:pt x="3338201" y="177915"/>
                  </a:lnTo>
                  <a:lnTo>
                    <a:pt x="3350038" y="177815"/>
                  </a:lnTo>
                  <a:lnTo>
                    <a:pt x="3361876" y="177731"/>
                  </a:lnTo>
                  <a:lnTo>
                    <a:pt x="3373713" y="177658"/>
                  </a:lnTo>
                  <a:lnTo>
                    <a:pt x="3385551" y="177597"/>
                  </a:lnTo>
                  <a:lnTo>
                    <a:pt x="3397389" y="177545"/>
                  </a:lnTo>
                  <a:lnTo>
                    <a:pt x="3409226" y="177500"/>
                  </a:lnTo>
                  <a:lnTo>
                    <a:pt x="3421064" y="177462"/>
                  </a:lnTo>
                  <a:lnTo>
                    <a:pt x="3432901" y="177430"/>
                  </a:lnTo>
                  <a:lnTo>
                    <a:pt x="3444739" y="177402"/>
                  </a:lnTo>
                  <a:lnTo>
                    <a:pt x="3456576" y="177379"/>
                  </a:lnTo>
                  <a:lnTo>
                    <a:pt x="3468414" y="177359"/>
                  </a:lnTo>
                  <a:lnTo>
                    <a:pt x="3480252" y="177342"/>
                  </a:lnTo>
                  <a:lnTo>
                    <a:pt x="3492089" y="177328"/>
                  </a:lnTo>
                  <a:lnTo>
                    <a:pt x="3503927" y="177316"/>
                  </a:lnTo>
                  <a:lnTo>
                    <a:pt x="3515764" y="177305"/>
                  </a:lnTo>
                  <a:lnTo>
                    <a:pt x="3515764" y="177246"/>
                  </a:lnTo>
                  <a:lnTo>
                    <a:pt x="3527602" y="177246"/>
                  </a:lnTo>
                  <a:lnTo>
                    <a:pt x="3539440" y="177246"/>
                  </a:lnTo>
                  <a:lnTo>
                    <a:pt x="3551277" y="177246"/>
                  </a:lnTo>
                  <a:lnTo>
                    <a:pt x="3563115" y="177246"/>
                  </a:lnTo>
                  <a:lnTo>
                    <a:pt x="3574952" y="177246"/>
                  </a:lnTo>
                  <a:lnTo>
                    <a:pt x="3586790" y="177246"/>
                  </a:lnTo>
                  <a:lnTo>
                    <a:pt x="3598628" y="177246"/>
                  </a:lnTo>
                  <a:lnTo>
                    <a:pt x="3610465" y="177246"/>
                  </a:lnTo>
                  <a:lnTo>
                    <a:pt x="3622303" y="177246"/>
                  </a:lnTo>
                  <a:lnTo>
                    <a:pt x="3634140" y="177246"/>
                  </a:lnTo>
                  <a:lnTo>
                    <a:pt x="3645978" y="177246"/>
                  </a:lnTo>
                  <a:lnTo>
                    <a:pt x="3657816" y="177246"/>
                  </a:lnTo>
                  <a:lnTo>
                    <a:pt x="3669653" y="177246"/>
                  </a:lnTo>
                  <a:lnTo>
                    <a:pt x="3681491" y="177246"/>
                  </a:lnTo>
                  <a:lnTo>
                    <a:pt x="3693328" y="177246"/>
                  </a:lnTo>
                  <a:lnTo>
                    <a:pt x="3705166" y="177246"/>
                  </a:lnTo>
                  <a:lnTo>
                    <a:pt x="3717004" y="177246"/>
                  </a:lnTo>
                  <a:lnTo>
                    <a:pt x="3728841" y="177246"/>
                  </a:lnTo>
                  <a:lnTo>
                    <a:pt x="3740679" y="177246"/>
                  </a:lnTo>
                  <a:lnTo>
                    <a:pt x="3752516" y="177246"/>
                  </a:lnTo>
                  <a:lnTo>
                    <a:pt x="3764354" y="177246"/>
                  </a:lnTo>
                  <a:lnTo>
                    <a:pt x="3776191" y="177246"/>
                  </a:lnTo>
                  <a:lnTo>
                    <a:pt x="3788029" y="177246"/>
                  </a:lnTo>
                  <a:lnTo>
                    <a:pt x="3799867" y="177246"/>
                  </a:lnTo>
                  <a:lnTo>
                    <a:pt x="3811704" y="177246"/>
                  </a:lnTo>
                  <a:lnTo>
                    <a:pt x="3823542" y="177246"/>
                  </a:lnTo>
                  <a:lnTo>
                    <a:pt x="3835379" y="177246"/>
                  </a:lnTo>
                  <a:lnTo>
                    <a:pt x="3847217" y="177246"/>
                  </a:lnTo>
                  <a:lnTo>
                    <a:pt x="3859055" y="177246"/>
                  </a:lnTo>
                  <a:lnTo>
                    <a:pt x="3870892" y="177246"/>
                  </a:lnTo>
                  <a:lnTo>
                    <a:pt x="3882730" y="177246"/>
                  </a:lnTo>
                  <a:lnTo>
                    <a:pt x="3894567" y="177246"/>
                  </a:lnTo>
                  <a:lnTo>
                    <a:pt x="3906405" y="177246"/>
                  </a:lnTo>
                  <a:lnTo>
                    <a:pt x="3918243" y="177246"/>
                  </a:lnTo>
                  <a:lnTo>
                    <a:pt x="3930080" y="177246"/>
                  </a:lnTo>
                  <a:lnTo>
                    <a:pt x="3941918" y="177246"/>
                  </a:lnTo>
                  <a:lnTo>
                    <a:pt x="3953755" y="177246"/>
                  </a:lnTo>
                  <a:lnTo>
                    <a:pt x="3965593" y="177246"/>
                  </a:lnTo>
                  <a:lnTo>
                    <a:pt x="3977431" y="177246"/>
                  </a:lnTo>
                  <a:lnTo>
                    <a:pt x="3989268" y="177246"/>
                  </a:lnTo>
                  <a:lnTo>
                    <a:pt x="4001106" y="177246"/>
                  </a:lnTo>
                  <a:lnTo>
                    <a:pt x="4012943" y="177246"/>
                  </a:lnTo>
                  <a:lnTo>
                    <a:pt x="4024781" y="177246"/>
                  </a:lnTo>
                  <a:lnTo>
                    <a:pt x="4036619" y="177246"/>
                  </a:lnTo>
                  <a:lnTo>
                    <a:pt x="4048456" y="177246"/>
                  </a:lnTo>
                  <a:lnTo>
                    <a:pt x="4060294" y="177246"/>
                  </a:lnTo>
                  <a:lnTo>
                    <a:pt x="4072131" y="177246"/>
                  </a:lnTo>
                  <a:lnTo>
                    <a:pt x="4083969" y="177246"/>
                  </a:lnTo>
                  <a:lnTo>
                    <a:pt x="4095806" y="177246"/>
                  </a:lnTo>
                  <a:lnTo>
                    <a:pt x="4107644" y="177246"/>
                  </a:lnTo>
                  <a:lnTo>
                    <a:pt x="4119482" y="177246"/>
                  </a:lnTo>
                  <a:lnTo>
                    <a:pt x="4131319" y="177246"/>
                  </a:lnTo>
                  <a:lnTo>
                    <a:pt x="4143157" y="177246"/>
                  </a:lnTo>
                  <a:lnTo>
                    <a:pt x="4154994" y="177246"/>
                  </a:lnTo>
                  <a:lnTo>
                    <a:pt x="4166832" y="177246"/>
                  </a:lnTo>
                  <a:lnTo>
                    <a:pt x="4178670" y="177246"/>
                  </a:lnTo>
                  <a:lnTo>
                    <a:pt x="4190507" y="177246"/>
                  </a:lnTo>
                  <a:lnTo>
                    <a:pt x="4202345" y="177246"/>
                  </a:lnTo>
                  <a:lnTo>
                    <a:pt x="4214182" y="177246"/>
                  </a:lnTo>
                  <a:lnTo>
                    <a:pt x="4226020" y="177246"/>
                  </a:lnTo>
                  <a:lnTo>
                    <a:pt x="4237858" y="177246"/>
                  </a:lnTo>
                  <a:lnTo>
                    <a:pt x="4249695" y="177246"/>
                  </a:lnTo>
                  <a:lnTo>
                    <a:pt x="4261533" y="177246"/>
                  </a:lnTo>
                  <a:lnTo>
                    <a:pt x="4273370" y="177246"/>
                  </a:lnTo>
                  <a:lnTo>
                    <a:pt x="4285208" y="177246"/>
                  </a:lnTo>
                  <a:lnTo>
                    <a:pt x="4297046" y="177246"/>
                  </a:lnTo>
                  <a:lnTo>
                    <a:pt x="4308883" y="177246"/>
                  </a:lnTo>
                  <a:lnTo>
                    <a:pt x="4320721" y="177246"/>
                  </a:lnTo>
                  <a:lnTo>
                    <a:pt x="4332558" y="177246"/>
                  </a:lnTo>
                  <a:lnTo>
                    <a:pt x="4344396" y="177246"/>
                  </a:lnTo>
                  <a:lnTo>
                    <a:pt x="4356234" y="177246"/>
                  </a:lnTo>
                  <a:lnTo>
                    <a:pt x="4368071" y="177246"/>
                  </a:lnTo>
                  <a:lnTo>
                    <a:pt x="4379909" y="177246"/>
                  </a:lnTo>
                  <a:lnTo>
                    <a:pt x="4391746" y="177246"/>
                  </a:lnTo>
                  <a:lnTo>
                    <a:pt x="4403584" y="177246"/>
                  </a:lnTo>
                  <a:lnTo>
                    <a:pt x="4415421" y="177246"/>
                  </a:lnTo>
                  <a:lnTo>
                    <a:pt x="4427259" y="177246"/>
                  </a:lnTo>
                  <a:lnTo>
                    <a:pt x="4439097" y="177246"/>
                  </a:lnTo>
                  <a:lnTo>
                    <a:pt x="4450934" y="177246"/>
                  </a:lnTo>
                  <a:lnTo>
                    <a:pt x="4462772" y="177246"/>
                  </a:lnTo>
                  <a:lnTo>
                    <a:pt x="4474609" y="177246"/>
                  </a:lnTo>
                  <a:lnTo>
                    <a:pt x="4486447" y="177246"/>
                  </a:lnTo>
                  <a:lnTo>
                    <a:pt x="4498285" y="177246"/>
                  </a:lnTo>
                  <a:lnTo>
                    <a:pt x="4510122" y="177246"/>
                  </a:lnTo>
                  <a:lnTo>
                    <a:pt x="4521960" y="177246"/>
                  </a:lnTo>
                  <a:lnTo>
                    <a:pt x="4533797" y="177246"/>
                  </a:lnTo>
                  <a:lnTo>
                    <a:pt x="4545635" y="177246"/>
                  </a:lnTo>
                  <a:lnTo>
                    <a:pt x="4557473" y="177246"/>
                  </a:lnTo>
                  <a:lnTo>
                    <a:pt x="4569310" y="177246"/>
                  </a:lnTo>
                  <a:lnTo>
                    <a:pt x="4581148" y="177246"/>
                  </a:lnTo>
                  <a:lnTo>
                    <a:pt x="4592985" y="177246"/>
                  </a:lnTo>
                  <a:lnTo>
                    <a:pt x="4604823" y="177246"/>
                  </a:lnTo>
                  <a:lnTo>
                    <a:pt x="4616661" y="177246"/>
                  </a:lnTo>
                  <a:lnTo>
                    <a:pt x="4628498" y="177246"/>
                  </a:lnTo>
                  <a:lnTo>
                    <a:pt x="4640336" y="177246"/>
                  </a:lnTo>
                  <a:lnTo>
                    <a:pt x="4652173" y="177246"/>
                  </a:lnTo>
                  <a:lnTo>
                    <a:pt x="4664011" y="177246"/>
                  </a:lnTo>
                  <a:lnTo>
                    <a:pt x="4675849" y="177246"/>
                  </a:lnTo>
                  <a:lnTo>
                    <a:pt x="4687686" y="177246"/>
                  </a:lnTo>
                </a:path>
              </a:pathLst>
            </a:custGeom>
            <a:ln w="40651" cap="flat">
              <a:solidFill>
                <a:srgbClr val="06A4FF">
                  <a:alpha val="100000"/>
                </a:srgbClr>
              </a:solidFill>
              <a:prstDash val="solid"/>
              <a:round/>
            </a:ln>
          </p:spPr>
          <p:txBody>
            <a:bodyPr/>
            <a:lstStyle/>
            <a:p/>
          </p:txBody>
        </p:sp>
        <p:sp>
          <p:nvSpPr>
            <p:cNvPr id="51" name="pl51"/>
            <p:cNvSpPr/>
            <p:nvPr/>
          </p:nvSpPr>
          <p:spPr>
            <a:xfrm>
              <a:off x="2482351" y="1076779"/>
              <a:ext cx="4687686" cy="354492"/>
            </a:xfrm>
            <a:custGeom>
              <a:avLst/>
              <a:pathLst>
                <a:path w="4687686" h="35449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18"/>
                  </a:lnTo>
                  <a:lnTo>
                    <a:pt x="1183759" y="139"/>
                  </a:lnTo>
                  <a:lnTo>
                    <a:pt x="1195596" y="164"/>
                  </a:lnTo>
                  <a:lnTo>
                    <a:pt x="1207434" y="193"/>
                  </a:lnTo>
                  <a:lnTo>
                    <a:pt x="1219272" y="226"/>
                  </a:lnTo>
                  <a:lnTo>
                    <a:pt x="1231109" y="266"/>
                  </a:lnTo>
                  <a:lnTo>
                    <a:pt x="1242947" y="313"/>
                  </a:lnTo>
                  <a:lnTo>
                    <a:pt x="1254784" y="368"/>
                  </a:lnTo>
                  <a:lnTo>
                    <a:pt x="1266622" y="432"/>
                  </a:lnTo>
                  <a:lnTo>
                    <a:pt x="1278459" y="508"/>
                  </a:lnTo>
                  <a:lnTo>
                    <a:pt x="1290297" y="597"/>
                  </a:lnTo>
                  <a:lnTo>
                    <a:pt x="1302135" y="702"/>
                  </a:lnTo>
                  <a:lnTo>
                    <a:pt x="1313972" y="825"/>
                  </a:lnTo>
                  <a:lnTo>
                    <a:pt x="1325810" y="969"/>
                  </a:lnTo>
                  <a:lnTo>
                    <a:pt x="1337647" y="1139"/>
                  </a:lnTo>
                  <a:lnTo>
                    <a:pt x="1349485" y="1338"/>
                  </a:lnTo>
                  <a:lnTo>
                    <a:pt x="1361323" y="1572"/>
                  </a:lnTo>
                  <a:lnTo>
                    <a:pt x="1373160" y="1846"/>
                  </a:lnTo>
                  <a:lnTo>
                    <a:pt x="1384998" y="2168"/>
                  </a:lnTo>
                  <a:lnTo>
                    <a:pt x="1396835" y="2545"/>
                  </a:lnTo>
                  <a:lnTo>
                    <a:pt x="1408673" y="2988"/>
                  </a:lnTo>
                  <a:lnTo>
                    <a:pt x="1420511" y="3507"/>
                  </a:lnTo>
                  <a:lnTo>
                    <a:pt x="1432348" y="4116"/>
                  </a:lnTo>
                  <a:lnTo>
                    <a:pt x="1444186" y="4828"/>
                  </a:lnTo>
                  <a:lnTo>
                    <a:pt x="1456023" y="5661"/>
                  </a:lnTo>
                  <a:lnTo>
                    <a:pt x="1467861" y="6636"/>
                  </a:lnTo>
                  <a:lnTo>
                    <a:pt x="1479699" y="7774"/>
                  </a:lnTo>
                  <a:lnTo>
                    <a:pt x="1491536" y="9103"/>
                  </a:lnTo>
                  <a:lnTo>
                    <a:pt x="1503374" y="10652"/>
                  </a:lnTo>
                  <a:lnTo>
                    <a:pt x="1515211" y="12455"/>
                  </a:lnTo>
                  <a:lnTo>
                    <a:pt x="1527049" y="14550"/>
                  </a:lnTo>
                  <a:lnTo>
                    <a:pt x="1538887" y="16980"/>
                  </a:lnTo>
                  <a:lnTo>
                    <a:pt x="1550724" y="19792"/>
                  </a:lnTo>
                  <a:lnTo>
                    <a:pt x="1562562" y="23038"/>
                  </a:lnTo>
                  <a:lnTo>
                    <a:pt x="1574399" y="26774"/>
                  </a:lnTo>
                  <a:lnTo>
                    <a:pt x="1586237" y="31060"/>
                  </a:lnTo>
                  <a:lnTo>
                    <a:pt x="1598074" y="35955"/>
                  </a:lnTo>
                  <a:lnTo>
                    <a:pt x="1609912" y="41524"/>
                  </a:lnTo>
                  <a:lnTo>
                    <a:pt x="1621750" y="47825"/>
                  </a:lnTo>
                  <a:lnTo>
                    <a:pt x="1633587" y="54915"/>
                  </a:lnTo>
                  <a:lnTo>
                    <a:pt x="1645425" y="62841"/>
                  </a:lnTo>
                  <a:lnTo>
                    <a:pt x="1657262" y="71637"/>
                  </a:lnTo>
                  <a:lnTo>
                    <a:pt x="1669100" y="81321"/>
                  </a:lnTo>
                  <a:lnTo>
                    <a:pt x="1680938" y="91889"/>
                  </a:lnTo>
                  <a:lnTo>
                    <a:pt x="1692775" y="103312"/>
                  </a:lnTo>
                  <a:lnTo>
                    <a:pt x="1704613" y="115530"/>
                  </a:lnTo>
                  <a:lnTo>
                    <a:pt x="1716450" y="128454"/>
                  </a:lnTo>
                  <a:lnTo>
                    <a:pt x="1728288" y="141965"/>
                  </a:lnTo>
                  <a:lnTo>
                    <a:pt x="1740126" y="155918"/>
                  </a:lnTo>
                  <a:lnTo>
                    <a:pt x="1751963" y="170145"/>
                  </a:lnTo>
                  <a:lnTo>
                    <a:pt x="1763801" y="184465"/>
                  </a:lnTo>
                  <a:lnTo>
                    <a:pt x="1775638" y="198692"/>
                  </a:lnTo>
                  <a:lnTo>
                    <a:pt x="1787476" y="212645"/>
                  </a:lnTo>
                  <a:lnTo>
                    <a:pt x="1799314" y="226156"/>
                  </a:lnTo>
                  <a:lnTo>
                    <a:pt x="1811151" y="239081"/>
                  </a:lnTo>
                  <a:lnTo>
                    <a:pt x="1822989" y="251299"/>
                  </a:lnTo>
                  <a:lnTo>
                    <a:pt x="1834826" y="262721"/>
                  </a:lnTo>
                  <a:lnTo>
                    <a:pt x="1846664" y="273289"/>
                  </a:lnTo>
                  <a:lnTo>
                    <a:pt x="1858502" y="282973"/>
                  </a:lnTo>
                  <a:lnTo>
                    <a:pt x="1870339" y="291769"/>
                  </a:lnTo>
                  <a:lnTo>
                    <a:pt x="1882177" y="299695"/>
                  </a:lnTo>
                  <a:lnTo>
                    <a:pt x="1894014" y="306785"/>
                  </a:lnTo>
                  <a:lnTo>
                    <a:pt x="1905852" y="313086"/>
                  </a:lnTo>
                  <a:lnTo>
                    <a:pt x="1917689" y="318655"/>
                  </a:lnTo>
                  <a:lnTo>
                    <a:pt x="1929527" y="323551"/>
                  </a:lnTo>
                  <a:lnTo>
                    <a:pt x="1941365" y="327836"/>
                  </a:lnTo>
                  <a:lnTo>
                    <a:pt x="1953202" y="331572"/>
                  </a:lnTo>
                  <a:lnTo>
                    <a:pt x="1965040" y="334818"/>
                  </a:lnTo>
                  <a:lnTo>
                    <a:pt x="1976877" y="337630"/>
                  </a:lnTo>
                  <a:lnTo>
                    <a:pt x="1988715" y="340060"/>
                  </a:lnTo>
                  <a:lnTo>
                    <a:pt x="2000553" y="342155"/>
                  </a:lnTo>
                  <a:lnTo>
                    <a:pt x="2012390" y="343958"/>
                  </a:lnTo>
                  <a:lnTo>
                    <a:pt x="2024228" y="345507"/>
                  </a:lnTo>
                  <a:lnTo>
                    <a:pt x="2036065" y="346836"/>
                  </a:lnTo>
                  <a:lnTo>
                    <a:pt x="2047903" y="347974"/>
                  </a:lnTo>
                  <a:lnTo>
                    <a:pt x="2059741" y="348949"/>
                  </a:lnTo>
                  <a:lnTo>
                    <a:pt x="2071578" y="349782"/>
                  </a:lnTo>
                  <a:lnTo>
                    <a:pt x="2083416" y="350495"/>
                  </a:lnTo>
                  <a:lnTo>
                    <a:pt x="2095253" y="351103"/>
                  </a:lnTo>
                  <a:lnTo>
                    <a:pt x="2107091" y="351622"/>
                  </a:lnTo>
                  <a:lnTo>
                    <a:pt x="2118929" y="352065"/>
                  </a:lnTo>
                  <a:lnTo>
                    <a:pt x="2130766" y="352442"/>
                  </a:lnTo>
                  <a:lnTo>
                    <a:pt x="2142604" y="352764"/>
                  </a:lnTo>
                  <a:lnTo>
                    <a:pt x="2154441" y="353039"/>
                  </a:lnTo>
                  <a:lnTo>
                    <a:pt x="2166279" y="353272"/>
                  </a:lnTo>
                  <a:lnTo>
                    <a:pt x="2178117" y="353471"/>
                  </a:lnTo>
                  <a:lnTo>
                    <a:pt x="2189954" y="353641"/>
                  </a:lnTo>
                  <a:lnTo>
                    <a:pt x="2201792" y="353785"/>
                  </a:lnTo>
                  <a:lnTo>
                    <a:pt x="2213629" y="353908"/>
                  </a:lnTo>
                  <a:lnTo>
                    <a:pt x="2225467" y="354013"/>
                  </a:lnTo>
                  <a:lnTo>
                    <a:pt x="2237304" y="354102"/>
                  </a:lnTo>
                  <a:lnTo>
                    <a:pt x="2249142" y="354178"/>
                  </a:lnTo>
                  <a:lnTo>
                    <a:pt x="2260980" y="354242"/>
                  </a:lnTo>
                  <a:lnTo>
                    <a:pt x="2272817" y="354297"/>
                  </a:lnTo>
                  <a:lnTo>
                    <a:pt x="2284655" y="354344"/>
                  </a:lnTo>
                  <a:lnTo>
                    <a:pt x="2296492" y="354384"/>
                  </a:lnTo>
                  <a:lnTo>
                    <a:pt x="2308330" y="354418"/>
                  </a:lnTo>
                  <a:lnTo>
                    <a:pt x="2320168" y="354446"/>
                  </a:lnTo>
                  <a:lnTo>
                    <a:pt x="2332005" y="354471"/>
                  </a:lnTo>
                  <a:lnTo>
                    <a:pt x="2343843" y="354492"/>
                  </a:lnTo>
                  <a:lnTo>
                    <a:pt x="2343843" y="354492"/>
                  </a:lnTo>
                  <a:lnTo>
                    <a:pt x="2355680" y="354471"/>
                  </a:lnTo>
                  <a:lnTo>
                    <a:pt x="2367518" y="354446"/>
                  </a:lnTo>
                  <a:lnTo>
                    <a:pt x="2379356" y="354418"/>
                  </a:lnTo>
                  <a:lnTo>
                    <a:pt x="2391193" y="354384"/>
                  </a:lnTo>
                  <a:lnTo>
                    <a:pt x="2403031" y="354344"/>
                  </a:lnTo>
                  <a:lnTo>
                    <a:pt x="2414868" y="354297"/>
                  </a:lnTo>
                  <a:lnTo>
                    <a:pt x="2426706" y="354242"/>
                  </a:lnTo>
                  <a:lnTo>
                    <a:pt x="2438544" y="354178"/>
                  </a:lnTo>
                  <a:lnTo>
                    <a:pt x="2450381" y="354102"/>
                  </a:lnTo>
                  <a:lnTo>
                    <a:pt x="2462219" y="354013"/>
                  </a:lnTo>
                  <a:lnTo>
                    <a:pt x="2474056" y="353908"/>
                  </a:lnTo>
                  <a:lnTo>
                    <a:pt x="2485894" y="353785"/>
                  </a:lnTo>
                  <a:lnTo>
                    <a:pt x="2497732" y="353641"/>
                  </a:lnTo>
                  <a:lnTo>
                    <a:pt x="2509569" y="353471"/>
                  </a:lnTo>
                  <a:lnTo>
                    <a:pt x="2521407" y="353272"/>
                  </a:lnTo>
                  <a:lnTo>
                    <a:pt x="2533244" y="353039"/>
                  </a:lnTo>
                  <a:lnTo>
                    <a:pt x="2545082" y="352764"/>
                  </a:lnTo>
                  <a:lnTo>
                    <a:pt x="2556919" y="352442"/>
                  </a:lnTo>
                  <a:lnTo>
                    <a:pt x="2568757" y="352065"/>
                  </a:lnTo>
                  <a:lnTo>
                    <a:pt x="2580595" y="351622"/>
                  </a:lnTo>
                  <a:lnTo>
                    <a:pt x="2592432" y="351103"/>
                  </a:lnTo>
                  <a:lnTo>
                    <a:pt x="2604270" y="350495"/>
                  </a:lnTo>
                  <a:lnTo>
                    <a:pt x="2616107" y="349782"/>
                  </a:lnTo>
                  <a:lnTo>
                    <a:pt x="2627945" y="348949"/>
                  </a:lnTo>
                  <a:lnTo>
                    <a:pt x="2639783" y="347974"/>
                  </a:lnTo>
                  <a:lnTo>
                    <a:pt x="2651620" y="346836"/>
                  </a:lnTo>
                  <a:lnTo>
                    <a:pt x="2663458" y="345507"/>
                  </a:lnTo>
                  <a:lnTo>
                    <a:pt x="2675295" y="343958"/>
                  </a:lnTo>
                  <a:lnTo>
                    <a:pt x="2687133" y="342155"/>
                  </a:lnTo>
                  <a:lnTo>
                    <a:pt x="2698971" y="340060"/>
                  </a:lnTo>
                  <a:lnTo>
                    <a:pt x="2710808" y="337630"/>
                  </a:lnTo>
                  <a:lnTo>
                    <a:pt x="2722646" y="334818"/>
                  </a:lnTo>
                  <a:lnTo>
                    <a:pt x="2734483" y="331572"/>
                  </a:lnTo>
                  <a:lnTo>
                    <a:pt x="2746321" y="327836"/>
                  </a:lnTo>
                  <a:lnTo>
                    <a:pt x="2758159" y="323551"/>
                  </a:lnTo>
                  <a:lnTo>
                    <a:pt x="2769996" y="318655"/>
                  </a:lnTo>
                  <a:lnTo>
                    <a:pt x="2781834" y="313086"/>
                  </a:lnTo>
                  <a:lnTo>
                    <a:pt x="2793671" y="306785"/>
                  </a:lnTo>
                  <a:lnTo>
                    <a:pt x="2805509" y="299695"/>
                  </a:lnTo>
                  <a:lnTo>
                    <a:pt x="2817347" y="291769"/>
                  </a:lnTo>
                  <a:lnTo>
                    <a:pt x="2829184" y="282973"/>
                  </a:lnTo>
                  <a:lnTo>
                    <a:pt x="2841022" y="273289"/>
                  </a:lnTo>
                  <a:lnTo>
                    <a:pt x="2852859" y="262721"/>
                  </a:lnTo>
                  <a:lnTo>
                    <a:pt x="2864697" y="251299"/>
                  </a:lnTo>
                  <a:lnTo>
                    <a:pt x="2876534" y="239081"/>
                  </a:lnTo>
                  <a:lnTo>
                    <a:pt x="2888372" y="226156"/>
                  </a:lnTo>
                  <a:lnTo>
                    <a:pt x="2900210" y="212645"/>
                  </a:lnTo>
                  <a:lnTo>
                    <a:pt x="2912047" y="198692"/>
                  </a:lnTo>
                  <a:lnTo>
                    <a:pt x="2923885" y="184465"/>
                  </a:lnTo>
                  <a:lnTo>
                    <a:pt x="2935722" y="170145"/>
                  </a:lnTo>
                  <a:lnTo>
                    <a:pt x="2947560" y="155918"/>
                  </a:lnTo>
                  <a:lnTo>
                    <a:pt x="2959398" y="141965"/>
                  </a:lnTo>
                  <a:lnTo>
                    <a:pt x="2971235" y="128454"/>
                  </a:lnTo>
                  <a:lnTo>
                    <a:pt x="2983073" y="115530"/>
                  </a:lnTo>
                  <a:lnTo>
                    <a:pt x="2994910" y="103312"/>
                  </a:lnTo>
                  <a:lnTo>
                    <a:pt x="3006748" y="91889"/>
                  </a:lnTo>
                  <a:lnTo>
                    <a:pt x="3018586" y="81321"/>
                  </a:lnTo>
                  <a:lnTo>
                    <a:pt x="3030423" y="71637"/>
                  </a:lnTo>
                  <a:lnTo>
                    <a:pt x="3042261" y="62841"/>
                  </a:lnTo>
                  <a:lnTo>
                    <a:pt x="3054098" y="54915"/>
                  </a:lnTo>
                  <a:lnTo>
                    <a:pt x="3065936" y="47825"/>
                  </a:lnTo>
                  <a:lnTo>
                    <a:pt x="3077774" y="41524"/>
                  </a:lnTo>
                  <a:lnTo>
                    <a:pt x="3089611" y="35955"/>
                  </a:lnTo>
                  <a:lnTo>
                    <a:pt x="3101449" y="31060"/>
                  </a:lnTo>
                  <a:lnTo>
                    <a:pt x="3113286" y="26774"/>
                  </a:lnTo>
                  <a:lnTo>
                    <a:pt x="3125124" y="23038"/>
                  </a:lnTo>
                  <a:lnTo>
                    <a:pt x="3136962" y="19792"/>
                  </a:lnTo>
                  <a:lnTo>
                    <a:pt x="3148799" y="16980"/>
                  </a:lnTo>
                  <a:lnTo>
                    <a:pt x="3160637" y="14550"/>
                  </a:lnTo>
                  <a:lnTo>
                    <a:pt x="3172474" y="12455"/>
                  </a:lnTo>
                  <a:lnTo>
                    <a:pt x="3184312" y="10652"/>
                  </a:lnTo>
                  <a:lnTo>
                    <a:pt x="3196149" y="9103"/>
                  </a:lnTo>
                  <a:lnTo>
                    <a:pt x="3207987" y="7774"/>
                  </a:lnTo>
                  <a:lnTo>
                    <a:pt x="3219825" y="6636"/>
                  </a:lnTo>
                  <a:lnTo>
                    <a:pt x="3231662" y="5661"/>
                  </a:lnTo>
                  <a:lnTo>
                    <a:pt x="3243500" y="4828"/>
                  </a:lnTo>
                  <a:lnTo>
                    <a:pt x="3255337" y="4116"/>
                  </a:lnTo>
                  <a:lnTo>
                    <a:pt x="3267175" y="3507"/>
                  </a:lnTo>
                  <a:lnTo>
                    <a:pt x="3279013" y="2988"/>
                  </a:lnTo>
                  <a:lnTo>
                    <a:pt x="3290850" y="2545"/>
                  </a:lnTo>
                  <a:lnTo>
                    <a:pt x="3302688" y="2168"/>
                  </a:lnTo>
                  <a:lnTo>
                    <a:pt x="3314525" y="1846"/>
                  </a:lnTo>
                  <a:lnTo>
                    <a:pt x="3326363" y="1572"/>
                  </a:lnTo>
                  <a:lnTo>
                    <a:pt x="3338201" y="1338"/>
                  </a:lnTo>
                  <a:lnTo>
                    <a:pt x="3350038" y="1139"/>
                  </a:lnTo>
                  <a:lnTo>
                    <a:pt x="3361876" y="969"/>
                  </a:lnTo>
                  <a:lnTo>
                    <a:pt x="3373713" y="825"/>
                  </a:lnTo>
                  <a:lnTo>
                    <a:pt x="3385551" y="702"/>
                  </a:lnTo>
                  <a:lnTo>
                    <a:pt x="3397389" y="597"/>
                  </a:lnTo>
                  <a:lnTo>
                    <a:pt x="3409226" y="508"/>
                  </a:lnTo>
                  <a:lnTo>
                    <a:pt x="3421064" y="432"/>
                  </a:lnTo>
                  <a:lnTo>
                    <a:pt x="3432901" y="368"/>
                  </a:lnTo>
                  <a:lnTo>
                    <a:pt x="3444739" y="313"/>
                  </a:lnTo>
                  <a:lnTo>
                    <a:pt x="3456576" y="266"/>
                  </a:lnTo>
                  <a:lnTo>
                    <a:pt x="3468414" y="226"/>
                  </a:lnTo>
                  <a:lnTo>
                    <a:pt x="3480252" y="193"/>
                  </a:lnTo>
                  <a:lnTo>
                    <a:pt x="3492089" y="164"/>
                  </a:lnTo>
                  <a:lnTo>
                    <a:pt x="3503927" y="139"/>
                  </a:lnTo>
                  <a:lnTo>
                    <a:pt x="3515764" y="118"/>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7698FF">
                  <a:alpha val="100000"/>
                </a:srgbClr>
              </a:solidFill>
              <a:prstDash val="solid"/>
              <a:round/>
            </a:ln>
          </p:spPr>
          <p:txBody>
            <a:bodyPr/>
            <a:lstStyle/>
            <a:p/>
          </p:txBody>
        </p:sp>
        <p:sp>
          <p:nvSpPr>
            <p:cNvPr id="52" name="pl52"/>
            <p:cNvSpPr/>
            <p:nvPr/>
          </p:nvSpPr>
          <p:spPr>
            <a:xfrm>
              <a:off x="2482351" y="2672530"/>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A58AFF">
                  <a:alpha val="100000"/>
                </a:srgbClr>
              </a:solidFill>
              <a:prstDash val="solid"/>
              <a:round/>
            </a:ln>
          </p:spPr>
          <p:txBody>
            <a:bodyPr/>
            <a:lstStyle/>
            <a:p/>
          </p:txBody>
        </p:sp>
        <p:sp>
          <p:nvSpPr>
            <p:cNvPr id="53" name="pl53"/>
            <p:cNvSpPr/>
            <p:nvPr/>
          </p:nvSpPr>
          <p:spPr>
            <a:xfrm>
              <a:off x="2482351" y="3736482"/>
              <a:ext cx="4687686" cy="886349"/>
            </a:xfrm>
            <a:custGeom>
              <a:avLst/>
              <a:pathLst>
                <a:path w="4687686" h="886349">
                  <a:moveTo>
                    <a:pt x="0" y="0"/>
                  </a:moveTo>
                  <a:lnTo>
                    <a:pt x="11837" y="20"/>
                  </a:lnTo>
                  <a:lnTo>
                    <a:pt x="23675" y="45"/>
                  </a:lnTo>
                  <a:lnTo>
                    <a:pt x="35512" y="74"/>
                  </a:lnTo>
                  <a:lnTo>
                    <a:pt x="47350" y="108"/>
                  </a:lnTo>
                  <a:lnTo>
                    <a:pt x="59187" y="147"/>
                  </a:lnTo>
                  <a:lnTo>
                    <a:pt x="71025" y="194"/>
                  </a:lnTo>
                  <a:lnTo>
                    <a:pt x="82863" y="249"/>
                  </a:lnTo>
                  <a:lnTo>
                    <a:pt x="94700" y="313"/>
                  </a:lnTo>
                  <a:lnTo>
                    <a:pt x="106538" y="389"/>
                  </a:lnTo>
                  <a:lnTo>
                    <a:pt x="118375" y="478"/>
                  </a:lnTo>
                  <a:lnTo>
                    <a:pt x="130213" y="583"/>
                  </a:lnTo>
                  <a:lnTo>
                    <a:pt x="142051" y="706"/>
                  </a:lnTo>
                  <a:lnTo>
                    <a:pt x="153888" y="850"/>
                  </a:lnTo>
                  <a:lnTo>
                    <a:pt x="165726" y="1020"/>
                  </a:lnTo>
                  <a:lnTo>
                    <a:pt x="177563" y="1219"/>
                  </a:lnTo>
                  <a:lnTo>
                    <a:pt x="189401" y="1453"/>
                  </a:lnTo>
                  <a:lnTo>
                    <a:pt x="201239" y="1727"/>
                  </a:lnTo>
                  <a:lnTo>
                    <a:pt x="213076" y="2049"/>
                  </a:lnTo>
                  <a:lnTo>
                    <a:pt x="224914" y="2427"/>
                  </a:lnTo>
                  <a:lnTo>
                    <a:pt x="236751" y="2869"/>
                  </a:lnTo>
                  <a:lnTo>
                    <a:pt x="248589" y="3388"/>
                  </a:lnTo>
                  <a:lnTo>
                    <a:pt x="260427" y="3997"/>
                  </a:lnTo>
                  <a:lnTo>
                    <a:pt x="272264" y="4709"/>
                  </a:lnTo>
                  <a:lnTo>
                    <a:pt x="284102" y="5542"/>
                  </a:lnTo>
                  <a:lnTo>
                    <a:pt x="295939" y="6517"/>
                  </a:lnTo>
                  <a:lnTo>
                    <a:pt x="307777" y="7655"/>
                  </a:lnTo>
                  <a:lnTo>
                    <a:pt x="319614" y="8984"/>
                  </a:lnTo>
                  <a:lnTo>
                    <a:pt x="331452" y="10533"/>
                  </a:lnTo>
                  <a:lnTo>
                    <a:pt x="343290" y="12336"/>
                  </a:lnTo>
                  <a:lnTo>
                    <a:pt x="355127" y="14431"/>
                  </a:lnTo>
                  <a:lnTo>
                    <a:pt x="366965" y="16861"/>
                  </a:lnTo>
                  <a:lnTo>
                    <a:pt x="378802" y="19673"/>
                  </a:lnTo>
                  <a:lnTo>
                    <a:pt x="390640" y="22919"/>
                  </a:lnTo>
                  <a:lnTo>
                    <a:pt x="402478" y="26655"/>
                  </a:lnTo>
                  <a:lnTo>
                    <a:pt x="414315" y="30941"/>
                  </a:lnTo>
                  <a:lnTo>
                    <a:pt x="426153" y="35836"/>
                  </a:lnTo>
                  <a:lnTo>
                    <a:pt x="437990" y="41405"/>
                  </a:lnTo>
                  <a:lnTo>
                    <a:pt x="449828" y="47706"/>
                  </a:lnTo>
                  <a:lnTo>
                    <a:pt x="461666" y="54796"/>
                  </a:lnTo>
                  <a:lnTo>
                    <a:pt x="473503" y="62722"/>
                  </a:lnTo>
                  <a:lnTo>
                    <a:pt x="485341" y="71518"/>
                  </a:lnTo>
                  <a:lnTo>
                    <a:pt x="497178" y="81202"/>
                  </a:lnTo>
                  <a:lnTo>
                    <a:pt x="509016" y="91770"/>
                  </a:lnTo>
                  <a:lnTo>
                    <a:pt x="520854" y="103193"/>
                  </a:lnTo>
                  <a:lnTo>
                    <a:pt x="532691" y="115411"/>
                  </a:lnTo>
                  <a:lnTo>
                    <a:pt x="544529" y="128335"/>
                  </a:lnTo>
                  <a:lnTo>
                    <a:pt x="556366" y="141846"/>
                  </a:lnTo>
                  <a:lnTo>
                    <a:pt x="568204" y="155799"/>
                  </a:lnTo>
                  <a:lnTo>
                    <a:pt x="580042" y="170026"/>
                  </a:lnTo>
                  <a:lnTo>
                    <a:pt x="591879" y="184346"/>
                  </a:lnTo>
                  <a:lnTo>
                    <a:pt x="603717" y="198573"/>
                  </a:lnTo>
                  <a:lnTo>
                    <a:pt x="615554" y="212526"/>
                  </a:lnTo>
                  <a:lnTo>
                    <a:pt x="627392" y="226038"/>
                  </a:lnTo>
                  <a:lnTo>
                    <a:pt x="639229" y="238962"/>
                  </a:lnTo>
                  <a:lnTo>
                    <a:pt x="651067" y="251180"/>
                  </a:lnTo>
                  <a:lnTo>
                    <a:pt x="662905" y="262602"/>
                  </a:lnTo>
                  <a:lnTo>
                    <a:pt x="674742" y="273170"/>
                  </a:lnTo>
                  <a:lnTo>
                    <a:pt x="686580" y="282854"/>
                  </a:lnTo>
                  <a:lnTo>
                    <a:pt x="698417" y="291650"/>
                  </a:lnTo>
                  <a:lnTo>
                    <a:pt x="710255" y="299576"/>
                  </a:lnTo>
                  <a:lnTo>
                    <a:pt x="722093" y="306666"/>
                  </a:lnTo>
                  <a:lnTo>
                    <a:pt x="733930" y="312967"/>
                  </a:lnTo>
                  <a:lnTo>
                    <a:pt x="745768" y="318536"/>
                  </a:lnTo>
                  <a:lnTo>
                    <a:pt x="757605" y="323432"/>
                  </a:lnTo>
                  <a:lnTo>
                    <a:pt x="769443" y="327717"/>
                  </a:lnTo>
                  <a:lnTo>
                    <a:pt x="781281" y="331453"/>
                  </a:lnTo>
                  <a:lnTo>
                    <a:pt x="793118" y="334699"/>
                  </a:lnTo>
                  <a:lnTo>
                    <a:pt x="804956" y="337511"/>
                  </a:lnTo>
                  <a:lnTo>
                    <a:pt x="816793" y="339941"/>
                  </a:lnTo>
                  <a:lnTo>
                    <a:pt x="828631" y="342037"/>
                  </a:lnTo>
                  <a:lnTo>
                    <a:pt x="840469" y="343839"/>
                  </a:lnTo>
                  <a:lnTo>
                    <a:pt x="852306" y="345388"/>
                  </a:lnTo>
                  <a:lnTo>
                    <a:pt x="864144" y="346717"/>
                  </a:lnTo>
                  <a:lnTo>
                    <a:pt x="875981" y="347856"/>
                  </a:lnTo>
                  <a:lnTo>
                    <a:pt x="887819" y="348830"/>
                  </a:lnTo>
                  <a:lnTo>
                    <a:pt x="899657" y="349663"/>
                  </a:lnTo>
                  <a:lnTo>
                    <a:pt x="911494" y="350376"/>
                  </a:lnTo>
                  <a:lnTo>
                    <a:pt x="923332" y="350984"/>
                  </a:lnTo>
                  <a:lnTo>
                    <a:pt x="935169" y="351503"/>
                  </a:lnTo>
                  <a:lnTo>
                    <a:pt x="947007" y="351946"/>
                  </a:lnTo>
                  <a:lnTo>
                    <a:pt x="958844" y="352323"/>
                  </a:lnTo>
                  <a:lnTo>
                    <a:pt x="970682" y="352645"/>
                  </a:lnTo>
                  <a:lnTo>
                    <a:pt x="982520" y="352920"/>
                  </a:lnTo>
                  <a:lnTo>
                    <a:pt x="994357" y="353153"/>
                  </a:lnTo>
                  <a:lnTo>
                    <a:pt x="1006195" y="353352"/>
                  </a:lnTo>
                  <a:lnTo>
                    <a:pt x="1018032" y="353522"/>
                  </a:lnTo>
                  <a:lnTo>
                    <a:pt x="1029870" y="353666"/>
                  </a:lnTo>
                  <a:lnTo>
                    <a:pt x="1041708" y="353789"/>
                  </a:lnTo>
                  <a:lnTo>
                    <a:pt x="1053545" y="353894"/>
                  </a:lnTo>
                  <a:lnTo>
                    <a:pt x="1065383" y="353983"/>
                  </a:lnTo>
                  <a:lnTo>
                    <a:pt x="1077220" y="354059"/>
                  </a:lnTo>
                  <a:lnTo>
                    <a:pt x="1089058" y="354123"/>
                  </a:lnTo>
                  <a:lnTo>
                    <a:pt x="1100896" y="354178"/>
                  </a:lnTo>
                  <a:lnTo>
                    <a:pt x="1112733" y="354225"/>
                  </a:lnTo>
                  <a:lnTo>
                    <a:pt x="1124571" y="354265"/>
                  </a:lnTo>
                  <a:lnTo>
                    <a:pt x="1136408" y="354299"/>
                  </a:lnTo>
                  <a:lnTo>
                    <a:pt x="1148246" y="354327"/>
                  </a:lnTo>
                  <a:lnTo>
                    <a:pt x="1160084" y="354352"/>
                  </a:lnTo>
                  <a:lnTo>
                    <a:pt x="1171921" y="354373"/>
                  </a:lnTo>
                  <a:lnTo>
                    <a:pt x="1171921" y="354492"/>
                  </a:lnTo>
                  <a:lnTo>
                    <a:pt x="1183759" y="354492"/>
                  </a:lnTo>
                  <a:lnTo>
                    <a:pt x="1195596" y="354492"/>
                  </a:lnTo>
                  <a:lnTo>
                    <a:pt x="1207434" y="354492"/>
                  </a:lnTo>
                  <a:lnTo>
                    <a:pt x="1219272" y="354492"/>
                  </a:lnTo>
                  <a:lnTo>
                    <a:pt x="1231109" y="354492"/>
                  </a:lnTo>
                  <a:lnTo>
                    <a:pt x="1242947" y="354492"/>
                  </a:lnTo>
                  <a:lnTo>
                    <a:pt x="1254784" y="354492"/>
                  </a:lnTo>
                  <a:lnTo>
                    <a:pt x="1266622" y="354492"/>
                  </a:lnTo>
                  <a:lnTo>
                    <a:pt x="1278459" y="354492"/>
                  </a:lnTo>
                  <a:lnTo>
                    <a:pt x="1290297" y="354492"/>
                  </a:lnTo>
                  <a:lnTo>
                    <a:pt x="1302135" y="354492"/>
                  </a:lnTo>
                  <a:lnTo>
                    <a:pt x="1313972" y="354492"/>
                  </a:lnTo>
                  <a:lnTo>
                    <a:pt x="1325810" y="354492"/>
                  </a:lnTo>
                  <a:lnTo>
                    <a:pt x="1337647" y="354492"/>
                  </a:lnTo>
                  <a:lnTo>
                    <a:pt x="1349485" y="354492"/>
                  </a:lnTo>
                  <a:lnTo>
                    <a:pt x="1361323" y="354492"/>
                  </a:lnTo>
                  <a:lnTo>
                    <a:pt x="1373160" y="354492"/>
                  </a:lnTo>
                  <a:lnTo>
                    <a:pt x="1384998" y="354492"/>
                  </a:lnTo>
                  <a:lnTo>
                    <a:pt x="1396835" y="354492"/>
                  </a:lnTo>
                  <a:lnTo>
                    <a:pt x="1408673" y="354492"/>
                  </a:lnTo>
                  <a:lnTo>
                    <a:pt x="1420511" y="354492"/>
                  </a:lnTo>
                  <a:lnTo>
                    <a:pt x="1432348" y="354492"/>
                  </a:lnTo>
                  <a:lnTo>
                    <a:pt x="1444186" y="354492"/>
                  </a:lnTo>
                  <a:lnTo>
                    <a:pt x="1456023" y="354492"/>
                  </a:lnTo>
                  <a:lnTo>
                    <a:pt x="1467861" y="354492"/>
                  </a:lnTo>
                  <a:lnTo>
                    <a:pt x="1479699" y="354492"/>
                  </a:lnTo>
                  <a:lnTo>
                    <a:pt x="1491536" y="354492"/>
                  </a:lnTo>
                  <a:lnTo>
                    <a:pt x="1503374" y="354492"/>
                  </a:lnTo>
                  <a:lnTo>
                    <a:pt x="1515211" y="354492"/>
                  </a:lnTo>
                  <a:lnTo>
                    <a:pt x="1527049" y="354492"/>
                  </a:lnTo>
                  <a:lnTo>
                    <a:pt x="1538887" y="354492"/>
                  </a:lnTo>
                  <a:lnTo>
                    <a:pt x="1550724" y="354492"/>
                  </a:lnTo>
                  <a:lnTo>
                    <a:pt x="1562562" y="354492"/>
                  </a:lnTo>
                  <a:lnTo>
                    <a:pt x="1574399" y="354492"/>
                  </a:lnTo>
                  <a:lnTo>
                    <a:pt x="1586237" y="354492"/>
                  </a:lnTo>
                  <a:lnTo>
                    <a:pt x="1598074" y="354492"/>
                  </a:lnTo>
                  <a:lnTo>
                    <a:pt x="1609912" y="354492"/>
                  </a:lnTo>
                  <a:lnTo>
                    <a:pt x="1621750" y="354492"/>
                  </a:lnTo>
                  <a:lnTo>
                    <a:pt x="1633587" y="354492"/>
                  </a:lnTo>
                  <a:lnTo>
                    <a:pt x="1645425" y="354492"/>
                  </a:lnTo>
                  <a:lnTo>
                    <a:pt x="1657262" y="354492"/>
                  </a:lnTo>
                  <a:lnTo>
                    <a:pt x="1669100" y="354492"/>
                  </a:lnTo>
                  <a:lnTo>
                    <a:pt x="1680938" y="354492"/>
                  </a:lnTo>
                  <a:lnTo>
                    <a:pt x="1692775" y="354492"/>
                  </a:lnTo>
                  <a:lnTo>
                    <a:pt x="1704613" y="354492"/>
                  </a:lnTo>
                  <a:lnTo>
                    <a:pt x="1716450" y="354492"/>
                  </a:lnTo>
                  <a:lnTo>
                    <a:pt x="1728288" y="354492"/>
                  </a:lnTo>
                  <a:lnTo>
                    <a:pt x="1740126" y="354492"/>
                  </a:lnTo>
                  <a:lnTo>
                    <a:pt x="1751963" y="354492"/>
                  </a:lnTo>
                  <a:lnTo>
                    <a:pt x="1763801" y="354492"/>
                  </a:lnTo>
                  <a:lnTo>
                    <a:pt x="1775638" y="354492"/>
                  </a:lnTo>
                  <a:lnTo>
                    <a:pt x="1787476" y="354492"/>
                  </a:lnTo>
                  <a:lnTo>
                    <a:pt x="1799314" y="354492"/>
                  </a:lnTo>
                  <a:lnTo>
                    <a:pt x="1811151" y="354492"/>
                  </a:lnTo>
                  <a:lnTo>
                    <a:pt x="1822989" y="354492"/>
                  </a:lnTo>
                  <a:lnTo>
                    <a:pt x="1834826" y="354492"/>
                  </a:lnTo>
                  <a:lnTo>
                    <a:pt x="1846664" y="354492"/>
                  </a:lnTo>
                  <a:lnTo>
                    <a:pt x="1858502" y="354492"/>
                  </a:lnTo>
                  <a:lnTo>
                    <a:pt x="1870339" y="354492"/>
                  </a:lnTo>
                  <a:lnTo>
                    <a:pt x="1882177" y="354492"/>
                  </a:lnTo>
                  <a:lnTo>
                    <a:pt x="1894014" y="354492"/>
                  </a:lnTo>
                  <a:lnTo>
                    <a:pt x="1905852" y="354492"/>
                  </a:lnTo>
                  <a:lnTo>
                    <a:pt x="1917689" y="354492"/>
                  </a:lnTo>
                  <a:lnTo>
                    <a:pt x="1929527" y="354492"/>
                  </a:lnTo>
                  <a:lnTo>
                    <a:pt x="1941365" y="354492"/>
                  </a:lnTo>
                  <a:lnTo>
                    <a:pt x="1953202" y="354492"/>
                  </a:lnTo>
                  <a:lnTo>
                    <a:pt x="1965040" y="354492"/>
                  </a:lnTo>
                  <a:lnTo>
                    <a:pt x="1976877" y="354492"/>
                  </a:lnTo>
                  <a:lnTo>
                    <a:pt x="1988715" y="354492"/>
                  </a:lnTo>
                  <a:lnTo>
                    <a:pt x="2000553" y="354492"/>
                  </a:lnTo>
                  <a:lnTo>
                    <a:pt x="2012390" y="354492"/>
                  </a:lnTo>
                  <a:lnTo>
                    <a:pt x="2024228" y="354492"/>
                  </a:lnTo>
                  <a:lnTo>
                    <a:pt x="2036065" y="354492"/>
                  </a:lnTo>
                  <a:lnTo>
                    <a:pt x="2047903" y="354492"/>
                  </a:lnTo>
                  <a:lnTo>
                    <a:pt x="2059741" y="354492"/>
                  </a:lnTo>
                  <a:lnTo>
                    <a:pt x="2071578" y="354492"/>
                  </a:lnTo>
                  <a:lnTo>
                    <a:pt x="2083416" y="354492"/>
                  </a:lnTo>
                  <a:lnTo>
                    <a:pt x="2095253" y="354492"/>
                  </a:lnTo>
                  <a:lnTo>
                    <a:pt x="2107091" y="354492"/>
                  </a:lnTo>
                  <a:lnTo>
                    <a:pt x="2118929" y="354492"/>
                  </a:lnTo>
                  <a:lnTo>
                    <a:pt x="2130766" y="354492"/>
                  </a:lnTo>
                  <a:lnTo>
                    <a:pt x="2142604" y="354492"/>
                  </a:lnTo>
                  <a:lnTo>
                    <a:pt x="2154441" y="354492"/>
                  </a:lnTo>
                  <a:lnTo>
                    <a:pt x="2166279" y="354492"/>
                  </a:lnTo>
                  <a:lnTo>
                    <a:pt x="2178117" y="354492"/>
                  </a:lnTo>
                  <a:lnTo>
                    <a:pt x="2189954" y="354492"/>
                  </a:lnTo>
                  <a:lnTo>
                    <a:pt x="2201792" y="354492"/>
                  </a:lnTo>
                  <a:lnTo>
                    <a:pt x="2213629" y="354492"/>
                  </a:lnTo>
                  <a:lnTo>
                    <a:pt x="2225467" y="354492"/>
                  </a:lnTo>
                  <a:lnTo>
                    <a:pt x="2237304" y="354492"/>
                  </a:lnTo>
                  <a:lnTo>
                    <a:pt x="2249142" y="354492"/>
                  </a:lnTo>
                  <a:lnTo>
                    <a:pt x="2260980" y="354492"/>
                  </a:lnTo>
                  <a:lnTo>
                    <a:pt x="2272817" y="354492"/>
                  </a:lnTo>
                  <a:lnTo>
                    <a:pt x="2284655" y="354492"/>
                  </a:lnTo>
                  <a:lnTo>
                    <a:pt x="2296492" y="354492"/>
                  </a:lnTo>
                  <a:lnTo>
                    <a:pt x="2308330" y="354492"/>
                  </a:lnTo>
                  <a:lnTo>
                    <a:pt x="2320168" y="354492"/>
                  </a:lnTo>
                  <a:lnTo>
                    <a:pt x="2332005" y="354492"/>
                  </a:lnTo>
                  <a:lnTo>
                    <a:pt x="2343843" y="354492"/>
                  </a:lnTo>
                  <a:lnTo>
                    <a:pt x="2343843" y="354611"/>
                  </a:lnTo>
                  <a:lnTo>
                    <a:pt x="2355680" y="354632"/>
                  </a:lnTo>
                  <a:lnTo>
                    <a:pt x="2367518" y="354656"/>
                  </a:lnTo>
                  <a:lnTo>
                    <a:pt x="2379356" y="354685"/>
                  </a:lnTo>
                  <a:lnTo>
                    <a:pt x="2391193" y="354719"/>
                  </a:lnTo>
                  <a:lnTo>
                    <a:pt x="2403031" y="354758"/>
                  </a:lnTo>
                  <a:lnTo>
                    <a:pt x="2414868" y="354805"/>
                  </a:lnTo>
                  <a:lnTo>
                    <a:pt x="2426706" y="354860"/>
                  </a:lnTo>
                  <a:lnTo>
                    <a:pt x="2438544" y="354925"/>
                  </a:lnTo>
                  <a:lnTo>
                    <a:pt x="2450381" y="355000"/>
                  </a:lnTo>
                  <a:lnTo>
                    <a:pt x="2462219" y="355090"/>
                  </a:lnTo>
                  <a:lnTo>
                    <a:pt x="2474056" y="355194"/>
                  </a:lnTo>
                  <a:lnTo>
                    <a:pt x="2485894" y="355317"/>
                  </a:lnTo>
                  <a:lnTo>
                    <a:pt x="2497732" y="355462"/>
                  </a:lnTo>
                  <a:lnTo>
                    <a:pt x="2509569" y="355631"/>
                  </a:lnTo>
                  <a:lnTo>
                    <a:pt x="2521407" y="355830"/>
                  </a:lnTo>
                  <a:lnTo>
                    <a:pt x="2533244" y="356064"/>
                  </a:lnTo>
                  <a:lnTo>
                    <a:pt x="2545082" y="356338"/>
                  </a:lnTo>
                  <a:lnTo>
                    <a:pt x="2556919" y="356660"/>
                  </a:lnTo>
                  <a:lnTo>
                    <a:pt x="2568757" y="357038"/>
                  </a:lnTo>
                  <a:lnTo>
                    <a:pt x="2580595" y="357481"/>
                  </a:lnTo>
                  <a:lnTo>
                    <a:pt x="2592432" y="358000"/>
                  </a:lnTo>
                  <a:lnTo>
                    <a:pt x="2604270" y="358608"/>
                  </a:lnTo>
                  <a:lnTo>
                    <a:pt x="2616107" y="359320"/>
                  </a:lnTo>
                  <a:lnTo>
                    <a:pt x="2627945" y="360153"/>
                  </a:lnTo>
                  <a:lnTo>
                    <a:pt x="2639783" y="361128"/>
                  </a:lnTo>
                  <a:lnTo>
                    <a:pt x="2651620" y="362266"/>
                  </a:lnTo>
                  <a:lnTo>
                    <a:pt x="2663458" y="363595"/>
                  </a:lnTo>
                  <a:lnTo>
                    <a:pt x="2675295" y="365144"/>
                  </a:lnTo>
                  <a:lnTo>
                    <a:pt x="2687133" y="366947"/>
                  </a:lnTo>
                  <a:lnTo>
                    <a:pt x="2698971" y="369042"/>
                  </a:lnTo>
                  <a:lnTo>
                    <a:pt x="2710808" y="371472"/>
                  </a:lnTo>
                  <a:lnTo>
                    <a:pt x="2722646" y="374284"/>
                  </a:lnTo>
                  <a:lnTo>
                    <a:pt x="2734483" y="377531"/>
                  </a:lnTo>
                  <a:lnTo>
                    <a:pt x="2746321" y="381267"/>
                  </a:lnTo>
                  <a:lnTo>
                    <a:pt x="2758159" y="385552"/>
                  </a:lnTo>
                  <a:lnTo>
                    <a:pt x="2769996" y="390448"/>
                  </a:lnTo>
                  <a:lnTo>
                    <a:pt x="2781834" y="396016"/>
                  </a:lnTo>
                  <a:lnTo>
                    <a:pt x="2793671" y="402317"/>
                  </a:lnTo>
                  <a:lnTo>
                    <a:pt x="2805509" y="409407"/>
                  </a:lnTo>
                  <a:lnTo>
                    <a:pt x="2817347" y="417333"/>
                  </a:lnTo>
                  <a:lnTo>
                    <a:pt x="2829184" y="426129"/>
                  </a:lnTo>
                  <a:lnTo>
                    <a:pt x="2841022" y="435813"/>
                  </a:lnTo>
                  <a:lnTo>
                    <a:pt x="2852859" y="446381"/>
                  </a:lnTo>
                  <a:lnTo>
                    <a:pt x="2864697" y="457804"/>
                  </a:lnTo>
                  <a:lnTo>
                    <a:pt x="2876534" y="470022"/>
                  </a:lnTo>
                  <a:lnTo>
                    <a:pt x="2888372" y="482946"/>
                  </a:lnTo>
                  <a:lnTo>
                    <a:pt x="2900210" y="496457"/>
                  </a:lnTo>
                  <a:lnTo>
                    <a:pt x="2912047" y="510410"/>
                  </a:lnTo>
                  <a:lnTo>
                    <a:pt x="2923885" y="524637"/>
                  </a:lnTo>
                  <a:lnTo>
                    <a:pt x="2935722" y="538957"/>
                  </a:lnTo>
                  <a:lnTo>
                    <a:pt x="2947560" y="553184"/>
                  </a:lnTo>
                  <a:lnTo>
                    <a:pt x="2959398" y="567137"/>
                  </a:lnTo>
                  <a:lnTo>
                    <a:pt x="2971235" y="580649"/>
                  </a:lnTo>
                  <a:lnTo>
                    <a:pt x="2983073" y="593573"/>
                  </a:lnTo>
                  <a:lnTo>
                    <a:pt x="2994910" y="605791"/>
                  </a:lnTo>
                  <a:lnTo>
                    <a:pt x="3006748" y="617213"/>
                  </a:lnTo>
                  <a:lnTo>
                    <a:pt x="3018586" y="627781"/>
                  </a:lnTo>
                  <a:lnTo>
                    <a:pt x="3030423" y="637466"/>
                  </a:lnTo>
                  <a:lnTo>
                    <a:pt x="3042261" y="646262"/>
                  </a:lnTo>
                  <a:lnTo>
                    <a:pt x="3054098" y="654187"/>
                  </a:lnTo>
                  <a:lnTo>
                    <a:pt x="3065936" y="661277"/>
                  </a:lnTo>
                  <a:lnTo>
                    <a:pt x="3077774" y="667579"/>
                  </a:lnTo>
                  <a:lnTo>
                    <a:pt x="3089611" y="673147"/>
                  </a:lnTo>
                  <a:lnTo>
                    <a:pt x="3101449" y="678043"/>
                  </a:lnTo>
                  <a:lnTo>
                    <a:pt x="3113286" y="682328"/>
                  </a:lnTo>
                  <a:lnTo>
                    <a:pt x="3125124" y="686064"/>
                  </a:lnTo>
                  <a:lnTo>
                    <a:pt x="3136962" y="689310"/>
                  </a:lnTo>
                  <a:lnTo>
                    <a:pt x="3148799" y="692123"/>
                  </a:lnTo>
                  <a:lnTo>
                    <a:pt x="3160637" y="694553"/>
                  </a:lnTo>
                  <a:lnTo>
                    <a:pt x="3172474" y="696648"/>
                  </a:lnTo>
                  <a:lnTo>
                    <a:pt x="3184312" y="698451"/>
                  </a:lnTo>
                  <a:lnTo>
                    <a:pt x="3196149" y="699999"/>
                  </a:lnTo>
                  <a:lnTo>
                    <a:pt x="3207987" y="701328"/>
                  </a:lnTo>
                  <a:lnTo>
                    <a:pt x="3219825" y="702467"/>
                  </a:lnTo>
                  <a:lnTo>
                    <a:pt x="3231662" y="703441"/>
                  </a:lnTo>
                  <a:lnTo>
                    <a:pt x="3243500" y="704275"/>
                  </a:lnTo>
                  <a:lnTo>
                    <a:pt x="3255337" y="704987"/>
                  </a:lnTo>
                  <a:lnTo>
                    <a:pt x="3267175" y="705595"/>
                  </a:lnTo>
                  <a:lnTo>
                    <a:pt x="3279013" y="706114"/>
                  </a:lnTo>
                  <a:lnTo>
                    <a:pt x="3290850" y="706557"/>
                  </a:lnTo>
                  <a:lnTo>
                    <a:pt x="3302688" y="706935"/>
                  </a:lnTo>
                  <a:lnTo>
                    <a:pt x="3314525" y="707256"/>
                  </a:lnTo>
                  <a:lnTo>
                    <a:pt x="3326363" y="707531"/>
                  </a:lnTo>
                  <a:lnTo>
                    <a:pt x="3338201" y="707764"/>
                  </a:lnTo>
                  <a:lnTo>
                    <a:pt x="3350038" y="707964"/>
                  </a:lnTo>
                  <a:lnTo>
                    <a:pt x="3361876" y="708133"/>
                  </a:lnTo>
                  <a:lnTo>
                    <a:pt x="3373713" y="708278"/>
                  </a:lnTo>
                  <a:lnTo>
                    <a:pt x="3385551" y="708400"/>
                  </a:lnTo>
                  <a:lnTo>
                    <a:pt x="3397389" y="708505"/>
                  </a:lnTo>
                  <a:lnTo>
                    <a:pt x="3409226" y="708594"/>
                  </a:lnTo>
                  <a:lnTo>
                    <a:pt x="3421064" y="708670"/>
                  </a:lnTo>
                  <a:lnTo>
                    <a:pt x="3432901" y="708735"/>
                  </a:lnTo>
                  <a:lnTo>
                    <a:pt x="3444739" y="708789"/>
                  </a:lnTo>
                  <a:lnTo>
                    <a:pt x="3456576" y="708836"/>
                  </a:lnTo>
                  <a:lnTo>
                    <a:pt x="3468414" y="708876"/>
                  </a:lnTo>
                  <a:lnTo>
                    <a:pt x="3480252" y="708910"/>
                  </a:lnTo>
                  <a:lnTo>
                    <a:pt x="3492089" y="708939"/>
                  </a:lnTo>
                  <a:lnTo>
                    <a:pt x="3503927" y="708963"/>
                  </a:lnTo>
                  <a:lnTo>
                    <a:pt x="3515764" y="708984"/>
                  </a:lnTo>
                  <a:lnTo>
                    <a:pt x="3515764" y="709162"/>
                  </a:lnTo>
                  <a:lnTo>
                    <a:pt x="3527602" y="709173"/>
                  </a:lnTo>
                  <a:lnTo>
                    <a:pt x="3539440" y="709185"/>
                  </a:lnTo>
                  <a:lnTo>
                    <a:pt x="3551277" y="709199"/>
                  </a:lnTo>
                  <a:lnTo>
                    <a:pt x="3563115" y="709216"/>
                  </a:lnTo>
                  <a:lnTo>
                    <a:pt x="3574952" y="709236"/>
                  </a:lnTo>
                  <a:lnTo>
                    <a:pt x="3586790" y="709260"/>
                  </a:lnTo>
                  <a:lnTo>
                    <a:pt x="3598628" y="709287"/>
                  </a:lnTo>
                  <a:lnTo>
                    <a:pt x="3610465" y="709319"/>
                  </a:lnTo>
                  <a:lnTo>
                    <a:pt x="3622303" y="709357"/>
                  </a:lnTo>
                  <a:lnTo>
                    <a:pt x="3634140" y="709402"/>
                  </a:lnTo>
                  <a:lnTo>
                    <a:pt x="3645978" y="709454"/>
                  </a:lnTo>
                  <a:lnTo>
                    <a:pt x="3657816" y="709516"/>
                  </a:lnTo>
                  <a:lnTo>
                    <a:pt x="3669653" y="709588"/>
                  </a:lnTo>
                  <a:lnTo>
                    <a:pt x="3681491" y="709673"/>
                  </a:lnTo>
                  <a:lnTo>
                    <a:pt x="3693328" y="709772"/>
                  </a:lnTo>
                  <a:lnTo>
                    <a:pt x="3705166" y="709889"/>
                  </a:lnTo>
                  <a:lnTo>
                    <a:pt x="3717004" y="710026"/>
                  </a:lnTo>
                  <a:lnTo>
                    <a:pt x="3728841" y="710187"/>
                  </a:lnTo>
                  <a:lnTo>
                    <a:pt x="3740679" y="710376"/>
                  </a:lnTo>
                  <a:lnTo>
                    <a:pt x="3752516" y="710597"/>
                  </a:lnTo>
                  <a:lnTo>
                    <a:pt x="3764354" y="710857"/>
                  </a:lnTo>
                  <a:lnTo>
                    <a:pt x="3776191" y="711161"/>
                  </a:lnTo>
                  <a:lnTo>
                    <a:pt x="3788029" y="711517"/>
                  </a:lnTo>
                  <a:lnTo>
                    <a:pt x="3799867" y="711934"/>
                  </a:lnTo>
                  <a:lnTo>
                    <a:pt x="3811704" y="712421"/>
                  </a:lnTo>
                  <a:lnTo>
                    <a:pt x="3823542" y="712990"/>
                  </a:lnTo>
                  <a:lnTo>
                    <a:pt x="3835379" y="713655"/>
                  </a:lnTo>
                  <a:lnTo>
                    <a:pt x="3847217" y="714429"/>
                  </a:lnTo>
                  <a:lnTo>
                    <a:pt x="3859055" y="715330"/>
                  </a:lnTo>
                  <a:lnTo>
                    <a:pt x="3870892" y="716378"/>
                  </a:lnTo>
                  <a:lnTo>
                    <a:pt x="3882730" y="717593"/>
                  </a:lnTo>
                  <a:lnTo>
                    <a:pt x="3894567" y="718999"/>
                  </a:lnTo>
                  <a:lnTo>
                    <a:pt x="3906405" y="720622"/>
                  </a:lnTo>
                  <a:lnTo>
                    <a:pt x="3918243" y="722490"/>
                  </a:lnTo>
                  <a:lnTo>
                    <a:pt x="3930080" y="724633"/>
                  </a:lnTo>
                  <a:lnTo>
                    <a:pt x="3941918" y="727081"/>
                  </a:lnTo>
                  <a:lnTo>
                    <a:pt x="3953755" y="729865"/>
                  </a:lnTo>
                  <a:lnTo>
                    <a:pt x="3965593" y="733016"/>
                  </a:lnTo>
                  <a:lnTo>
                    <a:pt x="3977431" y="736561"/>
                  </a:lnTo>
                  <a:lnTo>
                    <a:pt x="3989268" y="740524"/>
                  </a:lnTo>
                  <a:lnTo>
                    <a:pt x="4001106" y="744922"/>
                  </a:lnTo>
                  <a:lnTo>
                    <a:pt x="4012943" y="749764"/>
                  </a:lnTo>
                  <a:lnTo>
                    <a:pt x="4024781" y="755048"/>
                  </a:lnTo>
                  <a:lnTo>
                    <a:pt x="4036619" y="760759"/>
                  </a:lnTo>
                  <a:lnTo>
                    <a:pt x="4048456" y="766868"/>
                  </a:lnTo>
                  <a:lnTo>
                    <a:pt x="4060294" y="773330"/>
                  </a:lnTo>
                  <a:lnTo>
                    <a:pt x="4072131" y="780086"/>
                  </a:lnTo>
                  <a:lnTo>
                    <a:pt x="4083969" y="787062"/>
                  </a:lnTo>
                  <a:lnTo>
                    <a:pt x="4095806" y="794176"/>
                  </a:lnTo>
                  <a:lnTo>
                    <a:pt x="4107644" y="801336"/>
                  </a:lnTo>
                  <a:lnTo>
                    <a:pt x="4119482" y="808449"/>
                  </a:lnTo>
                  <a:lnTo>
                    <a:pt x="4131319" y="815426"/>
                  </a:lnTo>
                  <a:lnTo>
                    <a:pt x="4143157" y="822181"/>
                  </a:lnTo>
                  <a:lnTo>
                    <a:pt x="4154994" y="828643"/>
                  </a:lnTo>
                  <a:lnTo>
                    <a:pt x="4166832" y="834752"/>
                  </a:lnTo>
                  <a:lnTo>
                    <a:pt x="4178670" y="840464"/>
                  </a:lnTo>
                  <a:lnTo>
                    <a:pt x="4190507" y="845748"/>
                  </a:lnTo>
                  <a:lnTo>
                    <a:pt x="4202345" y="850590"/>
                  </a:lnTo>
                  <a:lnTo>
                    <a:pt x="4214182" y="854988"/>
                  </a:lnTo>
                  <a:lnTo>
                    <a:pt x="4226020" y="858951"/>
                  </a:lnTo>
                  <a:lnTo>
                    <a:pt x="4237858" y="862496"/>
                  </a:lnTo>
                  <a:lnTo>
                    <a:pt x="4249695" y="865646"/>
                  </a:lnTo>
                  <a:lnTo>
                    <a:pt x="4261533" y="868431"/>
                  </a:lnTo>
                  <a:lnTo>
                    <a:pt x="4273370" y="870878"/>
                  </a:lnTo>
                  <a:lnTo>
                    <a:pt x="4285208" y="873021"/>
                  </a:lnTo>
                  <a:lnTo>
                    <a:pt x="4297046" y="874889"/>
                  </a:lnTo>
                  <a:lnTo>
                    <a:pt x="4308883" y="876512"/>
                  </a:lnTo>
                  <a:lnTo>
                    <a:pt x="4320721" y="877918"/>
                  </a:lnTo>
                  <a:lnTo>
                    <a:pt x="4332558" y="879133"/>
                  </a:lnTo>
                  <a:lnTo>
                    <a:pt x="4344396" y="880181"/>
                  </a:lnTo>
                  <a:lnTo>
                    <a:pt x="4356234" y="881082"/>
                  </a:lnTo>
                  <a:lnTo>
                    <a:pt x="4368071" y="881857"/>
                  </a:lnTo>
                  <a:lnTo>
                    <a:pt x="4379909" y="882521"/>
                  </a:lnTo>
                  <a:lnTo>
                    <a:pt x="4391746" y="883090"/>
                  </a:lnTo>
                  <a:lnTo>
                    <a:pt x="4403584" y="883578"/>
                  </a:lnTo>
                  <a:lnTo>
                    <a:pt x="4415421" y="883994"/>
                  </a:lnTo>
                  <a:lnTo>
                    <a:pt x="4427259" y="884350"/>
                  </a:lnTo>
                  <a:lnTo>
                    <a:pt x="4439097" y="884655"/>
                  </a:lnTo>
                  <a:lnTo>
                    <a:pt x="4450934" y="884914"/>
                  </a:lnTo>
                  <a:lnTo>
                    <a:pt x="4462772" y="885135"/>
                  </a:lnTo>
                  <a:lnTo>
                    <a:pt x="4474609" y="885324"/>
                  </a:lnTo>
                  <a:lnTo>
                    <a:pt x="4486447" y="885485"/>
                  </a:lnTo>
                  <a:lnTo>
                    <a:pt x="4498285" y="885622"/>
                  </a:lnTo>
                  <a:lnTo>
                    <a:pt x="4510122" y="885739"/>
                  </a:lnTo>
                  <a:lnTo>
                    <a:pt x="4521960" y="885839"/>
                  </a:lnTo>
                  <a:lnTo>
                    <a:pt x="4533797" y="885924"/>
                  </a:lnTo>
                  <a:lnTo>
                    <a:pt x="4545635" y="885996"/>
                  </a:lnTo>
                  <a:lnTo>
                    <a:pt x="4557473" y="886057"/>
                  </a:lnTo>
                  <a:lnTo>
                    <a:pt x="4569310" y="886110"/>
                  </a:lnTo>
                  <a:lnTo>
                    <a:pt x="4581148" y="886154"/>
                  </a:lnTo>
                  <a:lnTo>
                    <a:pt x="4592985" y="886192"/>
                  </a:lnTo>
                  <a:lnTo>
                    <a:pt x="4604823" y="886224"/>
                  </a:lnTo>
                  <a:lnTo>
                    <a:pt x="4616661" y="886252"/>
                  </a:lnTo>
                  <a:lnTo>
                    <a:pt x="4628498" y="886275"/>
                  </a:lnTo>
                  <a:lnTo>
                    <a:pt x="4640336" y="886295"/>
                  </a:lnTo>
                  <a:lnTo>
                    <a:pt x="4652173" y="886312"/>
                  </a:lnTo>
                  <a:lnTo>
                    <a:pt x="4664011" y="886326"/>
                  </a:lnTo>
                  <a:lnTo>
                    <a:pt x="4675849" y="886339"/>
                  </a:lnTo>
                  <a:lnTo>
                    <a:pt x="4687686" y="886349"/>
                  </a:lnTo>
                </a:path>
              </a:pathLst>
            </a:custGeom>
            <a:ln w="40651" cap="flat">
              <a:solidFill>
                <a:srgbClr val="C77CFF">
                  <a:alpha val="100000"/>
                </a:srgbClr>
              </a:solidFill>
              <a:prstDash val="solid"/>
              <a:round/>
            </a:ln>
          </p:spPr>
          <p:txBody>
            <a:bodyPr/>
            <a:lstStyle/>
            <a:p/>
          </p:txBody>
        </p:sp>
        <p:sp>
          <p:nvSpPr>
            <p:cNvPr id="54" name="pl54"/>
            <p:cNvSpPr/>
            <p:nvPr/>
          </p:nvSpPr>
          <p:spPr>
            <a:xfrm>
              <a:off x="2482351" y="3381811"/>
              <a:ext cx="4687686" cy="177246"/>
            </a:xfrm>
            <a:custGeom>
              <a:avLst/>
              <a:pathLst>
                <a:path w="4687686" h="177246">
                  <a:moveTo>
                    <a:pt x="0" y="177246"/>
                  </a:moveTo>
                  <a:lnTo>
                    <a:pt x="11837" y="177246"/>
                  </a:lnTo>
                  <a:lnTo>
                    <a:pt x="23675" y="177246"/>
                  </a:lnTo>
                  <a:lnTo>
                    <a:pt x="35512" y="177246"/>
                  </a:lnTo>
                  <a:lnTo>
                    <a:pt x="47350" y="177246"/>
                  </a:lnTo>
                  <a:lnTo>
                    <a:pt x="59187" y="177246"/>
                  </a:lnTo>
                  <a:lnTo>
                    <a:pt x="71025" y="177246"/>
                  </a:lnTo>
                  <a:lnTo>
                    <a:pt x="82863" y="177246"/>
                  </a:lnTo>
                  <a:lnTo>
                    <a:pt x="94700" y="177246"/>
                  </a:lnTo>
                  <a:lnTo>
                    <a:pt x="106538" y="177246"/>
                  </a:lnTo>
                  <a:lnTo>
                    <a:pt x="118375" y="177246"/>
                  </a:lnTo>
                  <a:lnTo>
                    <a:pt x="130213" y="177246"/>
                  </a:lnTo>
                  <a:lnTo>
                    <a:pt x="142051" y="177246"/>
                  </a:lnTo>
                  <a:lnTo>
                    <a:pt x="153888" y="177246"/>
                  </a:lnTo>
                  <a:lnTo>
                    <a:pt x="165726" y="177246"/>
                  </a:lnTo>
                  <a:lnTo>
                    <a:pt x="177563" y="177246"/>
                  </a:lnTo>
                  <a:lnTo>
                    <a:pt x="189401" y="177246"/>
                  </a:lnTo>
                  <a:lnTo>
                    <a:pt x="201239" y="177246"/>
                  </a:lnTo>
                  <a:lnTo>
                    <a:pt x="213076" y="177246"/>
                  </a:lnTo>
                  <a:lnTo>
                    <a:pt x="224914" y="177246"/>
                  </a:lnTo>
                  <a:lnTo>
                    <a:pt x="236751" y="177246"/>
                  </a:lnTo>
                  <a:lnTo>
                    <a:pt x="248589" y="177246"/>
                  </a:lnTo>
                  <a:lnTo>
                    <a:pt x="260427" y="177246"/>
                  </a:lnTo>
                  <a:lnTo>
                    <a:pt x="272264" y="177246"/>
                  </a:lnTo>
                  <a:lnTo>
                    <a:pt x="284102" y="177246"/>
                  </a:lnTo>
                  <a:lnTo>
                    <a:pt x="295939" y="177246"/>
                  </a:lnTo>
                  <a:lnTo>
                    <a:pt x="307777" y="177246"/>
                  </a:lnTo>
                  <a:lnTo>
                    <a:pt x="319614" y="177246"/>
                  </a:lnTo>
                  <a:lnTo>
                    <a:pt x="331452" y="177246"/>
                  </a:lnTo>
                  <a:lnTo>
                    <a:pt x="343290" y="177246"/>
                  </a:lnTo>
                  <a:lnTo>
                    <a:pt x="355127" y="177246"/>
                  </a:lnTo>
                  <a:lnTo>
                    <a:pt x="366965" y="177246"/>
                  </a:lnTo>
                  <a:lnTo>
                    <a:pt x="378802" y="177246"/>
                  </a:lnTo>
                  <a:lnTo>
                    <a:pt x="390640" y="177246"/>
                  </a:lnTo>
                  <a:lnTo>
                    <a:pt x="402478" y="177246"/>
                  </a:lnTo>
                  <a:lnTo>
                    <a:pt x="414315" y="177246"/>
                  </a:lnTo>
                  <a:lnTo>
                    <a:pt x="426153" y="177246"/>
                  </a:lnTo>
                  <a:lnTo>
                    <a:pt x="437990" y="177246"/>
                  </a:lnTo>
                  <a:lnTo>
                    <a:pt x="449828" y="177246"/>
                  </a:lnTo>
                  <a:lnTo>
                    <a:pt x="461666" y="177246"/>
                  </a:lnTo>
                  <a:lnTo>
                    <a:pt x="473503" y="177246"/>
                  </a:lnTo>
                  <a:lnTo>
                    <a:pt x="485341" y="177246"/>
                  </a:lnTo>
                  <a:lnTo>
                    <a:pt x="497178" y="177246"/>
                  </a:lnTo>
                  <a:lnTo>
                    <a:pt x="509016" y="177246"/>
                  </a:lnTo>
                  <a:lnTo>
                    <a:pt x="520854" y="177246"/>
                  </a:lnTo>
                  <a:lnTo>
                    <a:pt x="532691" y="177246"/>
                  </a:lnTo>
                  <a:lnTo>
                    <a:pt x="544529" y="177246"/>
                  </a:lnTo>
                  <a:lnTo>
                    <a:pt x="556366" y="177246"/>
                  </a:lnTo>
                  <a:lnTo>
                    <a:pt x="568204" y="177246"/>
                  </a:lnTo>
                  <a:lnTo>
                    <a:pt x="580042" y="177246"/>
                  </a:lnTo>
                  <a:lnTo>
                    <a:pt x="591879" y="177246"/>
                  </a:lnTo>
                  <a:lnTo>
                    <a:pt x="603717" y="177246"/>
                  </a:lnTo>
                  <a:lnTo>
                    <a:pt x="615554" y="177246"/>
                  </a:lnTo>
                  <a:lnTo>
                    <a:pt x="627392" y="177246"/>
                  </a:lnTo>
                  <a:lnTo>
                    <a:pt x="639229" y="177246"/>
                  </a:lnTo>
                  <a:lnTo>
                    <a:pt x="651067" y="177246"/>
                  </a:lnTo>
                  <a:lnTo>
                    <a:pt x="662905" y="177246"/>
                  </a:lnTo>
                  <a:lnTo>
                    <a:pt x="674742" y="177246"/>
                  </a:lnTo>
                  <a:lnTo>
                    <a:pt x="686580" y="177246"/>
                  </a:lnTo>
                  <a:lnTo>
                    <a:pt x="698417" y="177246"/>
                  </a:lnTo>
                  <a:lnTo>
                    <a:pt x="710255" y="177246"/>
                  </a:lnTo>
                  <a:lnTo>
                    <a:pt x="722093" y="177246"/>
                  </a:lnTo>
                  <a:lnTo>
                    <a:pt x="733930" y="177246"/>
                  </a:lnTo>
                  <a:lnTo>
                    <a:pt x="745768" y="177246"/>
                  </a:lnTo>
                  <a:lnTo>
                    <a:pt x="757605" y="177246"/>
                  </a:lnTo>
                  <a:lnTo>
                    <a:pt x="769443" y="177246"/>
                  </a:lnTo>
                  <a:lnTo>
                    <a:pt x="781281" y="177246"/>
                  </a:lnTo>
                  <a:lnTo>
                    <a:pt x="793118" y="177246"/>
                  </a:lnTo>
                  <a:lnTo>
                    <a:pt x="804956" y="177246"/>
                  </a:lnTo>
                  <a:lnTo>
                    <a:pt x="816793" y="177246"/>
                  </a:lnTo>
                  <a:lnTo>
                    <a:pt x="828631" y="177246"/>
                  </a:lnTo>
                  <a:lnTo>
                    <a:pt x="840469" y="177246"/>
                  </a:lnTo>
                  <a:lnTo>
                    <a:pt x="852306" y="177246"/>
                  </a:lnTo>
                  <a:lnTo>
                    <a:pt x="864144" y="177246"/>
                  </a:lnTo>
                  <a:lnTo>
                    <a:pt x="875981" y="177246"/>
                  </a:lnTo>
                  <a:lnTo>
                    <a:pt x="887819" y="177246"/>
                  </a:lnTo>
                  <a:lnTo>
                    <a:pt x="899657" y="177246"/>
                  </a:lnTo>
                  <a:lnTo>
                    <a:pt x="911494" y="177246"/>
                  </a:lnTo>
                  <a:lnTo>
                    <a:pt x="923332" y="177246"/>
                  </a:lnTo>
                  <a:lnTo>
                    <a:pt x="935169" y="177246"/>
                  </a:lnTo>
                  <a:lnTo>
                    <a:pt x="947007" y="177246"/>
                  </a:lnTo>
                  <a:lnTo>
                    <a:pt x="958844" y="177246"/>
                  </a:lnTo>
                  <a:lnTo>
                    <a:pt x="970682" y="177246"/>
                  </a:lnTo>
                  <a:lnTo>
                    <a:pt x="982520" y="177246"/>
                  </a:lnTo>
                  <a:lnTo>
                    <a:pt x="994357" y="177246"/>
                  </a:lnTo>
                  <a:lnTo>
                    <a:pt x="1006195" y="177246"/>
                  </a:lnTo>
                  <a:lnTo>
                    <a:pt x="1018032" y="177246"/>
                  </a:lnTo>
                  <a:lnTo>
                    <a:pt x="1029870" y="177246"/>
                  </a:lnTo>
                  <a:lnTo>
                    <a:pt x="1041708" y="177246"/>
                  </a:lnTo>
                  <a:lnTo>
                    <a:pt x="1053545" y="177246"/>
                  </a:lnTo>
                  <a:lnTo>
                    <a:pt x="1065383" y="177246"/>
                  </a:lnTo>
                  <a:lnTo>
                    <a:pt x="1077220" y="177246"/>
                  </a:lnTo>
                  <a:lnTo>
                    <a:pt x="1089058" y="177246"/>
                  </a:lnTo>
                  <a:lnTo>
                    <a:pt x="1100896" y="177246"/>
                  </a:lnTo>
                  <a:lnTo>
                    <a:pt x="1112733" y="177246"/>
                  </a:lnTo>
                  <a:lnTo>
                    <a:pt x="1124571" y="177246"/>
                  </a:lnTo>
                  <a:lnTo>
                    <a:pt x="1136408" y="177246"/>
                  </a:lnTo>
                  <a:lnTo>
                    <a:pt x="1148246" y="177246"/>
                  </a:lnTo>
                  <a:lnTo>
                    <a:pt x="1160084" y="177246"/>
                  </a:lnTo>
                  <a:lnTo>
                    <a:pt x="1171921" y="177246"/>
                  </a:lnTo>
                  <a:lnTo>
                    <a:pt x="1171921" y="177186"/>
                  </a:lnTo>
                  <a:lnTo>
                    <a:pt x="1183759" y="177176"/>
                  </a:lnTo>
                  <a:lnTo>
                    <a:pt x="1195596" y="177163"/>
                  </a:lnTo>
                  <a:lnTo>
                    <a:pt x="1207434" y="177149"/>
                  </a:lnTo>
                  <a:lnTo>
                    <a:pt x="1219272" y="177132"/>
                  </a:lnTo>
                  <a:lnTo>
                    <a:pt x="1231109" y="177112"/>
                  </a:lnTo>
                  <a:lnTo>
                    <a:pt x="1242947" y="177089"/>
                  </a:lnTo>
                  <a:lnTo>
                    <a:pt x="1254784" y="177061"/>
                  </a:lnTo>
                  <a:lnTo>
                    <a:pt x="1266622" y="177029"/>
                  </a:lnTo>
                  <a:lnTo>
                    <a:pt x="1278459" y="176991"/>
                  </a:lnTo>
                  <a:lnTo>
                    <a:pt x="1290297" y="176947"/>
                  </a:lnTo>
                  <a:lnTo>
                    <a:pt x="1302135" y="176894"/>
                  </a:lnTo>
                  <a:lnTo>
                    <a:pt x="1313972" y="176833"/>
                  </a:lnTo>
                  <a:lnTo>
                    <a:pt x="1325810" y="176761"/>
                  </a:lnTo>
                  <a:lnTo>
                    <a:pt x="1337647" y="176676"/>
                  </a:lnTo>
                  <a:lnTo>
                    <a:pt x="1349485" y="176576"/>
                  </a:lnTo>
                  <a:lnTo>
                    <a:pt x="1361323" y="176460"/>
                  </a:lnTo>
                  <a:lnTo>
                    <a:pt x="1373160" y="176322"/>
                  </a:lnTo>
                  <a:lnTo>
                    <a:pt x="1384998" y="176161"/>
                  </a:lnTo>
                  <a:lnTo>
                    <a:pt x="1396835" y="175973"/>
                  </a:lnTo>
                  <a:lnTo>
                    <a:pt x="1408673" y="175751"/>
                  </a:lnTo>
                  <a:lnTo>
                    <a:pt x="1420511" y="175492"/>
                  </a:lnTo>
                  <a:lnTo>
                    <a:pt x="1432348" y="175188"/>
                  </a:lnTo>
                  <a:lnTo>
                    <a:pt x="1444186" y="174831"/>
                  </a:lnTo>
                  <a:lnTo>
                    <a:pt x="1456023" y="174415"/>
                  </a:lnTo>
                  <a:lnTo>
                    <a:pt x="1467861" y="173928"/>
                  </a:lnTo>
                  <a:lnTo>
                    <a:pt x="1479699" y="173358"/>
                  </a:lnTo>
                  <a:lnTo>
                    <a:pt x="1491536" y="172694"/>
                  </a:lnTo>
                  <a:lnTo>
                    <a:pt x="1503374" y="171919"/>
                  </a:lnTo>
                  <a:lnTo>
                    <a:pt x="1515211" y="171018"/>
                  </a:lnTo>
                  <a:lnTo>
                    <a:pt x="1527049" y="169970"/>
                  </a:lnTo>
                  <a:lnTo>
                    <a:pt x="1538887" y="168755"/>
                  </a:lnTo>
                  <a:lnTo>
                    <a:pt x="1550724" y="167349"/>
                  </a:lnTo>
                  <a:lnTo>
                    <a:pt x="1562562" y="165726"/>
                  </a:lnTo>
                  <a:lnTo>
                    <a:pt x="1574399" y="163858"/>
                  </a:lnTo>
                  <a:lnTo>
                    <a:pt x="1586237" y="161716"/>
                  </a:lnTo>
                  <a:lnTo>
                    <a:pt x="1598074" y="159268"/>
                  </a:lnTo>
                  <a:lnTo>
                    <a:pt x="1609912" y="156483"/>
                  </a:lnTo>
                  <a:lnTo>
                    <a:pt x="1621750" y="153333"/>
                  </a:lnTo>
                  <a:lnTo>
                    <a:pt x="1633587" y="149788"/>
                  </a:lnTo>
                  <a:lnTo>
                    <a:pt x="1645425" y="145825"/>
                  </a:lnTo>
                  <a:lnTo>
                    <a:pt x="1657262" y="141427"/>
                  </a:lnTo>
                  <a:lnTo>
                    <a:pt x="1669100" y="136585"/>
                  </a:lnTo>
                  <a:lnTo>
                    <a:pt x="1680938" y="131301"/>
                  </a:lnTo>
                  <a:lnTo>
                    <a:pt x="1692775" y="125590"/>
                  </a:lnTo>
                  <a:lnTo>
                    <a:pt x="1704613" y="119481"/>
                  </a:lnTo>
                  <a:lnTo>
                    <a:pt x="1716450" y="113019"/>
                  </a:lnTo>
                  <a:lnTo>
                    <a:pt x="1728288" y="106263"/>
                  </a:lnTo>
                  <a:lnTo>
                    <a:pt x="1740126" y="99286"/>
                  </a:lnTo>
                  <a:lnTo>
                    <a:pt x="1751963" y="92173"/>
                  </a:lnTo>
                  <a:lnTo>
                    <a:pt x="1763801" y="85013"/>
                  </a:lnTo>
                  <a:lnTo>
                    <a:pt x="1775638" y="77899"/>
                  </a:lnTo>
                  <a:lnTo>
                    <a:pt x="1787476" y="70923"/>
                  </a:lnTo>
                  <a:lnTo>
                    <a:pt x="1799314" y="64167"/>
                  </a:lnTo>
                  <a:lnTo>
                    <a:pt x="1811151" y="57705"/>
                  </a:lnTo>
                  <a:lnTo>
                    <a:pt x="1822989" y="51596"/>
                  </a:lnTo>
                  <a:lnTo>
                    <a:pt x="1834826" y="45885"/>
                  </a:lnTo>
                  <a:lnTo>
                    <a:pt x="1846664" y="40601"/>
                  </a:lnTo>
                  <a:lnTo>
                    <a:pt x="1858502" y="35759"/>
                  </a:lnTo>
                  <a:lnTo>
                    <a:pt x="1870339" y="31361"/>
                  </a:lnTo>
                  <a:lnTo>
                    <a:pt x="1882177" y="27398"/>
                  </a:lnTo>
                  <a:lnTo>
                    <a:pt x="1894014" y="23853"/>
                  </a:lnTo>
                  <a:lnTo>
                    <a:pt x="1905852" y="20702"/>
                  </a:lnTo>
                  <a:lnTo>
                    <a:pt x="1917689" y="17918"/>
                  </a:lnTo>
                  <a:lnTo>
                    <a:pt x="1929527" y="15470"/>
                  </a:lnTo>
                  <a:lnTo>
                    <a:pt x="1941365" y="13327"/>
                  </a:lnTo>
                  <a:lnTo>
                    <a:pt x="1953202" y="11459"/>
                  </a:lnTo>
                  <a:lnTo>
                    <a:pt x="1965040" y="9836"/>
                  </a:lnTo>
                  <a:lnTo>
                    <a:pt x="1976877" y="8430"/>
                  </a:lnTo>
                  <a:lnTo>
                    <a:pt x="1988715" y="7215"/>
                  </a:lnTo>
                  <a:lnTo>
                    <a:pt x="2000553" y="6168"/>
                  </a:lnTo>
                  <a:lnTo>
                    <a:pt x="2012390" y="5266"/>
                  </a:lnTo>
                  <a:lnTo>
                    <a:pt x="2024228" y="4492"/>
                  </a:lnTo>
                  <a:lnTo>
                    <a:pt x="2036065" y="3827"/>
                  </a:lnTo>
                  <a:lnTo>
                    <a:pt x="2047903" y="3258"/>
                  </a:lnTo>
                  <a:lnTo>
                    <a:pt x="2059741" y="2771"/>
                  </a:lnTo>
                  <a:lnTo>
                    <a:pt x="2071578" y="2354"/>
                  </a:lnTo>
                  <a:lnTo>
                    <a:pt x="2083416" y="1998"/>
                  </a:lnTo>
                  <a:lnTo>
                    <a:pt x="2095253" y="1694"/>
                  </a:lnTo>
                  <a:lnTo>
                    <a:pt x="2107091" y="1434"/>
                  </a:lnTo>
                  <a:lnTo>
                    <a:pt x="2118929" y="1213"/>
                  </a:lnTo>
                  <a:lnTo>
                    <a:pt x="2130766" y="1024"/>
                  </a:lnTo>
                  <a:lnTo>
                    <a:pt x="2142604" y="863"/>
                  </a:lnTo>
                  <a:lnTo>
                    <a:pt x="2154441" y="726"/>
                  </a:lnTo>
                  <a:lnTo>
                    <a:pt x="2166279" y="609"/>
                  </a:lnTo>
                  <a:lnTo>
                    <a:pt x="2178117" y="510"/>
                  </a:lnTo>
                  <a:lnTo>
                    <a:pt x="2189954" y="425"/>
                  </a:lnTo>
                  <a:lnTo>
                    <a:pt x="2201792" y="353"/>
                  </a:lnTo>
                  <a:lnTo>
                    <a:pt x="2213629" y="291"/>
                  </a:lnTo>
                  <a:lnTo>
                    <a:pt x="2225467" y="239"/>
                  </a:lnTo>
                  <a:lnTo>
                    <a:pt x="2237304" y="194"/>
                  </a:lnTo>
                  <a:lnTo>
                    <a:pt x="2249142" y="156"/>
                  </a:lnTo>
                  <a:lnTo>
                    <a:pt x="2260980" y="124"/>
                  </a:lnTo>
                  <a:lnTo>
                    <a:pt x="2272817" y="97"/>
                  </a:lnTo>
                  <a:lnTo>
                    <a:pt x="2284655" y="73"/>
                  </a:lnTo>
                  <a:lnTo>
                    <a:pt x="2296492" y="54"/>
                  </a:lnTo>
                  <a:lnTo>
                    <a:pt x="2308330" y="37"/>
                  </a:lnTo>
                  <a:lnTo>
                    <a:pt x="2320168" y="22"/>
                  </a:lnTo>
                  <a:lnTo>
                    <a:pt x="2332005" y="10"/>
                  </a:lnTo>
                  <a:lnTo>
                    <a:pt x="2343843" y="0"/>
                  </a:lnTo>
                  <a:lnTo>
                    <a:pt x="2343843" y="0"/>
                  </a:lnTo>
                  <a:lnTo>
                    <a:pt x="2355680" y="10"/>
                  </a:lnTo>
                  <a:lnTo>
                    <a:pt x="2367518" y="22"/>
                  </a:lnTo>
                  <a:lnTo>
                    <a:pt x="2379356" y="37"/>
                  </a:lnTo>
                  <a:lnTo>
                    <a:pt x="2391193" y="54"/>
                  </a:lnTo>
                  <a:lnTo>
                    <a:pt x="2403031" y="73"/>
                  </a:lnTo>
                  <a:lnTo>
                    <a:pt x="2414868" y="97"/>
                  </a:lnTo>
                  <a:lnTo>
                    <a:pt x="2426706" y="124"/>
                  </a:lnTo>
                  <a:lnTo>
                    <a:pt x="2438544" y="156"/>
                  </a:lnTo>
                  <a:lnTo>
                    <a:pt x="2450381" y="194"/>
                  </a:lnTo>
                  <a:lnTo>
                    <a:pt x="2462219" y="239"/>
                  </a:lnTo>
                  <a:lnTo>
                    <a:pt x="2474056" y="291"/>
                  </a:lnTo>
                  <a:lnTo>
                    <a:pt x="2485894" y="353"/>
                  </a:lnTo>
                  <a:lnTo>
                    <a:pt x="2497732" y="425"/>
                  </a:lnTo>
                  <a:lnTo>
                    <a:pt x="2509569" y="510"/>
                  </a:lnTo>
                  <a:lnTo>
                    <a:pt x="2521407" y="609"/>
                  </a:lnTo>
                  <a:lnTo>
                    <a:pt x="2533244" y="726"/>
                  </a:lnTo>
                  <a:lnTo>
                    <a:pt x="2545082" y="863"/>
                  </a:lnTo>
                  <a:lnTo>
                    <a:pt x="2556919" y="1024"/>
                  </a:lnTo>
                  <a:lnTo>
                    <a:pt x="2568757" y="1213"/>
                  </a:lnTo>
                  <a:lnTo>
                    <a:pt x="2580595" y="1434"/>
                  </a:lnTo>
                  <a:lnTo>
                    <a:pt x="2592432" y="1694"/>
                  </a:lnTo>
                  <a:lnTo>
                    <a:pt x="2604270" y="1998"/>
                  </a:lnTo>
                  <a:lnTo>
                    <a:pt x="2616107" y="2354"/>
                  </a:lnTo>
                  <a:lnTo>
                    <a:pt x="2627945" y="2771"/>
                  </a:lnTo>
                  <a:lnTo>
                    <a:pt x="2639783" y="3258"/>
                  </a:lnTo>
                  <a:lnTo>
                    <a:pt x="2651620" y="3827"/>
                  </a:lnTo>
                  <a:lnTo>
                    <a:pt x="2663458" y="4492"/>
                  </a:lnTo>
                  <a:lnTo>
                    <a:pt x="2675295" y="5266"/>
                  </a:lnTo>
                  <a:lnTo>
                    <a:pt x="2687133" y="6168"/>
                  </a:lnTo>
                  <a:lnTo>
                    <a:pt x="2698971" y="7215"/>
                  </a:lnTo>
                  <a:lnTo>
                    <a:pt x="2710808" y="8430"/>
                  </a:lnTo>
                  <a:lnTo>
                    <a:pt x="2722646" y="9836"/>
                  </a:lnTo>
                  <a:lnTo>
                    <a:pt x="2734483" y="11459"/>
                  </a:lnTo>
                  <a:lnTo>
                    <a:pt x="2746321" y="13327"/>
                  </a:lnTo>
                  <a:lnTo>
                    <a:pt x="2758159" y="15470"/>
                  </a:lnTo>
                  <a:lnTo>
                    <a:pt x="2769996" y="17918"/>
                  </a:lnTo>
                  <a:lnTo>
                    <a:pt x="2781834" y="20702"/>
                  </a:lnTo>
                  <a:lnTo>
                    <a:pt x="2793671" y="23853"/>
                  </a:lnTo>
                  <a:lnTo>
                    <a:pt x="2805509" y="27398"/>
                  </a:lnTo>
                  <a:lnTo>
                    <a:pt x="2817347" y="31361"/>
                  </a:lnTo>
                  <a:lnTo>
                    <a:pt x="2829184" y="35759"/>
                  </a:lnTo>
                  <a:lnTo>
                    <a:pt x="2841022" y="40601"/>
                  </a:lnTo>
                  <a:lnTo>
                    <a:pt x="2852859" y="45885"/>
                  </a:lnTo>
                  <a:lnTo>
                    <a:pt x="2864697" y="51596"/>
                  </a:lnTo>
                  <a:lnTo>
                    <a:pt x="2876534" y="57705"/>
                  </a:lnTo>
                  <a:lnTo>
                    <a:pt x="2888372" y="64167"/>
                  </a:lnTo>
                  <a:lnTo>
                    <a:pt x="2900210" y="70923"/>
                  </a:lnTo>
                  <a:lnTo>
                    <a:pt x="2912047" y="77899"/>
                  </a:lnTo>
                  <a:lnTo>
                    <a:pt x="2923885" y="85013"/>
                  </a:lnTo>
                  <a:lnTo>
                    <a:pt x="2935722" y="92173"/>
                  </a:lnTo>
                  <a:lnTo>
                    <a:pt x="2947560" y="99286"/>
                  </a:lnTo>
                  <a:lnTo>
                    <a:pt x="2959398" y="106263"/>
                  </a:lnTo>
                  <a:lnTo>
                    <a:pt x="2971235" y="113019"/>
                  </a:lnTo>
                  <a:lnTo>
                    <a:pt x="2983073" y="119481"/>
                  </a:lnTo>
                  <a:lnTo>
                    <a:pt x="2994910" y="125590"/>
                  </a:lnTo>
                  <a:lnTo>
                    <a:pt x="3006748" y="131301"/>
                  </a:lnTo>
                  <a:lnTo>
                    <a:pt x="3018586" y="136585"/>
                  </a:lnTo>
                  <a:lnTo>
                    <a:pt x="3030423" y="141427"/>
                  </a:lnTo>
                  <a:lnTo>
                    <a:pt x="3042261" y="145825"/>
                  </a:lnTo>
                  <a:lnTo>
                    <a:pt x="3054098" y="149788"/>
                  </a:lnTo>
                  <a:lnTo>
                    <a:pt x="3065936" y="153333"/>
                  </a:lnTo>
                  <a:lnTo>
                    <a:pt x="3077774" y="156483"/>
                  </a:lnTo>
                  <a:lnTo>
                    <a:pt x="3089611" y="159268"/>
                  </a:lnTo>
                  <a:lnTo>
                    <a:pt x="3101449" y="161716"/>
                  </a:lnTo>
                  <a:lnTo>
                    <a:pt x="3113286" y="163858"/>
                  </a:lnTo>
                  <a:lnTo>
                    <a:pt x="3125124" y="165726"/>
                  </a:lnTo>
                  <a:lnTo>
                    <a:pt x="3136962" y="167349"/>
                  </a:lnTo>
                  <a:lnTo>
                    <a:pt x="3148799" y="168755"/>
                  </a:lnTo>
                  <a:lnTo>
                    <a:pt x="3160637" y="169970"/>
                  </a:lnTo>
                  <a:lnTo>
                    <a:pt x="3172474" y="171018"/>
                  </a:lnTo>
                  <a:lnTo>
                    <a:pt x="3184312" y="171919"/>
                  </a:lnTo>
                  <a:lnTo>
                    <a:pt x="3196149" y="172694"/>
                  </a:lnTo>
                  <a:lnTo>
                    <a:pt x="3207987" y="173358"/>
                  </a:lnTo>
                  <a:lnTo>
                    <a:pt x="3219825" y="173928"/>
                  </a:lnTo>
                  <a:lnTo>
                    <a:pt x="3231662" y="174415"/>
                  </a:lnTo>
                  <a:lnTo>
                    <a:pt x="3243500" y="174831"/>
                  </a:lnTo>
                  <a:lnTo>
                    <a:pt x="3255337" y="175188"/>
                  </a:lnTo>
                  <a:lnTo>
                    <a:pt x="3267175" y="175492"/>
                  </a:lnTo>
                  <a:lnTo>
                    <a:pt x="3279013" y="175751"/>
                  </a:lnTo>
                  <a:lnTo>
                    <a:pt x="3290850" y="175973"/>
                  </a:lnTo>
                  <a:lnTo>
                    <a:pt x="3302688" y="176161"/>
                  </a:lnTo>
                  <a:lnTo>
                    <a:pt x="3314525" y="176322"/>
                  </a:lnTo>
                  <a:lnTo>
                    <a:pt x="3326363" y="176460"/>
                  </a:lnTo>
                  <a:lnTo>
                    <a:pt x="3338201" y="176576"/>
                  </a:lnTo>
                  <a:lnTo>
                    <a:pt x="3350038" y="176676"/>
                  </a:lnTo>
                  <a:lnTo>
                    <a:pt x="3361876" y="176761"/>
                  </a:lnTo>
                  <a:lnTo>
                    <a:pt x="3373713" y="176833"/>
                  </a:lnTo>
                  <a:lnTo>
                    <a:pt x="3385551" y="176894"/>
                  </a:lnTo>
                  <a:lnTo>
                    <a:pt x="3397389" y="176947"/>
                  </a:lnTo>
                  <a:lnTo>
                    <a:pt x="3409226" y="176991"/>
                  </a:lnTo>
                  <a:lnTo>
                    <a:pt x="3421064" y="177029"/>
                  </a:lnTo>
                  <a:lnTo>
                    <a:pt x="3432901" y="177061"/>
                  </a:lnTo>
                  <a:lnTo>
                    <a:pt x="3444739" y="177089"/>
                  </a:lnTo>
                  <a:lnTo>
                    <a:pt x="3456576" y="177112"/>
                  </a:lnTo>
                  <a:lnTo>
                    <a:pt x="3468414" y="177132"/>
                  </a:lnTo>
                  <a:lnTo>
                    <a:pt x="3480252" y="177149"/>
                  </a:lnTo>
                  <a:lnTo>
                    <a:pt x="3492089" y="177163"/>
                  </a:lnTo>
                  <a:lnTo>
                    <a:pt x="3503927" y="177176"/>
                  </a:lnTo>
                  <a:lnTo>
                    <a:pt x="3515764" y="177186"/>
                  </a:lnTo>
                  <a:lnTo>
                    <a:pt x="3515764" y="177186"/>
                  </a:lnTo>
                  <a:lnTo>
                    <a:pt x="3527602" y="177176"/>
                  </a:lnTo>
                  <a:lnTo>
                    <a:pt x="3539440" y="177163"/>
                  </a:lnTo>
                  <a:lnTo>
                    <a:pt x="3551277" y="177149"/>
                  </a:lnTo>
                  <a:lnTo>
                    <a:pt x="3563115" y="177132"/>
                  </a:lnTo>
                  <a:lnTo>
                    <a:pt x="3574952" y="177112"/>
                  </a:lnTo>
                  <a:lnTo>
                    <a:pt x="3586790" y="177089"/>
                  </a:lnTo>
                  <a:lnTo>
                    <a:pt x="3598628" y="177061"/>
                  </a:lnTo>
                  <a:lnTo>
                    <a:pt x="3610465" y="177029"/>
                  </a:lnTo>
                  <a:lnTo>
                    <a:pt x="3622303" y="176991"/>
                  </a:lnTo>
                  <a:lnTo>
                    <a:pt x="3634140" y="176947"/>
                  </a:lnTo>
                  <a:lnTo>
                    <a:pt x="3645978" y="176894"/>
                  </a:lnTo>
                  <a:lnTo>
                    <a:pt x="3657816" y="176833"/>
                  </a:lnTo>
                  <a:lnTo>
                    <a:pt x="3669653" y="176761"/>
                  </a:lnTo>
                  <a:lnTo>
                    <a:pt x="3681491" y="176676"/>
                  </a:lnTo>
                  <a:lnTo>
                    <a:pt x="3693328" y="176576"/>
                  </a:lnTo>
                  <a:lnTo>
                    <a:pt x="3705166" y="176460"/>
                  </a:lnTo>
                  <a:lnTo>
                    <a:pt x="3717004" y="176322"/>
                  </a:lnTo>
                  <a:lnTo>
                    <a:pt x="3728841" y="176161"/>
                  </a:lnTo>
                  <a:lnTo>
                    <a:pt x="3740679" y="175973"/>
                  </a:lnTo>
                  <a:lnTo>
                    <a:pt x="3752516" y="175751"/>
                  </a:lnTo>
                  <a:lnTo>
                    <a:pt x="3764354" y="175492"/>
                  </a:lnTo>
                  <a:lnTo>
                    <a:pt x="3776191" y="175188"/>
                  </a:lnTo>
                  <a:lnTo>
                    <a:pt x="3788029" y="174831"/>
                  </a:lnTo>
                  <a:lnTo>
                    <a:pt x="3799867" y="174415"/>
                  </a:lnTo>
                  <a:lnTo>
                    <a:pt x="3811704" y="173928"/>
                  </a:lnTo>
                  <a:lnTo>
                    <a:pt x="3823542" y="173358"/>
                  </a:lnTo>
                  <a:lnTo>
                    <a:pt x="3835379" y="172694"/>
                  </a:lnTo>
                  <a:lnTo>
                    <a:pt x="3847217" y="171919"/>
                  </a:lnTo>
                  <a:lnTo>
                    <a:pt x="3859055" y="171018"/>
                  </a:lnTo>
                  <a:lnTo>
                    <a:pt x="3870892" y="169970"/>
                  </a:lnTo>
                  <a:lnTo>
                    <a:pt x="3882730" y="168755"/>
                  </a:lnTo>
                  <a:lnTo>
                    <a:pt x="3894567" y="167349"/>
                  </a:lnTo>
                  <a:lnTo>
                    <a:pt x="3906405" y="165726"/>
                  </a:lnTo>
                  <a:lnTo>
                    <a:pt x="3918243" y="163858"/>
                  </a:lnTo>
                  <a:lnTo>
                    <a:pt x="3930080" y="161716"/>
                  </a:lnTo>
                  <a:lnTo>
                    <a:pt x="3941918" y="159268"/>
                  </a:lnTo>
                  <a:lnTo>
                    <a:pt x="3953755" y="156483"/>
                  </a:lnTo>
                  <a:lnTo>
                    <a:pt x="3965593" y="153333"/>
                  </a:lnTo>
                  <a:lnTo>
                    <a:pt x="3977431" y="149788"/>
                  </a:lnTo>
                  <a:lnTo>
                    <a:pt x="3989268" y="145825"/>
                  </a:lnTo>
                  <a:lnTo>
                    <a:pt x="4001106" y="141427"/>
                  </a:lnTo>
                  <a:lnTo>
                    <a:pt x="4012943" y="136585"/>
                  </a:lnTo>
                  <a:lnTo>
                    <a:pt x="4024781" y="131301"/>
                  </a:lnTo>
                  <a:lnTo>
                    <a:pt x="4036619" y="125590"/>
                  </a:lnTo>
                  <a:lnTo>
                    <a:pt x="4048456" y="119481"/>
                  </a:lnTo>
                  <a:lnTo>
                    <a:pt x="4060294" y="113019"/>
                  </a:lnTo>
                  <a:lnTo>
                    <a:pt x="4072131" y="106263"/>
                  </a:lnTo>
                  <a:lnTo>
                    <a:pt x="4083969" y="99286"/>
                  </a:lnTo>
                  <a:lnTo>
                    <a:pt x="4095806" y="92173"/>
                  </a:lnTo>
                  <a:lnTo>
                    <a:pt x="4107644" y="85013"/>
                  </a:lnTo>
                  <a:lnTo>
                    <a:pt x="4119482" y="77899"/>
                  </a:lnTo>
                  <a:lnTo>
                    <a:pt x="4131319" y="70923"/>
                  </a:lnTo>
                  <a:lnTo>
                    <a:pt x="4143157" y="64167"/>
                  </a:lnTo>
                  <a:lnTo>
                    <a:pt x="4154994" y="57705"/>
                  </a:lnTo>
                  <a:lnTo>
                    <a:pt x="4166832" y="51596"/>
                  </a:lnTo>
                  <a:lnTo>
                    <a:pt x="4178670" y="45885"/>
                  </a:lnTo>
                  <a:lnTo>
                    <a:pt x="4190507" y="40601"/>
                  </a:lnTo>
                  <a:lnTo>
                    <a:pt x="4202345" y="35759"/>
                  </a:lnTo>
                  <a:lnTo>
                    <a:pt x="4214182" y="31361"/>
                  </a:lnTo>
                  <a:lnTo>
                    <a:pt x="4226020" y="27398"/>
                  </a:lnTo>
                  <a:lnTo>
                    <a:pt x="4237858" y="23853"/>
                  </a:lnTo>
                  <a:lnTo>
                    <a:pt x="4249695" y="20702"/>
                  </a:lnTo>
                  <a:lnTo>
                    <a:pt x="4261533" y="17918"/>
                  </a:lnTo>
                  <a:lnTo>
                    <a:pt x="4273370" y="15470"/>
                  </a:lnTo>
                  <a:lnTo>
                    <a:pt x="4285208" y="13327"/>
                  </a:lnTo>
                  <a:lnTo>
                    <a:pt x="4297046" y="11459"/>
                  </a:lnTo>
                  <a:lnTo>
                    <a:pt x="4308883" y="9836"/>
                  </a:lnTo>
                  <a:lnTo>
                    <a:pt x="4320721" y="8430"/>
                  </a:lnTo>
                  <a:lnTo>
                    <a:pt x="4332558" y="7215"/>
                  </a:lnTo>
                  <a:lnTo>
                    <a:pt x="4344396" y="6168"/>
                  </a:lnTo>
                  <a:lnTo>
                    <a:pt x="4356234" y="5266"/>
                  </a:lnTo>
                  <a:lnTo>
                    <a:pt x="4368071" y="4492"/>
                  </a:lnTo>
                  <a:lnTo>
                    <a:pt x="4379909" y="3827"/>
                  </a:lnTo>
                  <a:lnTo>
                    <a:pt x="4391746" y="3258"/>
                  </a:lnTo>
                  <a:lnTo>
                    <a:pt x="4403584" y="2771"/>
                  </a:lnTo>
                  <a:lnTo>
                    <a:pt x="4415421" y="2354"/>
                  </a:lnTo>
                  <a:lnTo>
                    <a:pt x="4427259" y="1998"/>
                  </a:lnTo>
                  <a:lnTo>
                    <a:pt x="4439097" y="1694"/>
                  </a:lnTo>
                  <a:lnTo>
                    <a:pt x="4450934" y="1434"/>
                  </a:lnTo>
                  <a:lnTo>
                    <a:pt x="4462772" y="1213"/>
                  </a:lnTo>
                  <a:lnTo>
                    <a:pt x="4474609" y="1024"/>
                  </a:lnTo>
                  <a:lnTo>
                    <a:pt x="4486447" y="863"/>
                  </a:lnTo>
                  <a:lnTo>
                    <a:pt x="4498285" y="726"/>
                  </a:lnTo>
                  <a:lnTo>
                    <a:pt x="4510122" y="609"/>
                  </a:lnTo>
                  <a:lnTo>
                    <a:pt x="4521960" y="510"/>
                  </a:lnTo>
                  <a:lnTo>
                    <a:pt x="4533797" y="425"/>
                  </a:lnTo>
                  <a:lnTo>
                    <a:pt x="4545635" y="353"/>
                  </a:lnTo>
                  <a:lnTo>
                    <a:pt x="4557473" y="291"/>
                  </a:lnTo>
                  <a:lnTo>
                    <a:pt x="4569310" y="239"/>
                  </a:lnTo>
                  <a:lnTo>
                    <a:pt x="4581148" y="194"/>
                  </a:lnTo>
                  <a:lnTo>
                    <a:pt x="4592985" y="156"/>
                  </a:lnTo>
                  <a:lnTo>
                    <a:pt x="4604823" y="124"/>
                  </a:lnTo>
                  <a:lnTo>
                    <a:pt x="4616661" y="97"/>
                  </a:lnTo>
                  <a:lnTo>
                    <a:pt x="4628498" y="73"/>
                  </a:lnTo>
                  <a:lnTo>
                    <a:pt x="4640336" y="54"/>
                  </a:lnTo>
                  <a:lnTo>
                    <a:pt x="4652173" y="37"/>
                  </a:lnTo>
                  <a:lnTo>
                    <a:pt x="4664011" y="22"/>
                  </a:lnTo>
                  <a:lnTo>
                    <a:pt x="4675849" y="10"/>
                  </a:lnTo>
                  <a:lnTo>
                    <a:pt x="4687686" y="0"/>
                  </a:lnTo>
                </a:path>
              </a:pathLst>
            </a:custGeom>
            <a:ln w="40651" cap="flat">
              <a:solidFill>
                <a:srgbClr val="DF70F8">
                  <a:alpha val="100000"/>
                </a:srgbClr>
              </a:solidFill>
              <a:prstDash val="solid"/>
              <a:round/>
            </a:ln>
          </p:spPr>
          <p:txBody>
            <a:bodyPr/>
            <a:lstStyle/>
            <a:p/>
          </p:txBody>
        </p:sp>
        <p:sp>
          <p:nvSpPr>
            <p:cNvPr id="55" name="pl55"/>
            <p:cNvSpPr/>
            <p:nvPr/>
          </p:nvSpPr>
          <p:spPr>
            <a:xfrm>
              <a:off x="2482351" y="3027141"/>
              <a:ext cx="4687686" cy="709103"/>
            </a:xfrm>
            <a:custGeom>
              <a:avLst/>
              <a:pathLst>
                <a:path w="4687686" h="709103">
                  <a:moveTo>
                    <a:pt x="0" y="354730"/>
                  </a:moveTo>
                  <a:lnTo>
                    <a:pt x="11837" y="354750"/>
                  </a:lnTo>
                  <a:lnTo>
                    <a:pt x="23675" y="354775"/>
                  </a:lnTo>
                  <a:lnTo>
                    <a:pt x="35512" y="354804"/>
                  </a:lnTo>
                  <a:lnTo>
                    <a:pt x="47350" y="354838"/>
                  </a:lnTo>
                  <a:lnTo>
                    <a:pt x="59187" y="354877"/>
                  </a:lnTo>
                  <a:lnTo>
                    <a:pt x="71025" y="354924"/>
                  </a:lnTo>
                  <a:lnTo>
                    <a:pt x="82863" y="354979"/>
                  </a:lnTo>
                  <a:lnTo>
                    <a:pt x="94700" y="355044"/>
                  </a:lnTo>
                  <a:lnTo>
                    <a:pt x="106538" y="355119"/>
                  </a:lnTo>
                  <a:lnTo>
                    <a:pt x="118375" y="355208"/>
                  </a:lnTo>
                  <a:lnTo>
                    <a:pt x="130213" y="355313"/>
                  </a:lnTo>
                  <a:lnTo>
                    <a:pt x="142051" y="355436"/>
                  </a:lnTo>
                  <a:lnTo>
                    <a:pt x="153888" y="355580"/>
                  </a:lnTo>
                  <a:lnTo>
                    <a:pt x="165726" y="355750"/>
                  </a:lnTo>
                  <a:lnTo>
                    <a:pt x="177563" y="355949"/>
                  </a:lnTo>
                  <a:lnTo>
                    <a:pt x="189401" y="356183"/>
                  </a:lnTo>
                  <a:lnTo>
                    <a:pt x="201239" y="356457"/>
                  </a:lnTo>
                  <a:lnTo>
                    <a:pt x="213076" y="356779"/>
                  </a:lnTo>
                  <a:lnTo>
                    <a:pt x="224914" y="357157"/>
                  </a:lnTo>
                  <a:lnTo>
                    <a:pt x="236751" y="357599"/>
                  </a:lnTo>
                  <a:lnTo>
                    <a:pt x="248589" y="358119"/>
                  </a:lnTo>
                  <a:lnTo>
                    <a:pt x="260427" y="358727"/>
                  </a:lnTo>
                  <a:lnTo>
                    <a:pt x="272264" y="359439"/>
                  </a:lnTo>
                  <a:lnTo>
                    <a:pt x="284102" y="360272"/>
                  </a:lnTo>
                  <a:lnTo>
                    <a:pt x="295939" y="361247"/>
                  </a:lnTo>
                  <a:lnTo>
                    <a:pt x="307777" y="362385"/>
                  </a:lnTo>
                  <a:lnTo>
                    <a:pt x="319614" y="363714"/>
                  </a:lnTo>
                  <a:lnTo>
                    <a:pt x="331452" y="365263"/>
                  </a:lnTo>
                  <a:lnTo>
                    <a:pt x="343290" y="367066"/>
                  </a:lnTo>
                  <a:lnTo>
                    <a:pt x="355127" y="369161"/>
                  </a:lnTo>
                  <a:lnTo>
                    <a:pt x="366965" y="371591"/>
                  </a:lnTo>
                  <a:lnTo>
                    <a:pt x="378802" y="374403"/>
                  </a:lnTo>
                  <a:lnTo>
                    <a:pt x="390640" y="377649"/>
                  </a:lnTo>
                  <a:lnTo>
                    <a:pt x="402478" y="381386"/>
                  </a:lnTo>
                  <a:lnTo>
                    <a:pt x="414315" y="385671"/>
                  </a:lnTo>
                  <a:lnTo>
                    <a:pt x="426153" y="390567"/>
                  </a:lnTo>
                  <a:lnTo>
                    <a:pt x="437990" y="396135"/>
                  </a:lnTo>
                  <a:lnTo>
                    <a:pt x="449828" y="402436"/>
                  </a:lnTo>
                  <a:lnTo>
                    <a:pt x="461666" y="409526"/>
                  </a:lnTo>
                  <a:lnTo>
                    <a:pt x="473503" y="417452"/>
                  </a:lnTo>
                  <a:lnTo>
                    <a:pt x="485341" y="426248"/>
                  </a:lnTo>
                  <a:lnTo>
                    <a:pt x="497178" y="435932"/>
                  </a:lnTo>
                  <a:lnTo>
                    <a:pt x="509016" y="446500"/>
                  </a:lnTo>
                  <a:lnTo>
                    <a:pt x="520854" y="457923"/>
                  </a:lnTo>
                  <a:lnTo>
                    <a:pt x="532691" y="470141"/>
                  </a:lnTo>
                  <a:lnTo>
                    <a:pt x="544529" y="483065"/>
                  </a:lnTo>
                  <a:lnTo>
                    <a:pt x="556366" y="496576"/>
                  </a:lnTo>
                  <a:lnTo>
                    <a:pt x="568204" y="510529"/>
                  </a:lnTo>
                  <a:lnTo>
                    <a:pt x="580042" y="524756"/>
                  </a:lnTo>
                  <a:lnTo>
                    <a:pt x="591879" y="539076"/>
                  </a:lnTo>
                  <a:lnTo>
                    <a:pt x="603717" y="553303"/>
                  </a:lnTo>
                  <a:lnTo>
                    <a:pt x="615554" y="567256"/>
                  </a:lnTo>
                  <a:lnTo>
                    <a:pt x="627392" y="580768"/>
                  </a:lnTo>
                  <a:lnTo>
                    <a:pt x="639229" y="593692"/>
                  </a:lnTo>
                  <a:lnTo>
                    <a:pt x="651067" y="605910"/>
                  </a:lnTo>
                  <a:lnTo>
                    <a:pt x="662905" y="617332"/>
                  </a:lnTo>
                  <a:lnTo>
                    <a:pt x="674742" y="627900"/>
                  </a:lnTo>
                  <a:lnTo>
                    <a:pt x="686580" y="637584"/>
                  </a:lnTo>
                  <a:lnTo>
                    <a:pt x="698417" y="646381"/>
                  </a:lnTo>
                  <a:lnTo>
                    <a:pt x="710255" y="654306"/>
                  </a:lnTo>
                  <a:lnTo>
                    <a:pt x="722093" y="661396"/>
                  </a:lnTo>
                  <a:lnTo>
                    <a:pt x="733930" y="667698"/>
                  </a:lnTo>
                  <a:lnTo>
                    <a:pt x="745768" y="673266"/>
                  </a:lnTo>
                  <a:lnTo>
                    <a:pt x="757605" y="678162"/>
                  </a:lnTo>
                  <a:lnTo>
                    <a:pt x="769443" y="682447"/>
                  </a:lnTo>
                  <a:lnTo>
                    <a:pt x="781281" y="686183"/>
                  </a:lnTo>
                  <a:lnTo>
                    <a:pt x="793118" y="689429"/>
                  </a:lnTo>
                  <a:lnTo>
                    <a:pt x="804956" y="692242"/>
                  </a:lnTo>
                  <a:lnTo>
                    <a:pt x="816793" y="694672"/>
                  </a:lnTo>
                  <a:lnTo>
                    <a:pt x="828631" y="696767"/>
                  </a:lnTo>
                  <a:lnTo>
                    <a:pt x="840469" y="698570"/>
                  </a:lnTo>
                  <a:lnTo>
                    <a:pt x="852306" y="700118"/>
                  </a:lnTo>
                  <a:lnTo>
                    <a:pt x="864144" y="701447"/>
                  </a:lnTo>
                  <a:lnTo>
                    <a:pt x="875981" y="702586"/>
                  </a:lnTo>
                  <a:lnTo>
                    <a:pt x="887819" y="703560"/>
                  </a:lnTo>
                  <a:lnTo>
                    <a:pt x="899657" y="704394"/>
                  </a:lnTo>
                  <a:lnTo>
                    <a:pt x="911494" y="705106"/>
                  </a:lnTo>
                  <a:lnTo>
                    <a:pt x="923332" y="705714"/>
                  </a:lnTo>
                  <a:lnTo>
                    <a:pt x="935169" y="706233"/>
                  </a:lnTo>
                  <a:lnTo>
                    <a:pt x="947007" y="706676"/>
                  </a:lnTo>
                  <a:lnTo>
                    <a:pt x="958844" y="707053"/>
                  </a:lnTo>
                  <a:lnTo>
                    <a:pt x="970682" y="707375"/>
                  </a:lnTo>
                  <a:lnTo>
                    <a:pt x="982520" y="707650"/>
                  </a:lnTo>
                  <a:lnTo>
                    <a:pt x="994357" y="707883"/>
                  </a:lnTo>
                  <a:lnTo>
                    <a:pt x="1006195" y="708083"/>
                  </a:lnTo>
                  <a:lnTo>
                    <a:pt x="1018032" y="708252"/>
                  </a:lnTo>
                  <a:lnTo>
                    <a:pt x="1029870" y="708396"/>
                  </a:lnTo>
                  <a:lnTo>
                    <a:pt x="1041708" y="708519"/>
                  </a:lnTo>
                  <a:lnTo>
                    <a:pt x="1053545" y="708624"/>
                  </a:lnTo>
                  <a:lnTo>
                    <a:pt x="1065383" y="708713"/>
                  </a:lnTo>
                  <a:lnTo>
                    <a:pt x="1077220" y="708789"/>
                  </a:lnTo>
                  <a:lnTo>
                    <a:pt x="1089058" y="708853"/>
                  </a:lnTo>
                  <a:lnTo>
                    <a:pt x="1100896" y="708908"/>
                  </a:lnTo>
                  <a:lnTo>
                    <a:pt x="1112733" y="708955"/>
                  </a:lnTo>
                  <a:lnTo>
                    <a:pt x="1124571" y="708995"/>
                  </a:lnTo>
                  <a:lnTo>
                    <a:pt x="1136408" y="709029"/>
                  </a:lnTo>
                  <a:lnTo>
                    <a:pt x="1148246" y="709058"/>
                  </a:lnTo>
                  <a:lnTo>
                    <a:pt x="1160084" y="709082"/>
                  </a:lnTo>
                  <a:lnTo>
                    <a:pt x="1171921" y="709103"/>
                  </a:lnTo>
                  <a:lnTo>
                    <a:pt x="1171921" y="708984"/>
                  </a:lnTo>
                  <a:lnTo>
                    <a:pt x="1183759" y="708942"/>
                  </a:lnTo>
                  <a:lnTo>
                    <a:pt x="1195596" y="708893"/>
                  </a:lnTo>
                  <a:lnTo>
                    <a:pt x="1207434" y="708836"/>
                  </a:lnTo>
                  <a:lnTo>
                    <a:pt x="1219272" y="708768"/>
                  </a:lnTo>
                  <a:lnTo>
                    <a:pt x="1231109" y="708688"/>
                  </a:lnTo>
                  <a:lnTo>
                    <a:pt x="1242947" y="708595"/>
                  </a:lnTo>
                  <a:lnTo>
                    <a:pt x="1254784" y="708485"/>
                  </a:lnTo>
                  <a:lnTo>
                    <a:pt x="1266622" y="708356"/>
                  </a:lnTo>
                  <a:lnTo>
                    <a:pt x="1278459" y="708204"/>
                  </a:lnTo>
                  <a:lnTo>
                    <a:pt x="1290297" y="708026"/>
                  </a:lnTo>
                  <a:lnTo>
                    <a:pt x="1302135" y="707817"/>
                  </a:lnTo>
                  <a:lnTo>
                    <a:pt x="1313972" y="707571"/>
                  </a:lnTo>
                  <a:lnTo>
                    <a:pt x="1325810" y="707282"/>
                  </a:lnTo>
                  <a:lnTo>
                    <a:pt x="1337647" y="706943"/>
                  </a:lnTo>
                  <a:lnTo>
                    <a:pt x="1349485" y="706545"/>
                  </a:lnTo>
                  <a:lnTo>
                    <a:pt x="1361323" y="706078"/>
                  </a:lnTo>
                  <a:lnTo>
                    <a:pt x="1373160" y="705529"/>
                  </a:lnTo>
                  <a:lnTo>
                    <a:pt x="1384998" y="704885"/>
                  </a:lnTo>
                  <a:lnTo>
                    <a:pt x="1396835" y="704130"/>
                  </a:lnTo>
                  <a:lnTo>
                    <a:pt x="1408673" y="703244"/>
                  </a:lnTo>
                  <a:lnTo>
                    <a:pt x="1420511" y="702206"/>
                  </a:lnTo>
                  <a:lnTo>
                    <a:pt x="1432348" y="700990"/>
                  </a:lnTo>
                  <a:lnTo>
                    <a:pt x="1444186" y="699565"/>
                  </a:lnTo>
                  <a:lnTo>
                    <a:pt x="1456023" y="697899"/>
                  </a:lnTo>
                  <a:lnTo>
                    <a:pt x="1467861" y="695949"/>
                  </a:lnTo>
                  <a:lnTo>
                    <a:pt x="1479699" y="693672"/>
                  </a:lnTo>
                  <a:lnTo>
                    <a:pt x="1491536" y="691015"/>
                  </a:lnTo>
                  <a:lnTo>
                    <a:pt x="1503374" y="687917"/>
                  </a:lnTo>
                  <a:lnTo>
                    <a:pt x="1515211" y="684311"/>
                  </a:lnTo>
                  <a:lnTo>
                    <a:pt x="1527049" y="680121"/>
                  </a:lnTo>
                  <a:lnTo>
                    <a:pt x="1538887" y="675261"/>
                  </a:lnTo>
                  <a:lnTo>
                    <a:pt x="1550724" y="669637"/>
                  </a:lnTo>
                  <a:lnTo>
                    <a:pt x="1562562" y="663144"/>
                  </a:lnTo>
                  <a:lnTo>
                    <a:pt x="1574399" y="655672"/>
                  </a:lnTo>
                  <a:lnTo>
                    <a:pt x="1586237" y="647102"/>
                  </a:lnTo>
                  <a:lnTo>
                    <a:pt x="1598074" y="637310"/>
                  </a:lnTo>
                  <a:lnTo>
                    <a:pt x="1609912" y="626173"/>
                  </a:lnTo>
                  <a:lnTo>
                    <a:pt x="1621750" y="613570"/>
                  </a:lnTo>
                  <a:lnTo>
                    <a:pt x="1633587" y="599391"/>
                  </a:lnTo>
                  <a:lnTo>
                    <a:pt x="1645425" y="583539"/>
                  </a:lnTo>
                  <a:lnTo>
                    <a:pt x="1657262" y="565947"/>
                  </a:lnTo>
                  <a:lnTo>
                    <a:pt x="1669100" y="546579"/>
                  </a:lnTo>
                  <a:lnTo>
                    <a:pt x="1680938" y="525442"/>
                  </a:lnTo>
                  <a:lnTo>
                    <a:pt x="1692775" y="502598"/>
                  </a:lnTo>
                  <a:lnTo>
                    <a:pt x="1704613" y="478162"/>
                  </a:lnTo>
                  <a:lnTo>
                    <a:pt x="1716450" y="452313"/>
                  </a:lnTo>
                  <a:lnTo>
                    <a:pt x="1728288" y="425290"/>
                  </a:lnTo>
                  <a:lnTo>
                    <a:pt x="1740126" y="397385"/>
                  </a:lnTo>
                  <a:lnTo>
                    <a:pt x="1751963" y="368931"/>
                  </a:lnTo>
                  <a:lnTo>
                    <a:pt x="1763801" y="340291"/>
                  </a:lnTo>
                  <a:lnTo>
                    <a:pt x="1775638" y="311837"/>
                  </a:lnTo>
                  <a:lnTo>
                    <a:pt x="1787476" y="283931"/>
                  </a:lnTo>
                  <a:lnTo>
                    <a:pt x="1799314" y="256908"/>
                  </a:lnTo>
                  <a:lnTo>
                    <a:pt x="1811151" y="231060"/>
                  </a:lnTo>
                  <a:lnTo>
                    <a:pt x="1822989" y="206624"/>
                  </a:lnTo>
                  <a:lnTo>
                    <a:pt x="1834826" y="183779"/>
                  </a:lnTo>
                  <a:lnTo>
                    <a:pt x="1846664" y="162643"/>
                  </a:lnTo>
                  <a:lnTo>
                    <a:pt x="1858502" y="143274"/>
                  </a:lnTo>
                  <a:lnTo>
                    <a:pt x="1870339" y="125682"/>
                  </a:lnTo>
                  <a:lnTo>
                    <a:pt x="1882177" y="109831"/>
                  </a:lnTo>
                  <a:lnTo>
                    <a:pt x="1894014" y="95651"/>
                  </a:lnTo>
                  <a:lnTo>
                    <a:pt x="1905852" y="83048"/>
                  </a:lnTo>
                  <a:lnTo>
                    <a:pt x="1917689" y="71911"/>
                  </a:lnTo>
                  <a:lnTo>
                    <a:pt x="1929527" y="62120"/>
                  </a:lnTo>
                  <a:lnTo>
                    <a:pt x="1941365" y="53549"/>
                  </a:lnTo>
                  <a:lnTo>
                    <a:pt x="1953202" y="46077"/>
                  </a:lnTo>
                  <a:lnTo>
                    <a:pt x="1965040" y="39585"/>
                  </a:lnTo>
                  <a:lnTo>
                    <a:pt x="1976877" y="33960"/>
                  </a:lnTo>
                  <a:lnTo>
                    <a:pt x="1988715" y="29100"/>
                  </a:lnTo>
                  <a:lnTo>
                    <a:pt x="2000553" y="24910"/>
                  </a:lnTo>
                  <a:lnTo>
                    <a:pt x="2012390" y="21304"/>
                  </a:lnTo>
                  <a:lnTo>
                    <a:pt x="2024228" y="18206"/>
                  </a:lnTo>
                  <a:lnTo>
                    <a:pt x="2036065" y="15549"/>
                  </a:lnTo>
                  <a:lnTo>
                    <a:pt x="2047903" y="13272"/>
                  </a:lnTo>
                  <a:lnTo>
                    <a:pt x="2059741" y="11323"/>
                  </a:lnTo>
                  <a:lnTo>
                    <a:pt x="2071578" y="9656"/>
                  </a:lnTo>
                  <a:lnTo>
                    <a:pt x="2083416" y="8232"/>
                  </a:lnTo>
                  <a:lnTo>
                    <a:pt x="2095253" y="7015"/>
                  </a:lnTo>
                  <a:lnTo>
                    <a:pt x="2107091" y="5977"/>
                  </a:lnTo>
                  <a:lnTo>
                    <a:pt x="2118929" y="5091"/>
                  </a:lnTo>
                  <a:lnTo>
                    <a:pt x="2130766" y="4336"/>
                  </a:lnTo>
                  <a:lnTo>
                    <a:pt x="2142604" y="3692"/>
                  </a:lnTo>
                  <a:lnTo>
                    <a:pt x="2154441" y="3144"/>
                  </a:lnTo>
                  <a:lnTo>
                    <a:pt x="2166279" y="2676"/>
                  </a:lnTo>
                  <a:lnTo>
                    <a:pt x="2178117" y="2278"/>
                  </a:lnTo>
                  <a:lnTo>
                    <a:pt x="2189954" y="1939"/>
                  </a:lnTo>
                  <a:lnTo>
                    <a:pt x="2201792" y="1650"/>
                  </a:lnTo>
                  <a:lnTo>
                    <a:pt x="2213629" y="1404"/>
                  </a:lnTo>
                  <a:lnTo>
                    <a:pt x="2225467" y="1195"/>
                  </a:lnTo>
                  <a:lnTo>
                    <a:pt x="2237304" y="1017"/>
                  </a:lnTo>
                  <a:lnTo>
                    <a:pt x="2249142" y="865"/>
                  </a:lnTo>
                  <a:lnTo>
                    <a:pt x="2260980" y="736"/>
                  </a:lnTo>
                  <a:lnTo>
                    <a:pt x="2272817" y="626"/>
                  </a:lnTo>
                  <a:lnTo>
                    <a:pt x="2284655" y="533"/>
                  </a:lnTo>
                  <a:lnTo>
                    <a:pt x="2296492" y="453"/>
                  </a:lnTo>
                  <a:lnTo>
                    <a:pt x="2308330" y="386"/>
                  </a:lnTo>
                  <a:lnTo>
                    <a:pt x="2320168" y="328"/>
                  </a:lnTo>
                  <a:lnTo>
                    <a:pt x="2332005" y="279"/>
                  </a:lnTo>
                  <a:lnTo>
                    <a:pt x="2343843" y="237"/>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166E9">
                  <a:alpha val="100000"/>
                </a:srgbClr>
              </a:solidFill>
              <a:prstDash val="solid"/>
              <a:round/>
            </a:ln>
          </p:spPr>
          <p:txBody>
            <a:bodyPr/>
            <a:lstStyle/>
            <a:p/>
          </p:txBody>
        </p:sp>
        <p:sp>
          <p:nvSpPr>
            <p:cNvPr id="56" name="pl56"/>
            <p:cNvSpPr/>
            <p:nvPr/>
          </p:nvSpPr>
          <p:spPr>
            <a:xfrm>
              <a:off x="2482351" y="4268399"/>
              <a:ext cx="4687686" cy="531797"/>
            </a:xfrm>
            <a:custGeom>
              <a:avLst/>
              <a:pathLst>
                <a:path w="4687686" h="531797">
                  <a:moveTo>
                    <a:pt x="0" y="531797"/>
                  </a:moveTo>
                  <a:lnTo>
                    <a:pt x="11837" y="531797"/>
                  </a:lnTo>
                  <a:lnTo>
                    <a:pt x="23675" y="531797"/>
                  </a:lnTo>
                  <a:lnTo>
                    <a:pt x="35512" y="531797"/>
                  </a:lnTo>
                  <a:lnTo>
                    <a:pt x="47350" y="531797"/>
                  </a:lnTo>
                  <a:lnTo>
                    <a:pt x="59187" y="531797"/>
                  </a:lnTo>
                  <a:lnTo>
                    <a:pt x="71025" y="531797"/>
                  </a:lnTo>
                  <a:lnTo>
                    <a:pt x="82863" y="531797"/>
                  </a:lnTo>
                  <a:lnTo>
                    <a:pt x="94700" y="531797"/>
                  </a:lnTo>
                  <a:lnTo>
                    <a:pt x="106538" y="531797"/>
                  </a:lnTo>
                  <a:lnTo>
                    <a:pt x="118375" y="531797"/>
                  </a:lnTo>
                  <a:lnTo>
                    <a:pt x="130213" y="531797"/>
                  </a:lnTo>
                  <a:lnTo>
                    <a:pt x="142051" y="531797"/>
                  </a:lnTo>
                  <a:lnTo>
                    <a:pt x="153888" y="531797"/>
                  </a:lnTo>
                  <a:lnTo>
                    <a:pt x="165726" y="531797"/>
                  </a:lnTo>
                  <a:lnTo>
                    <a:pt x="177563" y="531797"/>
                  </a:lnTo>
                  <a:lnTo>
                    <a:pt x="189401" y="531797"/>
                  </a:lnTo>
                  <a:lnTo>
                    <a:pt x="201239" y="531797"/>
                  </a:lnTo>
                  <a:lnTo>
                    <a:pt x="213076" y="531797"/>
                  </a:lnTo>
                  <a:lnTo>
                    <a:pt x="224914" y="531797"/>
                  </a:lnTo>
                  <a:lnTo>
                    <a:pt x="236751" y="531797"/>
                  </a:lnTo>
                  <a:lnTo>
                    <a:pt x="248589" y="531797"/>
                  </a:lnTo>
                  <a:lnTo>
                    <a:pt x="260427" y="531797"/>
                  </a:lnTo>
                  <a:lnTo>
                    <a:pt x="272264" y="531797"/>
                  </a:lnTo>
                  <a:lnTo>
                    <a:pt x="284102" y="531797"/>
                  </a:lnTo>
                  <a:lnTo>
                    <a:pt x="295939" y="531797"/>
                  </a:lnTo>
                  <a:lnTo>
                    <a:pt x="307777" y="531797"/>
                  </a:lnTo>
                  <a:lnTo>
                    <a:pt x="319614" y="531797"/>
                  </a:lnTo>
                  <a:lnTo>
                    <a:pt x="331452" y="531797"/>
                  </a:lnTo>
                  <a:lnTo>
                    <a:pt x="343290" y="531797"/>
                  </a:lnTo>
                  <a:lnTo>
                    <a:pt x="355127" y="531797"/>
                  </a:lnTo>
                  <a:lnTo>
                    <a:pt x="366965" y="531797"/>
                  </a:lnTo>
                  <a:lnTo>
                    <a:pt x="378802" y="531797"/>
                  </a:lnTo>
                  <a:lnTo>
                    <a:pt x="390640" y="531797"/>
                  </a:lnTo>
                  <a:lnTo>
                    <a:pt x="402478" y="531797"/>
                  </a:lnTo>
                  <a:lnTo>
                    <a:pt x="414315" y="531797"/>
                  </a:lnTo>
                  <a:lnTo>
                    <a:pt x="426153" y="531797"/>
                  </a:lnTo>
                  <a:lnTo>
                    <a:pt x="437990" y="531797"/>
                  </a:lnTo>
                  <a:lnTo>
                    <a:pt x="449828" y="531797"/>
                  </a:lnTo>
                  <a:lnTo>
                    <a:pt x="461666" y="531797"/>
                  </a:lnTo>
                  <a:lnTo>
                    <a:pt x="473503" y="531797"/>
                  </a:lnTo>
                  <a:lnTo>
                    <a:pt x="485341" y="531797"/>
                  </a:lnTo>
                  <a:lnTo>
                    <a:pt x="497178" y="531797"/>
                  </a:lnTo>
                  <a:lnTo>
                    <a:pt x="509016" y="531797"/>
                  </a:lnTo>
                  <a:lnTo>
                    <a:pt x="520854" y="531797"/>
                  </a:lnTo>
                  <a:lnTo>
                    <a:pt x="532691" y="531797"/>
                  </a:lnTo>
                  <a:lnTo>
                    <a:pt x="544529" y="531797"/>
                  </a:lnTo>
                  <a:lnTo>
                    <a:pt x="556366" y="531797"/>
                  </a:lnTo>
                  <a:lnTo>
                    <a:pt x="568204" y="531797"/>
                  </a:lnTo>
                  <a:lnTo>
                    <a:pt x="580042" y="531797"/>
                  </a:lnTo>
                  <a:lnTo>
                    <a:pt x="591879" y="531797"/>
                  </a:lnTo>
                  <a:lnTo>
                    <a:pt x="603717" y="531797"/>
                  </a:lnTo>
                  <a:lnTo>
                    <a:pt x="615554" y="531797"/>
                  </a:lnTo>
                  <a:lnTo>
                    <a:pt x="627392" y="531797"/>
                  </a:lnTo>
                  <a:lnTo>
                    <a:pt x="639229" y="531797"/>
                  </a:lnTo>
                  <a:lnTo>
                    <a:pt x="651067" y="531797"/>
                  </a:lnTo>
                  <a:lnTo>
                    <a:pt x="662905" y="531797"/>
                  </a:lnTo>
                  <a:lnTo>
                    <a:pt x="674742" y="531797"/>
                  </a:lnTo>
                  <a:lnTo>
                    <a:pt x="686580" y="531797"/>
                  </a:lnTo>
                  <a:lnTo>
                    <a:pt x="698417" y="531797"/>
                  </a:lnTo>
                  <a:lnTo>
                    <a:pt x="710255" y="531797"/>
                  </a:lnTo>
                  <a:lnTo>
                    <a:pt x="722093" y="531797"/>
                  </a:lnTo>
                  <a:lnTo>
                    <a:pt x="733930" y="531797"/>
                  </a:lnTo>
                  <a:lnTo>
                    <a:pt x="745768" y="531797"/>
                  </a:lnTo>
                  <a:lnTo>
                    <a:pt x="757605" y="531797"/>
                  </a:lnTo>
                  <a:lnTo>
                    <a:pt x="769443" y="531797"/>
                  </a:lnTo>
                  <a:lnTo>
                    <a:pt x="781281" y="531797"/>
                  </a:lnTo>
                  <a:lnTo>
                    <a:pt x="793118" y="531797"/>
                  </a:lnTo>
                  <a:lnTo>
                    <a:pt x="804956" y="531797"/>
                  </a:lnTo>
                  <a:lnTo>
                    <a:pt x="816793" y="531797"/>
                  </a:lnTo>
                  <a:lnTo>
                    <a:pt x="828631" y="531797"/>
                  </a:lnTo>
                  <a:lnTo>
                    <a:pt x="840469" y="531797"/>
                  </a:lnTo>
                  <a:lnTo>
                    <a:pt x="852306" y="531797"/>
                  </a:lnTo>
                  <a:lnTo>
                    <a:pt x="864144" y="531797"/>
                  </a:lnTo>
                  <a:lnTo>
                    <a:pt x="875981" y="531797"/>
                  </a:lnTo>
                  <a:lnTo>
                    <a:pt x="887819" y="531797"/>
                  </a:lnTo>
                  <a:lnTo>
                    <a:pt x="899657" y="531797"/>
                  </a:lnTo>
                  <a:lnTo>
                    <a:pt x="911494" y="531797"/>
                  </a:lnTo>
                  <a:lnTo>
                    <a:pt x="923332" y="531797"/>
                  </a:lnTo>
                  <a:lnTo>
                    <a:pt x="935169" y="531797"/>
                  </a:lnTo>
                  <a:lnTo>
                    <a:pt x="947007" y="531797"/>
                  </a:lnTo>
                  <a:lnTo>
                    <a:pt x="958844" y="531797"/>
                  </a:lnTo>
                  <a:lnTo>
                    <a:pt x="970682" y="531797"/>
                  </a:lnTo>
                  <a:lnTo>
                    <a:pt x="982520" y="531797"/>
                  </a:lnTo>
                  <a:lnTo>
                    <a:pt x="994357" y="531797"/>
                  </a:lnTo>
                  <a:lnTo>
                    <a:pt x="1006195" y="531797"/>
                  </a:lnTo>
                  <a:lnTo>
                    <a:pt x="1018032" y="531797"/>
                  </a:lnTo>
                  <a:lnTo>
                    <a:pt x="1029870" y="531797"/>
                  </a:lnTo>
                  <a:lnTo>
                    <a:pt x="1041708" y="531797"/>
                  </a:lnTo>
                  <a:lnTo>
                    <a:pt x="1053545" y="531797"/>
                  </a:lnTo>
                  <a:lnTo>
                    <a:pt x="1065383" y="531797"/>
                  </a:lnTo>
                  <a:lnTo>
                    <a:pt x="1077220" y="531797"/>
                  </a:lnTo>
                  <a:lnTo>
                    <a:pt x="1089058" y="531797"/>
                  </a:lnTo>
                  <a:lnTo>
                    <a:pt x="1100896" y="531797"/>
                  </a:lnTo>
                  <a:lnTo>
                    <a:pt x="1112733" y="531797"/>
                  </a:lnTo>
                  <a:lnTo>
                    <a:pt x="1124571" y="531797"/>
                  </a:lnTo>
                  <a:lnTo>
                    <a:pt x="1136408" y="531797"/>
                  </a:lnTo>
                  <a:lnTo>
                    <a:pt x="1148246" y="531797"/>
                  </a:lnTo>
                  <a:lnTo>
                    <a:pt x="1160084" y="531797"/>
                  </a:lnTo>
                  <a:lnTo>
                    <a:pt x="1171921" y="531797"/>
                  </a:lnTo>
                  <a:lnTo>
                    <a:pt x="1171921" y="531738"/>
                  </a:lnTo>
                  <a:lnTo>
                    <a:pt x="1183759" y="531727"/>
                  </a:lnTo>
                  <a:lnTo>
                    <a:pt x="1195596" y="531715"/>
                  </a:lnTo>
                  <a:lnTo>
                    <a:pt x="1207434" y="531701"/>
                  </a:lnTo>
                  <a:lnTo>
                    <a:pt x="1219272" y="531684"/>
                  </a:lnTo>
                  <a:lnTo>
                    <a:pt x="1231109" y="531664"/>
                  </a:lnTo>
                  <a:lnTo>
                    <a:pt x="1242947" y="531641"/>
                  </a:lnTo>
                  <a:lnTo>
                    <a:pt x="1254784" y="531613"/>
                  </a:lnTo>
                  <a:lnTo>
                    <a:pt x="1266622" y="531581"/>
                  </a:lnTo>
                  <a:lnTo>
                    <a:pt x="1278459" y="531543"/>
                  </a:lnTo>
                  <a:lnTo>
                    <a:pt x="1290297" y="531498"/>
                  </a:lnTo>
                  <a:lnTo>
                    <a:pt x="1302135" y="531446"/>
                  </a:lnTo>
                  <a:lnTo>
                    <a:pt x="1313972" y="531385"/>
                  </a:lnTo>
                  <a:lnTo>
                    <a:pt x="1325810" y="531312"/>
                  </a:lnTo>
                  <a:lnTo>
                    <a:pt x="1337647" y="531228"/>
                  </a:lnTo>
                  <a:lnTo>
                    <a:pt x="1349485" y="531128"/>
                  </a:lnTo>
                  <a:lnTo>
                    <a:pt x="1361323" y="531011"/>
                  </a:lnTo>
                  <a:lnTo>
                    <a:pt x="1373160" y="530874"/>
                  </a:lnTo>
                  <a:lnTo>
                    <a:pt x="1384998" y="530713"/>
                  </a:lnTo>
                  <a:lnTo>
                    <a:pt x="1396835" y="530524"/>
                  </a:lnTo>
                  <a:lnTo>
                    <a:pt x="1408673" y="530303"/>
                  </a:lnTo>
                  <a:lnTo>
                    <a:pt x="1420511" y="530043"/>
                  </a:lnTo>
                  <a:lnTo>
                    <a:pt x="1432348" y="529739"/>
                  </a:lnTo>
                  <a:lnTo>
                    <a:pt x="1444186" y="529383"/>
                  </a:lnTo>
                  <a:lnTo>
                    <a:pt x="1456023" y="528966"/>
                  </a:lnTo>
                  <a:lnTo>
                    <a:pt x="1467861" y="528479"/>
                  </a:lnTo>
                  <a:lnTo>
                    <a:pt x="1479699" y="527910"/>
                  </a:lnTo>
                  <a:lnTo>
                    <a:pt x="1491536" y="527246"/>
                  </a:lnTo>
                  <a:lnTo>
                    <a:pt x="1503374" y="526471"/>
                  </a:lnTo>
                  <a:lnTo>
                    <a:pt x="1515211" y="525570"/>
                  </a:lnTo>
                  <a:lnTo>
                    <a:pt x="1527049" y="524522"/>
                  </a:lnTo>
                  <a:lnTo>
                    <a:pt x="1538887" y="523307"/>
                  </a:lnTo>
                  <a:lnTo>
                    <a:pt x="1550724" y="521901"/>
                  </a:lnTo>
                  <a:lnTo>
                    <a:pt x="1562562" y="520278"/>
                  </a:lnTo>
                  <a:lnTo>
                    <a:pt x="1574399" y="518410"/>
                  </a:lnTo>
                  <a:lnTo>
                    <a:pt x="1586237" y="516267"/>
                  </a:lnTo>
                  <a:lnTo>
                    <a:pt x="1598074" y="513819"/>
                  </a:lnTo>
                  <a:lnTo>
                    <a:pt x="1609912" y="511035"/>
                  </a:lnTo>
                  <a:lnTo>
                    <a:pt x="1621750" y="507884"/>
                  </a:lnTo>
                  <a:lnTo>
                    <a:pt x="1633587" y="504340"/>
                  </a:lnTo>
                  <a:lnTo>
                    <a:pt x="1645425" y="500377"/>
                  </a:lnTo>
                  <a:lnTo>
                    <a:pt x="1657262" y="495979"/>
                  </a:lnTo>
                  <a:lnTo>
                    <a:pt x="1669100" y="491137"/>
                  </a:lnTo>
                  <a:lnTo>
                    <a:pt x="1680938" y="485852"/>
                  </a:lnTo>
                  <a:lnTo>
                    <a:pt x="1692775" y="480141"/>
                  </a:lnTo>
                  <a:lnTo>
                    <a:pt x="1704613" y="474032"/>
                  </a:lnTo>
                  <a:lnTo>
                    <a:pt x="1716450" y="467570"/>
                  </a:lnTo>
                  <a:lnTo>
                    <a:pt x="1728288" y="460814"/>
                  </a:lnTo>
                  <a:lnTo>
                    <a:pt x="1740126" y="453838"/>
                  </a:lnTo>
                  <a:lnTo>
                    <a:pt x="1751963" y="446725"/>
                  </a:lnTo>
                  <a:lnTo>
                    <a:pt x="1763801" y="439565"/>
                  </a:lnTo>
                  <a:lnTo>
                    <a:pt x="1775638" y="432451"/>
                  </a:lnTo>
                  <a:lnTo>
                    <a:pt x="1787476" y="425475"/>
                  </a:lnTo>
                  <a:lnTo>
                    <a:pt x="1799314" y="418719"/>
                  </a:lnTo>
                  <a:lnTo>
                    <a:pt x="1811151" y="412257"/>
                  </a:lnTo>
                  <a:lnTo>
                    <a:pt x="1822989" y="406148"/>
                  </a:lnTo>
                  <a:lnTo>
                    <a:pt x="1834826" y="400437"/>
                  </a:lnTo>
                  <a:lnTo>
                    <a:pt x="1846664" y="395153"/>
                  </a:lnTo>
                  <a:lnTo>
                    <a:pt x="1858502" y="390310"/>
                  </a:lnTo>
                  <a:lnTo>
                    <a:pt x="1870339" y="385912"/>
                  </a:lnTo>
                  <a:lnTo>
                    <a:pt x="1882177" y="381950"/>
                  </a:lnTo>
                  <a:lnTo>
                    <a:pt x="1894014" y="378405"/>
                  </a:lnTo>
                  <a:lnTo>
                    <a:pt x="1905852" y="375254"/>
                  </a:lnTo>
                  <a:lnTo>
                    <a:pt x="1917689" y="372470"/>
                  </a:lnTo>
                  <a:lnTo>
                    <a:pt x="1929527" y="370022"/>
                  </a:lnTo>
                  <a:lnTo>
                    <a:pt x="1941365" y="367879"/>
                  </a:lnTo>
                  <a:lnTo>
                    <a:pt x="1953202" y="366011"/>
                  </a:lnTo>
                  <a:lnTo>
                    <a:pt x="1965040" y="364388"/>
                  </a:lnTo>
                  <a:lnTo>
                    <a:pt x="1976877" y="362982"/>
                  </a:lnTo>
                  <a:lnTo>
                    <a:pt x="1988715" y="361767"/>
                  </a:lnTo>
                  <a:lnTo>
                    <a:pt x="2000553" y="360719"/>
                  </a:lnTo>
                  <a:lnTo>
                    <a:pt x="2012390" y="359818"/>
                  </a:lnTo>
                  <a:lnTo>
                    <a:pt x="2024228" y="359043"/>
                  </a:lnTo>
                  <a:lnTo>
                    <a:pt x="2036065" y="358379"/>
                  </a:lnTo>
                  <a:lnTo>
                    <a:pt x="2047903" y="357810"/>
                  </a:lnTo>
                  <a:lnTo>
                    <a:pt x="2059741" y="357323"/>
                  </a:lnTo>
                  <a:lnTo>
                    <a:pt x="2071578" y="356906"/>
                  </a:lnTo>
                  <a:lnTo>
                    <a:pt x="2083416" y="356550"/>
                  </a:lnTo>
                  <a:lnTo>
                    <a:pt x="2095253" y="356246"/>
                  </a:lnTo>
                  <a:lnTo>
                    <a:pt x="2107091" y="355986"/>
                  </a:lnTo>
                  <a:lnTo>
                    <a:pt x="2118929" y="355765"/>
                  </a:lnTo>
                  <a:lnTo>
                    <a:pt x="2130766" y="355576"/>
                  </a:lnTo>
                  <a:lnTo>
                    <a:pt x="2142604" y="355415"/>
                  </a:lnTo>
                  <a:lnTo>
                    <a:pt x="2154441" y="355278"/>
                  </a:lnTo>
                  <a:lnTo>
                    <a:pt x="2166279" y="355161"/>
                  </a:lnTo>
                  <a:lnTo>
                    <a:pt x="2178117" y="355061"/>
                  </a:lnTo>
                  <a:lnTo>
                    <a:pt x="2189954" y="354977"/>
                  </a:lnTo>
                  <a:lnTo>
                    <a:pt x="2201792" y="354904"/>
                  </a:lnTo>
                  <a:lnTo>
                    <a:pt x="2213629" y="354843"/>
                  </a:lnTo>
                  <a:lnTo>
                    <a:pt x="2225467" y="354791"/>
                  </a:lnTo>
                  <a:lnTo>
                    <a:pt x="2237304" y="354746"/>
                  </a:lnTo>
                  <a:lnTo>
                    <a:pt x="2249142" y="354708"/>
                  </a:lnTo>
                  <a:lnTo>
                    <a:pt x="2260980" y="354676"/>
                  </a:lnTo>
                  <a:lnTo>
                    <a:pt x="2272817" y="354648"/>
                  </a:lnTo>
                  <a:lnTo>
                    <a:pt x="2284655" y="354625"/>
                  </a:lnTo>
                  <a:lnTo>
                    <a:pt x="2296492" y="354605"/>
                  </a:lnTo>
                  <a:lnTo>
                    <a:pt x="2308330" y="354588"/>
                  </a:lnTo>
                  <a:lnTo>
                    <a:pt x="2320168" y="354574"/>
                  </a:lnTo>
                  <a:lnTo>
                    <a:pt x="2332005" y="354562"/>
                  </a:lnTo>
                  <a:lnTo>
                    <a:pt x="2343843" y="354551"/>
                  </a:lnTo>
                  <a:lnTo>
                    <a:pt x="2343843" y="354492"/>
                  </a:lnTo>
                  <a:lnTo>
                    <a:pt x="2355680" y="354492"/>
                  </a:lnTo>
                  <a:lnTo>
                    <a:pt x="2367518" y="354492"/>
                  </a:lnTo>
                  <a:lnTo>
                    <a:pt x="2379356" y="354492"/>
                  </a:lnTo>
                  <a:lnTo>
                    <a:pt x="2391193" y="354492"/>
                  </a:lnTo>
                  <a:lnTo>
                    <a:pt x="2403031" y="354492"/>
                  </a:lnTo>
                  <a:lnTo>
                    <a:pt x="2414868" y="354492"/>
                  </a:lnTo>
                  <a:lnTo>
                    <a:pt x="2426706" y="354492"/>
                  </a:lnTo>
                  <a:lnTo>
                    <a:pt x="2438544" y="354492"/>
                  </a:lnTo>
                  <a:lnTo>
                    <a:pt x="2450381" y="354492"/>
                  </a:lnTo>
                  <a:lnTo>
                    <a:pt x="2462219" y="354492"/>
                  </a:lnTo>
                  <a:lnTo>
                    <a:pt x="2474056" y="354492"/>
                  </a:lnTo>
                  <a:lnTo>
                    <a:pt x="2485894" y="354492"/>
                  </a:lnTo>
                  <a:lnTo>
                    <a:pt x="2497732" y="354492"/>
                  </a:lnTo>
                  <a:lnTo>
                    <a:pt x="2509569" y="354492"/>
                  </a:lnTo>
                  <a:lnTo>
                    <a:pt x="2521407" y="354492"/>
                  </a:lnTo>
                  <a:lnTo>
                    <a:pt x="2533244" y="354492"/>
                  </a:lnTo>
                  <a:lnTo>
                    <a:pt x="2545082" y="354492"/>
                  </a:lnTo>
                  <a:lnTo>
                    <a:pt x="2556919" y="354492"/>
                  </a:lnTo>
                  <a:lnTo>
                    <a:pt x="2568757" y="354492"/>
                  </a:lnTo>
                  <a:lnTo>
                    <a:pt x="2580595" y="354492"/>
                  </a:lnTo>
                  <a:lnTo>
                    <a:pt x="2592432" y="354492"/>
                  </a:lnTo>
                  <a:lnTo>
                    <a:pt x="2604270" y="354492"/>
                  </a:lnTo>
                  <a:lnTo>
                    <a:pt x="2616107" y="354492"/>
                  </a:lnTo>
                  <a:lnTo>
                    <a:pt x="2627945" y="354492"/>
                  </a:lnTo>
                  <a:lnTo>
                    <a:pt x="2639783" y="354492"/>
                  </a:lnTo>
                  <a:lnTo>
                    <a:pt x="2651620" y="354492"/>
                  </a:lnTo>
                  <a:lnTo>
                    <a:pt x="2663458" y="354492"/>
                  </a:lnTo>
                  <a:lnTo>
                    <a:pt x="2675295" y="354492"/>
                  </a:lnTo>
                  <a:lnTo>
                    <a:pt x="2687133" y="354492"/>
                  </a:lnTo>
                  <a:lnTo>
                    <a:pt x="2698971" y="354492"/>
                  </a:lnTo>
                  <a:lnTo>
                    <a:pt x="2710808" y="354492"/>
                  </a:lnTo>
                  <a:lnTo>
                    <a:pt x="2722646" y="354492"/>
                  </a:lnTo>
                  <a:lnTo>
                    <a:pt x="2734483" y="354492"/>
                  </a:lnTo>
                  <a:lnTo>
                    <a:pt x="2746321" y="354492"/>
                  </a:lnTo>
                  <a:lnTo>
                    <a:pt x="2758159" y="354492"/>
                  </a:lnTo>
                  <a:lnTo>
                    <a:pt x="2769996" y="354492"/>
                  </a:lnTo>
                  <a:lnTo>
                    <a:pt x="2781834" y="354492"/>
                  </a:lnTo>
                  <a:lnTo>
                    <a:pt x="2793671" y="354492"/>
                  </a:lnTo>
                  <a:lnTo>
                    <a:pt x="2805509" y="354492"/>
                  </a:lnTo>
                  <a:lnTo>
                    <a:pt x="2817347" y="354492"/>
                  </a:lnTo>
                  <a:lnTo>
                    <a:pt x="2829184" y="354492"/>
                  </a:lnTo>
                  <a:lnTo>
                    <a:pt x="2841022" y="354492"/>
                  </a:lnTo>
                  <a:lnTo>
                    <a:pt x="2852859" y="354492"/>
                  </a:lnTo>
                  <a:lnTo>
                    <a:pt x="2864697" y="354492"/>
                  </a:lnTo>
                  <a:lnTo>
                    <a:pt x="2876534" y="354492"/>
                  </a:lnTo>
                  <a:lnTo>
                    <a:pt x="2888372" y="354492"/>
                  </a:lnTo>
                  <a:lnTo>
                    <a:pt x="2900210" y="354492"/>
                  </a:lnTo>
                  <a:lnTo>
                    <a:pt x="2912047" y="354492"/>
                  </a:lnTo>
                  <a:lnTo>
                    <a:pt x="2923885" y="354492"/>
                  </a:lnTo>
                  <a:lnTo>
                    <a:pt x="2935722" y="354492"/>
                  </a:lnTo>
                  <a:lnTo>
                    <a:pt x="2947560" y="354492"/>
                  </a:lnTo>
                  <a:lnTo>
                    <a:pt x="2959398" y="354492"/>
                  </a:lnTo>
                  <a:lnTo>
                    <a:pt x="2971235" y="354492"/>
                  </a:lnTo>
                  <a:lnTo>
                    <a:pt x="2983073" y="354492"/>
                  </a:lnTo>
                  <a:lnTo>
                    <a:pt x="2994910" y="354492"/>
                  </a:lnTo>
                  <a:lnTo>
                    <a:pt x="3006748" y="354492"/>
                  </a:lnTo>
                  <a:lnTo>
                    <a:pt x="3018586" y="354492"/>
                  </a:lnTo>
                  <a:lnTo>
                    <a:pt x="3030423" y="354492"/>
                  </a:lnTo>
                  <a:lnTo>
                    <a:pt x="3042261" y="354492"/>
                  </a:lnTo>
                  <a:lnTo>
                    <a:pt x="3054098" y="354492"/>
                  </a:lnTo>
                  <a:lnTo>
                    <a:pt x="3065936" y="354492"/>
                  </a:lnTo>
                  <a:lnTo>
                    <a:pt x="3077774" y="354492"/>
                  </a:lnTo>
                  <a:lnTo>
                    <a:pt x="3089611" y="354492"/>
                  </a:lnTo>
                  <a:lnTo>
                    <a:pt x="3101449" y="354492"/>
                  </a:lnTo>
                  <a:lnTo>
                    <a:pt x="3113286" y="354492"/>
                  </a:lnTo>
                  <a:lnTo>
                    <a:pt x="3125124" y="354492"/>
                  </a:lnTo>
                  <a:lnTo>
                    <a:pt x="3136962" y="354492"/>
                  </a:lnTo>
                  <a:lnTo>
                    <a:pt x="3148799" y="354492"/>
                  </a:lnTo>
                  <a:lnTo>
                    <a:pt x="3160637" y="354492"/>
                  </a:lnTo>
                  <a:lnTo>
                    <a:pt x="3172474" y="354492"/>
                  </a:lnTo>
                  <a:lnTo>
                    <a:pt x="3184312" y="354492"/>
                  </a:lnTo>
                  <a:lnTo>
                    <a:pt x="3196149" y="354492"/>
                  </a:lnTo>
                  <a:lnTo>
                    <a:pt x="3207987" y="354492"/>
                  </a:lnTo>
                  <a:lnTo>
                    <a:pt x="3219825" y="354492"/>
                  </a:lnTo>
                  <a:lnTo>
                    <a:pt x="3231662" y="354492"/>
                  </a:lnTo>
                  <a:lnTo>
                    <a:pt x="3243500" y="354492"/>
                  </a:lnTo>
                  <a:lnTo>
                    <a:pt x="3255337" y="354492"/>
                  </a:lnTo>
                  <a:lnTo>
                    <a:pt x="3267175" y="354492"/>
                  </a:lnTo>
                  <a:lnTo>
                    <a:pt x="3279013" y="354492"/>
                  </a:lnTo>
                  <a:lnTo>
                    <a:pt x="3290850" y="354492"/>
                  </a:lnTo>
                  <a:lnTo>
                    <a:pt x="3302688" y="354492"/>
                  </a:lnTo>
                  <a:lnTo>
                    <a:pt x="3314525" y="354492"/>
                  </a:lnTo>
                  <a:lnTo>
                    <a:pt x="3326363" y="354492"/>
                  </a:lnTo>
                  <a:lnTo>
                    <a:pt x="3338201" y="354492"/>
                  </a:lnTo>
                  <a:lnTo>
                    <a:pt x="3350038" y="354492"/>
                  </a:lnTo>
                  <a:lnTo>
                    <a:pt x="3361876" y="354492"/>
                  </a:lnTo>
                  <a:lnTo>
                    <a:pt x="3373713" y="354492"/>
                  </a:lnTo>
                  <a:lnTo>
                    <a:pt x="3385551" y="354492"/>
                  </a:lnTo>
                  <a:lnTo>
                    <a:pt x="3397389" y="354492"/>
                  </a:lnTo>
                  <a:lnTo>
                    <a:pt x="3409226" y="354492"/>
                  </a:lnTo>
                  <a:lnTo>
                    <a:pt x="3421064" y="354492"/>
                  </a:lnTo>
                  <a:lnTo>
                    <a:pt x="3432901" y="354492"/>
                  </a:lnTo>
                  <a:lnTo>
                    <a:pt x="3444739" y="354492"/>
                  </a:lnTo>
                  <a:lnTo>
                    <a:pt x="3456576" y="354492"/>
                  </a:lnTo>
                  <a:lnTo>
                    <a:pt x="3468414" y="354492"/>
                  </a:lnTo>
                  <a:lnTo>
                    <a:pt x="3480252" y="354492"/>
                  </a:lnTo>
                  <a:lnTo>
                    <a:pt x="3492089" y="354492"/>
                  </a:lnTo>
                  <a:lnTo>
                    <a:pt x="3503927" y="354492"/>
                  </a:lnTo>
                  <a:lnTo>
                    <a:pt x="3515764" y="354492"/>
                  </a:lnTo>
                  <a:lnTo>
                    <a:pt x="3515764" y="354373"/>
                  </a:lnTo>
                  <a:lnTo>
                    <a:pt x="3527602" y="354352"/>
                  </a:lnTo>
                  <a:lnTo>
                    <a:pt x="3539440" y="354327"/>
                  </a:lnTo>
                  <a:lnTo>
                    <a:pt x="3551277" y="354299"/>
                  </a:lnTo>
                  <a:lnTo>
                    <a:pt x="3563115" y="354265"/>
                  </a:lnTo>
                  <a:lnTo>
                    <a:pt x="3574952" y="354225"/>
                  </a:lnTo>
                  <a:lnTo>
                    <a:pt x="3586790" y="354178"/>
                  </a:lnTo>
                  <a:lnTo>
                    <a:pt x="3598628" y="354123"/>
                  </a:lnTo>
                  <a:lnTo>
                    <a:pt x="3610465" y="354059"/>
                  </a:lnTo>
                  <a:lnTo>
                    <a:pt x="3622303" y="353983"/>
                  </a:lnTo>
                  <a:lnTo>
                    <a:pt x="3634140" y="353894"/>
                  </a:lnTo>
                  <a:lnTo>
                    <a:pt x="3645978" y="353789"/>
                  </a:lnTo>
                  <a:lnTo>
                    <a:pt x="3657816" y="353666"/>
                  </a:lnTo>
                  <a:lnTo>
                    <a:pt x="3669653" y="353522"/>
                  </a:lnTo>
                  <a:lnTo>
                    <a:pt x="3681491" y="353352"/>
                  </a:lnTo>
                  <a:lnTo>
                    <a:pt x="3693328" y="353153"/>
                  </a:lnTo>
                  <a:lnTo>
                    <a:pt x="3705166" y="352920"/>
                  </a:lnTo>
                  <a:lnTo>
                    <a:pt x="3717004" y="352645"/>
                  </a:lnTo>
                  <a:lnTo>
                    <a:pt x="3728841" y="352323"/>
                  </a:lnTo>
                  <a:lnTo>
                    <a:pt x="3740679" y="351946"/>
                  </a:lnTo>
                  <a:lnTo>
                    <a:pt x="3752516" y="351503"/>
                  </a:lnTo>
                  <a:lnTo>
                    <a:pt x="3764354" y="350984"/>
                  </a:lnTo>
                  <a:lnTo>
                    <a:pt x="3776191" y="350376"/>
                  </a:lnTo>
                  <a:lnTo>
                    <a:pt x="3788029" y="349663"/>
                  </a:lnTo>
                  <a:lnTo>
                    <a:pt x="3799867" y="348830"/>
                  </a:lnTo>
                  <a:lnTo>
                    <a:pt x="3811704" y="347856"/>
                  </a:lnTo>
                  <a:lnTo>
                    <a:pt x="3823542" y="346717"/>
                  </a:lnTo>
                  <a:lnTo>
                    <a:pt x="3835379" y="345388"/>
                  </a:lnTo>
                  <a:lnTo>
                    <a:pt x="3847217" y="343839"/>
                  </a:lnTo>
                  <a:lnTo>
                    <a:pt x="3859055" y="342037"/>
                  </a:lnTo>
                  <a:lnTo>
                    <a:pt x="3870892" y="339941"/>
                  </a:lnTo>
                  <a:lnTo>
                    <a:pt x="3882730" y="337511"/>
                  </a:lnTo>
                  <a:lnTo>
                    <a:pt x="3894567" y="334699"/>
                  </a:lnTo>
                  <a:lnTo>
                    <a:pt x="3906405" y="331453"/>
                  </a:lnTo>
                  <a:lnTo>
                    <a:pt x="3918243" y="327717"/>
                  </a:lnTo>
                  <a:lnTo>
                    <a:pt x="3930080" y="323432"/>
                  </a:lnTo>
                  <a:lnTo>
                    <a:pt x="3941918" y="318536"/>
                  </a:lnTo>
                  <a:lnTo>
                    <a:pt x="3953755" y="312967"/>
                  </a:lnTo>
                  <a:lnTo>
                    <a:pt x="3965593" y="306666"/>
                  </a:lnTo>
                  <a:lnTo>
                    <a:pt x="3977431" y="299576"/>
                  </a:lnTo>
                  <a:lnTo>
                    <a:pt x="3989268" y="291650"/>
                  </a:lnTo>
                  <a:lnTo>
                    <a:pt x="4001106" y="282854"/>
                  </a:lnTo>
                  <a:lnTo>
                    <a:pt x="4012943" y="273170"/>
                  </a:lnTo>
                  <a:lnTo>
                    <a:pt x="4024781" y="262602"/>
                  </a:lnTo>
                  <a:lnTo>
                    <a:pt x="4036619" y="251180"/>
                  </a:lnTo>
                  <a:lnTo>
                    <a:pt x="4048456" y="238962"/>
                  </a:lnTo>
                  <a:lnTo>
                    <a:pt x="4060294" y="226038"/>
                  </a:lnTo>
                  <a:lnTo>
                    <a:pt x="4072131" y="212526"/>
                  </a:lnTo>
                  <a:lnTo>
                    <a:pt x="4083969" y="198573"/>
                  </a:lnTo>
                  <a:lnTo>
                    <a:pt x="4095806" y="184346"/>
                  </a:lnTo>
                  <a:lnTo>
                    <a:pt x="4107644" y="170026"/>
                  </a:lnTo>
                  <a:lnTo>
                    <a:pt x="4119482" y="155799"/>
                  </a:lnTo>
                  <a:lnTo>
                    <a:pt x="4131319" y="141846"/>
                  </a:lnTo>
                  <a:lnTo>
                    <a:pt x="4143157" y="128335"/>
                  </a:lnTo>
                  <a:lnTo>
                    <a:pt x="4154994" y="115411"/>
                  </a:lnTo>
                  <a:lnTo>
                    <a:pt x="4166832" y="103193"/>
                  </a:lnTo>
                  <a:lnTo>
                    <a:pt x="4178670" y="91770"/>
                  </a:lnTo>
                  <a:lnTo>
                    <a:pt x="4190507" y="81202"/>
                  </a:lnTo>
                  <a:lnTo>
                    <a:pt x="4202345" y="71518"/>
                  </a:lnTo>
                  <a:lnTo>
                    <a:pt x="4214182" y="62722"/>
                  </a:lnTo>
                  <a:lnTo>
                    <a:pt x="4226020" y="54796"/>
                  </a:lnTo>
                  <a:lnTo>
                    <a:pt x="4237858" y="47706"/>
                  </a:lnTo>
                  <a:lnTo>
                    <a:pt x="4249695" y="41405"/>
                  </a:lnTo>
                  <a:lnTo>
                    <a:pt x="4261533" y="35836"/>
                  </a:lnTo>
                  <a:lnTo>
                    <a:pt x="4273370" y="30941"/>
                  </a:lnTo>
                  <a:lnTo>
                    <a:pt x="4285208" y="26655"/>
                  </a:lnTo>
                  <a:lnTo>
                    <a:pt x="4297046" y="22919"/>
                  </a:lnTo>
                  <a:lnTo>
                    <a:pt x="4308883" y="19673"/>
                  </a:lnTo>
                  <a:lnTo>
                    <a:pt x="4320721" y="16861"/>
                  </a:lnTo>
                  <a:lnTo>
                    <a:pt x="4332558" y="14431"/>
                  </a:lnTo>
                  <a:lnTo>
                    <a:pt x="4344396" y="12336"/>
                  </a:lnTo>
                  <a:lnTo>
                    <a:pt x="4356234" y="10533"/>
                  </a:lnTo>
                  <a:lnTo>
                    <a:pt x="4368071" y="8984"/>
                  </a:lnTo>
                  <a:lnTo>
                    <a:pt x="4379909" y="7655"/>
                  </a:lnTo>
                  <a:lnTo>
                    <a:pt x="4391746" y="6517"/>
                  </a:lnTo>
                  <a:lnTo>
                    <a:pt x="4403584" y="5542"/>
                  </a:lnTo>
                  <a:lnTo>
                    <a:pt x="4415421" y="4709"/>
                  </a:lnTo>
                  <a:lnTo>
                    <a:pt x="4427259" y="3997"/>
                  </a:lnTo>
                  <a:lnTo>
                    <a:pt x="4439097" y="3388"/>
                  </a:lnTo>
                  <a:lnTo>
                    <a:pt x="4450934" y="2869"/>
                  </a:lnTo>
                  <a:lnTo>
                    <a:pt x="4462772" y="2427"/>
                  </a:lnTo>
                  <a:lnTo>
                    <a:pt x="4474609" y="2049"/>
                  </a:lnTo>
                  <a:lnTo>
                    <a:pt x="4486447" y="1727"/>
                  </a:lnTo>
                  <a:lnTo>
                    <a:pt x="4498285" y="1453"/>
                  </a:lnTo>
                  <a:lnTo>
                    <a:pt x="4510122" y="1219"/>
                  </a:lnTo>
                  <a:lnTo>
                    <a:pt x="4521960" y="1020"/>
                  </a:lnTo>
                  <a:lnTo>
                    <a:pt x="4533797" y="850"/>
                  </a:lnTo>
                  <a:lnTo>
                    <a:pt x="4545635" y="706"/>
                  </a:lnTo>
                  <a:lnTo>
                    <a:pt x="4557473" y="583"/>
                  </a:lnTo>
                  <a:lnTo>
                    <a:pt x="4569310" y="478"/>
                  </a:lnTo>
                  <a:lnTo>
                    <a:pt x="4581148" y="389"/>
                  </a:lnTo>
                  <a:lnTo>
                    <a:pt x="4592985" y="313"/>
                  </a:lnTo>
                  <a:lnTo>
                    <a:pt x="4604823" y="249"/>
                  </a:lnTo>
                  <a:lnTo>
                    <a:pt x="4616661" y="194"/>
                  </a:lnTo>
                  <a:lnTo>
                    <a:pt x="4628498" y="147"/>
                  </a:lnTo>
                  <a:lnTo>
                    <a:pt x="4640336" y="108"/>
                  </a:lnTo>
                  <a:lnTo>
                    <a:pt x="4652173" y="74"/>
                  </a:lnTo>
                  <a:lnTo>
                    <a:pt x="4664011" y="45"/>
                  </a:lnTo>
                  <a:lnTo>
                    <a:pt x="4675849" y="20"/>
                  </a:lnTo>
                  <a:lnTo>
                    <a:pt x="4687686" y="0"/>
                  </a:lnTo>
                </a:path>
              </a:pathLst>
            </a:custGeom>
            <a:ln w="40651" cap="flat">
              <a:solidFill>
                <a:srgbClr val="FB61D7">
                  <a:alpha val="100000"/>
                </a:srgbClr>
              </a:solidFill>
              <a:prstDash val="solid"/>
              <a:round/>
            </a:ln>
          </p:spPr>
          <p:txBody>
            <a:bodyPr/>
            <a:lstStyle/>
            <a:p/>
          </p:txBody>
        </p:sp>
        <p:sp>
          <p:nvSpPr>
            <p:cNvPr id="57" name="pl57"/>
            <p:cNvSpPr/>
            <p:nvPr/>
          </p:nvSpPr>
          <p:spPr>
            <a:xfrm>
              <a:off x="2482351" y="5332173"/>
              <a:ext cx="4687686" cy="177246"/>
            </a:xfrm>
            <a:custGeom>
              <a:avLst/>
              <a:pathLst>
                <a:path w="4687686" h="177246">
                  <a:moveTo>
                    <a:pt x="0" y="177246"/>
                  </a:moveTo>
                  <a:lnTo>
                    <a:pt x="11837" y="177246"/>
                  </a:lnTo>
                  <a:lnTo>
                    <a:pt x="23675" y="177246"/>
                  </a:lnTo>
                  <a:lnTo>
                    <a:pt x="35512" y="177246"/>
                  </a:lnTo>
                  <a:lnTo>
                    <a:pt x="47350" y="177246"/>
                  </a:lnTo>
                  <a:lnTo>
                    <a:pt x="59187" y="177246"/>
                  </a:lnTo>
                  <a:lnTo>
                    <a:pt x="71025" y="177246"/>
                  </a:lnTo>
                  <a:lnTo>
                    <a:pt x="82863" y="177246"/>
                  </a:lnTo>
                  <a:lnTo>
                    <a:pt x="94700" y="177246"/>
                  </a:lnTo>
                  <a:lnTo>
                    <a:pt x="106538" y="177246"/>
                  </a:lnTo>
                  <a:lnTo>
                    <a:pt x="118375" y="177246"/>
                  </a:lnTo>
                  <a:lnTo>
                    <a:pt x="130213" y="177246"/>
                  </a:lnTo>
                  <a:lnTo>
                    <a:pt x="142051" y="177246"/>
                  </a:lnTo>
                  <a:lnTo>
                    <a:pt x="153888" y="177246"/>
                  </a:lnTo>
                  <a:lnTo>
                    <a:pt x="165726" y="177246"/>
                  </a:lnTo>
                  <a:lnTo>
                    <a:pt x="177563" y="177246"/>
                  </a:lnTo>
                  <a:lnTo>
                    <a:pt x="189401" y="177246"/>
                  </a:lnTo>
                  <a:lnTo>
                    <a:pt x="201239" y="177246"/>
                  </a:lnTo>
                  <a:lnTo>
                    <a:pt x="213076" y="177246"/>
                  </a:lnTo>
                  <a:lnTo>
                    <a:pt x="224914" y="177246"/>
                  </a:lnTo>
                  <a:lnTo>
                    <a:pt x="236751" y="177246"/>
                  </a:lnTo>
                  <a:lnTo>
                    <a:pt x="248589" y="177246"/>
                  </a:lnTo>
                  <a:lnTo>
                    <a:pt x="260427" y="177246"/>
                  </a:lnTo>
                  <a:lnTo>
                    <a:pt x="272264" y="177246"/>
                  </a:lnTo>
                  <a:lnTo>
                    <a:pt x="284102" y="177246"/>
                  </a:lnTo>
                  <a:lnTo>
                    <a:pt x="295939" y="177246"/>
                  </a:lnTo>
                  <a:lnTo>
                    <a:pt x="307777" y="177246"/>
                  </a:lnTo>
                  <a:lnTo>
                    <a:pt x="319614" y="177246"/>
                  </a:lnTo>
                  <a:lnTo>
                    <a:pt x="331452" y="177246"/>
                  </a:lnTo>
                  <a:lnTo>
                    <a:pt x="343290" y="177246"/>
                  </a:lnTo>
                  <a:lnTo>
                    <a:pt x="355127" y="177246"/>
                  </a:lnTo>
                  <a:lnTo>
                    <a:pt x="366965" y="177246"/>
                  </a:lnTo>
                  <a:lnTo>
                    <a:pt x="378802" y="177246"/>
                  </a:lnTo>
                  <a:lnTo>
                    <a:pt x="390640" y="177246"/>
                  </a:lnTo>
                  <a:lnTo>
                    <a:pt x="402478" y="177246"/>
                  </a:lnTo>
                  <a:lnTo>
                    <a:pt x="414315" y="177246"/>
                  </a:lnTo>
                  <a:lnTo>
                    <a:pt x="426153" y="177246"/>
                  </a:lnTo>
                  <a:lnTo>
                    <a:pt x="437990" y="177246"/>
                  </a:lnTo>
                  <a:lnTo>
                    <a:pt x="449828" y="177246"/>
                  </a:lnTo>
                  <a:lnTo>
                    <a:pt x="461666" y="177246"/>
                  </a:lnTo>
                  <a:lnTo>
                    <a:pt x="473503" y="177246"/>
                  </a:lnTo>
                  <a:lnTo>
                    <a:pt x="485341" y="177246"/>
                  </a:lnTo>
                  <a:lnTo>
                    <a:pt x="497178" y="177246"/>
                  </a:lnTo>
                  <a:lnTo>
                    <a:pt x="509016" y="177246"/>
                  </a:lnTo>
                  <a:lnTo>
                    <a:pt x="520854" y="177246"/>
                  </a:lnTo>
                  <a:lnTo>
                    <a:pt x="532691" y="177246"/>
                  </a:lnTo>
                  <a:lnTo>
                    <a:pt x="544529" y="177246"/>
                  </a:lnTo>
                  <a:lnTo>
                    <a:pt x="556366" y="177246"/>
                  </a:lnTo>
                  <a:lnTo>
                    <a:pt x="568204" y="177246"/>
                  </a:lnTo>
                  <a:lnTo>
                    <a:pt x="580042" y="177246"/>
                  </a:lnTo>
                  <a:lnTo>
                    <a:pt x="591879" y="177246"/>
                  </a:lnTo>
                  <a:lnTo>
                    <a:pt x="603717" y="177246"/>
                  </a:lnTo>
                  <a:lnTo>
                    <a:pt x="615554" y="177246"/>
                  </a:lnTo>
                  <a:lnTo>
                    <a:pt x="627392" y="177246"/>
                  </a:lnTo>
                  <a:lnTo>
                    <a:pt x="639229" y="177246"/>
                  </a:lnTo>
                  <a:lnTo>
                    <a:pt x="651067" y="177246"/>
                  </a:lnTo>
                  <a:lnTo>
                    <a:pt x="662905" y="177246"/>
                  </a:lnTo>
                  <a:lnTo>
                    <a:pt x="674742" y="177246"/>
                  </a:lnTo>
                  <a:lnTo>
                    <a:pt x="686580" y="177246"/>
                  </a:lnTo>
                  <a:lnTo>
                    <a:pt x="698417" y="177246"/>
                  </a:lnTo>
                  <a:lnTo>
                    <a:pt x="710255" y="177246"/>
                  </a:lnTo>
                  <a:lnTo>
                    <a:pt x="722093" y="177246"/>
                  </a:lnTo>
                  <a:lnTo>
                    <a:pt x="733930" y="177246"/>
                  </a:lnTo>
                  <a:lnTo>
                    <a:pt x="745768" y="177246"/>
                  </a:lnTo>
                  <a:lnTo>
                    <a:pt x="757605" y="177246"/>
                  </a:lnTo>
                  <a:lnTo>
                    <a:pt x="769443" y="177246"/>
                  </a:lnTo>
                  <a:lnTo>
                    <a:pt x="781281" y="177246"/>
                  </a:lnTo>
                  <a:lnTo>
                    <a:pt x="793118" y="177246"/>
                  </a:lnTo>
                  <a:lnTo>
                    <a:pt x="804956" y="177246"/>
                  </a:lnTo>
                  <a:lnTo>
                    <a:pt x="816793" y="177246"/>
                  </a:lnTo>
                  <a:lnTo>
                    <a:pt x="828631" y="177246"/>
                  </a:lnTo>
                  <a:lnTo>
                    <a:pt x="840469" y="177246"/>
                  </a:lnTo>
                  <a:lnTo>
                    <a:pt x="852306" y="177246"/>
                  </a:lnTo>
                  <a:lnTo>
                    <a:pt x="864144" y="177246"/>
                  </a:lnTo>
                  <a:lnTo>
                    <a:pt x="875981" y="177246"/>
                  </a:lnTo>
                  <a:lnTo>
                    <a:pt x="887819" y="177246"/>
                  </a:lnTo>
                  <a:lnTo>
                    <a:pt x="899657" y="177246"/>
                  </a:lnTo>
                  <a:lnTo>
                    <a:pt x="911494" y="177246"/>
                  </a:lnTo>
                  <a:lnTo>
                    <a:pt x="923332" y="177246"/>
                  </a:lnTo>
                  <a:lnTo>
                    <a:pt x="935169" y="177246"/>
                  </a:lnTo>
                  <a:lnTo>
                    <a:pt x="947007" y="177246"/>
                  </a:lnTo>
                  <a:lnTo>
                    <a:pt x="958844" y="177246"/>
                  </a:lnTo>
                  <a:lnTo>
                    <a:pt x="970682" y="177246"/>
                  </a:lnTo>
                  <a:lnTo>
                    <a:pt x="982520" y="177246"/>
                  </a:lnTo>
                  <a:lnTo>
                    <a:pt x="994357" y="177246"/>
                  </a:lnTo>
                  <a:lnTo>
                    <a:pt x="1006195" y="177246"/>
                  </a:lnTo>
                  <a:lnTo>
                    <a:pt x="1018032" y="177246"/>
                  </a:lnTo>
                  <a:lnTo>
                    <a:pt x="1029870" y="177246"/>
                  </a:lnTo>
                  <a:lnTo>
                    <a:pt x="1041708" y="177246"/>
                  </a:lnTo>
                  <a:lnTo>
                    <a:pt x="1053545" y="177246"/>
                  </a:lnTo>
                  <a:lnTo>
                    <a:pt x="1065383" y="177246"/>
                  </a:lnTo>
                  <a:lnTo>
                    <a:pt x="1077220" y="177246"/>
                  </a:lnTo>
                  <a:lnTo>
                    <a:pt x="1089058" y="177246"/>
                  </a:lnTo>
                  <a:lnTo>
                    <a:pt x="1100896" y="177246"/>
                  </a:lnTo>
                  <a:lnTo>
                    <a:pt x="1112733" y="177246"/>
                  </a:lnTo>
                  <a:lnTo>
                    <a:pt x="1124571" y="177246"/>
                  </a:lnTo>
                  <a:lnTo>
                    <a:pt x="1136408" y="177246"/>
                  </a:lnTo>
                  <a:lnTo>
                    <a:pt x="1148246" y="177246"/>
                  </a:lnTo>
                  <a:lnTo>
                    <a:pt x="1160084" y="177246"/>
                  </a:lnTo>
                  <a:lnTo>
                    <a:pt x="1171921" y="177246"/>
                  </a:lnTo>
                  <a:lnTo>
                    <a:pt x="1171921" y="177246"/>
                  </a:lnTo>
                  <a:lnTo>
                    <a:pt x="1183759" y="177246"/>
                  </a:lnTo>
                  <a:lnTo>
                    <a:pt x="1195596" y="177246"/>
                  </a:lnTo>
                  <a:lnTo>
                    <a:pt x="1207434" y="177246"/>
                  </a:lnTo>
                  <a:lnTo>
                    <a:pt x="1219272" y="177246"/>
                  </a:lnTo>
                  <a:lnTo>
                    <a:pt x="1231109" y="177246"/>
                  </a:lnTo>
                  <a:lnTo>
                    <a:pt x="1242947" y="177246"/>
                  </a:lnTo>
                  <a:lnTo>
                    <a:pt x="1254784" y="177246"/>
                  </a:lnTo>
                  <a:lnTo>
                    <a:pt x="1266622" y="177246"/>
                  </a:lnTo>
                  <a:lnTo>
                    <a:pt x="1278459" y="177246"/>
                  </a:lnTo>
                  <a:lnTo>
                    <a:pt x="1290297" y="177246"/>
                  </a:lnTo>
                  <a:lnTo>
                    <a:pt x="1302135" y="177246"/>
                  </a:lnTo>
                  <a:lnTo>
                    <a:pt x="1313972" y="177246"/>
                  </a:lnTo>
                  <a:lnTo>
                    <a:pt x="1325810" y="177246"/>
                  </a:lnTo>
                  <a:lnTo>
                    <a:pt x="1337647" y="177246"/>
                  </a:lnTo>
                  <a:lnTo>
                    <a:pt x="1349485" y="177246"/>
                  </a:lnTo>
                  <a:lnTo>
                    <a:pt x="1361323" y="177246"/>
                  </a:lnTo>
                  <a:lnTo>
                    <a:pt x="1373160" y="177246"/>
                  </a:lnTo>
                  <a:lnTo>
                    <a:pt x="1384998" y="177246"/>
                  </a:lnTo>
                  <a:lnTo>
                    <a:pt x="1396835" y="177246"/>
                  </a:lnTo>
                  <a:lnTo>
                    <a:pt x="1408673" y="177246"/>
                  </a:lnTo>
                  <a:lnTo>
                    <a:pt x="1420511" y="177246"/>
                  </a:lnTo>
                  <a:lnTo>
                    <a:pt x="1432348" y="177246"/>
                  </a:lnTo>
                  <a:lnTo>
                    <a:pt x="1444186" y="177246"/>
                  </a:lnTo>
                  <a:lnTo>
                    <a:pt x="1456023" y="177246"/>
                  </a:lnTo>
                  <a:lnTo>
                    <a:pt x="1467861" y="177246"/>
                  </a:lnTo>
                  <a:lnTo>
                    <a:pt x="1479699" y="177246"/>
                  </a:lnTo>
                  <a:lnTo>
                    <a:pt x="1491536" y="177246"/>
                  </a:lnTo>
                  <a:lnTo>
                    <a:pt x="1503374" y="177246"/>
                  </a:lnTo>
                  <a:lnTo>
                    <a:pt x="1515211" y="177246"/>
                  </a:lnTo>
                  <a:lnTo>
                    <a:pt x="1527049" y="177246"/>
                  </a:lnTo>
                  <a:lnTo>
                    <a:pt x="1538887" y="177246"/>
                  </a:lnTo>
                  <a:lnTo>
                    <a:pt x="1550724" y="177246"/>
                  </a:lnTo>
                  <a:lnTo>
                    <a:pt x="1562562" y="177246"/>
                  </a:lnTo>
                  <a:lnTo>
                    <a:pt x="1574399" y="177246"/>
                  </a:lnTo>
                  <a:lnTo>
                    <a:pt x="1586237" y="177246"/>
                  </a:lnTo>
                  <a:lnTo>
                    <a:pt x="1598074" y="177246"/>
                  </a:lnTo>
                  <a:lnTo>
                    <a:pt x="1609912" y="177246"/>
                  </a:lnTo>
                  <a:lnTo>
                    <a:pt x="1621750" y="177246"/>
                  </a:lnTo>
                  <a:lnTo>
                    <a:pt x="1633587" y="177246"/>
                  </a:lnTo>
                  <a:lnTo>
                    <a:pt x="1645425" y="177246"/>
                  </a:lnTo>
                  <a:lnTo>
                    <a:pt x="1657262" y="177246"/>
                  </a:lnTo>
                  <a:lnTo>
                    <a:pt x="1669100" y="177246"/>
                  </a:lnTo>
                  <a:lnTo>
                    <a:pt x="1680938" y="177246"/>
                  </a:lnTo>
                  <a:lnTo>
                    <a:pt x="1692775" y="177246"/>
                  </a:lnTo>
                  <a:lnTo>
                    <a:pt x="1704613" y="177246"/>
                  </a:lnTo>
                  <a:lnTo>
                    <a:pt x="1716450" y="177246"/>
                  </a:lnTo>
                  <a:lnTo>
                    <a:pt x="1728288" y="177246"/>
                  </a:lnTo>
                  <a:lnTo>
                    <a:pt x="1740126" y="177246"/>
                  </a:lnTo>
                  <a:lnTo>
                    <a:pt x="1751963" y="177246"/>
                  </a:lnTo>
                  <a:lnTo>
                    <a:pt x="1763801" y="177246"/>
                  </a:lnTo>
                  <a:lnTo>
                    <a:pt x="1775638" y="177246"/>
                  </a:lnTo>
                  <a:lnTo>
                    <a:pt x="1787476" y="177246"/>
                  </a:lnTo>
                  <a:lnTo>
                    <a:pt x="1799314" y="177246"/>
                  </a:lnTo>
                  <a:lnTo>
                    <a:pt x="1811151" y="177246"/>
                  </a:lnTo>
                  <a:lnTo>
                    <a:pt x="1822989" y="177246"/>
                  </a:lnTo>
                  <a:lnTo>
                    <a:pt x="1834826" y="177246"/>
                  </a:lnTo>
                  <a:lnTo>
                    <a:pt x="1846664" y="177246"/>
                  </a:lnTo>
                  <a:lnTo>
                    <a:pt x="1858502" y="177246"/>
                  </a:lnTo>
                  <a:lnTo>
                    <a:pt x="1870339" y="177246"/>
                  </a:lnTo>
                  <a:lnTo>
                    <a:pt x="1882177" y="177246"/>
                  </a:lnTo>
                  <a:lnTo>
                    <a:pt x="1894014" y="177246"/>
                  </a:lnTo>
                  <a:lnTo>
                    <a:pt x="1905852" y="177246"/>
                  </a:lnTo>
                  <a:lnTo>
                    <a:pt x="1917689" y="177246"/>
                  </a:lnTo>
                  <a:lnTo>
                    <a:pt x="1929527" y="177246"/>
                  </a:lnTo>
                  <a:lnTo>
                    <a:pt x="1941365" y="177246"/>
                  </a:lnTo>
                  <a:lnTo>
                    <a:pt x="1953202" y="177246"/>
                  </a:lnTo>
                  <a:lnTo>
                    <a:pt x="1965040" y="177246"/>
                  </a:lnTo>
                  <a:lnTo>
                    <a:pt x="1976877" y="177246"/>
                  </a:lnTo>
                  <a:lnTo>
                    <a:pt x="1988715" y="177246"/>
                  </a:lnTo>
                  <a:lnTo>
                    <a:pt x="2000553" y="177246"/>
                  </a:lnTo>
                  <a:lnTo>
                    <a:pt x="2012390" y="177246"/>
                  </a:lnTo>
                  <a:lnTo>
                    <a:pt x="2024228" y="177246"/>
                  </a:lnTo>
                  <a:lnTo>
                    <a:pt x="2036065" y="177246"/>
                  </a:lnTo>
                  <a:lnTo>
                    <a:pt x="2047903" y="177246"/>
                  </a:lnTo>
                  <a:lnTo>
                    <a:pt x="2059741" y="177246"/>
                  </a:lnTo>
                  <a:lnTo>
                    <a:pt x="2071578" y="177246"/>
                  </a:lnTo>
                  <a:lnTo>
                    <a:pt x="2083416" y="177246"/>
                  </a:lnTo>
                  <a:lnTo>
                    <a:pt x="2095253" y="177246"/>
                  </a:lnTo>
                  <a:lnTo>
                    <a:pt x="2107091" y="177246"/>
                  </a:lnTo>
                  <a:lnTo>
                    <a:pt x="2118929" y="177246"/>
                  </a:lnTo>
                  <a:lnTo>
                    <a:pt x="2130766" y="177246"/>
                  </a:lnTo>
                  <a:lnTo>
                    <a:pt x="2142604" y="177246"/>
                  </a:lnTo>
                  <a:lnTo>
                    <a:pt x="2154441" y="177246"/>
                  </a:lnTo>
                  <a:lnTo>
                    <a:pt x="2166279" y="177246"/>
                  </a:lnTo>
                  <a:lnTo>
                    <a:pt x="2178117" y="177246"/>
                  </a:lnTo>
                  <a:lnTo>
                    <a:pt x="2189954" y="177246"/>
                  </a:lnTo>
                  <a:lnTo>
                    <a:pt x="2201792" y="177246"/>
                  </a:lnTo>
                  <a:lnTo>
                    <a:pt x="2213629" y="177246"/>
                  </a:lnTo>
                  <a:lnTo>
                    <a:pt x="2225467" y="177246"/>
                  </a:lnTo>
                  <a:lnTo>
                    <a:pt x="2237304" y="177246"/>
                  </a:lnTo>
                  <a:lnTo>
                    <a:pt x="2249142" y="177246"/>
                  </a:lnTo>
                  <a:lnTo>
                    <a:pt x="2260980" y="177246"/>
                  </a:lnTo>
                  <a:lnTo>
                    <a:pt x="2272817" y="177246"/>
                  </a:lnTo>
                  <a:lnTo>
                    <a:pt x="2284655" y="177246"/>
                  </a:lnTo>
                  <a:lnTo>
                    <a:pt x="2296492" y="177246"/>
                  </a:lnTo>
                  <a:lnTo>
                    <a:pt x="2308330" y="177246"/>
                  </a:lnTo>
                  <a:lnTo>
                    <a:pt x="2320168" y="177246"/>
                  </a:lnTo>
                  <a:lnTo>
                    <a:pt x="2332005" y="177246"/>
                  </a:lnTo>
                  <a:lnTo>
                    <a:pt x="2343843" y="177246"/>
                  </a:lnTo>
                  <a:lnTo>
                    <a:pt x="2343843" y="177246"/>
                  </a:lnTo>
                  <a:lnTo>
                    <a:pt x="2355680" y="177246"/>
                  </a:lnTo>
                  <a:lnTo>
                    <a:pt x="2367518" y="177246"/>
                  </a:lnTo>
                  <a:lnTo>
                    <a:pt x="2379356" y="177246"/>
                  </a:lnTo>
                  <a:lnTo>
                    <a:pt x="2391193" y="177246"/>
                  </a:lnTo>
                  <a:lnTo>
                    <a:pt x="2403031" y="177246"/>
                  </a:lnTo>
                  <a:lnTo>
                    <a:pt x="2414868" y="177246"/>
                  </a:lnTo>
                  <a:lnTo>
                    <a:pt x="2426706" y="177246"/>
                  </a:lnTo>
                  <a:lnTo>
                    <a:pt x="2438544" y="177246"/>
                  </a:lnTo>
                  <a:lnTo>
                    <a:pt x="2450381" y="177246"/>
                  </a:lnTo>
                  <a:lnTo>
                    <a:pt x="2462219" y="177246"/>
                  </a:lnTo>
                  <a:lnTo>
                    <a:pt x="2474056" y="177246"/>
                  </a:lnTo>
                  <a:lnTo>
                    <a:pt x="2485894" y="177246"/>
                  </a:lnTo>
                  <a:lnTo>
                    <a:pt x="2497732" y="177246"/>
                  </a:lnTo>
                  <a:lnTo>
                    <a:pt x="2509569" y="177246"/>
                  </a:lnTo>
                  <a:lnTo>
                    <a:pt x="2521407" y="177246"/>
                  </a:lnTo>
                  <a:lnTo>
                    <a:pt x="2533244" y="177246"/>
                  </a:lnTo>
                  <a:lnTo>
                    <a:pt x="2545082" y="177246"/>
                  </a:lnTo>
                  <a:lnTo>
                    <a:pt x="2556919" y="177246"/>
                  </a:lnTo>
                  <a:lnTo>
                    <a:pt x="2568757" y="177246"/>
                  </a:lnTo>
                  <a:lnTo>
                    <a:pt x="2580595" y="177246"/>
                  </a:lnTo>
                  <a:lnTo>
                    <a:pt x="2592432" y="177246"/>
                  </a:lnTo>
                  <a:lnTo>
                    <a:pt x="2604270" y="177246"/>
                  </a:lnTo>
                  <a:lnTo>
                    <a:pt x="2616107" y="177246"/>
                  </a:lnTo>
                  <a:lnTo>
                    <a:pt x="2627945" y="177246"/>
                  </a:lnTo>
                  <a:lnTo>
                    <a:pt x="2639783" y="177246"/>
                  </a:lnTo>
                  <a:lnTo>
                    <a:pt x="2651620" y="177246"/>
                  </a:lnTo>
                  <a:lnTo>
                    <a:pt x="2663458" y="177246"/>
                  </a:lnTo>
                  <a:lnTo>
                    <a:pt x="2675295" y="177246"/>
                  </a:lnTo>
                  <a:lnTo>
                    <a:pt x="2687133" y="177246"/>
                  </a:lnTo>
                  <a:lnTo>
                    <a:pt x="2698971" y="177246"/>
                  </a:lnTo>
                  <a:lnTo>
                    <a:pt x="2710808" y="177246"/>
                  </a:lnTo>
                  <a:lnTo>
                    <a:pt x="2722646" y="177246"/>
                  </a:lnTo>
                  <a:lnTo>
                    <a:pt x="2734483" y="177246"/>
                  </a:lnTo>
                  <a:lnTo>
                    <a:pt x="2746321" y="177246"/>
                  </a:lnTo>
                  <a:lnTo>
                    <a:pt x="2758159" y="177246"/>
                  </a:lnTo>
                  <a:lnTo>
                    <a:pt x="2769996" y="177246"/>
                  </a:lnTo>
                  <a:lnTo>
                    <a:pt x="2781834" y="177246"/>
                  </a:lnTo>
                  <a:lnTo>
                    <a:pt x="2793671" y="177246"/>
                  </a:lnTo>
                  <a:lnTo>
                    <a:pt x="2805509" y="177246"/>
                  </a:lnTo>
                  <a:lnTo>
                    <a:pt x="2817347" y="177246"/>
                  </a:lnTo>
                  <a:lnTo>
                    <a:pt x="2829184" y="177246"/>
                  </a:lnTo>
                  <a:lnTo>
                    <a:pt x="2841022" y="177246"/>
                  </a:lnTo>
                  <a:lnTo>
                    <a:pt x="2852859" y="177246"/>
                  </a:lnTo>
                  <a:lnTo>
                    <a:pt x="2864697" y="177246"/>
                  </a:lnTo>
                  <a:lnTo>
                    <a:pt x="2876534" y="177246"/>
                  </a:lnTo>
                  <a:lnTo>
                    <a:pt x="2888372" y="177246"/>
                  </a:lnTo>
                  <a:lnTo>
                    <a:pt x="2900210" y="177246"/>
                  </a:lnTo>
                  <a:lnTo>
                    <a:pt x="2912047" y="177246"/>
                  </a:lnTo>
                  <a:lnTo>
                    <a:pt x="2923885" y="177246"/>
                  </a:lnTo>
                  <a:lnTo>
                    <a:pt x="2935722" y="177246"/>
                  </a:lnTo>
                  <a:lnTo>
                    <a:pt x="2947560" y="177246"/>
                  </a:lnTo>
                  <a:lnTo>
                    <a:pt x="2959398" y="177246"/>
                  </a:lnTo>
                  <a:lnTo>
                    <a:pt x="2971235" y="177246"/>
                  </a:lnTo>
                  <a:lnTo>
                    <a:pt x="2983073" y="177246"/>
                  </a:lnTo>
                  <a:lnTo>
                    <a:pt x="2994910" y="177246"/>
                  </a:lnTo>
                  <a:lnTo>
                    <a:pt x="3006748" y="177246"/>
                  </a:lnTo>
                  <a:lnTo>
                    <a:pt x="3018586" y="177246"/>
                  </a:lnTo>
                  <a:lnTo>
                    <a:pt x="3030423" y="177246"/>
                  </a:lnTo>
                  <a:lnTo>
                    <a:pt x="3042261" y="177246"/>
                  </a:lnTo>
                  <a:lnTo>
                    <a:pt x="3054098" y="177246"/>
                  </a:lnTo>
                  <a:lnTo>
                    <a:pt x="3065936" y="177246"/>
                  </a:lnTo>
                  <a:lnTo>
                    <a:pt x="3077774" y="177246"/>
                  </a:lnTo>
                  <a:lnTo>
                    <a:pt x="3089611" y="177246"/>
                  </a:lnTo>
                  <a:lnTo>
                    <a:pt x="3101449" y="177246"/>
                  </a:lnTo>
                  <a:lnTo>
                    <a:pt x="3113286" y="177246"/>
                  </a:lnTo>
                  <a:lnTo>
                    <a:pt x="3125124" y="177246"/>
                  </a:lnTo>
                  <a:lnTo>
                    <a:pt x="3136962" y="177246"/>
                  </a:lnTo>
                  <a:lnTo>
                    <a:pt x="3148799" y="177246"/>
                  </a:lnTo>
                  <a:lnTo>
                    <a:pt x="3160637" y="177246"/>
                  </a:lnTo>
                  <a:lnTo>
                    <a:pt x="3172474" y="177246"/>
                  </a:lnTo>
                  <a:lnTo>
                    <a:pt x="3184312" y="177246"/>
                  </a:lnTo>
                  <a:lnTo>
                    <a:pt x="3196149" y="177246"/>
                  </a:lnTo>
                  <a:lnTo>
                    <a:pt x="3207987" y="177246"/>
                  </a:lnTo>
                  <a:lnTo>
                    <a:pt x="3219825" y="177246"/>
                  </a:lnTo>
                  <a:lnTo>
                    <a:pt x="3231662" y="177246"/>
                  </a:lnTo>
                  <a:lnTo>
                    <a:pt x="3243500" y="177246"/>
                  </a:lnTo>
                  <a:lnTo>
                    <a:pt x="3255337" y="177246"/>
                  </a:lnTo>
                  <a:lnTo>
                    <a:pt x="3267175" y="177246"/>
                  </a:lnTo>
                  <a:lnTo>
                    <a:pt x="3279013" y="177246"/>
                  </a:lnTo>
                  <a:lnTo>
                    <a:pt x="3290850" y="177246"/>
                  </a:lnTo>
                  <a:lnTo>
                    <a:pt x="3302688" y="177246"/>
                  </a:lnTo>
                  <a:lnTo>
                    <a:pt x="3314525" y="177246"/>
                  </a:lnTo>
                  <a:lnTo>
                    <a:pt x="3326363" y="177246"/>
                  </a:lnTo>
                  <a:lnTo>
                    <a:pt x="3338201" y="177246"/>
                  </a:lnTo>
                  <a:lnTo>
                    <a:pt x="3350038" y="177246"/>
                  </a:lnTo>
                  <a:lnTo>
                    <a:pt x="3361876" y="177246"/>
                  </a:lnTo>
                  <a:lnTo>
                    <a:pt x="3373713" y="177246"/>
                  </a:lnTo>
                  <a:lnTo>
                    <a:pt x="3385551" y="177246"/>
                  </a:lnTo>
                  <a:lnTo>
                    <a:pt x="3397389" y="177246"/>
                  </a:lnTo>
                  <a:lnTo>
                    <a:pt x="3409226" y="177246"/>
                  </a:lnTo>
                  <a:lnTo>
                    <a:pt x="3421064" y="177246"/>
                  </a:lnTo>
                  <a:lnTo>
                    <a:pt x="3432901" y="177246"/>
                  </a:lnTo>
                  <a:lnTo>
                    <a:pt x="3444739" y="177246"/>
                  </a:lnTo>
                  <a:lnTo>
                    <a:pt x="3456576" y="177246"/>
                  </a:lnTo>
                  <a:lnTo>
                    <a:pt x="3468414" y="177246"/>
                  </a:lnTo>
                  <a:lnTo>
                    <a:pt x="3480252" y="177246"/>
                  </a:lnTo>
                  <a:lnTo>
                    <a:pt x="3492089" y="177246"/>
                  </a:lnTo>
                  <a:lnTo>
                    <a:pt x="3503927" y="177246"/>
                  </a:lnTo>
                  <a:lnTo>
                    <a:pt x="3515764" y="177246"/>
                  </a:lnTo>
                  <a:lnTo>
                    <a:pt x="3515764" y="177186"/>
                  </a:lnTo>
                  <a:lnTo>
                    <a:pt x="3527602" y="177176"/>
                  </a:lnTo>
                  <a:lnTo>
                    <a:pt x="3539440" y="177163"/>
                  </a:lnTo>
                  <a:lnTo>
                    <a:pt x="3551277" y="177149"/>
                  </a:lnTo>
                  <a:lnTo>
                    <a:pt x="3563115" y="177132"/>
                  </a:lnTo>
                  <a:lnTo>
                    <a:pt x="3574952" y="177112"/>
                  </a:lnTo>
                  <a:lnTo>
                    <a:pt x="3586790" y="177089"/>
                  </a:lnTo>
                  <a:lnTo>
                    <a:pt x="3598628" y="177061"/>
                  </a:lnTo>
                  <a:lnTo>
                    <a:pt x="3610465" y="177029"/>
                  </a:lnTo>
                  <a:lnTo>
                    <a:pt x="3622303" y="176991"/>
                  </a:lnTo>
                  <a:lnTo>
                    <a:pt x="3634140" y="176947"/>
                  </a:lnTo>
                  <a:lnTo>
                    <a:pt x="3645978" y="176894"/>
                  </a:lnTo>
                  <a:lnTo>
                    <a:pt x="3657816" y="176833"/>
                  </a:lnTo>
                  <a:lnTo>
                    <a:pt x="3669653" y="176761"/>
                  </a:lnTo>
                  <a:lnTo>
                    <a:pt x="3681491" y="176676"/>
                  </a:lnTo>
                  <a:lnTo>
                    <a:pt x="3693328" y="176576"/>
                  </a:lnTo>
                  <a:lnTo>
                    <a:pt x="3705166" y="176460"/>
                  </a:lnTo>
                  <a:lnTo>
                    <a:pt x="3717004" y="176322"/>
                  </a:lnTo>
                  <a:lnTo>
                    <a:pt x="3728841" y="176161"/>
                  </a:lnTo>
                  <a:lnTo>
                    <a:pt x="3740679" y="175973"/>
                  </a:lnTo>
                  <a:lnTo>
                    <a:pt x="3752516" y="175751"/>
                  </a:lnTo>
                  <a:lnTo>
                    <a:pt x="3764354" y="175492"/>
                  </a:lnTo>
                  <a:lnTo>
                    <a:pt x="3776191" y="175188"/>
                  </a:lnTo>
                  <a:lnTo>
                    <a:pt x="3788029" y="174831"/>
                  </a:lnTo>
                  <a:lnTo>
                    <a:pt x="3799867" y="174415"/>
                  </a:lnTo>
                  <a:lnTo>
                    <a:pt x="3811704" y="173928"/>
                  </a:lnTo>
                  <a:lnTo>
                    <a:pt x="3823542" y="173358"/>
                  </a:lnTo>
                  <a:lnTo>
                    <a:pt x="3835379" y="172694"/>
                  </a:lnTo>
                  <a:lnTo>
                    <a:pt x="3847217" y="171919"/>
                  </a:lnTo>
                  <a:lnTo>
                    <a:pt x="3859055" y="171018"/>
                  </a:lnTo>
                  <a:lnTo>
                    <a:pt x="3870892" y="169970"/>
                  </a:lnTo>
                  <a:lnTo>
                    <a:pt x="3882730" y="168755"/>
                  </a:lnTo>
                  <a:lnTo>
                    <a:pt x="3894567" y="167349"/>
                  </a:lnTo>
                  <a:lnTo>
                    <a:pt x="3906405" y="165726"/>
                  </a:lnTo>
                  <a:lnTo>
                    <a:pt x="3918243" y="163858"/>
                  </a:lnTo>
                  <a:lnTo>
                    <a:pt x="3930080" y="161716"/>
                  </a:lnTo>
                  <a:lnTo>
                    <a:pt x="3941918" y="159268"/>
                  </a:lnTo>
                  <a:lnTo>
                    <a:pt x="3953755" y="156483"/>
                  </a:lnTo>
                  <a:lnTo>
                    <a:pt x="3965593" y="153333"/>
                  </a:lnTo>
                  <a:lnTo>
                    <a:pt x="3977431" y="149788"/>
                  </a:lnTo>
                  <a:lnTo>
                    <a:pt x="3989268" y="145825"/>
                  </a:lnTo>
                  <a:lnTo>
                    <a:pt x="4001106" y="141427"/>
                  </a:lnTo>
                  <a:lnTo>
                    <a:pt x="4012943" y="136585"/>
                  </a:lnTo>
                  <a:lnTo>
                    <a:pt x="4024781" y="131301"/>
                  </a:lnTo>
                  <a:lnTo>
                    <a:pt x="4036619" y="125590"/>
                  </a:lnTo>
                  <a:lnTo>
                    <a:pt x="4048456" y="119481"/>
                  </a:lnTo>
                  <a:lnTo>
                    <a:pt x="4060294" y="113019"/>
                  </a:lnTo>
                  <a:lnTo>
                    <a:pt x="4072131" y="106263"/>
                  </a:lnTo>
                  <a:lnTo>
                    <a:pt x="4083969" y="99286"/>
                  </a:lnTo>
                  <a:lnTo>
                    <a:pt x="4095806" y="92173"/>
                  </a:lnTo>
                  <a:lnTo>
                    <a:pt x="4107644" y="85013"/>
                  </a:lnTo>
                  <a:lnTo>
                    <a:pt x="4119482" y="77899"/>
                  </a:lnTo>
                  <a:lnTo>
                    <a:pt x="4131319" y="70923"/>
                  </a:lnTo>
                  <a:lnTo>
                    <a:pt x="4143157" y="64167"/>
                  </a:lnTo>
                  <a:lnTo>
                    <a:pt x="4154994" y="57705"/>
                  </a:lnTo>
                  <a:lnTo>
                    <a:pt x="4166832" y="51596"/>
                  </a:lnTo>
                  <a:lnTo>
                    <a:pt x="4178670" y="45885"/>
                  </a:lnTo>
                  <a:lnTo>
                    <a:pt x="4190507" y="40601"/>
                  </a:lnTo>
                  <a:lnTo>
                    <a:pt x="4202345" y="35759"/>
                  </a:lnTo>
                  <a:lnTo>
                    <a:pt x="4214182" y="31361"/>
                  </a:lnTo>
                  <a:lnTo>
                    <a:pt x="4226020" y="27398"/>
                  </a:lnTo>
                  <a:lnTo>
                    <a:pt x="4237858" y="23853"/>
                  </a:lnTo>
                  <a:lnTo>
                    <a:pt x="4249695" y="20702"/>
                  </a:lnTo>
                  <a:lnTo>
                    <a:pt x="4261533" y="17918"/>
                  </a:lnTo>
                  <a:lnTo>
                    <a:pt x="4273370" y="15470"/>
                  </a:lnTo>
                  <a:lnTo>
                    <a:pt x="4285208" y="13327"/>
                  </a:lnTo>
                  <a:lnTo>
                    <a:pt x="4297046" y="11459"/>
                  </a:lnTo>
                  <a:lnTo>
                    <a:pt x="4308883" y="9836"/>
                  </a:lnTo>
                  <a:lnTo>
                    <a:pt x="4320721" y="8430"/>
                  </a:lnTo>
                  <a:lnTo>
                    <a:pt x="4332558" y="7215"/>
                  </a:lnTo>
                  <a:lnTo>
                    <a:pt x="4344396" y="6168"/>
                  </a:lnTo>
                  <a:lnTo>
                    <a:pt x="4356234" y="5266"/>
                  </a:lnTo>
                  <a:lnTo>
                    <a:pt x="4368071" y="4492"/>
                  </a:lnTo>
                  <a:lnTo>
                    <a:pt x="4379909" y="3827"/>
                  </a:lnTo>
                  <a:lnTo>
                    <a:pt x="4391746" y="3258"/>
                  </a:lnTo>
                  <a:lnTo>
                    <a:pt x="4403584" y="2771"/>
                  </a:lnTo>
                  <a:lnTo>
                    <a:pt x="4415421" y="2354"/>
                  </a:lnTo>
                  <a:lnTo>
                    <a:pt x="4427259" y="1998"/>
                  </a:lnTo>
                  <a:lnTo>
                    <a:pt x="4439097" y="1694"/>
                  </a:lnTo>
                  <a:lnTo>
                    <a:pt x="4450934" y="1434"/>
                  </a:lnTo>
                  <a:lnTo>
                    <a:pt x="4462772" y="1213"/>
                  </a:lnTo>
                  <a:lnTo>
                    <a:pt x="4474609" y="1024"/>
                  </a:lnTo>
                  <a:lnTo>
                    <a:pt x="4486447" y="863"/>
                  </a:lnTo>
                  <a:lnTo>
                    <a:pt x="4498285" y="726"/>
                  </a:lnTo>
                  <a:lnTo>
                    <a:pt x="4510122" y="609"/>
                  </a:lnTo>
                  <a:lnTo>
                    <a:pt x="4521960" y="510"/>
                  </a:lnTo>
                  <a:lnTo>
                    <a:pt x="4533797" y="425"/>
                  </a:lnTo>
                  <a:lnTo>
                    <a:pt x="4545635" y="353"/>
                  </a:lnTo>
                  <a:lnTo>
                    <a:pt x="4557473" y="291"/>
                  </a:lnTo>
                  <a:lnTo>
                    <a:pt x="4569310" y="239"/>
                  </a:lnTo>
                  <a:lnTo>
                    <a:pt x="4581148" y="194"/>
                  </a:lnTo>
                  <a:lnTo>
                    <a:pt x="4592985" y="156"/>
                  </a:lnTo>
                  <a:lnTo>
                    <a:pt x="4604823" y="124"/>
                  </a:lnTo>
                  <a:lnTo>
                    <a:pt x="4616661" y="97"/>
                  </a:lnTo>
                  <a:lnTo>
                    <a:pt x="4628498" y="73"/>
                  </a:lnTo>
                  <a:lnTo>
                    <a:pt x="4640336" y="54"/>
                  </a:lnTo>
                  <a:lnTo>
                    <a:pt x="4652173" y="37"/>
                  </a:lnTo>
                  <a:lnTo>
                    <a:pt x="4664011" y="22"/>
                  </a:lnTo>
                  <a:lnTo>
                    <a:pt x="4675849" y="10"/>
                  </a:lnTo>
                  <a:lnTo>
                    <a:pt x="4687686" y="0"/>
                  </a:lnTo>
                </a:path>
              </a:pathLst>
            </a:custGeom>
            <a:ln w="40651" cap="flat">
              <a:solidFill>
                <a:srgbClr val="FF62C1">
                  <a:alpha val="100000"/>
                </a:srgbClr>
              </a:solidFill>
              <a:prstDash val="solid"/>
              <a:round/>
            </a:ln>
          </p:spPr>
          <p:txBody>
            <a:bodyPr/>
            <a:lstStyle/>
            <a:p/>
          </p:txBody>
        </p:sp>
        <p:sp>
          <p:nvSpPr>
            <p:cNvPr id="58" name="pl58"/>
            <p:cNvSpPr/>
            <p:nvPr/>
          </p:nvSpPr>
          <p:spPr>
            <a:xfrm>
              <a:off x="2482351" y="3027200"/>
              <a:ext cx="4687686" cy="709043"/>
            </a:xfrm>
            <a:custGeom>
              <a:avLst/>
              <a:pathLst>
                <a:path w="4687686" h="709043">
                  <a:moveTo>
                    <a:pt x="0" y="0"/>
                  </a:moveTo>
                  <a:lnTo>
                    <a:pt x="11837" y="10"/>
                  </a:lnTo>
                  <a:lnTo>
                    <a:pt x="23675" y="22"/>
                  </a:lnTo>
                  <a:lnTo>
                    <a:pt x="35512" y="37"/>
                  </a:lnTo>
                  <a:lnTo>
                    <a:pt x="47350" y="54"/>
                  </a:lnTo>
                  <a:lnTo>
                    <a:pt x="59187" y="73"/>
                  </a:lnTo>
                  <a:lnTo>
                    <a:pt x="71025" y="97"/>
                  </a:lnTo>
                  <a:lnTo>
                    <a:pt x="82863" y="124"/>
                  </a:lnTo>
                  <a:lnTo>
                    <a:pt x="94700" y="156"/>
                  </a:lnTo>
                  <a:lnTo>
                    <a:pt x="106538" y="194"/>
                  </a:lnTo>
                  <a:lnTo>
                    <a:pt x="118375" y="239"/>
                  </a:lnTo>
                  <a:lnTo>
                    <a:pt x="130213" y="291"/>
                  </a:lnTo>
                  <a:lnTo>
                    <a:pt x="142051" y="353"/>
                  </a:lnTo>
                  <a:lnTo>
                    <a:pt x="153888" y="425"/>
                  </a:lnTo>
                  <a:lnTo>
                    <a:pt x="165726" y="510"/>
                  </a:lnTo>
                  <a:lnTo>
                    <a:pt x="177563" y="609"/>
                  </a:lnTo>
                  <a:lnTo>
                    <a:pt x="189401" y="726"/>
                  </a:lnTo>
                  <a:lnTo>
                    <a:pt x="201239" y="863"/>
                  </a:lnTo>
                  <a:lnTo>
                    <a:pt x="213076" y="1024"/>
                  </a:lnTo>
                  <a:lnTo>
                    <a:pt x="224914" y="1213"/>
                  </a:lnTo>
                  <a:lnTo>
                    <a:pt x="236751" y="1434"/>
                  </a:lnTo>
                  <a:lnTo>
                    <a:pt x="248589" y="1694"/>
                  </a:lnTo>
                  <a:lnTo>
                    <a:pt x="260427" y="1998"/>
                  </a:lnTo>
                  <a:lnTo>
                    <a:pt x="272264" y="2354"/>
                  </a:lnTo>
                  <a:lnTo>
                    <a:pt x="284102" y="2771"/>
                  </a:lnTo>
                  <a:lnTo>
                    <a:pt x="295939" y="3258"/>
                  </a:lnTo>
                  <a:lnTo>
                    <a:pt x="307777" y="3827"/>
                  </a:lnTo>
                  <a:lnTo>
                    <a:pt x="319614" y="4492"/>
                  </a:lnTo>
                  <a:lnTo>
                    <a:pt x="331452" y="5266"/>
                  </a:lnTo>
                  <a:lnTo>
                    <a:pt x="343290" y="6168"/>
                  </a:lnTo>
                  <a:lnTo>
                    <a:pt x="355127" y="7215"/>
                  </a:lnTo>
                  <a:lnTo>
                    <a:pt x="366965" y="8430"/>
                  </a:lnTo>
                  <a:lnTo>
                    <a:pt x="378802" y="9836"/>
                  </a:lnTo>
                  <a:lnTo>
                    <a:pt x="390640" y="11459"/>
                  </a:lnTo>
                  <a:lnTo>
                    <a:pt x="402478" y="13327"/>
                  </a:lnTo>
                  <a:lnTo>
                    <a:pt x="414315" y="15470"/>
                  </a:lnTo>
                  <a:lnTo>
                    <a:pt x="426153" y="17918"/>
                  </a:lnTo>
                  <a:lnTo>
                    <a:pt x="437990" y="20702"/>
                  </a:lnTo>
                  <a:lnTo>
                    <a:pt x="449828" y="23853"/>
                  </a:lnTo>
                  <a:lnTo>
                    <a:pt x="461666" y="27398"/>
                  </a:lnTo>
                  <a:lnTo>
                    <a:pt x="473503" y="31361"/>
                  </a:lnTo>
                  <a:lnTo>
                    <a:pt x="485341" y="35759"/>
                  </a:lnTo>
                  <a:lnTo>
                    <a:pt x="497178" y="40601"/>
                  </a:lnTo>
                  <a:lnTo>
                    <a:pt x="509016" y="45885"/>
                  </a:lnTo>
                  <a:lnTo>
                    <a:pt x="520854" y="51596"/>
                  </a:lnTo>
                  <a:lnTo>
                    <a:pt x="532691" y="57705"/>
                  </a:lnTo>
                  <a:lnTo>
                    <a:pt x="544529" y="64167"/>
                  </a:lnTo>
                  <a:lnTo>
                    <a:pt x="556366" y="70923"/>
                  </a:lnTo>
                  <a:lnTo>
                    <a:pt x="568204" y="77899"/>
                  </a:lnTo>
                  <a:lnTo>
                    <a:pt x="580042" y="85013"/>
                  </a:lnTo>
                  <a:lnTo>
                    <a:pt x="591879" y="92173"/>
                  </a:lnTo>
                  <a:lnTo>
                    <a:pt x="603717" y="99286"/>
                  </a:lnTo>
                  <a:lnTo>
                    <a:pt x="615554" y="106263"/>
                  </a:lnTo>
                  <a:lnTo>
                    <a:pt x="627392" y="113019"/>
                  </a:lnTo>
                  <a:lnTo>
                    <a:pt x="639229" y="119481"/>
                  </a:lnTo>
                  <a:lnTo>
                    <a:pt x="651067" y="125590"/>
                  </a:lnTo>
                  <a:lnTo>
                    <a:pt x="662905" y="131301"/>
                  </a:lnTo>
                  <a:lnTo>
                    <a:pt x="674742" y="136585"/>
                  </a:lnTo>
                  <a:lnTo>
                    <a:pt x="686580" y="141427"/>
                  </a:lnTo>
                  <a:lnTo>
                    <a:pt x="698417" y="145825"/>
                  </a:lnTo>
                  <a:lnTo>
                    <a:pt x="710255" y="149788"/>
                  </a:lnTo>
                  <a:lnTo>
                    <a:pt x="722093" y="153333"/>
                  </a:lnTo>
                  <a:lnTo>
                    <a:pt x="733930" y="156483"/>
                  </a:lnTo>
                  <a:lnTo>
                    <a:pt x="745768" y="159268"/>
                  </a:lnTo>
                  <a:lnTo>
                    <a:pt x="757605" y="161716"/>
                  </a:lnTo>
                  <a:lnTo>
                    <a:pt x="769443" y="163858"/>
                  </a:lnTo>
                  <a:lnTo>
                    <a:pt x="781281" y="165726"/>
                  </a:lnTo>
                  <a:lnTo>
                    <a:pt x="793118" y="167349"/>
                  </a:lnTo>
                  <a:lnTo>
                    <a:pt x="804956" y="168755"/>
                  </a:lnTo>
                  <a:lnTo>
                    <a:pt x="816793" y="169970"/>
                  </a:lnTo>
                  <a:lnTo>
                    <a:pt x="828631" y="171018"/>
                  </a:lnTo>
                  <a:lnTo>
                    <a:pt x="840469" y="171919"/>
                  </a:lnTo>
                  <a:lnTo>
                    <a:pt x="852306" y="172694"/>
                  </a:lnTo>
                  <a:lnTo>
                    <a:pt x="864144" y="173358"/>
                  </a:lnTo>
                  <a:lnTo>
                    <a:pt x="875981" y="173928"/>
                  </a:lnTo>
                  <a:lnTo>
                    <a:pt x="887819" y="174415"/>
                  </a:lnTo>
                  <a:lnTo>
                    <a:pt x="899657" y="174831"/>
                  </a:lnTo>
                  <a:lnTo>
                    <a:pt x="911494" y="175188"/>
                  </a:lnTo>
                  <a:lnTo>
                    <a:pt x="923332" y="175492"/>
                  </a:lnTo>
                  <a:lnTo>
                    <a:pt x="935169" y="175751"/>
                  </a:lnTo>
                  <a:lnTo>
                    <a:pt x="947007" y="175973"/>
                  </a:lnTo>
                  <a:lnTo>
                    <a:pt x="958844" y="176161"/>
                  </a:lnTo>
                  <a:lnTo>
                    <a:pt x="970682" y="176322"/>
                  </a:lnTo>
                  <a:lnTo>
                    <a:pt x="982520" y="176460"/>
                  </a:lnTo>
                  <a:lnTo>
                    <a:pt x="994357" y="176576"/>
                  </a:lnTo>
                  <a:lnTo>
                    <a:pt x="1006195" y="176676"/>
                  </a:lnTo>
                  <a:lnTo>
                    <a:pt x="1018032" y="176761"/>
                  </a:lnTo>
                  <a:lnTo>
                    <a:pt x="1029870" y="176833"/>
                  </a:lnTo>
                  <a:lnTo>
                    <a:pt x="1041708" y="176894"/>
                  </a:lnTo>
                  <a:lnTo>
                    <a:pt x="1053545" y="176947"/>
                  </a:lnTo>
                  <a:lnTo>
                    <a:pt x="1065383" y="176991"/>
                  </a:lnTo>
                  <a:lnTo>
                    <a:pt x="1077220" y="177029"/>
                  </a:lnTo>
                  <a:lnTo>
                    <a:pt x="1089058" y="177061"/>
                  </a:lnTo>
                  <a:lnTo>
                    <a:pt x="1100896" y="177089"/>
                  </a:lnTo>
                  <a:lnTo>
                    <a:pt x="1112733" y="177112"/>
                  </a:lnTo>
                  <a:lnTo>
                    <a:pt x="1124571" y="177132"/>
                  </a:lnTo>
                  <a:lnTo>
                    <a:pt x="1136408" y="177149"/>
                  </a:lnTo>
                  <a:lnTo>
                    <a:pt x="1148246" y="177163"/>
                  </a:lnTo>
                  <a:lnTo>
                    <a:pt x="1160084" y="177176"/>
                  </a:lnTo>
                  <a:lnTo>
                    <a:pt x="1171921" y="177186"/>
                  </a:lnTo>
                  <a:lnTo>
                    <a:pt x="1171921" y="177365"/>
                  </a:lnTo>
                  <a:lnTo>
                    <a:pt x="1183759" y="177385"/>
                  </a:lnTo>
                  <a:lnTo>
                    <a:pt x="1195596" y="177410"/>
                  </a:lnTo>
                  <a:lnTo>
                    <a:pt x="1207434" y="177439"/>
                  </a:lnTo>
                  <a:lnTo>
                    <a:pt x="1219272" y="177473"/>
                  </a:lnTo>
                  <a:lnTo>
                    <a:pt x="1231109" y="177512"/>
                  </a:lnTo>
                  <a:lnTo>
                    <a:pt x="1242947" y="177559"/>
                  </a:lnTo>
                  <a:lnTo>
                    <a:pt x="1254784" y="177614"/>
                  </a:lnTo>
                  <a:lnTo>
                    <a:pt x="1266622" y="177679"/>
                  </a:lnTo>
                  <a:lnTo>
                    <a:pt x="1278459" y="177754"/>
                  </a:lnTo>
                  <a:lnTo>
                    <a:pt x="1290297" y="177843"/>
                  </a:lnTo>
                  <a:lnTo>
                    <a:pt x="1302135" y="177948"/>
                  </a:lnTo>
                  <a:lnTo>
                    <a:pt x="1313972" y="178071"/>
                  </a:lnTo>
                  <a:lnTo>
                    <a:pt x="1325810" y="178215"/>
                  </a:lnTo>
                  <a:lnTo>
                    <a:pt x="1337647" y="178385"/>
                  </a:lnTo>
                  <a:lnTo>
                    <a:pt x="1349485" y="178584"/>
                  </a:lnTo>
                  <a:lnTo>
                    <a:pt x="1361323" y="178818"/>
                  </a:lnTo>
                  <a:lnTo>
                    <a:pt x="1373160" y="179092"/>
                  </a:lnTo>
                  <a:lnTo>
                    <a:pt x="1384998" y="179414"/>
                  </a:lnTo>
                  <a:lnTo>
                    <a:pt x="1396835" y="179792"/>
                  </a:lnTo>
                  <a:lnTo>
                    <a:pt x="1408673" y="180234"/>
                  </a:lnTo>
                  <a:lnTo>
                    <a:pt x="1420511" y="180754"/>
                  </a:lnTo>
                  <a:lnTo>
                    <a:pt x="1432348" y="181362"/>
                  </a:lnTo>
                  <a:lnTo>
                    <a:pt x="1444186" y="182074"/>
                  </a:lnTo>
                  <a:lnTo>
                    <a:pt x="1456023" y="182907"/>
                  </a:lnTo>
                  <a:lnTo>
                    <a:pt x="1467861" y="183882"/>
                  </a:lnTo>
                  <a:lnTo>
                    <a:pt x="1479699" y="185020"/>
                  </a:lnTo>
                  <a:lnTo>
                    <a:pt x="1491536" y="186349"/>
                  </a:lnTo>
                  <a:lnTo>
                    <a:pt x="1503374" y="187898"/>
                  </a:lnTo>
                  <a:lnTo>
                    <a:pt x="1515211" y="189701"/>
                  </a:lnTo>
                  <a:lnTo>
                    <a:pt x="1527049" y="191796"/>
                  </a:lnTo>
                  <a:lnTo>
                    <a:pt x="1538887" y="194226"/>
                  </a:lnTo>
                  <a:lnTo>
                    <a:pt x="1550724" y="197038"/>
                  </a:lnTo>
                  <a:lnTo>
                    <a:pt x="1562562" y="200284"/>
                  </a:lnTo>
                  <a:lnTo>
                    <a:pt x="1574399" y="204020"/>
                  </a:lnTo>
                  <a:lnTo>
                    <a:pt x="1586237" y="208306"/>
                  </a:lnTo>
                  <a:lnTo>
                    <a:pt x="1598074" y="213201"/>
                  </a:lnTo>
                  <a:lnTo>
                    <a:pt x="1609912" y="218770"/>
                  </a:lnTo>
                  <a:lnTo>
                    <a:pt x="1621750" y="225071"/>
                  </a:lnTo>
                  <a:lnTo>
                    <a:pt x="1633587" y="232161"/>
                  </a:lnTo>
                  <a:lnTo>
                    <a:pt x="1645425" y="240087"/>
                  </a:lnTo>
                  <a:lnTo>
                    <a:pt x="1657262" y="248883"/>
                  </a:lnTo>
                  <a:lnTo>
                    <a:pt x="1669100" y="258567"/>
                  </a:lnTo>
                  <a:lnTo>
                    <a:pt x="1680938" y="269135"/>
                  </a:lnTo>
                  <a:lnTo>
                    <a:pt x="1692775" y="280558"/>
                  </a:lnTo>
                  <a:lnTo>
                    <a:pt x="1704613" y="292776"/>
                  </a:lnTo>
                  <a:lnTo>
                    <a:pt x="1716450" y="305700"/>
                  </a:lnTo>
                  <a:lnTo>
                    <a:pt x="1728288" y="319211"/>
                  </a:lnTo>
                  <a:lnTo>
                    <a:pt x="1740126" y="333164"/>
                  </a:lnTo>
                  <a:lnTo>
                    <a:pt x="1751963" y="347391"/>
                  </a:lnTo>
                  <a:lnTo>
                    <a:pt x="1763801" y="361711"/>
                  </a:lnTo>
                  <a:lnTo>
                    <a:pt x="1775638" y="375938"/>
                  </a:lnTo>
                  <a:lnTo>
                    <a:pt x="1787476" y="389891"/>
                  </a:lnTo>
                  <a:lnTo>
                    <a:pt x="1799314" y="403403"/>
                  </a:lnTo>
                  <a:lnTo>
                    <a:pt x="1811151" y="416327"/>
                  </a:lnTo>
                  <a:lnTo>
                    <a:pt x="1822989" y="428545"/>
                  </a:lnTo>
                  <a:lnTo>
                    <a:pt x="1834826" y="439967"/>
                  </a:lnTo>
                  <a:lnTo>
                    <a:pt x="1846664" y="450535"/>
                  </a:lnTo>
                  <a:lnTo>
                    <a:pt x="1858502" y="460219"/>
                  </a:lnTo>
                  <a:lnTo>
                    <a:pt x="1870339" y="469016"/>
                  </a:lnTo>
                  <a:lnTo>
                    <a:pt x="1882177" y="476941"/>
                  </a:lnTo>
                  <a:lnTo>
                    <a:pt x="1894014" y="484031"/>
                  </a:lnTo>
                  <a:lnTo>
                    <a:pt x="1905852" y="490332"/>
                  </a:lnTo>
                  <a:lnTo>
                    <a:pt x="1917689" y="495901"/>
                  </a:lnTo>
                  <a:lnTo>
                    <a:pt x="1929527" y="500797"/>
                  </a:lnTo>
                  <a:lnTo>
                    <a:pt x="1941365" y="505082"/>
                  </a:lnTo>
                  <a:lnTo>
                    <a:pt x="1953202" y="508818"/>
                  </a:lnTo>
                  <a:lnTo>
                    <a:pt x="1965040" y="512064"/>
                  </a:lnTo>
                  <a:lnTo>
                    <a:pt x="1976877" y="514876"/>
                  </a:lnTo>
                  <a:lnTo>
                    <a:pt x="1988715" y="517307"/>
                  </a:lnTo>
                  <a:lnTo>
                    <a:pt x="2000553" y="519402"/>
                  </a:lnTo>
                  <a:lnTo>
                    <a:pt x="2012390" y="521204"/>
                  </a:lnTo>
                  <a:lnTo>
                    <a:pt x="2024228" y="522753"/>
                  </a:lnTo>
                  <a:lnTo>
                    <a:pt x="2036065" y="524082"/>
                  </a:lnTo>
                  <a:lnTo>
                    <a:pt x="2047903" y="525221"/>
                  </a:lnTo>
                  <a:lnTo>
                    <a:pt x="2059741" y="526195"/>
                  </a:lnTo>
                  <a:lnTo>
                    <a:pt x="2071578" y="527029"/>
                  </a:lnTo>
                  <a:lnTo>
                    <a:pt x="2083416" y="527741"/>
                  </a:lnTo>
                  <a:lnTo>
                    <a:pt x="2095253" y="528349"/>
                  </a:lnTo>
                  <a:lnTo>
                    <a:pt x="2107091" y="528868"/>
                  </a:lnTo>
                  <a:lnTo>
                    <a:pt x="2118929" y="529311"/>
                  </a:lnTo>
                  <a:lnTo>
                    <a:pt x="2130766" y="529688"/>
                  </a:lnTo>
                  <a:lnTo>
                    <a:pt x="2142604" y="530010"/>
                  </a:lnTo>
                  <a:lnTo>
                    <a:pt x="2154441" y="530285"/>
                  </a:lnTo>
                  <a:lnTo>
                    <a:pt x="2166279" y="530518"/>
                  </a:lnTo>
                  <a:lnTo>
                    <a:pt x="2178117" y="530717"/>
                  </a:lnTo>
                  <a:lnTo>
                    <a:pt x="2189954" y="530887"/>
                  </a:lnTo>
                  <a:lnTo>
                    <a:pt x="2201792" y="531031"/>
                  </a:lnTo>
                  <a:lnTo>
                    <a:pt x="2213629" y="531154"/>
                  </a:lnTo>
                  <a:lnTo>
                    <a:pt x="2225467" y="531259"/>
                  </a:lnTo>
                  <a:lnTo>
                    <a:pt x="2237304" y="531348"/>
                  </a:lnTo>
                  <a:lnTo>
                    <a:pt x="2249142" y="531424"/>
                  </a:lnTo>
                  <a:lnTo>
                    <a:pt x="2260980" y="531488"/>
                  </a:lnTo>
                  <a:lnTo>
                    <a:pt x="2272817" y="531543"/>
                  </a:lnTo>
                  <a:lnTo>
                    <a:pt x="2284655" y="531590"/>
                  </a:lnTo>
                  <a:lnTo>
                    <a:pt x="2296492" y="531630"/>
                  </a:lnTo>
                  <a:lnTo>
                    <a:pt x="2308330" y="531664"/>
                  </a:lnTo>
                  <a:lnTo>
                    <a:pt x="2320168" y="531693"/>
                  </a:lnTo>
                  <a:lnTo>
                    <a:pt x="2332005" y="531717"/>
                  </a:lnTo>
                  <a:lnTo>
                    <a:pt x="2343843" y="531738"/>
                  </a:lnTo>
                  <a:lnTo>
                    <a:pt x="2343843" y="531797"/>
                  </a:lnTo>
                  <a:lnTo>
                    <a:pt x="2355680" y="531787"/>
                  </a:lnTo>
                  <a:lnTo>
                    <a:pt x="2367518" y="531775"/>
                  </a:lnTo>
                  <a:lnTo>
                    <a:pt x="2379356" y="531760"/>
                  </a:lnTo>
                  <a:lnTo>
                    <a:pt x="2391193" y="531743"/>
                  </a:lnTo>
                  <a:lnTo>
                    <a:pt x="2403031" y="531723"/>
                  </a:lnTo>
                  <a:lnTo>
                    <a:pt x="2414868" y="531700"/>
                  </a:lnTo>
                  <a:lnTo>
                    <a:pt x="2426706" y="531673"/>
                  </a:lnTo>
                  <a:lnTo>
                    <a:pt x="2438544" y="531640"/>
                  </a:lnTo>
                  <a:lnTo>
                    <a:pt x="2450381" y="531602"/>
                  </a:lnTo>
                  <a:lnTo>
                    <a:pt x="2462219" y="531558"/>
                  </a:lnTo>
                  <a:lnTo>
                    <a:pt x="2474056" y="531506"/>
                  </a:lnTo>
                  <a:lnTo>
                    <a:pt x="2485894" y="531444"/>
                  </a:lnTo>
                  <a:lnTo>
                    <a:pt x="2497732" y="531372"/>
                  </a:lnTo>
                  <a:lnTo>
                    <a:pt x="2509569" y="531287"/>
                  </a:lnTo>
                  <a:lnTo>
                    <a:pt x="2521407" y="531188"/>
                  </a:lnTo>
                  <a:lnTo>
                    <a:pt x="2533244" y="531071"/>
                  </a:lnTo>
                  <a:lnTo>
                    <a:pt x="2545082" y="530934"/>
                  </a:lnTo>
                  <a:lnTo>
                    <a:pt x="2556919" y="530773"/>
                  </a:lnTo>
                  <a:lnTo>
                    <a:pt x="2568757" y="530584"/>
                  </a:lnTo>
                  <a:lnTo>
                    <a:pt x="2580595" y="530362"/>
                  </a:lnTo>
                  <a:lnTo>
                    <a:pt x="2592432" y="530103"/>
                  </a:lnTo>
                  <a:lnTo>
                    <a:pt x="2604270" y="529799"/>
                  </a:lnTo>
                  <a:lnTo>
                    <a:pt x="2616107" y="529443"/>
                  </a:lnTo>
                  <a:lnTo>
                    <a:pt x="2627945" y="529026"/>
                  </a:lnTo>
                  <a:lnTo>
                    <a:pt x="2639783" y="528539"/>
                  </a:lnTo>
                  <a:lnTo>
                    <a:pt x="2651620" y="527969"/>
                  </a:lnTo>
                  <a:lnTo>
                    <a:pt x="2663458" y="527305"/>
                  </a:lnTo>
                  <a:lnTo>
                    <a:pt x="2675295" y="526531"/>
                  </a:lnTo>
                  <a:lnTo>
                    <a:pt x="2687133" y="525629"/>
                  </a:lnTo>
                  <a:lnTo>
                    <a:pt x="2698971" y="524582"/>
                  </a:lnTo>
                  <a:lnTo>
                    <a:pt x="2710808" y="523367"/>
                  </a:lnTo>
                  <a:lnTo>
                    <a:pt x="2722646" y="521961"/>
                  </a:lnTo>
                  <a:lnTo>
                    <a:pt x="2734483" y="520337"/>
                  </a:lnTo>
                  <a:lnTo>
                    <a:pt x="2746321" y="518469"/>
                  </a:lnTo>
                  <a:lnTo>
                    <a:pt x="2758159" y="516327"/>
                  </a:lnTo>
                  <a:lnTo>
                    <a:pt x="2769996" y="513879"/>
                  </a:lnTo>
                  <a:lnTo>
                    <a:pt x="2781834" y="511095"/>
                  </a:lnTo>
                  <a:lnTo>
                    <a:pt x="2793671" y="507944"/>
                  </a:lnTo>
                  <a:lnTo>
                    <a:pt x="2805509" y="504399"/>
                  </a:lnTo>
                  <a:lnTo>
                    <a:pt x="2817347" y="500436"/>
                  </a:lnTo>
                  <a:lnTo>
                    <a:pt x="2829184" y="496038"/>
                  </a:lnTo>
                  <a:lnTo>
                    <a:pt x="2841022" y="491196"/>
                  </a:lnTo>
                  <a:lnTo>
                    <a:pt x="2852859" y="485912"/>
                  </a:lnTo>
                  <a:lnTo>
                    <a:pt x="2864697" y="480201"/>
                  </a:lnTo>
                  <a:lnTo>
                    <a:pt x="2876534" y="474092"/>
                  </a:lnTo>
                  <a:lnTo>
                    <a:pt x="2888372" y="467630"/>
                  </a:lnTo>
                  <a:lnTo>
                    <a:pt x="2900210" y="460874"/>
                  </a:lnTo>
                  <a:lnTo>
                    <a:pt x="2912047" y="453897"/>
                  </a:lnTo>
                  <a:lnTo>
                    <a:pt x="2923885" y="446784"/>
                  </a:lnTo>
                  <a:lnTo>
                    <a:pt x="2935722" y="439624"/>
                  </a:lnTo>
                  <a:lnTo>
                    <a:pt x="2947560" y="432511"/>
                  </a:lnTo>
                  <a:lnTo>
                    <a:pt x="2959398" y="425534"/>
                  </a:lnTo>
                  <a:lnTo>
                    <a:pt x="2971235" y="418778"/>
                  </a:lnTo>
                  <a:lnTo>
                    <a:pt x="2983073" y="412316"/>
                  </a:lnTo>
                  <a:lnTo>
                    <a:pt x="2994910" y="406207"/>
                  </a:lnTo>
                  <a:lnTo>
                    <a:pt x="3006748" y="400496"/>
                  </a:lnTo>
                  <a:lnTo>
                    <a:pt x="3018586" y="395212"/>
                  </a:lnTo>
                  <a:lnTo>
                    <a:pt x="3030423" y="390370"/>
                  </a:lnTo>
                  <a:lnTo>
                    <a:pt x="3042261" y="385972"/>
                  </a:lnTo>
                  <a:lnTo>
                    <a:pt x="3054098" y="382009"/>
                  </a:lnTo>
                  <a:lnTo>
                    <a:pt x="3065936" y="378464"/>
                  </a:lnTo>
                  <a:lnTo>
                    <a:pt x="3077774" y="375313"/>
                  </a:lnTo>
                  <a:lnTo>
                    <a:pt x="3089611" y="372529"/>
                  </a:lnTo>
                  <a:lnTo>
                    <a:pt x="3101449" y="370081"/>
                  </a:lnTo>
                  <a:lnTo>
                    <a:pt x="3113286" y="367939"/>
                  </a:lnTo>
                  <a:lnTo>
                    <a:pt x="3125124" y="366071"/>
                  </a:lnTo>
                  <a:lnTo>
                    <a:pt x="3136962" y="364447"/>
                  </a:lnTo>
                  <a:lnTo>
                    <a:pt x="3148799" y="363041"/>
                  </a:lnTo>
                  <a:lnTo>
                    <a:pt x="3160637" y="361826"/>
                  </a:lnTo>
                  <a:lnTo>
                    <a:pt x="3172474" y="360779"/>
                  </a:lnTo>
                  <a:lnTo>
                    <a:pt x="3184312" y="359877"/>
                  </a:lnTo>
                  <a:lnTo>
                    <a:pt x="3196149" y="359103"/>
                  </a:lnTo>
                  <a:lnTo>
                    <a:pt x="3207987" y="358439"/>
                  </a:lnTo>
                  <a:lnTo>
                    <a:pt x="3219825" y="357869"/>
                  </a:lnTo>
                  <a:lnTo>
                    <a:pt x="3231662" y="357382"/>
                  </a:lnTo>
                  <a:lnTo>
                    <a:pt x="3243500" y="356965"/>
                  </a:lnTo>
                  <a:lnTo>
                    <a:pt x="3255337" y="356609"/>
                  </a:lnTo>
                  <a:lnTo>
                    <a:pt x="3267175" y="356305"/>
                  </a:lnTo>
                  <a:lnTo>
                    <a:pt x="3279013" y="356046"/>
                  </a:lnTo>
                  <a:lnTo>
                    <a:pt x="3290850" y="355824"/>
                  </a:lnTo>
                  <a:lnTo>
                    <a:pt x="3302688" y="355635"/>
                  </a:lnTo>
                  <a:lnTo>
                    <a:pt x="3314525" y="355474"/>
                  </a:lnTo>
                  <a:lnTo>
                    <a:pt x="3326363" y="355337"/>
                  </a:lnTo>
                  <a:lnTo>
                    <a:pt x="3338201" y="355220"/>
                  </a:lnTo>
                  <a:lnTo>
                    <a:pt x="3350038" y="355121"/>
                  </a:lnTo>
                  <a:lnTo>
                    <a:pt x="3361876" y="355036"/>
                  </a:lnTo>
                  <a:lnTo>
                    <a:pt x="3373713" y="354964"/>
                  </a:lnTo>
                  <a:lnTo>
                    <a:pt x="3385551" y="354902"/>
                  </a:lnTo>
                  <a:lnTo>
                    <a:pt x="3397389" y="354850"/>
                  </a:lnTo>
                  <a:lnTo>
                    <a:pt x="3409226" y="354806"/>
                  </a:lnTo>
                  <a:lnTo>
                    <a:pt x="3421064" y="354768"/>
                  </a:lnTo>
                  <a:lnTo>
                    <a:pt x="3432901" y="354735"/>
                  </a:lnTo>
                  <a:lnTo>
                    <a:pt x="3444739" y="354708"/>
                  </a:lnTo>
                  <a:lnTo>
                    <a:pt x="3456576" y="354685"/>
                  </a:lnTo>
                  <a:lnTo>
                    <a:pt x="3468414" y="354665"/>
                  </a:lnTo>
                  <a:lnTo>
                    <a:pt x="3480252" y="354648"/>
                  </a:lnTo>
                  <a:lnTo>
                    <a:pt x="3492089" y="354633"/>
                  </a:lnTo>
                  <a:lnTo>
                    <a:pt x="3503927" y="354621"/>
                  </a:lnTo>
                  <a:lnTo>
                    <a:pt x="3515764" y="354611"/>
                  </a:lnTo>
                  <a:lnTo>
                    <a:pt x="3515764" y="354670"/>
                  </a:lnTo>
                  <a:lnTo>
                    <a:pt x="3527602" y="354691"/>
                  </a:lnTo>
                  <a:lnTo>
                    <a:pt x="3539440" y="354715"/>
                  </a:lnTo>
                  <a:lnTo>
                    <a:pt x="3551277" y="354744"/>
                  </a:lnTo>
                  <a:lnTo>
                    <a:pt x="3563115" y="354778"/>
                  </a:lnTo>
                  <a:lnTo>
                    <a:pt x="3574952" y="354818"/>
                  </a:lnTo>
                  <a:lnTo>
                    <a:pt x="3586790" y="354865"/>
                  </a:lnTo>
                  <a:lnTo>
                    <a:pt x="3598628" y="354920"/>
                  </a:lnTo>
                  <a:lnTo>
                    <a:pt x="3610465" y="354984"/>
                  </a:lnTo>
                  <a:lnTo>
                    <a:pt x="3622303" y="355060"/>
                  </a:lnTo>
                  <a:lnTo>
                    <a:pt x="3634140" y="355149"/>
                  </a:lnTo>
                  <a:lnTo>
                    <a:pt x="3645978" y="355254"/>
                  </a:lnTo>
                  <a:lnTo>
                    <a:pt x="3657816" y="355377"/>
                  </a:lnTo>
                  <a:lnTo>
                    <a:pt x="3669653" y="355521"/>
                  </a:lnTo>
                  <a:lnTo>
                    <a:pt x="3681491" y="355691"/>
                  </a:lnTo>
                  <a:lnTo>
                    <a:pt x="3693328" y="355890"/>
                  </a:lnTo>
                  <a:lnTo>
                    <a:pt x="3705166" y="356123"/>
                  </a:lnTo>
                  <a:lnTo>
                    <a:pt x="3717004" y="356398"/>
                  </a:lnTo>
                  <a:lnTo>
                    <a:pt x="3728841" y="356720"/>
                  </a:lnTo>
                  <a:lnTo>
                    <a:pt x="3740679" y="357097"/>
                  </a:lnTo>
                  <a:lnTo>
                    <a:pt x="3752516" y="357540"/>
                  </a:lnTo>
                  <a:lnTo>
                    <a:pt x="3764354" y="358059"/>
                  </a:lnTo>
                  <a:lnTo>
                    <a:pt x="3776191" y="358667"/>
                  </a:lnTo>
                  <a:lnTo>
                    <a:pt x="3788029" y="359379"/>
                  </a:lnTo>
                  <a:lnTo>
                    <a:pt x="3799867" y="360213"/>
                  </a:lnTo>
                  <a:lnTo>
                    <a:pt x="3811704" y="361187"/>
                  </a:lnTo>
                  <a:lnTo>
                    <a:pt x="3823542" y="362326"/>
                  </a:lnTo>
                  <a:lnTo>
                    <a:pt x="3835379" y="363655"/>
                  </a:lnTo>
                  <a:lnTo>
                    <a:pt x="3847217" y="365203"/>
                  </a:lnTo>
                  <a:lnTo>
                    <a:pt x="3859055" y="367006"/>
                  </a:lnTo>
                  <a:lnTo>
                    <a:pt x="3870892" y="369101"/>
                  </a:lnTo>
                  <a:lnTo>
                    <a:pt x="3882730" y="371532"/>
                  </a:lnTo>
                  <a:lnTo>
                    <a:pt x="3894567" y="374344"/>
                  </a:lnTo>
                  <a:lnTo>
                    <a:pt x="3906405" y="377590"/>
                  </a:lnTo>
                  <a:lnTo>
                    <a:pt x="3918243" y="381326"/>
                  </a:lnTo>
                  <a:lnTo>
                    <a:pt x="3930080" y="385611"/>
                  </a:lnTo>
                  <a:lnTo>
                    <a:pt x="3941918" y="390507"/>
                  </a:lnTo>
                  <a:lnTo>
                    <a:pt x="3953755" y="396075"/>
                  </a:lnTo>
                  <a:lnTo>
                    <a:pt x="3965593" y="402377"/>
                  </a:lnTo>
                  <a:lnTo>
                    <a:pt x="3977431" y="409467"/>
                  </a:lnTo>
                  <a:lnTo>
                    <a:pt x="3989268" y="417392"/>
                  </a:lnTo>
                  <a:lnTo>
                    <a:pt x="4001106" y="426189"/>
                  </a:lnTo>
                  <a:lnTo>
                    <a:pt x="4012943" y="435873"/>
                  </a:lnTo>
                  <a:lnTo>
                    <a:pt x="4024781" y="446441"/>
                  </a:lnTo>
                  <a:lnTo>
                    <a:pt x="4036619" y="457863"/>
                  </a:lnTo>
                  <a:lnTo>
                    <a:pt x="4048456" y="470081"/>
                  </a:lnTo>
                  <a:lnTo>
                    <a:pt x="4060294" y="483005"/>
                  </a:lnTo>
                  <a:lnTo>
                    <a:pt x="4072131" y="496517"/>
                  </a:lnTo>
                  <a:lnTo>
                    <a:pt x="4083969" y="510470"/>
                  </a:lnTo>
                  <a:lnTo>
                    <a:pt x="4095806" y="524697"/>
                  </a:lnTo>
                  <a:lnTo>
                    <a:pt x="4107644" y="539017"/>
                  </a:lnTo>
                  <a:lnTo>
                    <a:pt x="4119482" y="553244"/>
                  </a:lnTo>
                  <a:lnTo>
                    <a:pt x="4131319" y="567197"/>
                  </a:lnTo>
                  <a:lnTo>
                    <a:pt x="4143157" y="580708"/>
                  </a:lnTo>
                  <a:lnTo>
                    <a:pt x="4154994" y="593632"/>
                  </a:lnTo>
                  <a:lnTo>
                    <a:pt x="4166832" y="605850"/>
                  </a:lnTo>
                  <a:lnTo>
                    <a:pt x="4178670" y="617273"/>
                  </a:lnTo>
                  <a:lnTo>
                    <a:pt x="4190507" y="627841"/>
                  </a:lnTo>
                  <a:lnTo>
                    <a:pt x="4202345" y="637525"/>
                  </a:lnTo>
                  <a:lnTo>
                    <a:pt x="4214182" y="646321"/>
                  </a:lnTo>
                  <a:lnTo>
                    <a:pt x="4226020" y="654247"/>
                  </a:lnTo>
                  <a:lnTo>
                    <a:pt x="4237858" y="661337"/>
                  </a:lnTo>
                  <a:lnTo>
                    <a:pt x="4249695" y="667638"/>
                  </a:lnTo>
                  <a:lnTo>
                    <a:pt x="4261533" y="673207"/>
                  </a:lnTo>
                  <a:lnTo>
                    <a:pt x="4273370" y="678102"/>
                  </a:lnTo>
                  <a:lnTo>
                    <a:pt x="4285208" y="682387"/>
                  </a:lnTo>
                  <a:lnTo>
                    <a:pt x="4297046" y="686124"/>
                  </a:lnTo>
                  <a:lnTo>
                    <a:pt x="4308883" y="689370"/>
                  </a:lnTo>
                  <a:lnTo>
                    <a:pt x="4320721" y="692182"/>
                  </a:lnTo>
                  <a:lnTo>
                    <a:pt x="4332558" y="694612"/>
                  </a:lnTo>
                  <a:lnTo>
                    <a:pt x="4344396" y="696707"/>
                  </a:lnTo>
                  <a:lnTo>
                    <a:pt x="4356234" y="698510"/>
                  </a:lnTo>
                  <a:lnTo>
                    <a:pt x="4368071" y="700059"/>
                  </a:lnTo>
                  <a:lnTo>
                    <a:pt x="4379909" y="701388"/>
                  </a:lnTo>
                  <a:lnTo>
                    <a:pt x="4391746" y="702526"/>
                  </a:lnTo>
                  <a:lnTo>
                    <a:pt x="4403584" y="703501"/>
                  </a:lnTo>
                  <a:lnTo>
                    <a:pt x="4415421" y="704334"/>
                  </a:lnTo>
                  <a:lnTo>
                    <a:pt x="4427259" y="705046"/>
                  </a:lnTo>
                  <a:lnTo>
                    <a:pt x="4439097" y="705654"/>
                  </a:lnTo>
                  <a:lnTo>
                    <a:pt x="4450934" y="706174"/>
                  </a:lnTo>
                  <a:lnTo>
                    <a:pt x="4462772" y="706616"/>
                  </a:lnTo>
                  <a:lnTo>
                    <a:pt x="4474609" y="706994"/>
                  </a:lnTo>
                  <a:lnTo>
                    <a:pt x="4486447" y="707316"/>
                  </a:lnTo>
                  <a:lnTo>
                    <a:pt x="4498285" y="707590"/>
                  </a:lnTo>
                  <a:lnTo>
                    <a:pt x="4510122" y="707824"/>
                  </a:lnTo>
                  <a:lnTo>
                    <a:pt x="4521960" y="708023"/>
                  </a:lnTo>
                  <a:lnTo>
                    <a:pt x="4533797" y="708193"/>
                  </a:lnTo>
                  <a:lnTo>
                    <a:pt x="4545635" y="708337"/>
                  </a:lnTo>
                  <a:lnTo>
                    <a:pt x="4557473" y="708460"/>
                  </a:lnTo>
                  <a:lnTo>
                    <a:pt x="4569310" y="708565"/>
                  </a:lnTo>
                  <a:lnTo>
                    <a:pt x="4581148" y="708654"/>
                  </a:lnTo>
                  <a:lnTo>
                    <a:pt x="4592985" y="708729"/>
                  </a:lnTo>
                  <a:lnTo>
                    <a:pt x="4604823" y="708794"/>
                  </a:lnTo>
                  <a:lnTo>
                    <a:pt x="4616661" y="708849"/>
                  </a:lnTo>
                  <a:lnTo>
                    <a:pt x="4628498" y="708896"/>
                  </a:lnTo>
                  <a:lnTo>
                    <a:pt x="4640336" y="708935"/>
                  </a:lnTo>
                  <a:lnTo>
                    <a:pt x="4652173" y="708969"/>
                  </a:lnTo>
                  <a:lnTo>
                    <a:pt x="4664011" y="708998"/>
                  </a:lnTo>
                  <a:lnTo>
                    <a:pt x="4675849" y="709023"/>
                  </a:lnTo>
                  <a:lnTo>
                    <a:pt x="4687686" y="709043"/>
                  </a:lnTo>
                </a:path>
              </a:pathLst>
            </a:custGeom>
            <a:ln w="40651" cap="flat">
              <a:solidFill>
                <a:srgbClr val="FF66A8">
                  <a:alpha val="100000"/>
                </a:srgbClr>
              </a:solidFill>
              <a:prstDash val="solid"/>
              <a:round/>
            </a:ln>
          </p:spPr>
          <p:txBody>
            <a:bodyPr/>
            <a:lstStyle/>
            <a:p/>
          </p:txBody>
        </p:sp>
        <p:sp>
          <p:nvSpPr>
            <p:cNvPr id="59" name="pl59"/>
            <p:cNvSpPr/>
            <p:nvPr/>
          </p:nvSpPr>
          <p:spPr>
            <a:xfrm>
              <a:off x="2482351" y="1076898"/>
              <a:ext cx="4687686" cy="1418266"/>
            </a:xfrm>
            <a:custGeom>
              <a:avLst/>
              <a:pathLst>
                <a:path w="4687686" h="1418266">
                  <a:moveTo>
                    <a:pt x="0" y="177246"/>
                  </a:moveTo>
                  <a:lnTo>
                    <a:pt x="11837" y="177256"/>
                  </a:lnTo>
                  <a:lnTo>
                    <a:pt x="23675" y="177268"/>
                  </a:lnTo>
                  <a:lnTo>
                    <a:pt x="35512" y="177283"/>
                  </a:lnTo>
                  <a:lnTo>
                    <a:pt x="47350" y="177300"/>
                  </a:lnTo>
                  <a:lnTo>
                    <a:pt x="59187" y="177320"/>
                  </a:lnTo>
                  <a:lnTo>
                    <a:pt x="71025" y="177343"/>
                  </a:lnTo>
                  <a:lnTo>
                    <a:pt x="82863" y="177370"/>
                  </a:lnTo>
                  <a:lnTo>
                    <a:pt x="94700" y="177403"/>
                  </a:lnTo>
                  <a:lnTo>
                    <a:pt x="106538" y="177441"/>
                  </a:lnTo>
                  <a:lnTo>
                    <a:pt x="118375" y="177485"/>
                  </a:lnTo>
                  <a:lnTo>
                    <a:pt x="130213" y="177537"/>
                  </a:lnTo>
                  <a:lnTo>
                    <a:pt x="142051" y="177599"/>
                  </a:lnTo>
                  <a:lnTo>
                    <a:pt x="153888" y="177671"/>
                  </a:lnTo>
                  <a:lnTo>
                    <a:pt x="165726" y="177756"/>
                  </a:lnTo>
                  <a:lnTo>
                    <a:pt x="177563" y="177855"/>
                  </a:lnTo>
                  <a:lnTo>
                    <a:pt x="189401" y="177972"/>
                  </a:lnTo>
                  <a:lnTo>
                    <a:pt x="201239" y="178109"/>
                  </a:lnTo>
                  <a:lnTo>
                    <a:pt x="213076" y="178270"/>
                  </a:lnTo>
                  <a:lnTo>
                    <a:pt x="224914" y="178459"/>
                  </a:lnTo>
                  <a:lnTo>
                    <a:pt x="236751" y="178681"/>
                  </a:lnTo>
                  <a:lnTo>
                    <a:pt x="248589" y="178940"/>
                  </a:lnTo>
                  <a:lnTo>
                    <a:pt x="260427" y="179244"/>
                  </a:lnTo>
                  <a:lnTo>
                    <a:pt x="272264" y="179600"/>
                  </a:lnTo>
                  <a:lnTo>
                    <a:pt x="284102" y="180017"/>
                  </a:lnTo>
                  <a:lnTo>
                    <a:pt x="295939" y="180504"/>
                  </a:lnTo>
                  <a:lnTo>
                    <a:pt x="307777" y="181074"/>
                  </a:lnTo>
                  <a:lnTo>
                    <a:pt x="319614" y="181738"/>
                  </a:lnTo>
                  <a:lnTo>
                    <a:pt x="331452" y="182512"/>
                  </a:lnTo>
                  <a:lnTo>
                    <a:pt x="343290" y="183414"/>
                  </a:lnTo>
                  <a:lnTo>
                    <a:pt x="355127" y="184461"/>
                  </a:lnTo>
                  <a:lnTo>
                    <a:pt x="366965" y="185676"/>
                  </a:lnTo>
                  <a:lnTo>
                    <a:pt x="378802" y="187082"/>
                  </a:lnTo>
                  <a:lnTo>
                    <a:pt x="390640" y="188706"/>
                  </a:lnTo>
                  <a:lnTo>
                    <a:pt x="402478" y="190574"/>
                  </a:lnTo>
                  <a:lnTo>
                    <a:pt x="414315" y="192716"/>
                  </a:lnTo>
                  <a:lnTo>
                    <a:pt x="426153" y="195164"/>
                  </a:lnTo>
                  <a:lnTo>
                    <a:pt x="437990" y="197948"/>
                  </a:lnTo>
                  <a:lnTo>
                    <a:pt x="449828" y="201099"/>
                  </a:lnTo>
                  <a:lnTo>
                    <a:pt x="461666" y="204644"/>
                  </a:lnTo>
                  <a:lnTo>
                    <a:pt x="473503" y="208607"/>
                  </a:lnTo>
                  <a:lnTo>
                    <a:pt x="485341" y="213005"/>
                  </a:lnTo>
                  <a:lnTo>
                    <a:pt x="497178" y="217847"/>
                  </a:lnTo>
                  <a:lnTo>
                    <a:pt x="509016" y="223131"/>
                  </a:lnTo>
                  <a:lnTo>
                    <a:pt x="520854" y="228842"/>
                  </a:lnTo>
                  <a:lnTo>
                    <a:pt x="532691" y="234951"/>
                  </a:lnTo>
                  <a:lnTo>
                    <a:pt x="544529" y="241413"/>
                  </a:lnTo>
                  <a:lnTo>
                    <a:pt x="556366" y="248169"/>
                  </a:lnTo>
                  <a:lnTo>
                    <a:pt x="568204" y="255145"/>
                  </a:lnTo>
                  <a:lnTo>
                    <a:pt x="580042" y="262259"/>
                  </a:lnTo>
                  <a:lnTo>
                    <a:pt x="591879" y="269419"/>
                  </a:lnTo>
                  <a:lnTo>
                    <a:pt x="603717" y="276532"/>
                  </a:lnTo>
                  <a:lnTo>
                    <a:pt x="615554" y="283509"/>
                  </a:lnTo>
                  <a:lnTo>
                    <a:pt x="627392" y="290265"/>
                  </a:lnTo>
                  <a:lnTo>
                    <a:pt x="639229" y="296727"/>
                  </a:lnTo>
                  <a:lnTo>
                    <a:pt x="651067" y="302836"/>
                  </a:lnTo>
                  <a:lnTo>
                    <a:pt x="662905" y="308547"/>
                  </a:lnTo>
                  <a:lnTo>
                    <a:pt x="674742" y="313831"/>
                  </a:lnTo>
                  <a:lnTo>
                    <a:pt x="686580" y="318673"/>
                  </a:lnTo>
                  <a:lnTo>
                    <a:pt x="698417" y="323071"/>
                  </a:lnTo>
                  <a:lnTo>
                    <a:pt x="710255" y="327034"/>
                  </a:lnTo>
                  <a:lnTo>
                    <a:pt x="722093" y="330579"/>
                  </a:lnTo>
                  <a:lnTo>
                    <a:pt x="733930" y="333730"/>
                  </a:lnTo>
                  <a:lnTo>
                    <a:pt x="745768" y="336514"/>
                  </a:lnTo>
                  <a:lnTo>
                    <a:pt x="757605" y="338962"/>
                  </a:lnTo>
                  <a:lnTo>
                    <a:pt x="769443" y="341104"/>
                  </a:lnTo>
                  <a:lnTo>
                    <a:pt x="781281" y="342972"/>
                  </a:lnTo>
                  <a:lnTo>
                    <a:pt x="793118" y="344595"/>
                  </a:lnTo>
                  <a:lnTo>
                    <a:pt x="804956" y="346002"/>
                  </a:lnTo>
                  <a:lnTo>
                    <a:pt x="816793" y="347217"/>
                  </a:lnTo>
                  <a:lnTo>
                    <a:pt x="828631" y="348264"/>
                  </a:lnTo>
                  <a:lnTo>
                    <a:pt x="840469" y="349166"/>
                  </a:lnTo>
                  <a:lnTo>
                    <a:pt x="852306" y="349940"/>
                  </a:lnTo>
                  <a:lnTo>
                    <a:pt x="864144" y="350604"/>
                  </a:lnTo>
                  <a:lnTo>
                    <a:pt x="875981" y="351174"/>
                  </a:lnTo>
                  <a:lnTo>
                    <a:pt x="887819" y="351661"/>
                  </a:lnTo>
                  <a:lnTo>
                    <a:pt x="899657" y="352078"/>
                  </a:lnTo>
                  <a:lnTo>
                    <a:pt x="911494" y="352434"/>
                  </a:lnTo>
                  <a:lnTo>
                    <a:pt x="923332" y="352738"/>
                  </a:lnTo>
                  <a:lnTo>
                    <a:pt x="935169" y="352997"/>
                  </a:lnTo>
                  <a:lnTo>
                    <a:pt x="947007" y="353219"/>
                  </a:lnTo>
                  <a:lnTo>
                    <a:pt x="958844" y="353408"/>
                  </a:lnTo>
                  <a:lnTo>
                    <a:pt x="970682" y="353569"/>
                  </a:lnTo>
                  <a:lnTo>
                    <a:pt x="982520" y="353706"/>
                  </a:lnTo>
                  <a:lnTo>
                    <a:pt x="994357" y="353823"/>
                  </a:lnTo>
                  <a:lnTo>
                    <a:pt x="1006195" y="353922"/>
                  </a:lnTo>
                  <a:lnTo>
                    <a:pt x="1018032" y="354007"/>
                  </a:lnTo>
                  <a:lnTo>
                    <a:pt x="1029870" y="354079"/>
                  </a:lnTo>
                  <a:lnTo>
                    <a:pt x="1041708" y="354141"/>
                  </a:lnTo>
                  <a:lnTo>
                    <a:pt x="1053545" y="354193"/>
                  </a:lnTo>
                  <a:lnTo>
                    <a:pt x="1065383" y="354237"/>
                  </a:lnTo>
                  <a:lnTo>
                    <a:pt x="1077220" y="354275"/>
                  </a:lnTo>
                  <a:lnTo>
                    <a:pt x="1089058" y="354308"/>
                  </a:lnTo>
                  <a:lnTo>
                    <a:pt x="1100896" y="354335"/>
                  </a:lnTo>
                  <a:lnTo>
                    <a:pt x="1112733" y="354358"/>
                  </a:lnTo>
                  <a:lnTo>
                    <a:pt x="1124571" y="354378"/>
                  </a:lnTo>
                  <a:lnTo>
                    <a:pt x="1136408" y="354395"/>
                  </a:lnTo>
                  <a:lnTo>
                    <a:pt x="1148246" y="354410"/>
                  </a:lnTo>
                  <a:lnTo>
                    <a:pt x="1160084" y="354422"/>
                  </a:lnTo>
                  <a:lnTo>
                    <a:pt x="1171921" y="354432"/>
                  </a:lnTo>
                  <a:lnTo>
                    <a:pt x="1171921" y="354373"/>
                  </a:lnTo>
                  <a:lnTo>
                    <a:pt x="1183759" y="354352"/>
                  </a:lnTo>
                  <a:lnTo>
                    <a:pt x="1195596" y="354327"/>
                  </a:lnTo>
                  <a:lnTo>
                    <a:pt x="1207434" y="354299"/>
                  </a:lnTo>
                  <a:lnTo>
                    <a:pt x="1219272" y="354265"/>
                  </a:lnTo>
                  <a:lnTo>
                    <a:pt x="1231109" y="354225"/>
                  </a:lnTo>
                  <a:lnTo>
                    <a:pt x="1242947" y="354178"/>
                  </a:lnTo>
                  <a:lnTo>
                    <a:pt x="1254784" y="354123"/>
                  </a:lnTo>
                  <a:lnTo>
                    <a:pt x="1266622" y="354059"/>
                  </a:lnTo>
                  <a:lnTo>
                    <a:pt x="1278459" y="353983"/>
                  </a:lnTo>
                  <a:lnTo>
                    <a:pt x="1290297" y="353894"/>
                  </a:lnTo>
                  <a:lnTo>
                    <a:pt x="1302135" y="353789"/>
                  </a:lnTo>
                  <a:lnTo>
                    <a:pt x="1313972" y="353666"/>
                  </a:lnTo>
                  <a:lnTo>
                    <a:pt x="1325810" y="353522"/>
                  </a:lnTo>
                  <a:lnTo>
                    <a:pt x="1337647" y="353352"/>
                  </a:lnTo>
                  <a:lnTo>
                    <a:pt x="1349485" y="353153"/>
                  </a:lnTo>
                  <a:lnTo>
                    <a:pt x="1361323" y="352920"/>
                  </a:lnTo>
                  <a:lnTo>
                    <a:pt x="1373160" y="352645"/>
                  </a:lnTo>
                  <a:lnTo>
                    <a:pt x="1384998" y="352323"/>
                  </a:lnTo>
                  <a:lnTo>
                    <a:pt x="1396835" y="351946"/>
                  </a:lnTo>
                  <a:lnTo>
                    <a:pt x="1408673" y="351503"/>
                  </a:lnTo>
                  <a:lnTo>
                    <a:pt x="1420511" y="350984"/>
                  </a:lnTo>
                  <a:lnTo>
                    <a:pt x="1432348" y="350376"/>
                  </a:lnTo>
                  <a:lnTo>
                    <a:pt x="1444186" y="349663"/>
                  </a:lnTo>
                  <a:lnTo>
                    <a:pt x="1456023" y="348830"/>
                  </a:lnTo>
                  <a:lnTo>
                    <a:pt x="1467861" y="347856"/>
                  </a:lnTo>
                  <a:lnTo>
                    <a:pt x="1479699" y="346717"/>
                  </a:lnTo>
                  <a:lnTo>
                    <a:pt x="1491536" y="345388"/>
                  </a:lnTo>
                  <a:lnTo>
                    <a:pt x="1503374" y="343839"/>
                  </a:lnTo>
                  <a:lnTo>
                    <a:pt x="1515211" y="342037"/>
                  </a:lnTo>
                  <a:lnTo>
                    <a:pt x="1527049" y="339941"/>
                  </a:lnTo>
                  <a:lnTo>
                    <a:pt x="1538887" y="337511"/>
                  </a:lnTo>
                  <a:lnTo>
                    <a:pt x="1550724" y="334699"/>
                  </a:lnTo>
                  <a:lnTo>
                    <a:pt x="1562562" y="331453"/>
                  </a:lnTo>
                  <a:lnTo>
                    <a:pt x="1574399" y="327717"/>
                  </a:lnTo>
                  <a:lnTo>
                    <a:pt x="1586237" y="323432"/>
                  </a:lnTo>
                  <a:lnTo>
                    <a:pt x="1598074" y="318536"/>
                  </a:lnTo>
                  <a:lnTo>
                    <a:pt x="1609912" y="312967"/>
                  </a:lnTo>
                  <a:lnTo>
                    <a:pt x="1621750" y="306666"/>
                  </a:lnTo>
                  <a:lnTo>
                    <a:pt x="1633587" y="299576"/>
                  </a:lnTo>
                  <a:lnTo>
                    <a:pt x="1645425" y="291650"/>
                  </a:lnTo>
                  <a:lnTo>
                    <a:pt x="1657262" y="282854"/>
                  </a:lnTo>
                  <a:lnTo>
                    <a:pt x="1669100" y="273170"/>
                  </a:lnTo>
                  <a:lnTo>
                    <a:pt x="1680938" y="262602"/>
                  </a:lnTo>
                  <a:lnTo>
                    <a:pt x="1692775" y="251180"/>
                  </a:lnTo>
                  <a:lnTo>
                    <a:pt x="1704613" y="238962"/>
                  </a:lnTo>
                  <a:lnTo>
                    <a:pt x="1716450" y="226038"/>
                  </a:lnTo>
                  <a:lnTo>
                    <a:pt x="1728288" y="212526"/>
                  </a:lnTo>
                  <a:lnTo>
                    <a:pt x="1740126" y="198573"/>
                  </a:lnTo>
                  <a:lnTo>
                    <a:pt x="1751963" y="184346"/>
                  </a:lnTo>
                  <a:lnTo>
                    <a:pt x="1763801" y="170026"/>
                  </a:lnTo>
                  <a:lnTo>
                    <a:pt x="1775638" y="155799"/>
                  </a:lnTo>
                  <a:lnTo>
                    <a:pt x="1787476" y="141846"/>
                  </a:lnTo>
                  <a:lnTo>
                    <a:pt x="1799314" y="128335"/>
                  </a:lnTo>
                  <a:lnTo>
                    <a:pt x="1811151" y="115411"/>
                  </a:lnTo>
                  <a:lnTo>
                    <a:pt x="1822989" y="103193"/>
                  </a:lnTo>
                  <a:lnTo>
                    <a:pt x="1834826" y="91770"/>
                  </a:lnTo>
                  <a:lnTo>
                    <a:pt x="1846664" y="81202"/>
                  </a:lnTo>
                  <a:lnTo>
                    <a:pt x="1858502" y="71518"/>
                  </a:lnTo>
                  <a:lnTo>
                    <a:pt x="1870339" y="62722"/>
                  </a:lnTo>
                  <a:lnTo>
                    <a:pt x="1882177" y="54796"/>
                  </a:lnTo>
                  <a:lnTo>
                    <a:pt x="1894014" y="47706"/>
                  </a:lnTo>
                  <a:lnTo>
                    <a:pt x="1905852" y="41405"/>
                  </a:lnTo>
                  <a:lnTo>
                    <a:pt x="1917689" y="35836"/>
                  </a:lnTo>
                  <a:lnTo>
                    <a:pt x="1929527" y="30941"/>
                  </a:lnTo>
                  <a:lnTo>
                    <a:pt x="1941365" y="26655"/>
                  </a:lnTo>
                  <a:lnTo>
                    <a:pt x="1953202" y="22919"/>
                  </a:lnTo>
                  <a:lnTo>
                    <a:pt x="1965040" y="19673"/>
                  </a:lnTo>
                  <a:lnTo>
                    <a:pt x="1976877" y="16861"/>
                  </a:lnTo>
                  <a:lnTo>
                    <a:pt x="1988715" y="14431"/>
                  </a:lnTo>
                  <a:lnTo>
                    <a:pt x="2000553" y="12336"/>
                  </a:lnTo>
                  <a:lnTo>
                    <a:pt x="2012390" y="10533"/>
                  </a:lnTo>
                  <a:lnTo>
                    <a:pt x="2024228" y="8984"/>
                  </a:lnTo>
                  <a:lnTo>
                    <a:pt x="2036065" y="7655"/>
                  </a:lnTo>
                  <a:lnTo>
                    <a:pt x="2047903" y="6517"/>
                  </a:lnTo>
                  <a:lnTo>
                    <a:pt x="2059741" y="5542"/>
                  </a:lnTo>
                  <a:lnTo>
                    <a:pt x="2071578" y="4709"/>
                  </a:lnTo>
                  <a:lnTo>
                    <a:pt x="2083416" y="3997"/>
                  </a:lnTo>
                  <a:lnTo>
                    <a:pt x="2095253" y="3388"/>
                  </a:lnTo>
                  <a:lnTo>
                    <a:pt x="2107091" y="2869"/>
                  </a:lnTo>
                  <a:lnTo>
                    <a:pt x="2118929" y="2427"/>
                  </a:lnTo>
                  <a:lnTo>
                    <a:pt x="2130766" y="2049"/>
                  </a:lnTo>
                  <a:lnTo>
                    <a:pt x="2142604" y="1727"/>
                  </a:lnTo>
                  <a:lnTo>
                    <a:pt x="2154441" y="1453"/>
                  </a:lnTo>
                  <a:lnTo>
                    <a:pt x="2166279" y="1219"/>
                  </a:lnTo>
                  <a:lnTo>
                    <a:pt x="2178117" y="1020"/>
                  </a:lnTo>
                  <a:lnTo>
                    <a:pt x="2189954" y="850"/>
                  </a:lnTo>
                  <a:lnTo>
                    <a:pt x="2201792" y="706"/>
                  </a:lnTo>
                  <a:lnTo>
                    <a:pt x="2213629" y="583"/>
                  </a:lnTo>
                  <a:lnTo>
                    <a:pt x="2225467" y="478"/>
                  </a:lnTo>
                  <a:lnTo>
                    <a:pt x="2237304" y="389"/>
                  </a:lnTo>
                  <a:lnTo>
                    <a:pt x="2249142" y="313"/>
                  </a:lnTo>
                  <a:lnTo>
                    <a:pt x="2260980" y="249"/>
                  </a:lnTo>
                  <a:lnTo>
                    <a:pt x="2272817" y="194"/>
                  </a:lnTo>
                  <a:lnTo>
                    <a:pt x="2284655" y="147"/>
                  </a:lnTo>
                  <a:lnTo>
                    <a:pt x="2296492" y="108"/>
                  </a:lnTo>
                  <a:lnTo>
                    <a:pt x="2308330" y="74"/>
                  </a:lnTo>
                  <a:lnTo>
                    <a:pt x="2320168" y="45"/>
                  </a:lnTo>
                  <a:lnTo>
                    <a:pt x="2332005" y="20"/>
                  </a:lnTo>
                  <a:lnTo>
                    <a:pt x="2343843" y="0"/>
                  </a:lnTo>
                  <a:lnTo>
                    <a:pt x="2343843" y="297"/>
                  </a:lnTo>
                  <a:lnTo>
                    <a:pt x="2355680" y="370"/>
                  </a:lnTo>
                  <a:lnTo>
                    <a:pt x="2367518" y="456"/>
                  </a:lnTo>
                  <a:lnTo>
                    <a:pt x="2379356" y="556"/>
                  </a:lnTo>
                  <a:lnTo>
                    <a:pt x="2391193" y="675"/>
                  </a:lnTo>
                  <a:lnTo>
                    <a:pt x="2403031" y="814"/>
                  </a:lnTo>
                  <a:lnTo>
                    <a:pt x="2414868" y="978"/>
                  </a:lnTo>
                  <a:lnTo>
                    <a:pt x="2426706" y="1170"/>
                  </a:lnTo>
                  <a:lnTo>
                    <a:pt x="2438544" y="1396"/>
                  </a:lnTo>
                  <a:lnTo>
                    <a:pt x="2450381" y="1661"/>
                  </a:lnTo>
                  <a:lnTo>
                    <a:pt x="2462219" y="1973"/>
                  </a:lnTo>
                  <a:lnTo>
                    <a:pt x="2474056" y="2339"/>
                  </a:lnTo>
                  <a:lnTo>
                    <a:pt x="2485894" y="2769"/>
                  </a:lnTo>
                  <a:lnTo>
                    <a:pt x="2497732" y="3275"/>
                  </a:lnTo>
                  <a:lnTo>
                    <a:pt x="2509569" y="3868"/>
                  </a:lnTo>
                  <a:lnTo>
                    <a:pt x="2521407" y="4565"/>
                  </a:lnTo>
                  <a:lnTo>
                    <a:pt x="2533244" y="5383"/>
                  </a:lnTo>
                  <a:lnTo>
                    <a:pt x="2545082" y="6343"/>
                  </a:lnTo>
                  <a:lnTo>
                    <a:pt x="2556919" y="7470"/>
                  </a:lnTo>
                  <a:lnTo>
                    <a:pt x="2568757" y="8792"/>
                  </a:lnTo>
                  <a:lnTo>
                    <a:pt x="2580595" y="10341"/>
                  </a:lnTo>
                  <a:lnTo>
                    <a:pt x="2592432" y="12158"/>
                  </a:lnTo>
                  <a:lnTo>
                    <a:pt x="2604270" y="14287"/>
                  </a:lnTo>
                  <a:lnTo>
                    <a:pt x="2616107" y="16779"/>
                  </a:lnTo>
                  <a:lnTo>
                    <a:pt x="2627945" y="19696"/>
                  </a:lnTo>
                  <a:lnTo>
                    <a:pt x="2639783" y="23107"/>
                  </a:lnTo>
                  <a:lnTo>
                    <a:pt x="2651620" y="27092"/>
                  </a:lnTo>
                  <a:lnTo>
                    <a:pt x="2663458" y="31743"/>
                  </a:lnTo>
                  <a:lnTo>
                    <a:pt x="2675295" y="37164"/>
                  </a:lnTo>
                  <a:lnTo>
                    <a:pt x="2687133" y="43474"/>
                  </a:lnTo>
                  <a:lnTo>
                    <a:pt x="2698971" y="50807"/>
                  </a:lnTo>
                  <a:lnTo>
                    <a:pt x="2710808" y="59312"/>
                  </a:lnTo>
                  <a:lnTo>
                    <a:pt x="2722646" y="69155"/>
                  </a:lnTo>
                  <a:lnTo>
                    <a:pt x="2734483" y="80516"/>
                  </a:lnTo>
                  <a:lnTo>
                    <a:pt x="2746321" y="93593"/>
                  </a:lnTo>
                  <a:lnTo>
                    <a:pt x="2758159" y="108591"/>
                  </a:lnTo>
                  <a:lnTo>
                    <a:pt x="2769996" y="125726"/>
                  </a:lnTo>
                  <a:lnTo>
                    <a:pt x="2781834" y="145216"/>
                  </a:lnTo>
                  <a:lnTo>
                    <a:pt x="2793671" y="167270"/>
                  </a:lnTo>
                  <a:lnTo>
                    <a:pt x="2805509" y="192085"/>
                  </a:lnTo>
                  <a:lnTo>
                    <a:pt x="2817347" y="219825"/>
                  </a:lnTo>
                  <a:lnTo>
                    <a:pt x="2829184" y="250611"/>
                  </a:lnTo>
                  <a:lnTo>
                    <a:pt x="2841022" y="284506"/>
                  </a:lnTo>
                  <a:lnTo>
                    <a:pt x="2852859" y="321495"/>
                  </a:lnTo>
                  <a:lnTo>
                    <a:pt x="2864697" y="361473"/>
                  </a:lnTo>
                  <a:lnTo>
                    <a:pt x="2876534" y="404236"/>
                  </a:lnTo>
                  <a:lnTo>
                    <a:pt x="2888372" y="449470"/>
                  </a:lnTo>
                  <a:lnTo>
                    <a:pt x="2900210" y="496761"/>
                  </a:lnTo>
                  <a:lnTo>
                    <a:pt x="2912047" y="545596"/>
                  </a:lnTo>
                  <a:lnTo>
                    <a:pt x="2923885" y="595390"/>
                  </a:lnTo>
                  <a:lnTo>
                    <a:pt x="2935722" y="645510"/>
                  </a:lnTo>
                  <a:lnTo>
                    <a:pt x="2947560" y="695304"/>
                  </a:lnTo>
                  <a:lnTo>
                    <a:pt x="2959398" y="744140"/>
                  </a:lnTo>
                  <a:lnTo>
                    <a:pt x="2971235" y="791430"/>
                  </a:lnTo>
                  <a:lnTo>
                    <a:pt x="2983073" y="836665"/>
                  </a:lnTo>
                  <a:lnTo>
                    <a:pt x="2994910" y="879427"/>
                  </a:lnTo>
                  <a:lnTo>
                    <a:pt x="3006748" y="919406"/>
                  </a:lnTo>
                  <a:lnTo>
                    <a:pt x="3018586" y="956394"/>
                  </a:lnTo>
                  <a:lnTo>
                    <a:pt x="3030423" y="990289"/>
                  </a:lnTo>
                  <a:lnTo>
                    <a:pt x="3042261" y="1021075"/>
                  </a:lnTo>
                  <a:lnTo>
                    <a:pt x="3054098" y="1048815"/>
                  </a:lnTo>
                  <a:lnTo>
                    <a:pt x="3065936" y="1073630"/>
                  </a:lnTo>
                  <a:lnTo>
                    <a:pt x="3077774" y="1095685"/>
                  </a:lnTo>
                  <a:lnTo>
                    <a:pt x="3089611" y="1115174"/>
                  </a:lnTo>
                  <a:lnTo>
                    <a:pt x="3101449" y="1132309"/>
                  </a:lnTo>
                  <a:lnTo>
                    <a:pt x="3113286" y="1147308"/>
                  </a:lnTo>
                  <a:lnTo>
                    <a:pt x="3125124" y="1160384"/>
                  </a:lnTo>
                  <a:lnTo>
                    <a:pt x="3136962" y="1171746"/>
                  </a:lnTo>
                  <a:lnTo>
                    <a:pt x="3148799" y="1181589"/>
                  </a:lnTo>
                  <a:lnTo>
                    <a:pt x="3160637" y="1190094"/>
                  </a:lnTo>
                  <a:lnTo>
                    <a:pt x="3172474" y="1197427"/>
                  </a:lnTo>
                  <a:lnTo>
                    <a:pt x="3184312" y="1203737"/>
                  </a:lnTo>
                  <a:lnTo>
                    <a:pt x="3196149" y="1209158"/>
                  </a:lnTo>
                  <a:lnTo>
                    <a:pt x="3207987" y="1213808"/>
                  </a:lnTo>
                  <a:lnTo>
                    <a:pt x="3219825" y="1217793"/>
                  </a:lnTo>
                  <a:lnTo>
                    <a:pt x="3231662" y="1221204"/>
                  </a:lnTo>
                  <a:lnTo>
                    <a:pt x="3243500" y="1224121"/>
                  </a:lnTo>
                  <a:lnTo>
                    <a:pt x="3255337" y="1226613"/>
                  </a:lnTo>
                  <a:lnTo>
                    <a:pt x="3267175" y="1228742"/>
                  </a:lnTo>
                  <a:lnTo>
                    <a:pt x="3279013" y="1230559"/>
                  </a:lnTo>
                  <a:lnTo>
                    <a:pt x="3290850" y="1232109"/>
                  </a:lnTo>
                  <a:lnTo>
                    <a:pt x="3302688" y="1233430"/>
                  </a:lnTo>
                  <a:lnTo>
                    <a:pt x="3314525" y="1234557"/>
                  </a:lnTo>
                  <a:lnTo>
                    <a:pt x="3326363" y="1235517"/>
                  </a:lnTo>
                  <a:lnTo>
                    <a:pt x="3338201" y="1236335"/>
                  </a:lnTo>
                  <a:lnTo>
                    <a:pt x="3350038" y="1237032"/>
                  </a:lnTo>
                  <a:lnTo>
                    <a:pt x="3361876" y="1237625"/>
                  </a:lnTo>
                  <a:lnTo>
                    <a:pt x="3373713" y="1238131"/>
                  </a:lnTo>
                  <a:lnTo>
                    <a:pt x="3385551" y="1238561"/>
                  </a:lnTo>
                  <a:lnTo>
                    <a:pt x="3397389" y="1238927"/>
                  </a:lnTo>
                  <a:lnTo>
                    <a:pt x="3409226" y="1239239"/>
                  </a:lnTo>
                  <a:lnTo>
                    <a:pt x="3421064" y="1239505"/>
                  </a:lnTo>
                  <a:lnTo>
                    <a:pt x="3432901" y="1239730"/>
                  </a:lnTo>
                  <a:lnTo>
                    <a:pt x="3444739" y="1239923"/>
                  </a:lnTo>
                  <a:lnTo>
                    <a:pt x="3456576" y="1240086"/>
                  </a:lnTo>
                  <a:lnTo>
                    <a:pt x="3468414" y="1240225"/>
                  </a:lnTo>
                  <a:lnTo>
                    <a:pt x="3480252" y="1240344"/>
                  </a:lnTo>
                  <a:lnTo>
                    <a:pt x="3492089" y="1240445"/>
                  </a:lnTo>
                  <a:lnTo>
                    <a:pt x="3503927" y="1240530"/>
                  </a:lnTo>
                  <a:lnTo>
                    <a:pt x="3515764" y="1240603"/>
                  </a:lnTo>
                  <a:lnTo>
                    <a:pt x="3515764" y="1241079"/>
                  </a:lnTo>
                  <a:lnTo>
                    <a:pt x="3527602" y="1241090"/>
                  </a:lnTo>
                  <a:lnTo>
                    <a:pt x="3539440" y="1241102"/>
                  </a:lnTo>
                  <a:lnTo>
                    <a:pt x="3551277" y="1241116"/>
                  </a:lnTo>
                  <a:lnTo>
                    <a:pt x="3563115" y="1241133"/>
                  </a:lnTo>
                  <a:lnTo>
                    <a:pt x="3574952" y="1241153"/>
                  </a:lnTo>
                  <a:lnTo>
                    <a:pt x="3586790" y="1241176"/>
                  </a:lnTo>
                  <a:lnTo>
                    <a:pt x="3598628" y="1241204"/>
                  </a:lnTo>
                  <a:lnTo>
                    <a:pt x="3610465" y="1241236"/>
                  </a:lnTo>
                  <a:lnTo>
                    <a:pt x="3622303" y="1241274"/>
                  </a:lnTo>
                  <a:lnTo>
                    <a:pt x="3634140" y="1241319"/>
                  </a:lnTo>
                  <a:lnTo>
                    <a:pt x="3645978" y="1241371"/>
                  </a:lnTo>
                  <a:lnTo>
                    <a:pt x="3657816" y="1241432"/>
                  </a:lnTo>
                  <a:lnTo>
                    <a:pt x="3669653" y="1241505"/>
                  </a:lnTo>
                  <a:lnTo>
                    <a:pt x="3681491" y="1241589"/>
                  </a:lnTo>
                  <a:lnTo>
                    <a:pt x="3693328" y="1241689"/>
                  </a:lnTo>
                  <a:lnTo>
                    <a:pt x="3705166" y="1241806"/>
                  </a:lnTo>
                  <a:lnTo>
                    <a:pt x="3717004" y="1241943"/>
                  </a:lnTo>
                  <a:lnTo>
                    <a:pt x="3728841" y="1242104"/>
                  </a:lnTo>
                  <a:lnTo>
                    <a:pt x="3740679" y="1242293"/>
                  </a:lnTo>
                  <a:lnTo>
                    <a:pt x="3752516" y="1242514"/>
                  </a:lnTo>
                  <a:lnTo>
                    <a:pt x="3764354" y="1242774"/>
                  </a:lnTo>
                  <a:lnTo>
                    <a:pt x="3776191" y="1243078"/>
                  </a:lnTo>
                  <a:lnTo>
                    <a:pt x="3788029" y="1243434"/>
                  </a:lnTo>
                  <a:lnTo>
                    <a:pt x="3799867" y="1243850"/>
                  </a:lnTo>
                  <a:lnTo>
                    <a:pt x="3811704" y="1244338"/>
                  </a:lnTo>
                  <a:lnTo>
                    <a:pt x="3823542" y="1244907"/>
                  </a:lnTo>
                  <a:lnTo>
                    <a:pt x="3835379" y="1245571"/>
                  </a:lnTo>
                  <a:lnTo>
                    <a:pt x="3847217" y="1246346"/>
                  </a:lnTo>
                  <a:lnTo>
                    <a:pt x="3859055" y="1247247"/>
                  </a:lnTo>
                  <a:lnTo>
                    <a:pt x="3870892" y="1248295"/>
                  </a:lnTo>
                  <a:lnTo>
                    <a:pt x="3882730" y="1249510"/>
                  </a:lnTo>
                  <a:lnTo>
                    <a:pt x="3894567" y="1250916"/>
                  </a:lnTo>
                  <a:lnTo>
                    <a:pt x="3906405" y="1252539"/>
                  </a:lnTo>
                  <a:lnTo>
                    <a:pt x="3918243" y="1254407"/>
                  </a:lnTo>
                  <a:lnTo>
                    <a:pt x="3930080" y="1256550"/>
                  </a:lnTo>
                  <a:lnTo>
                    <a:pt x="3941918" y="1258998"/>
                  </a:lnTo>
                  <a:lnTo>
                    <a:pt x="3953755" y="1261782"/>
                  </a:lnTo>
                  <a:lnTo>
                    <a:pt x="3965593" y="1264932"/>
                  </a:lnTo>
                  <a:lnTo>
                    <a:pt x="3977431" y="1268477"/>
                  </a:lnTo>
                  <a:lnTo>
                    <a:pt x="3989268" y="1272440"/>
                  </a:lnTo>
                  <a:lnTo>
                    <a:pt x="4001106" y="1276838"/>
                  </a:lnTo>
                  <a:lnTo>
                    <a:pt x="4012943" y="1281680"/>
                  </a:lnTo>
                  <a:lnTo>
                    <a:pt x="4024781" y="1286965"/>
                  </a:lnTo>
                  <a:lnTo>
                    <a:pt x="4036619" y="1292676"/>
                  </a:lnTo>
                  <a:lnTo>
                    <a:pt x="4048456" y="1298785"/>
                  </a:lnTo>
                  <a:lnTo>
                    <a:pt x="4060294" y="1305247"/>
                  </a:lnTo>
                  <a:lnTo>
                    <a:pt x="4072131" y="1312003"/>
                  </a:lnTo>
                  <a:lnTo>
                    <a:pt x="4083969" y="1318979"/>
                  </a:lnTo>
                  <a:lnTo>
                    <a:pt x="4095806" y="1326092"/>
                  </a:lnTo>
                  <a:lnTo>
                    <a:pt x="4107644" y="1333252"/>
                  </a:lnTo>
                  <a:lnTo>
                    <a:pt x="4119482" y="1340366"/>
                  </a:lnTo>
                  <a:lnTo>
                    <a:pt x="4131319" y="1347342"/>
                  </a:lnTo>
                  <a:lnTo>
                    <a:pt x="4143157" y="1354098"/>
                  </a:lnTo>
                  <a:lnTo>
                    <a:pt x="4154994" y="1360560"/>
                  </a:lnTo>
                  <a:lnTo>
                    <a:pt x="4166832" y="1366669"/>
                  </a:lnTo>
                  <a:lnTo>
                    <a:pt x="4178670" y="1372380"/>
                  </a:lnTo>
                  <a:lnTo>
                    <a:pt x="4190507" y="1377664"/>
                  </a:lnTo>
                  <a:lnTo>
                    <a:pt x="4202345" y="1382507"/>
                  </a:lnTo>
                  <a:lnTo>
                    <a:pt x="4214182" y="1386905"/>
                  </a:lnTo>
                  <a:lnTo>
                    <a:pt x="4226020" y="1390867"/>
                  </a:lnTo>
                  <a:lnTo>
                    <a:pt x="4237858" y="1394412"/>
                  </a:lnTo>
                  <a:lnTo>
                    <a:pt x="4249695" y="1397563"/>
                  </a:lnTo>
                  <a:lnTo>
                    <a:pt x="4261533" y="1400347"/>
                  </a:lnTo>
                  <a:lnTo>
                    <a:pt x="4273370" y="1402795"/>
                  </a:lnTo>
                  <a:lnTo>
                    <a:pt x="4285208" y="1404938"/>
                  </a:lnTo>
                  <a:lnTo>
                    <a:pt x="4297046" y="1406806"/>
                  </a:lnTo>
                  <a:lnTo>
                    <a:pt x="4308883" y="1408429"/>
                  </a:lnTo>
                  <a:lnTo>
                    <a:pt x="4320721" y="1409835"/>
                  </a:lnTo>
                  <a:lnTo>
                    <a:pt x="4332558" y="1411050"/>
                  </a:lnTo>
                  <a:lnTo>
                    <a:pt x="4344396" y="1412098"/>
                  </a:lnTo>
                  <a:lnTo>
                    <a:pt x="4356234" y="1412999"/>
                  </a:lnTo>
                  <a:lnTo>
                    <a:pt x="4368071" y="1413774"/>
                  </a:lnTo>
                  <a:lnTo>
                    <a:pt x="4379909" y="1414438"/>
                  </a:lnTo>
                  <a:lnTo>
                    <a:pt x="4391746" y="1415007"/>
                  </a:lnTo>
                  <a:lnTo>
                    <a:pt x="4403584" y="1415494"/>
                  </a:lnTo>
                  <a:lnTo>
                    <a:pt x="4415421" y="1415911"/>
                  </a:lnTo>
                  <a:lnTo>
                    <a:pt x="4427259" y="1416267"/>
                  </a:lnTo>
                  <a:lnTo>
                    <a:pt x="4439097" y="1416571"/>
                  </a:lnTo>
                  <a:lnTo>
                    <a:pt x="4450934" y="1416831"/>
                  </a:lnTo>
                  <a:lnTo>
                    <a:pt x="4462772" y="1417052"/>
                  </a:lnTo>
                  <a:lnTo>
                    <a:pt x="4474609" y="1417241"/>
                  </a:lnTo>
                  <a:lnTo>
                    <a:pt x="4486447" y="1417402"/>
                  </a:lnTo>
                  <a:lnTo>
                    <a:pt x="4498285" y="1417539"/>
                  </a:lnTo>
                  <a:lnTo>
                    <a:pt x="4510122" y="1417656"/>
                  </a:lnTo>
                  <a:lnTo>
                    <a:pt x="4521960" y="1417756"/>
                  </a:lnTo>
                  <a:lnTo>
                    <a:pt x="4533797" y="1417840"/>
                  </a:lnTo>
                  <a:lnTo>
                    <a:pt x="4545635" y="1417913"/>
                  </a:lnTo>
                  <a:lnTo>
                    <a:pt x="4557473" y="1417974"/>
                  </a:lnTo>
                  <a:lnTo>
                    <a:pt x="4569310" y="1418026"/>
                  </a:lnTo>
                  <a:lnTo>
                    <a:pt x="4581148" y="1418071"/>
                  </a:lnTo>
                  <a:lnTo>
                    <a:pt x="4592985" y="1418109"/>
                  </a:lnTo>
                  <a:lnTo>
                    <a:pt x="4604823" y="1418141"/>
                  </a:lnTo>
                  <a:lnTo>
                    <a:pt x="4616661" y="1418169"/>
                  </a:lnTo>
                  <a:lnTo>
                    <a:pt x="4628498" y="1418192"/>
                  </a:lnTo>
                  <a:lnTo>
                    <a:pt x="4640336" y="1418212"/>
                  </a:lnTo>
                  <a:lnTo>
                    <a:pt x="4652173" y="1418229"/>
                  </a:lnTo>
                  <a:lnTo>
                    <a:pt x="4664011" y="1418243"/>
                  </a:lnTo>
                  <a:lnTo>
                    <a:pt x="4675849" y="1418255"/>
                  </a:lnTo>
                  <a:lnTo>
                    <a:pt x="4687686" y="1418266"/>
                  </a:lnTo>
                </a:path>
              </a:pathLst>
            </a:custGeom>
            <a:ln w="40651" cap="flat">
              <a:solidFill>
                <a:srgbClr val="FE6D8C">
                  <a:alpha val="100000"/>
                </a:srgbClr>
              </a:solidFill>
              <a:prstDash val="solid"/>
              <a:round/>
            </a:ln>
          </p:spPr>
          <p:txBody>
            <a:bodyPr/>
            <a:lstStyle/>
            <a:p/>
          </p:txBody>
        </p:sp>
        <p:sp>
          <p:nvSpPr>
            <p:cNvPr id="60" name="pt60"/>
            <p:cNvSpPr/>
            <p:nvPr/>
          </p:nvSpPr>
          <p:spPr>
            <a:xfrm>
              <a:off x="2423649"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61" name="pt61"/>
            <p:cNvSpPr/>
            <p:nvPr/>
          </p:nvSpPr>
          <p:spPr>
            <a:xfrm>
              <a:off x="5939414"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62" name="pt62"/>
            <p:cNvSpPr/>
            <p:nvPr/>
          </p:nvSpPr>
          <p:spPr>
            <a:xfrm>
              <a:off x="4767492"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63" name="pt63"/>
            <p:cNvSpPr/>
            <p:nvPr/>
          </p:nvSpPr>
          <p:spPr>
            <a:xfrm>
              <a:off x="7111335"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64" name="pt64"/>
            <p:cNvSpPr/>
            <p:nvPr/>
          </p:nvSpPr>
          <p:spPr>
            <a:xfrm>
              <a:off x="2423649" y="1018077"/>
              <a:ext cx="117405" cy="117405"/>
            </a:xfrm>
            <a:prstGeom prst="ellipse">
              <a:avLst/>
            </a:prstGeom>
            <a:solidFill>
              <a:srgbClr val="7698FF">
                <a:alpha val="100000"/>
              </a:srgbClr>
            </a:solidFill>
            <a:ln w="9000" cap="rnd">
              <a:solidFill>
                <a:srgbClr val="7698FF">
                  <a:alpha val="100000"/>
                </a:srgbClr>
              </a:solidFill>
              <a:prstDash val="solid"/>
              <a:round/>
            </a:ln>
          </p:spPr>
          <p:txBody>
            <a:bodyPr/>
            <a:lstStyle/>
            <a:p/>
          </p:txBody>
        </p:sp>
        <p:sp>
          <p:nvSpPr>
            <p:cNvPr id="65" name="pt65"/>
            <p:cNvSpPr/>
            <p:nvPr/>
          </p:nvSpPr>
          <p:spPr>
            <a:xfrm>
              <a:off x="7111335" y="1018077"/>
              <a:ext cx="117405" cy="117405"/>
            </a:xfrm>
            <a:prstGeom prst="ellipse">
              <a:avLst/>
            </a:prstGeom>
            <a:solidFill>
              <a:srgbClr val="7698FF">
                <a:alpha val="100000"/>
              </a:srgbClr>
            </a:solidFill>
            <a:ln w="9000" cap="rnd">
              <a:solidFill>
                <a:srgbClr val="7698FF">
                  <a:alpha val="100000"/>
                </a:srgbClr>
              </a:solidFill>
              <a:prstDash val="solid"/>
              <a:round/>
            </a:ln>
          </p:spPr>
          <p:txBody>
            <a:bodyPr/>
            <a:lstStyle/>
            <a:p/>
          </p:txBody>
        </p:sp>
        <p:sp>
          <p:nvSpPr>
            <p:cNvPr id="66" name="pt66"/>
            <p:cNvSpPr/>
            <p:nvPr/>
          </p:nvSpPr>
          <p:spPr>
            <a:xfrm>
              <a:off x="3595570"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67" name="pt67"/>
            <p:cNvSpPr/>
            <p:nvPr/>
          </p:nvSpPr>
          <p:spPr>
            <a:xfrm>
              <a:off x="5939414" y="1018077"/>
              <a:ext cx="117405" cy="117405"/>
            </a:xfrm>
            <a:prstGeom prst="ellipse">
              <a:avLst/>
            </a:prstGeom>
            <a:solidFill>
              <a:srgbClr val="7698FF">
                <a:alpha val="100000"/>
              </a:srgbClr>
            </a:solidFill>
            <a:ln w="9000" cap="rnd">
              <a:solidFill>
                <a:srgbClr val="7698FF">
                  <a:alpha val="100000"/>
                </a:srgbClr>
              </a:solidFill>
              <a:prstDash val="solid"/>
              <a:round/>
            </a:ln>
          </p:spPr>
          <p:txBody>
            <a:bodyPr/>
            <a:lstStyle/>
            <a:p/>
          </p:txBody>
        </p:sp>
        <p:sp>
          <p:nvSpPr>
            <p:cNvPr id="68" name="pt68"/>
            <p:cNvSpPr/>
            <p:nvPr/>
          </p:nvSpPr>
          <p:spPr>
            <a:xfrm>
              <a:off x="4767492" y="1018077"/>
              <a:ext cx="117405" cy="117405"/>
            </a:xfrm>
            <a:prstGeom prst="ellipse">
              <a:avLst/>
            </a:prstGeom>
            <a:solidFill>
              <a:srgbClr val="FE6D8C">
                <a:alpha val="100000"/>
              </a:srgbClr>
            </a:solidFill>
            <a:ln w="9000" cap="rnd">
              <a:solidFill>
                <a:srgbClr val="FE6D8C">
                  <a:alpha val="100000"/>
                </a:srgbClr>
              </a:solidFill>
              <a:prstDash val="solid"/>
              <a:round/>
            </a:ln>
          </p:spPr>
          <p:txBody>
            <a:bodyPr/>
            <a:lstStyle/>
            <a:p/>
          </p:txBody>
        </p:sp>
        <p:sp>
          <p:nvSpPr>
            <p:cNvPr id="69" name="pt69"/>
            <p:cNvSpPr/>
            <p:nvPr/>
          </p:nvSpPr>
          <p:spPr>
            <a:xfrm>
              <a:off x="4767492" y="1195382"/>
              <a:ext cx="117405" cy="117405"/>
            </a:xfrm>
            <a:prstGeom prst="ellipse">
              <a:avLst/>
            </a:prstGeom>
            <a:solidFill>
              <a:srgbClr val="D59100">
                <a:alpha val="100000"/>
              </a:srgbClr>
            </a:solidFill>
            <a:ln w="9000" cap="rnd">
              <a:solidFill>
                <a:srgbClr val="D59100">
                  <a:alpha val="100000"/>
                </a:srgbClr>
              </a:solidFill>
              <a:prstDash val="solid"/>
              <a:round/>
            </a:ln>
          </p:spPr>
          <p:txBody>
            <a:bodyPr/>
            <a:lstStyle/>
            <a:p/>
          </p:txBody>
        </p:sp>
        <p:sp>
          <p:nvSpPr>
            <p:cNvPr id="70" name="pt70"/>
            <p:cNvSpPr/>
            <p:nvPr/>
          </p:nvSpPr>
          <p:spPr>
            <a:xfrm>
              <a:off x="5939414" y="1195382"/>
              <a:ext cx="117405" cy="117405"/>
            </a:xfrm>
            <a:prstGeom prst="ellipse">
              <a:avLst/>
            </a:prstGeom>
            <a:solidFill>
              <a:srgbClr val="D59100">
                <a:alpha val="100000"/>
              </a:srgbClr>
            </a:solidFill>
            <a:ln w="9000" cap="rnd">
              <a:solidFill>
                <a:srgbClr val="D59100">
                  <a:alpha val="100000"/>
                </a:srgbClr>
              </a:solidFill>
              <a:prstDash val="solid"/>
              <a:round/>
            </a:ln>
          </p:spPr>
          <p:txBody>
            <a:bodyPr/>
            <a:lstStyle/>
            <a:p/>
          </p:txBody>
        </p:sp>
        <p:sp>
          <p:nvSpPr>
            <p:cNvPr id="71" name="pt71"/>
            <p:cNvSpPr/>
            <p:nvPr/>
          </p:nvSpPr>
          <p:spPr>
            <a:xfrm>
              <a:off x="7111335" y="1195382"/>
              <a:ext cx="117405" cy="117405"/>
            </a:xfrm>
            <a:prstGeom prst="ellipse">
              <a:avLst/>
            </a:prstGeom>
            <a:solidFill>
              <a:srgbClr val="D59100">
                <a:alpha val="100000"/>
              </a:srgbClr>
            </a:solidFill>
            <a:ln w="9000" cap="rnd">
              <a:solidFill>
                <a:srgbClr val="D59100">
                  <a:alpha val="100000"/>
                </a:srgbClr>
              </a:solidFill>
              <a:prstDash val="solid"/>
              <a:round/>
            </a:ln>
          </p:spPr>
          <p:txBody>
            <a:bodyPr/>
            <a:lstStyle/>
            <a:p/>
          </p:txBody>
        </p:sp>
        <p:sp>
          <p:nvSpPr>
            <p:cNvPr id="72" name="pt72"/>
            <p:cNvSpPr/>
            <p:nvPr/>
          </p:nvSpPr>
          <p:spPr>
            <a:xfrm>
              <a:off x="3595570" y="1018077"/>
              <a:ext cx="117405" cy="117405"/>
            </a:xfrm>
            <a:prstGeom prst="ellipse">
              <a:avLst/>
            </a:prstGeom>
            <a:solidFill>
              <a:srgbClr val="7698FF">
                <a:alpha val="100000"/>
              </a:srgbClr>
            </a:solidFill>
            <a:ln w="9000" cap="rnd">
              <a:solidFill>
                <a:srgbClr val="7698FF">
                  <a:alpha val="100000"/>
                </a:srgbClr>
              </a:solidFill>
              <a:prstDash val="solid"/>
              <a:round/>
            </a:ln>
          </p:spPr>
          <p:txBody>
            <a:bodyPr/>
            <a:lstStyle/>
            <a:p/>
          </p:txBody>
        </p:sp>
        <p:sp>
          <p:nvSpPr>
            <p:cNvPr id="73" name="pt73"/>
            <p:cNvSpPr/>
            <p:nvPr/>
          </p:nvSpPr>
          <p:spPr>
            <a:xfrm>
              <a:off x="2423649" y="1195382"/>
              <a:ext cx="117405" cy="117405"/>
            </a:xfrm>
            <a:prstGeom prst="ellipse">
              <a:avLst/>
            </a:prstGeom>
            <a:solidFill>
              <a:srgbClr val="FE6D8C">
                <a:alpha val="100000"/>
              </a:srgbClr>
            </a:solidFill>
            <a:ln w="9000" cap="rnd">
              <a:solidFill>
                <a:srgbClr val="FE6D8C">
                  <a:alpha val="100000"/>
                </a:srgbClr>
              </a:solidFill>
              <a:prstDash val="solid"/>
              <a:round/>
            </a:ln>
          </p:spPr>
          <p:txBody>
            <a:bodyPr/>
            <a:lstStyle/>
            <a:p/>
          </p:txBody>
        </p:sp>
        <p:sp>
          <p:nvSpPr>
            <p:cNvPr id="74" name="pt74"/>
            <p:cNvSpPr/>
            <p:nvPr/>
          </p:nvSpPr>
          <p:spPr>
            <a:xfrm>
              <a:off x="4767492" y="1372688"/>
              <a:ext cx="117405" cy="117405"/>
            </a:xfrm>
            <a:prstGeom prst="ellipse">
              <a:avLst/>
            </a:prstGeom>
            <a:solidFill>
              <a:srgbClr val="7698FF">
                <a:alpha val="100000"/>
              </a:srgbClr>
            </a:solidFill>
            <a:ln w="9000" cap="rnd">
              <a:solidFill>
                <a:srgbClr val="7698FF">
                  <a:alpha val="100000"/>
                </a:srgbClr>
              </a:solidFill>
              <a:prstDash val="solid"/>
              <a:round/>
            </a:ln>
          </p:spPr>
          <p:txBody>
            <a:bodyPr/>
            <a:lstStyle/>
            <a:p/>
          </p:txBody>
        </p:sp>
        <p:sp>
          <p:nvSpPr>
            <p:cNvPr id="75" name="pt75"/>
            <p:cNvSpPr/>
            <p:nvPr/>
          </p:nvSpPr>
          <p:spPr>
            <a:xfrm>
              <a:off x="2423649" y="1372688"/>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76" name="pt76"/>
            <p:cNvSpPr/>
            <p:nvPr/>
          </p:nvSpPr>
          <p:spPr>
            <a:xfrm>
              <a:off x="4767492" y="1549994"/>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77" name="pt77"/>
            <p:cNvSpPr/>
            <p:nvPr/>
          </p:nvSpPr>
          <p:spPr>
            <a:xfrm>
              <a:off x="3595570" y="1195382"/>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78" name="pt78"/>
            <p:cNvSpPr/>
            <p:nvPr/>
          </p:nvSpPr>
          <p:spPr>
            <a:xfrm>
              <a:off x="7111335" y="1372688"/>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79" name="pt79"/>
            <p:cNvSpPr/>
            <p:nvPr/>
          </p:nvSpPr>
          <p:spPr>
            <a:xfrm>
              <a:off x="5939414" y="1372688"/>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80" name="pt80"/>
            <p:cNvSpPr/>
            <p:nvPr/>
          </p:nvSpPr>
          <p:spPr>
            <a:xfrm>
              <a:off x="3595570" y="1372688"/>
              <a:ext cx="117405" cy="117405"/>
            </a:xfrm>
            <a:prstGeom prst="ellipse">
              <a:avLst/>
            </a:prstGeom>
            <a:solidFill>
              <a:srgbClr val="FE6D8C">
                <a:alpha val="100000"/>
              </a:srgbClr>
            </a:solidFill>
            <a:ln w="9000" cap="rnd">
              <a:solidFill>
                <a:srgbClr val="FE6D8C">
                  <a:alpha val="100000"/>
                </a:srgbClr>
              </a:solidFill>
              <a:prstDash val="solid"/>
              <a:round/>
            </a:ln>
          </p:spPr>
          <p:txBody>
            <a:bodyPr/>
            <a:lstStyle/>
            <a:p/>
          </p:txBody>
        </p:sp>
        <p:sp>
          <p:nvSpPr>
            <p:cNvPr id="81" name="pt81"/>
            <p:cNvSpPr/>
            <p:nvPr/>
          </p:nvSpPr>
          <p:spPr>
            <a:xfrm>
              <a:off x="2423649" y="1549994"/>
              <a:ext cx="117405" cy="117405"/>
            </a:xfrm>
            <a:prstGeom prst="ellipse">
              <a:avLst/>
            </a:prstGeom>
            <a:solidFill>
              <a:srgbClr val="D59100">
                <a:alpha val="100000"/>
              </a:srgbClr>
            </a:solidFill>
            <a:ln w="9000" cap="rnd">
              <a:solidFill>
                <a:srgbClr val="D59100">
                  <a:alpha val="100000"/>
                </a:srgbClr>
              </a:solidFill>
              <a:prstDash val="solid"/>
              <a:round/>
            </a:ln>
          </p:spPr>
          <p:txBody>
            <a:bodyPr/>
            <a:lstStyle/>
            <a:p/>
          </p:txBody>
        </p:sp>
        <p:sp>
          <p:nvSpPr>
            <p:cNvPr id="82" name="pt82"/>
            <p:cNvSpPr/>
            <p:nvPr/>
          </p:nvSpPr>
          <p:spPr>
            <a:xfrm>
              <a:off x="3595570" y="1549994"/>
              <a:ext cx="117405" cy="117405"/>
            </a:xfrm>
            <a:prstGeom prst="ellipse">
              <a:avLst/>
            </a:prstGeom>
            <a:solidFill>
              <a:srgbClr val="D59100">
                <a:alpha val="100000"/>
              </a:srgbClr>
            </a:solidFill>
            <a:ln w="9000" cap="rnd">
              <a:solidFill>
                <a:srgbClr val="D59100">
                  <a:alpha val="100000"/>
                </a:srgbClr>
              </a:solidFill>
              <a:prstDash val="solid"/>
              <a:round/>
            </a:ln>
          </p:spPr>
          <p:txBody>
            <a:bodyPr/>
            <a:lstStyle/>
            <a:p/>
          </p:txBody>
        </p:sp>
        <p:sp>
          <p:nvSpPr>
            <p:cNvPr id="83" name="pt83"/>
            <p:cNvSpPr/>
            <p:nvPr/>
          </p:nvSpPr>
          <p:spPr>
            <a:xfrm>
              <a:off x="7111335" y="1549994"/>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84" name="pt84"/>
            <p:cNvSpPr/>
            <p:nvPr/>
          </p:nvSpPr>
          <p:spPr>
            <a:xfrm>
              <a:off x="2423649" y="1727299"/>
              <a:ext cx="117405" cy="117405"/>
            </a:xfrm>
            <a:prstGeom prst="ellipse">
              <a:avLst/>
            </a:prstGeom>
            <a:solidFill>
              <a:srgbClr val="00B823">
                <a:alpha val="100000"/>
              </a:srgbClr>
            </a:solidFill>
            <a:ln w="9000" cap="rnd">
              <a:solidFill>
                <a:srgbClr val="00B823">
                  <a:alpha val="100000"/>
                </a:srgbClr>
              </a:solidFill>
              <a:prstDash val="solid"/>
              <a:round/>
            </a:ln>
          </p:spPr>
          <p:txBody>
            <a:bodyPr/>
            <a:lstStyle/>
            <a:p/>
          </p:txBody>
        </p:sp>
        <p:sp>
          <p:nvSpPr>
            <p:cNvPr id="85" name="pt85"/>
            <p:cNvSpPr/>
            <p:nvPr/>
          </p:nvSpPr>
          <p:spPr>
            <a:xfrm>
              <a:off x="7111335" y="1727299"/>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86" name="pt86"/>
            <p:cNvSpPr/>
            <p:nvPr/>
          </p:nvSpPr>
          <p:spPr>
            <a:xfrm>
              <a:off x="3595570" y="1727299"/>
              <a:ext cx="117405" cy="117405"/>
            </a:xfrm>
            <a:prstGeom prst="ellipse">
              <a:avLst/>
            </a:prstGeom>
            <a:solidFill>
              <a:srgbClr val="00B823">
                <a:alpha val="100000"/>
              </a:srgbClr>
            </a:solidFill>
            <a:ln w="9000" cap="rnd">
              <a:solidFill>
                <a:srgbClr val="00B823">
                  <a:alpha val="100000"/>
                </a:srgbClr>
              </a:solidFill>
              <a:prstDash val="solid"/>
              <a:round/>
            </a:ln>
          </p:spPr>
          <p:txBody>
            <a:bodyPr/>
            <a:lstStyle/>
            <a:p/>
          </p:txBody>
        </p:sp>
        <p:sp>
          <p:nvSpPr>
            <p:cNvPr id="87" name="pt87"/>
            <p:cNvSpPr/>
            <p:nvPr/>
          </p:nvSpPr>
          <p:spPr>
            <a:xfrm>
              <a:off x="7111335" y="1904605"/>
              <a:ext cx="117405" cy="117405"/>
            </a:xfrm>
            <a:prstGeom prst="ellipse">
              <a:avLst/>
            </a:prstGeom>
            <a:solidFill>
              <a:srgbClr val="00B823">
                <a:alpha val="100000"/>
              </a:srgbClr>
            </a:solidFill>
            <a:ln w="9000" cap="rnd">
              <a:solidFill>
                <a:srgbClr val="00B823">
                  <a:alpha val="100000"/>
                </a:srgbClr>
              </a:solidFill>
              <a:prstDash val="solid"/>
              <a:round/>
            </a:ln>
          </p:spPr>
          <p:txBody>
            <a:bodyPr/>
            <a:lstStyle/>
            <a:p/>
          </p:txBody>
        </p:sp>
        <p:sp>
          <p:nvSpPr>
            <p:cNvPr id="88" name="pt88"/>
            <p:cNvSpPr/>
            <p:nvPr/>
          </p:nvSpPr>
          <p:spPr>
            <a:xfrm>
              <a:off x="4767492" y="1727299"/>
              <a:ext cx="117405" cy="117405"/>
            </a:xfrm>
            <a:prstGeom prst="ellipse">
              <a:avLst/>
            </a:prstGeom>
            <a:solidFill>
              <a:srgbClr val="00B823">
                <a:alpha val="100000"/>
              </a:srgbClr>
            </a:solidFill>
            <a:ln w="9000" cap="rnd">
              <a:solidFill>
                <a:srgbClr val="00B823">
                  <a:alpha val="100000"/>
                </a:srgbClr>
              </a:solidFill>
              <a:prstDash val="solid"/>
              <a:round/>
            </a:ln>
          </p:spPr>
          <p:txBody>
            <a:bodyPr/>
            <a:lstStyle/>
            <a:p/>
          </p:txBody>
        </p:sp>
        <p:sp>
          <p:nvSpPr>
            <p:cNvPr id="89" name="pt89"/>
            <p:cNvSpPr/>
            <p:nvPr/>
          </p:nvSpPr>
          <p:spPr>
            <a:xfrm>
              <a:off x="5939414" y="1549994"/>
              <a:ext cx="117405" cy="117405"/>
            </a:xfrm>
            <a:prstGeom prst="ellipse">
              <a:avLst/>
            </a:prstGeom>
            <a:solidFill>
              <a:srgbClr val="00B823">
                <a:alpha val="100000"/>
              </a:srgbClr>
            </a:solidFill>
            <a:ln w="9000" cap="rnd">
              <a:solidFill>
                <a:srgbClr val="00B823">
                  <a:alpha val="100000"/>
                </a:srgbClr>
              </a:solidFill>
              <a:prstDash val="solid"/>
              <a:round/>
            </a:ln>
          </p:spPr>
          <p:txBody>
            <a:bodyPr/>
            <a:lstStyle/>
            <a:p/>
          </p:txBody>
        </p:sp>
        <p:sp>
          <p:nvSpPr>
            <p:cNvPr id="90" name="pt90"/>
            <p:cNvSpPr/>
            <p:nvPr/>
          </p:nvSpPr>
          <p:spPr>
            <a:xfrm>
              <a:off x="5939414" y="1727299"/>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91" name="pt91"/>
            <p:cNvSpPr/>
            <p:nvPr/>
          </p:nvSpPr>
          <p:spPr>
            <a:xfrm>
              <a:off x="5939414" y="1904605"/>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92" name="pt92"/>
            <p:cNvSpPr/>
            <p:nvPr/>
          </p:nvSpPr>
          <p:spPr>
            <a:xfrm>
              <a:off x="2423649" y="1904605"/>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93" name="pt93"/>
            <p:cNvSpPr/>
            <p:nvPr/>
          </p:nvSpPr>
          <p:spPr>
            <a:xfrm>
              <a:off x="3595570" y="1904605"/>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94" name="pt94"/>
            <p:cNvSpPr/>
            <p:nvPr/>
          </p:nvSpPr>
          <p:spPr>
            <a:xfrm>
              <a:off x="4767492" y="1904605"/>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95" name="pt95"/>
            <p:cNvSpPr/>
            <p:nvPr/>
          </p:nvSpPr>
          <p:spPr>
            <a:xfrm>
              <a:off x="7111335" y="208191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6" name="pt96"/>
            <p:cNvSpPr/>
            <p:nvPr/>
          </p:nvSpPr>
          <p:spPr>
            <a:xfrm>
              <a:off x="7111335" y="2259216"/>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97" name="pt97"/>
            <p:cNvSpPr/>
            <p:nvPr/>
          </p:nvSpPr>
          <p:spPr>
            <a:xfrm>
              <a:off x="4767492" y="2081910"/>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98" name="pt98"/>
            <p:cNvSpPr/>
            <p:nvPr/>
          </p:nvSpPr>
          <p:spPr>
            <a:xfrm>
              <a:off x="5939414" y="208191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9" name="pt99"/>
            <p:cNvSpPr/>
            <p:nvPr/>
          </p:nvSpPr>
          <p:spPr>
            <a:xfrm>
              <a:off x="2423649" y="2081910"/>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100" name="pt100"/>
            <p:cNvSpPr/>
            <p:nvPr/>
          </p:nvSpPr>
          <p:spPr>
            <a:xfrm>
              <a:off x="4767492" y="225921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1" name="pt101"/>
            <p:cNvSpPr/>
            <p:nvPr/>
          </p:nvSpPr>
          <p:spPr>
            <a:xfrm>
              <a:off x="3595570" y="208191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2" name="pt102"/>
            <p:cNvSpPr/>
            <p:nvPr/>
          </p:nvSpPr>
          <p:spPr>
            <a:xfrm>
              <a:off x="2423649" y="225921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3" name="pt103"/>
            <p:cNvSpPr/>
            <p:nvPr/>
          </p:nvSpPr>
          <p:spPr>
            <a:xfrm>
              <a:off x="4767492" y="243652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04" name="pt104"/>
            <p:cNvSpPr/>
            <p:nvPr/>
          </p:nvSpPr>
          <p:spPr>
            <a:xfrm>
              <a:off x="5939414" y="2259216"/>
              <a:ext cx="117405" cy="117405"/>
            </a:xfrm>
            <a:prstGeom prst="ellipse">
              <a:avLst/>
            </a:prstGeom>
            <a:solidFill>
              <a:srgbClr val="FE6D8C">
                <a:alpha val="100000"/>
              </a:srgbClr>
            </a:solidFill>
            <a:ln w="9000" cap="rnd">
              <a:solidFill>
                <a:srgbClr val="FE6D8C">
                  <a:alpha val="100000"/>
                </a:srgbClr>
              </a:solidFill>
              <a:prstDash val="solid"/>
              <a:round/>
            </a:ln>
          </p:spPr>
          <p:txBody>
            <a:bodyPr/>
            <a:lstStyle/>
            <a:p/>
          </p:txBody>
        </p:sp>
        <p:sp>
          <p:nvSpPr>
            <p:cNvPr id="105" name="pt105"/>
            <p:cNvSpPr/>
            <p:nvPr/>
          </p:nvSpPr>
          <p:spPr>
            <a:xfrm>
              <a:off x="7111335" y="2436522"/>
              <a:ext cx="117405" cy="117405"/>
            </a:xfrm>
            <a:prstGeom prst="ellipse">
              <a:avLst/>
            </a:prstGeom>
            <a:solidFill>
              <a:srgbClr val="FE6D8C">
                <a:alpha val="100000"/>
              </a:srgbClr>
            </a:solidFill>
            <a:ln w="9000" cap="rnd">
              <a:solidFill>
                <a:srgbClr val="FE6D8C">
                  <a:alpha val="100000"/>
                </a:srgbClr>
              </a:solidFill>
              <a:prstDash val="solid"/>
              <a:round/>
            </a:ln>
          </p:spPr>
          <p:txBody>
            <a:bodyPr/>
            <a:lstStyle/>
            <a:p/>
          </p:txBody>
        </p:sp>
        <p:sp>
          <p:nvSpPr>
            <p:cNvPr id="106" name="pt106"/>
            <p:cNvSpPr/>
            <p:nvPr/>
          </p:nvSpPr>
          <p:spPr>
            <a:xfrm>
              <a:off x="3595570" y="2259216"/>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107" name="pt107"/>
            <p:cNvSpPr/>
            <p:nvPr/>
          </p:nvSpPr>
          <p:spPr>
            <a:xfrm>
              <a:off x="2423649" y="243652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08" name="pt108"/>
            <p:cNvSpPr/>
            <p:nvPr/>
          </p:nvSpPr>
          <p:spPr>
            <a:xfrm>
              <a:off x="3595570" y="243652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09" name="pt109"/>
            <p:cNvSpPr/>
            <p:nvPr/>
          </p:nvSpPr>
          <p:spPr>
            <a:xfrm>
              <a:off x="5939414" y="243652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10" name="pt110"/>
            <p:cNvSpPr/>
            <p:nvPr/>
          </p:nvSpPr>
          <p:spPr>
            <a:xfrm>
              <a:off x="2423649" y="261382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1" name="pt111"/>
            <p:cNvSpPr/>
            <p:nvPr/>
          </p:nvSpPr>
          <p:spPr>
            <a:xfrm>
              <a:off x="3595570" y="261382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2" name="pt112"/>
            <p:cNvSpPr/>
            <p:nvPr/>
          </p:nvSpPr>
          <p:spPr>
            <a:xfrm>
              <a:off x="7111335" y="261382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3" name="pt113"/>
            <p:cNvSpPr/>
            <p:nvPr/>
          </p:nvSpPr>
          <p:spPr>
            <a:xfrm>
              <a:off x="5939414" y="261382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4" name="pt114"/>
            <p:cNvSpPr/>
            <p:nvPr/>
          </p:nvSpPr>
          <p:spPr>
            <a:xfrm>
              <a:off x="4767492" y="2613827"/>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5" name="pt115"/>
            <p:cNvSpPr/>
            <p:nvPr/>
          </p:nvSpPr>
          <p:spPr>
            <a:xfrm>
              <a:off x="7111335" y="2791133"/>
              <a:ext cx="117405" cy="117405"/>
            </a:xfrm>
            <a:prstGeom prst="ellipse">
              <a:avLst/>
            </a:prstGeom>
            <a:solidFill>
              <a:srgbClr val="00BCD9">
                <a:alpha val="100000"/>
              </a:srgbClr>
            </a:solidFill>
            <a:ln w="9000" cap="rnd">
              <a:solidFill>
                <a:srgbClr val="00BCD9">
                  <a:alpha val="100000"/>
                </a:srgbClr>
              </a:solidFill>
              <a:prstDash val="solid"/>
              <a:round/>
            </a:ln>
          </p:spPr>
          <p:txBody>
            <a:bodyPr/>
            <a:lstStyle/>
            <a:p/>
          </p:txBody>
        </p:sp>
        <p:sp>
          <p:nvSpPr>
            <p:cNvPr id="116" name="pt116"/>
            <p:cNvSpPr/>
            <p:nvPr/>
          </p:nvSpPr>
          <p:spPr>
            <a:xfrm>
              <a:off x="4767492" y="2791133"/>
              <a:ext cx="117405" cy="117405"/>
            </a:xfrm>
            <a:prstGeom prst="ellipse">
              <a:avLst/>
            </a:prstGeom>
            <a:solidFill>
              <a:srgbClr val="00BCD9">
                <a:alpha val="100000"/>
              </a:srgbClr>
            </a:solidFill>
            <a:ln w="9000" cap="rnd">
              <a:solidFill>
                <a:srgbClr val="00BCD9">
                  <a:alpha val="100000"/>
                </a:srgbClr>
              </a:solidFill>
              <a:prstDash val="solid"/>
              <a:round/>
            </a:ln>
          </p:spPr>
          <p:txBody>
            <a:bodyPr/>
            <a:lstStyle/>
            <a:p/>
          </p:txBody>
        </p:sp>
        <p:sp>
          <p:nvSpPr>
            <p:cNvPr id="117" name="pt117"/>
            <p:cNvSpPr/>
            <p:nvPr/>
          </p:nvSpPr>
          <p:spPr>
            <a:xfrm>
              <a:off x="2423649" y="2791133"/>
              <a:ext cx="117405" cy="117405"/>
            </a:xfrm>
            <a:prstGeom prst="ellipse">
              <a:avLst/>
            </a:prstGeom>
            <a:solidFill>
              <a:srgbClr val="00BCD9">
                <a:alpha val="100000"/>
              </a:srgbClr>
            </a:solidFill>
            <a:ln w="9000" cap="rnd">
              <a:solidFill>
                <a:srgbClr val="00BCD9">
                  <a:alpha val="100000"/>
                </a:srgbClr>
              </a:solidFill>
              <a:prstDash val="solid"/>
              <a:round/>
            </a:ln>
          </p:spPr>
          <p:txBody>
            <a:bodyPr/>
            <a:lstStyle/>
            <a:p/>
          </p:txBody>
        </p:sp>
        <p:sp>
          <p:nvSpPr>
            <p:cNvPr id="118" name="pt118"/>
            <p:cNvSpPr/>
            <p:nvPr/>
          </p:nvSpPr>
          <p:spPr>
            <a:xfrm>
              <a:off x="5939414" y="2791133"/>
              <a:ext cx="117405" cy="117405"/>
            </a:xfrm>
            <a:prstGeom prst="ellipse">
              <a:avLst/>
            </a:prstGeom>
            <a:solidFill>
              <a:srgbClr val="00BCD9">
                <a:alpha val="100000"/>
              </a:srgbClr>
            </a:solidFill>
            <a:ln w="9000" cap="rnd">
              <a:solidFill>
                <a:srgbClr val="00BCD9">
                  <a:alpha val="100000"/>
                </a:srgbClr>
              </a:solidFill>
              <a:prstDash val="solid"/>
              <a:round/>
            </a:ln>
          </p:spPr>
          <p:txBody>
            <a:bodyPr/>
            <a:lstStyle/>
            <a:p/>
          </p:txBody>
        </p:sp>
        <p:sp>
          <p:nvSpPr>
            <p:cNvPr id="119" name="pt119"/>
            <p:cNvSpPr/>
            <p:nvPr/>
          </p:nvSpPr>
          <p:spPr>
            <a:xfrm>
              <a:off x="3595570" y="2791133"/>
              <a:ext cx="117405" cy="117405"/>
            </a:xfrm>
            <a:prstGeom prst="ellipse">
              <a:avLst/>
            </a:prstGeom>
            <a:solidFill>
              <a:srgbClr val="00BCD9">
                <a:alpha val="100000"/>
              </a:srgbClr>
            </a:solidFill>
            <a:ln w="9000" cap="rnd">
              <a:solidFill>
                <a:srgbClr val="00BCD9">
                  <a:alpha val="100000"/>
                </a:srgbClr>
              </a:solidFill>
              <a:prstDash val="solid"/>
              <a:round/>
            </a:ln>
          </p:spPr>
          <p:txBody>
            <a:bodyPr/>
            <a:lstStyle/>
            <a:p/>
          </p:txBody>
        </p:sp>
        <p:sp>
          <p:nvSpPr>
            <p:cNvPr id="120" name="pt120"/>
            <p:cNvSpPr/>
            <p:nvPr/>
          </p:nvSpPr>
          <p:spPr>
            <a:xfrm>
              <a:off x="2423649" y="2968438"/>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121" name="pt121"/>
            <p:cNvSpPr/>
            <p:nvPr/>
          </p:nvSpPr>
          <p:spPr>
            <a:xfrm>
              <a:off x="2423649" y="3145744"/>
              <a:ext cx="117405" cy="117405"/>
            </a:xfrm>
            <a:prstGeom prst="ellipse">
              <a:avLst/>
            </a:prstGeom>
            <a:solidFill>
              <a:srgbClr val="00C1AD">
                <a:alpha val="100000"/>
              </a:srgbClr>
            </a:solidFill>
            <a:ln w="9000" cap="rnd">
              <a:solidFill>
                <a:srgbClr val="00C1AD">
                  <a:alpha val="100000"/>
                </a:srgbClr>
              </a:solidFill>
              <a:prstDash val="solid"/>
              <a:round/>
            </a:ln>
          </p:spPr>
          <p:txBody>
            <a:bodyPr/>
            <a:lstStyle/>
            <a:p/>
          </p:txBody>
        </p:sp>
        <p:sp>
          <p:nvSpPr>
            <p:cNvPr id="122" name="pt122"/>
            <p:cNvSpPr/>
            <p:nvPr/>
          </p:nvSpPr>
          <p:spPr>
            <a:xfrm>
              <a:off x="3595570" y="2968438"/>
              <a:ext cx="117405" cy="117405"/>
            </a:xfrm>
            <a:prstGeom prst="ellipse">
              <a:avLst/>
            </a:prstGeom>
            <a:solidFill>
              <a:srgbClr val="00C1AD">
                <a:alpha val="100000"/>
              </a:srgbClr>
            </a:solidFill>
            <a:ln w="9000" cap="rnd">
              <a:solidFill>
                <a:srgbClr val="00C1AD">
                  <a:alpha val="100000"/>
                </a:srgbClr>
              </a:solidFill>
              <a:prstDash val="solid"/>
              <a:round/>
            </a:ln>
          </p:spPr>
          <p:txBody>
            <a:bodyPr/>
            <a:lstStyle/>
            <a:p/>
          </p:txBody>
        </p:sp>
        <p:sp>
          <p:nvSpPr>
            <p:cNvPr id="123" name="pt123"/>
            <p:cNvSpPr/>
            <p:nvPr/>
          </p:nvSpPr>
          <p:spPr>
            <a:xfrm>
              <a:off x="7111335" y="2968438"/>
              <a:ext cx="117405" cy="117405"/>
            </a:xfrm>
            <a:prstGeom prst="ellipse">
              <a:avLst/>
            </a:prstGeom>
            <a:solidFill>
              <a:srgbClr val="F166E9">
                <a:alpha val="100000"/>
              </a:srgbClr>
            </a:solidFill>
            <a:ln w="9000" cap="rnd">
              <a:solidFill>
                <a:srgbClr val="F166E9">
                  <a:alpha val="100000"/>
                </a:srgbClr>
              </a:solidFill>
              <a:prstDash val="solid"/>
              <a:round/>
            </a:ln>
          </p:spPr>
          <p:txBody>
            <a:bodyPr/>
            <a:lstStyle/>
            <a:p/>
          </p:txBody>
        </p:sp>
        <p:sp>
          <p:nvSpPr>
            <p:cNvPr id="124" name="pt124"/>
            <p:cNvSpPr/>
            <p:nvPr/>
          </p:nvSpPr>
          <p:spPr>
            <a:xfrm>
              <a:off x="5939414" y="2968438"/>
              <a:ext cx="117405" cy="117405"/>
            </a:xfrm>
            <a:prstGeom prst="ellipse">
              <a:avLst/>
            </a:prstGeom>
            <a:solidFill>
              <a:srgbClr val="F166E9">
                <a:alpha val="100000"/>
              </a:srgbClr>
            </a:solidFill>
            <a:ln w="9000" cap="rnd">
              <a:solidFill>
                <a:srgbClr val="F166E9">
                  <a:alpha val="100000"/>
                </a:srgbClr>
              </a:solidFill>
              <a:prstDash val="solid"/>
              <a:round/>
            </a:ln>
          </p:spPr>
          <p:txBody>
            <a:bodyPr/>
            <a:lstStyle/>
            <a:p/>
          </p:txBody>
        </p:sp>
        <p:sp>
          <p:nvSpPr>
            <p:cNvPr id="125" name="pt125"/>
            <p:cNvSpPr/>
            <p:nvPr/>
          </p:nvSpPr>
          <p:spPr>
            <a:xfrm>
              <a:off x="5939414" y="3145744"/>
              <a:ext cx="117405" cy="117405"/>
            </a:xfrm>
            <a:prstGeom prst="ellipse">
              <a:avLst/>
            </a:prstGeom>
            <a:solidFill>
              <a:srgbClr val="00C1AD">
                <a:alpha val="100000"/>
              </a:srgbClr>
            </a:solidFill>
            <a:ln w="9000" cap="rnd">
              <a:solidFill>
                <a:srgbClr val="00C1AD">
                  <a:alpha val="100000"/>
                </a:srgbClr>
              </a:solidFill>
              <a:prstDash val="solid"/>
              <a:round/>
            </a:ln>
          </p:spPr>
          <p:txBody>
            <a:bodyPr/>
            <a:lstStyle/>
            <a:p/>
          </p:txBody>
        </p:sp>
        <p:sp>
          <p:nvSpPr>
            <p:cNvPr id="126" name="pt126"/>
            <p:cNvSpPr/>
            <p:nvPr/>
          </p:nvSpPr>
          <p:spPr>
            <a:xfrm>
              <a:off x="7111335" y="3145744"/>
              <a:ext cx="117405" cy="117405"/>
            </a:xfrm>
            <a:prstGeom prst="ellipse">
              <a:avLst/>
            </a:prstGeom>
            <a:solidFill>
              <a:srgbClr val="00C1AD">
                <a:alpha val="100000"/>
              </a:srgbClr>
            </a:solidFill>
            <a:ln w="9000" cap="rnd">
              <a:solidFill>
                <a:srgbClr val="00C1AD">
                  <a:alpha val="100000"/>
                </a:srgbClr>
              </a:solidFill>
              <a:prstDash val="solid"/>
              <a:round/>
            </a:ln>
          </p:spPr>
          <p:txBody>
            <a:bodyPr/>
            <a:lstStyle/>
            <a:p/>
          </p:txBody>
        </p:sp>
        <p:sp>
          <p:nvSpPr>
            <p:cNvPr id="127" name="pt127"/>
            <p:cNvSpPr/>
            <p:nvPr/>
          </p:nvSpPr>
          <p:spPr>
            <a:xfrm>
              <a:off x="4767492" y="2968438"/>
              <a:ext cx="117405" cy="117405"/>
            </a:xfrm>
            <a:prstGeom prst="ellipse">
              <a:avLst/>
            </a:prstGeom>
            <a:solidFill>
              <a:srgbClr val="F166E9">
                <a:alpha val="100000"/>
              </a:srgbClr>
            </a:solidFill>
            <a:ln w="9000" cap="rnd">
              <a:solidFill>
                <a:srgbClr val="F166E9">
                  <a:alpha val="100000"/>
                </a:srgbClr>
              </a:solidFill>
              <a:prstDash val="solid"/>
              <a:round/>
            </a:ln>
          </p:spPr>
          <p:txBody>
            <a:bodyPr/>
            <a:lstStyle/>
            <a:p/>
          </p:txBody>
        </p:sp>
        <p:sp>
          <p:nvSpPr>
            <p:cNvPr id="128" name="pt128"/>
            <p:cNvSpPr/>
            <p:nvPr/>
          </p:nvSpPr>
          <p:spPr>
            <a:xfrm>
              <a:off x="3595570" y="3145744"/>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129" name="pt129"/>
            <p:cNvSpPr/>
            <p:nvPr/>
          </p:nvSpPr>
          <p:spPr>
            <a:xfrm>
              <a:off x="4767492" y="3145744"/>
              <a:ext cx="117405" cy="117405"/>
            </a:xfrm>
            <a:prstGeom prst="ellipse">
              <a:avLst/>
            </a:prstGeom>
            <a:solidFill>
              <a:srgbClr val="00C1AD">
                <a:alpha val="100000"/>
              </a:srgbClr>
            </a:solidFill>
            <a:ln w="9000" cap="rnd">
              <a:solidFill>
                <a:srgbClr val="00C1AD">
                  <a:alpha val="100000"/>
                </a:srgbClr>
              </a:solidFill>
              <a:prstDash val="solid"/>
              <a:round/>
            </a:ln>
          </p:spPr>
          <p:txBody>
            <a:bodyPr/>
            <a:lstStyle/>
            <a:p/>
          </p:txBody>
        </p:sp>
        <p:sp>
          <p:nvSpPr>
            <p:cNvPr id="130" name="pt130"/>
            <p:cNvSpPr/>
            <p:nvPr/>
          </p:nvSpPr>
          <p:spPr>
            <a:xfrm>
              <a:off x="5939414" y="3323049"/>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131" name="pt131"/>
            <p:cNvSpPr/>
            <p:nvPr/>
          </p:nvSpPr>
          <p:spPr>
            <a:xfrm>
              <a:off x="2423649" y="3323049"/>
              <a:ext cx="117405" cy="117405"/>
            </a:xfrm>
            <a:prstGeom prst="ellipse">
              <a:avLst/>
            </a:prstGeom>
            <a:solidFill>
              <a:srgbClr val="F166E9">
                <a:alpha val="100000"/>
              </a:srgbClr>
            </a:solidFill>
            <a:ln w="9000" cap="rnd">
              <a:solidFill>
                <a:srgbClr val="F166E9">
                  <a:alpha val="100000"/>
                </a:srgbClr>
              </a:solidFill>
              <a:prstDash val="solid"/>
              <a:round/>
            </a:ln>
          </p:spPr>
          <p:txBody>
            <a:bodyPr/>
            <a:lstStyle/>
            <a:p/>
          </p:txBody>
        </p:sp>
        <p:sp>
          <p:nvSpPr>
            <p:cNvPr id="132" name="pt132"/>
            <p:cNvSpPr/>
            <p:nvPr/>
          </p:nvSpPr>
          <p:spPr>
            <a:xfrm>
              <a:off x="7111335" y="3323049"/>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133" name="pt133"/>
            <p:cNvSpPr/>
            <p:nvPr/>
          </p:nvSpPr>
          <p:spPr>
            <a:xfrm>
              <a:off x="5939414" y="3500355"/>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134" name="pt134"/>
            <p:cNvSpPr/>
            <p:nvPr/>
          </p:nvSpPr>
          <p:spPr>
            <a:xfrm>
              <a:off x="4767492" y="3323049"/>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135" name="pt135"/>
            <p:cNvSpPr/>
            <p:nvPr/>
          </p:nvSpPr>
          <p:spPr>
            <a:xfrm>
              <a:off x="4767492" y="3500355"/>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136" name="pt136"/>
            <p:cNvSpPr/>
            <p:nvPr/>
          </p:nvSpPr>
          <p:spPr>
            <a:xfrm>
              <a:off x="5939414" y="3677661"/>
              <a:ext cx="117405" cy="117405"/>
            </a:xfrm>
            <a:prstGeom prst="ellipse">
              <a:avLst/>
            </a:prstGeom>
            <a:solidFill>
              <a:srgbClr val="B0A100">
                <a:alpha val="100000"/>
              </a:srgbClr>
            </a:solidFill>
            <a:ln w="9000" cap="rnd">
              <a:solidFill>
                <a:srgbClr val="B0A100">
                  <a:alpha val="100000"/>
                </a:srgbClr>
              </a:solidFill>
              <a:prstDash val="solid"/>
              <a:round/>
            </a:ln>
          </p:spPr>
          <p:txBody>
            <a:bodyPr/>
            <a:lstStyle/>
            <a:p/>
          </p:txBody>
        </p:sp>
        <p:sp>
          <p:nvSpPr>
            <p:cNvPr id="137" name="pt137"/>
            <p:cNvSpPr/>
            <p:nvPr/>
          </p:nvSpPr>
          <p:spPr>
            <a:xfrm>
              <a:off x="7111335" y="3500355"/>
              <a:ext cx="117405" cy="117405"/>
            </a:xfrm>
            <a:prstGeom prst="ellipse">
              <a:avLst/>
            </a:prstGeom>
            <a:solidFill>
              <a:srgbClr val="B0A100">
                <a:alpha val="100000"/>
              </a:srgbClr>
            </a:solidFill>
            <a:ln w="9000" cap="rnd">
              <a:solidFill>
                <a:srgbClr val="B0A100">
                  <a:alpha val="100000"/>
                </a:srgbClr>
              </a:solidFill>
              <a:prstDash val="solid"/>
              <a:round/>
            </a:ln>
          </p:spPr>
          <p:txBody>
            <a:bodyPr/>
            <a:lstStyle/>
            <a:p/>
          </p:txBody>
        </p:sp>
        <p:sp>
          <p:nvSpPr>
            <p:cNvPr id="138" name="pt138"/>
            <p:cNvSpPr/>
            <p:nvPr/>
          </p:nvSpPr>
          <p:spPr>
            <a:xfrm>
              <a:off x="3595570" y="3323049"/>
              <a:ext cx="117405" cy="117405"/>
            </a:xfrm>
            <a:prstGeom prst="ellipse">
              <a:avLst/>
            </a:prstGeom>
            <a:solidFill>
              <a:srgbClr val="B0A100">
                <a:alpha val="100000"/>
              </a:srgbClr>
            </a:solidFill>
            <a:ln w="9000" cap="rnd">
              <a:solidFill>
                <a:srgbClr val="B0A100">
                  <a:alpha val="100000"/>
                </a:srgbClr>
              </a:solidFill>
              <a:prstDash val="solid"/>
              <a:round/>
            </a:ln>
          </p:spPr>
          <p:txBody>
            <a:bodyPr/>
            <a:lstStyle/>
            <a:p/>
          </p:txBody>
        </p:sp>
        <p:sp>
          <p:nvSpPr>
            <p:cNvPr id="139" name="pt139"/>
            <p:cNvSpPr/>
            <p:nvPr/>
          </p:nvSpPr>
          <p:spPr>
            <a:xfrm>
              <a:off x="2423649" y="3500355"/>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140" name="pt140"/>
            <p:cNvSpPr/>
            <p:nvPr/>
          </p:nvSpPr>
          <p:spPr>
            <a:xfrm>
              <a:off x="3595570" y="3500355"/>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141" name="pt141"/>
            <p:cNvSpPr/>
            <p:nvPr/>
          </p:nvSpPr>
          <p:spPr>
            <a:xfrm>
              <a:off x="7111335" y="3677661"/>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142" name="pt142"/>
            <p:cNvSpPr/>
            <p:nvPr/>
          </p:nvSpPr>
          <p:spPr>
            <a:xfrm>
              <a:off x="2423649" y="3677661"/>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43" name="pt143"/>
            <p:cNvSpPr/>
            <p:nvPr/>
          </p:nvSpPr>
          <p:spPr>
            <a:xfrm>
              <a:off x="3595570" y="3677661"/>
              <a:ext cx="117405" cy="117405"/>
            </a:xfrm>
            <a:prstGeom prst="ellipse">
              <a:avLst/>
            </a:prstGeom>
            <a:solidFill>
              <a:srgbClr val="F166E9">
                <a:alpha val="100000"/>
              </a:srgbClr>
            </a:solidFill>
            <a:ln w="9000" cap="rnd">
              <a:solidFill>
                <a:srgbClr val="F166E9">
                  <a:alpha val="100000"/>
                </a:srgbClr>
              </a:solidFill>
              <a:prstDash val="solid"/>
              <a:round/>
            </a:ln>
          </p:spPr>
          <p:txBody>
            <a:bodyPr/>
            <a:lstStyle/>
            <a:p/>
          </p:txBody>
        </p:sp>
        <p:sp>
          <p:nvSpPr>
            <p:cNvPr id="144" name="pt144"/>
            <p:cNvSpPr/>
            <p:nvPr/>
          </p:nvSpPr>
          <p:spPr>
            <a:xfrm>
              <a:off x="3595570" y="3854966"/>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45" name="pt145"/>
            <p:cNvSpPr/>
            <p:nvPr/>
          </p:nvSpPr>
          <p:spPr>
            <a:xfrm>
              <a:off x="2423649" y="3854966"/>
              <a:ext cx="117405" cy="117405"/>
            </a:xfrm>
            <a:prstGeom prst="ellipse">
              <a:avLst/>
            </a:prstGeom>
            <a:solidFill>
              <a:srgbClr val="B0A100">
                <a:alpha val="100000"/>
              </a:srgbClr>
            </a:solidFill>
            <a:ln w="9000" cap="rnd">
              <a:solidFill>
                <a:srgbClr val="B0A100">
                  <a:alpha val="100000"/>
                </a:srgbClr>
              </a:solidFill>
              <a:prstDash val="solid"/>
              <a:round/>
            </a:ln>
          </p:spPr>
          <p:txBody>
            <a:bodyPr/>
            <a:lstStyle/>
            <a:p/>
          </p:txBody>
        </p:sp>
        <p:sp>
          <p:nvSpPr>
            <p:cNvPr id="146" name="pt146"/>
            <p:cNvSpPr/>
            <p:nvPr/>
          </p:nvSpPr>
          <p:spPr>
            <a:xfrm>
              <a:off x="3595570" y="4032272"/>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47" name="pt147"/>
            <p:cNvSpPr/>
            <p:nvPr/>
          </p:nvSpPr>
          <p:spPr>
            <a:xfrm>
              <a:off x="4767492" y="3677661"/>
              <a:ext cx="117405" cy="117405"/>
            </a:xfrm>
            <a:prstGeom prst="ellipse">
              <a:avLst/>
            </a:prstGeom>
            <a:solidFill>
              <a:srgbClr val="B0A100">
                <a:alpha val="100000"/>
              </a:srgbClr>
            </a:solidFill>
            <a:ln w="9000" cap="rnd">
              <a:solidFill>
                <a:srgbClr val="B0A100">
                  <a:alpha val="100000"/>
                </a:srgbClr>
              </a:solidFill>
              <a:prstDash val="solid"/>
              <a:round/>
            </a:ln>
          </p:spPr>
          <p:txBody>
            <a:bodyPr/>
            <a:lstStyle/>
            <a:p/>
          </p:txBody>
        </p:sp>
        <p:sp>
          <p:nvSpPr>
            <p:cNvPr id="148" name="pt148"/>
            <p:cNvSpPr/>
            <p:nvPr/>
          </p:nvSpPr>
          <p:spPr>
            <a:xfrm>
              <a:off x="3595570" y="4209577"/>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49" name="pt149"/>
            <p:cNvSpPr/>
            <p:nvPr/>
          </p:nvSpPr>
          <p:spPr>
            <a:xfrm>
              <a:off x="5939414" y="3854966"/>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50" name="pt150"/>
            <p:cNvSpPr/>
            <p:nvPr/>
          </p:nvSpPr>
          <p:spPr>
            <a:xfrm>
              <a:off x="2423649" y="40322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51" name="pt151"/>
            <p:cNvSpPr/>
            <p:nvPr/>
          </p:nvSpPr>
          <p:spPr>
            <a:xfrm>
              <a:off x="7111335" y="3854966"/>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52" name="pt152"/>
            <p:cNvSpPr/>
            <p:nvPr/>
          </p:nvSpPr>
          <p:spPr>
            <a:xfrm>
              <a:off x="5939414" y="40322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53" name="pt153"/>
            <p:cNvSpPr/>
            <p:nvPr/>
          </p:nvSpPr>
          <p:spPr>
            <a:xfrm>
              <a:off x="7111335" y="403227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54" name="pt154"/>
            <p:cNvSpPr/>
            <p:nvPr/>
          </p:nvSpPr>
          <p:spPr>
            <a:xfrm>
              <a:off x="7111335" y="420957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55" name="pt155"/>
            <p:cNvSpPr/>
            <p:nvPr/>
          </p:nvSpPr>
          <p:spPr>
            <a:xfrm>
              <a:off x="2423649" y="4209577"/>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56" name="pt156"/>
            <p:cNvSpPr/>
            <p:nvPr/>
          </p:nvSpPr>
          <p:spPr>
            <a:xfrm>
              <a:off x="2423649" y="4386883"/>
              <a:ext cx="117405" cy="117405"/>
            </a:xfrm>
            <a:prstGeom prst="ellipse">
              <a:avLst/>
            </a:prstGeom>
            <a:solidFill>
              <a:srgbClr val="EF7F46">
                <a:alpha val="100000"/>
              </a:srgbClr>
            </a:solidFill>
            <a:ln w="9000" cap="rnd">
              <a:solidFill>
                <a:srgbClr val="EF7F46">
                  <a:alpha val="100000"/>
                </a:srgbClr>
              </a:solidFill>
              <a:prstDash val="solid"/>
              <a:round/>
            </a:ln>
          </p:spPr>
          <p:txBody>
            <a:bodyPr/>
            <a:lstStyle/>
            <a:p/>
          </p:txBody>
        </p:sp>
        <p:sp>
          <p:nvSpPr>
            <p:cNvPr id="157" name="pt157"/>
            <p:cNvSpPr/>
            <p:nvPr/>
          </p:nvSpPr>
          <p:spPr>
            <a:xfrm>
              <a:off x="3595570" y="4386883"/>
              <a:ext cx="117405" cy="117405"/>
            </a:xfrm>
            <a:prstGeom prst="ellipse">
              <a:avLst/>
            </a:prstGeom>
            <a:solidFill>
              <a:srgbClr val="EF7F46">
                <a:alpha val="100000"/>
              </a:srgbClr>
            </a:solidFill>
            <a:ln w="9000" cap="rnd">
              <a:solidFill>
                <a:srgbClr val="EF7F46">
                  <a:alpha val="100000"/>
                </a:srgbClr>
              </a:solidFill>
              <a:prstDash val="solid"/>
              <a:round/>
            </a:ln>
          </p:spPr>
          <p:txBody>
            <a:bodyPr/>
            <a:lstStyle/>
            <a:p/>
          </p:txBody>
        </p:sp>
        <p:sp>
          <p:nvSpPr>
            <p:cNvPr id="158" name="pt158"/>
            <p:cNvSpPr/>
            <p:nvPr/>
          </p:nvSpPr>
          <p:spPr>
            <a:xfrm>
              <a:off x="4767492" y="3854966"/>
              <a:ext cx="117405" cy="117405"/>
            </a:xfrm>
            <a:prstGeom prst="ellipse">
              <a:avLst/>
            </a:prstGeom>
            <a:solidFill>
              <a:srgbClr val="EF7F46">
                <a:alpha val="100000"/>
              </a:srgbClr>
            </a:solidFill>
            <a:ln w="9000" cap="rnd">
              <a:solidFill>
                <a:srgbClr val="EF7F46">
                  <a:alpha val="100000"/>
                </a:srgbClr>
              </a:solidFill>
              <a:prstDash val="solid"/>
              <a:round/>
            </a:ln>
          </p:spPr>
          <p:txBody>
            <a:bodyPr/>
            <a:lstStyle/>
            <a:p/>
          </p:txBody>
        </p:sp>
        <p:sp>
          <p:nvSpPr>
            <p:cNvPr id="159" name="pt159"/>
            <p:cNvSpPr/>
            <p:nvPr/>
          </p:nvSpPr>
          <p:spPr>
            <a:xfrm>
              <a:off x="5939414" y="4209577"/>
              <a:ext cx="117405" cy="117405"/>
            </a:xfrm>
            <a:prstGeom prst="ellipse">
              <a:avLst/>
            </a:prstGeom>
            <a:solidFill>
              <a:srgbClr val="EF7F46">
                <a:alpha val="100000"/>
              </a:srgbClr>
            </a:solidFill>
            <a:ln w="9000" cap="rnd">
              <a:solidFill>
                <a:srgbClr val="EF7F46">
                  <a:alpha val="100000"/>
                </a:srgbClr>
              </a:solidFill>
              <a:prstDash val="solid"/>
              <a:round/>
            </a:ln>
          </p:spPr>
          <p:txBody>
            <a:bodyPr/>
            <a:lstStyle/>
            <a:p/>
          </p:txBody>
        </p:sp>
        <p:sp>
          <p:nvSpPr>
            <p:cNvPr id="160" name="pt160"/>
            <p:cNvSpPr/>
            <p:nvPr/>
          </p:nvSpPr>
          <p:spPr>
            <a:xfrm>
              <a:off x="7111335" y="4386883"/>
              <a:ext cx="117405" cy="117405"/>
            </a:xfrm>
            <a:prstGeom prst="ellipse">
              <a:avLst/>
            </a:prstGeom>
            <a:solidFill>
              <a:srgbClr val="EF7F46">
                <a:alpha val="100000"/>
              </a:srgbClr>
            </a:solidFill>
            <a:ln w="9000" cap="rnd">
              <a:solidFill>
                <a:srgbClr val="EF7F46">
                  <a:alpha val="100000"/>
                </a:srgbClr>
              </a:solidFill>
              <a:prstDash val="solid"/>
              <a:round/>
            </a:ln>
          </p:spPr>
          <p:txBody>
            <a:bodyPr/>
            <a:lstStyle/>
            <a:p/>
          </p:txBody>
        </p:sp>
        <p:sp>
          <p:nvSpPr>
            <p:cNvPr id="161" name="pt161"/>
            <p:cNvSpPr/>
            <p:nvPr/>
          </p:nvSpPr>
          <p:spPr>
            <a:xfrm>
              <a:off x="4767492" y="4032272"/>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62" name="pt162"/>
            <p:cNvSpPr/>
            <p:nvPr/>
          </p:nvSpPr>
          <p:spPr>
            <a:xfrm>
              <a:off x="5939414" y="438688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63" name="pt163"/>
            <p:cNvSpPr/>
            <p:nvPr/>
          </p:nvSpPr>
          <p:spPr>
            <a:xfrm>
              <a:off x="7111335" y="4564188"/>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64" name="pt164"/>
            <p:cNvSpPr/>
            <p:nvPr/>
          </p:nvSpPr>
          <p:spPr>
            <a:xfrm>
              <a:off x="4767492" y="4209577"/>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65" name="pt165"/>
            <p:cNvSpPr/>
            <p:nvPr/>
          </p:nvSpPr>
          <p:spPr>
            <a:xfrm>
              <a:off x="3595570" y="4564188"/>
              <a:ext cx="117405" cy="117405"/>
            </a:xfrm>
            <a:prstGeom prst="ellipse">
              <a:avLst/>
            </a:prstGeom>
            <a:solidFill>
              <a:srgbClr val="00BF77">
                <a:alpha val="100000"/>
              </a:srgbClr>
            </a:solidFill>
            <a:ln w="9000" cap="rnd">
              <a:solidFill>
                <a:srgbClr val="00BF77">
                  <a:alpha val="100000"/>
                </a:srgbClr>
              </a:solidFill>
              <a:prstDash val="solid"/>
              <a:round/>
            </a:ln>
          </p:spPr>
          <p:txBody>
            <a:bodyPr/>
            <a:lstStyle/>
            <a:p/>
          </p:txBody>
        </p:sp>
        <p:sp>
          <p:nvSpPr>
            <p:cNvPr id="166" name="pt166"/>
            <p:cNvSpPr/>
            <p:nvPr/>
          </p:nvSpPr>
          <p:spPr>
            <a:xfrm>
              <a:off x="4767492" y="4386883"/>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67" name="pt167"/>
            <p:cNvSpPr/>
            <p:nvPr/>
          </p:nvSpPr>
          <p:spPr>
            <a:xfrm>
              <a:off x="2423649" y="4564188"/>
              <a:ext cx="117405" cy="117405"/>
            </a:xfrm>
            <a:prstGeom prst="ellipse">
              <a:avLst/>
            </a:prstGeom>
            <a:solidFill>
              <a:srgbClr val="00BF77">
                <a:alpha val="100000"/>
              </a:srgbClr>
            </a:solidFill>
            <a:ln w="9000" cap="rnd">
              <a:solidFill>
                <a:srgbClr val="00BF77">
                  <a:alpha val="100000"/>
                </a:srgbClr>
              </a:solidFill>
              <a:prstDash val="solid"/>
              <a:round/>
            </a:ln>
          </p:spPr>
          <p:txBody>
            <a:bodyPr/>
            <a:lstStyle/>
            <a:p/>
          </p:txBody>
        </p:sp>
        <p:sp>
          <p:nvSpPr>
            <p:cNvPr id="168" name="pt168"/>
            <p:cNvSpPr/>
            <p:nvPr/>
          </p:nvSpPr>
          <p:spPr>
            <a:xfrm>
              <a:off x="2423649" y="474149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69" name="pt169"/>
            <p:cNvSpPr/>
            <p:nvPr/>
          </p:nvSpPr>
          <p:spPr>
            <a:xfrm>
              <a:off x="3595570" y="474149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70" name="pt170"/>
            <p:cNvSpPr/>
            <p:nvPr/>
          </p:nvSpPr>
          <p:spPr>
            <a:xfrm>
              <a:off x="4767492" y="4564188"/>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71" name="pt171"/>
            <p:cNvSpPr/>
            <p:nvPr/>
          </p:nvSpPr>
          <p:spPr>
            <a:xfrm>
              <a:off x="5939414" y="4564188"/>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72" name="pt172"/>
            <p:cNvSpPr/>
            <p:nvPr/>
          </p:nvSpPr>
          <p:spPr>
            <a:xfrm>
              <a:off x="3595570" y="4918800"/>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73" name="pt173"/>
            <p:cNvSpPr/>
            <p:nvPr/>
          </p:nvSpPr>
          <p:spPr>
            <a:xfrm>
              <a:off x="4767492" y="4741494"/>
              <a:ext cx="117405" cy="117405"/>
            </a:xfrm>
            <a:prstGeom prst="ellipse">
              <a:avLst/>
            </a:prstGeom>
            <a:solidFill>
              <a:srgbClr val="00BF77">
                <a:alpha val="100000"/>
              </a:srgbClr>
            </a:solidFill>
            <a:ln w="9000" cap="rnd">
              <a:solidFill>
                <a:srgbClr val="00BF77">
                  <a:alpha val="100000"/>
                </a:srgbClr>
              </a:solidFill>
              <a:prstDash val="solid"/>
              <a:round/>
            </a:ln>
          </p:spPr>
          <p:txBody>
            <a:bodyPr/>
            <a:lstStyle/>
            <a:p/>
          </p:txBody>
        </p:sp>
        <p:sp>
          <p:nvSpPr>
            <p:cNvPr id="174" name="pt174"/>
            <p:cNvSpPr/>
            <p:nvPr/>
          </p:nvSpPr>
          <p:spPr>
            <a:xfrm>
              <a:off x="5939414" y="4741494"/>
              <a:ext cx="117405" cy="117405"/>
            </a:xfrm>
            <a:prstGeom prst="ellipse">
              <a:avLst/>
            </a:prstGeom>
            <a:solidFill>
              <a:srgbClr val="00BF77">
                <a:alpha val="100000"/>
              </a:srgbClr>
            </a:solidFill>
            <a:ln w="9000" cap="rnd">
              <a:solidFill>
                <a:srgbClr val="00BF77">
                  <a:alpha val="100000"/>
                </a:srgbClr>
              </a:solidFill>
              <a:prstDash val="solid"/>
              <a:round/>
            </a:ln>
          </p:spPr>
          <p:txBody>
            <a:bodyPr/>
            <a:lstStyle/>
            <a:p/>
          </p:txBody>
        </p:sp>
        <p:sp>
          <p:nvSpPr>
            <p:cNvPr id="175" name="pt175"/>
            <p:cNvSpPr/>
            <p:nvPr/>
          </p:nvSpPr>
          <p:spPr>
            <a:xfrm>
              <a:off x="7111335" y="4741494"/>
              <a:ext cx="117405" cy="117405"/>
            </a:xfrm>
            <a:prstGeom prst="ellipse">
              <a:avLst/>
            </a:prstGeom>
            <a:solidFill>
              <a:srgbClr val="00BF77">
                <a:alpha val="100000"/>
              </a:srgbClr>
            </a:solidFill>
            <a:ln w="9000" cap="rnd">
              <a:solidFill>
                <a:srgbClr val="00BF77">
                  <a:alpha val="100000"/>
                </a:srgbClr>
              </a:solidFill>
              <a:prstDash val="solid"/>
              <a:round/>
            </a:ln>
          </p:spPr>
          <p:txBody>
            <a:bodyPr/>
            <a:lstStyle/>
            <a:p/>
          </p:txBody>
        </p:sp>
        <p:sp>
          <p:nvSpPr>
            <p:cNvPr id="176" name="pt176"/>
            <p:cNvSpPr/>
            <p:nvPr/>
          </p:nvSpPr>
          <p:spPr>
            <a:xfrm>
              <a:off x="7111335" y="491880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77" name="pt177"/>
            <p:cNvSpPr/>
            <p:nvPr/>
          </p:nvSpPr>
          <p:spPr>
            <a:xfrm>
              <a:off x="2423649" y="4918800"/>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78" name="pt178"/>
            <p:cNvSpPr/>
            <p:nvPr/>
          </p:nvSpPr>
          <p:spPr>
            <a:xfrm>
              <a:off x="5939414" y="4918800"/>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79" name="pt179"/>
            <p:cNvSpPr/>
            <p:nvPr/>
          </p:nvSpPr>
          <p:spPr>
            <a:xfrm>
              <a:off x="4767492" y="4918800"/>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80" name="pt180"/>
            <p:cNvSpPr/>
            <p:nvPr/>
          </p:nvSpPr>
          <p:spPr>
            <a:xfrm>
              <a:off x="4767492" y="50961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81" name="pt181"/>
            <p:cNvSpPr/>
            <p:nvPr/>
          </p:nvSpPr>
          <p:spPr>
            <a:xfrm>
              <a:off x="5939414" y="509610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82" name="pt182"/>
            <p:cNvSpPr/>
            <p:nvPr/>
          </p:nvSpPr>
          <p:spPr>
            <a:xfrm>
              <a:off x="2423649" y="50961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83" name="pt183"/>
            <p:cNvSpPr/>
            <p:nvPr/>
          </p:nvSpPr>
          <p:spPr>
            <a:xfrm>
              <a:off x="3595570" y="50961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84" name="pt184"/>
            <p:cNvSpPr/>
            <p:nvPr/>
          </p:nvSpPr>
          <p:spPr>
            <a:xfrm>
              <a:off x="2423649" y="5273411"/>
              <a:ext cx="117405" cy="117405"/>
            </a:xfrm>
            <a:prstGeom prst="ellipse">
              <a:avLst/>
            </a:prstGeom>
            <a:solidFill>
              <a:srgbClr val="00AEF9">
                <a:alpha val="100000"/>
              </a:srgbClr>
            </a:solidFill>
            <a:ln w="9000" cap="rnd">
              <a:solidFill>
                <a:srgbClr val="00AEF9">
                  <a:alpha val="100000"/>
                </a:srgbClr>
              </a:solidFill>
              <a:prstDash val="solid"/>
              <a:round/>
            </a:ln>
          </p:spPr>
          <p:txBody>
            <a:bodyPr/>
            <a:lstStyle/>
            <a:p/>
          </p:txBody>
        </p:sp>
        <p:sp>
          <p:nvSpPr>
            <p:cNvPr id="185" name="pt185"/>
            <p:cNvSpPr/>
            <p:nvPr/>
          </p:nvSpPr>
          <p:spPr>
            <a:xfrm>
              <a:off x="3595570" y="5273411"/>
              <a:ext cx="117405" cy="117405"/>
            </a:xfrm>
            <a:prstGeom prst="ellipse">
              <a:avLst/>
            </a:prstGeom>
            <a:solidFill>
              <a:srgbClr val="00AEF9">
                <a:alpha val="100000"/>
              </a:srgbClr>
            </a:solidFill>
            <a:ln w="9000" cap="rnd">
              <a:solidFill>
                <a:srgbClr val="00AEF9">
                  <a:alpha val="100000"/>
                </a:srgbClr>
              </a:solidFill>
              <a:prstDash val="solid"/>
              <a:round/>
            </a:ln>
          </p:spPr>
          <p:txBody>
            <a:bodyPr/>
            <a:lstStyle/>
            <a:p/>
          </p:txBody>
        </p:sp>
        <p:sp>
          <p:nvSpPr>
            <p:cNvPr id="186" name="pt186"/>
            <p:cNvSpPr/>
            <p:nvPr/>
          </p:nvSpPr>
          <p:spPr>
            <a:xfrm>
              <a:off x="4767492" y="5273411"/>
              <a:ext cx="117405" cy="117405"/>
            </a:xfrm>
            <a:prstGeom prst="ellipse">
              <a:avLst/>
            </a:prstGeom>
            <a:solidFill>
              <a:srgbClr val="00AEF9">
                <a:alpha val="100000"/>
              </a:srgbClr>
            </a:solidFill>
            <a:ln w="9000" cap="rnd">
              <a:solidFill>
                <a:srgbClr val="00AEF9">
                  <a:alpha val="100000"/>
                </a:srgbClr>
              </a:solidFill>
              <a:prstDash val="solid"/>
              <a:round/>
            </a:ln>
          </p:spPr>
          <p:txBody>
            <a:bodyPr/>
            <a:lstStyle/>
            <a:p/>
          </p:txBody>
        </p:sp>
        <p:sp>
          <p:nvSpPr>
            <p:cNvPr id="187" name="pt187"/>
            <p:cNvSpPr/>
            <p:nvPr/>
          </p:nvSpPr>
          <p:spPr>
            <a:xfrm>
              <a:off x="5939414" y="5273411"/>
              <a:ext cx="117405" cy="117405"/>
            </a:xfrm>
            <a:prstGeom prst="ellipse">
              <a:avLst/>
            </a:prstGeom>
            <a:solidFill>
              <a:srgbClr val="00AEF9">
                <a:alpha val="100000"/>
              </a:srgbClr>
            </a:solidFill>
            <a:ln w="9000" cap="rnd">
              <a:solidFill>
                <a:srgbClr val="00AEF9">
                  <a:alpha val="100000"/>
                </a:srgbClr>
              </a:solidFill>
              <a:prstDash val="solid"/>
              <a:round/>
            </a:ln>
          </p:spPr>
          <p:txBody>
            <a:bodyPr/>
            <a:lstStyle/>
            <a:p/>
          </p:txBody>
        </p:sp>
        <p:sp>
          <p:nvSpPr>
            <p:cNvPr id="188" name="pt188"/>
            <p:cNvSpPr/>
            <p:nvPr/>
          </p:nvSpPr>
          <p:spPr>
            <a:xfrm>
              <a:off x="7111335" y="5096105"/>
              <a:ext cx="117405" cy="117405"/>
            </a:xfrm>
            <a:prstGeom prst="ellipse">
              <a:avLst/>
            </a:prstGeom>
            <a:solidFill>
              <a:srgbClr val="00AEF9">
                <a:alpha val="100000"/>
              </a:srgbClr>
            </a:solidFill>
            <a:ln w="9000" cap="rnd">
              <a:solidFill>
                <a:srgbClr val="00AEF9">
                  <a:alpha val="100000"/>
                </a:srgbClr>
              </a:solidFill>
              <a:prstDash val="solid"/>
              <a:round/>
            </a:ln>
          </p:spPr>
          <p:txBody>
            <a:bodyPr/>
            <a:lstStyle/>
            <a:p/>
          </p:txBody>
        </p:sp>
        <p:sp>
          <p:nvSpPr>
            <p:cNvPr id="189" name="pt189"/>
            <p:cNvSpPr/>
            <p:nvPr/>
          </p:nvSpPr>
          <p:spPr>
            <a:xfrm>
              <a:off x="2423649" y="5450716"/>
              <a:ext cx="117405" cy="117405"/>
            </a:xfrm>
            <a:prstGeom prst="ellipse">
              <a:avLst/>
            </a:prstGeom>
            <a:solidFill>
              <a:srgbClr val="FF62C1">
                <a:alpha val="100000"/>
              </a:srgbClr>
            </a:solidFill>
            <a:ln w="9000" cap="rnd">
              <a:solidFill>
                <a:srgbClr val="FF62C1">
                  <a:alpha val="100000"/>
                </a:srgbClr>
              </a:solidFill>
              <a:prstDash val="solid"/>
              <a:round/>
            </a:ln>
          </p:spPr>
          <p:txBody>
            <a:bodyPr/>
            <a:lstStyle/>
            <a:p/>
          </p:txBody>
        </p:sp>
        <p:sp>
          <p:nvSpPr>
            <p:cNvPr id="190" name="pt190"/>
            <p:cNvSpPr/>
            <p:nvPr/>
          </p:nvSpPr>
          <p:spPr>
            <a:xfrm>
              <a:off x="3595570" y="5450716"/>
              <a:ext cx="117405" cy="117405"/>
            </a:xfrm>
            <a:prstGeom prst="ellipse">
              <a:avLst/>
            </a:prstGeom>
            <a:solidFill>
              <a:srgbClr val="FF62C1">
                <a:alpha val="100000"/>
              </a:srgbClr>
            </a:solidFill>
            <a:ln w="9000" cap="rnd">
              <a:solidFill>
                <a:srgbClr val="FF62C1">
                  <a:alpha val="100000"/>
                </a:srgbClr>
              </a:solidFill>
              <a:prstDash val="solid"/>
              <a:round/>
            </a:ln>
          </p:spPr>
          <p:txBody>
            <a:bodyPr/>
            <a:lstStyle/>
            <a:p/>
          </p:txBody>
        </p:sp>
        <p:sp>
          <p:nvSpPr>
            <p:cNvPr id="191" name="pt191"/>
            <p:cNvSpPr/>
            <p:nvPr/>
          </p:nvSpPr>
          <p:spPr>
            <a:xfrm>
              <a:off x="4767492" y="5450716"/>
              <a:ext cx="117405" cy="117405"/>
            </a:xfrm>
            <a:prstGeom prst="ellipse">
              <a:avLst/>
            </a:prstGeom>
            <a:solidFill>
              <a:srgbClr val="FF62C1">
                <a:alpha val="100000"/>
              </a:srgbClr>
            </a:solidFill>
            <a:ln w="9000" cap="rnd">
              <a:solidFill>
                <a:srgbClr val="FF62C1">
                  <a:alpha val="100000"/>
                </a:srgbClr>
              </a:solidFill>
              <a:prstDash val="solid"/>
              <a:round/>
            </a:ln>
          </p:spPr>
          <p:txBody>
            <a:bodyPr/>
            <a:lstStyle/>
            <a:p/>
          </p:txBody>
        </p:sp>
        <p:sp>
          <p:nvSpPr>
            <p:cNvPr id="192" name="pt192"/>
            <p:cNvSpPr/>
            <p:nvPr/>
          </p:nvSpPr>
          <p:spPr>
            <a:xfrm>
              <a:off x="5939414" y="5450716"/>
              <a:ext cx="117405" cy="117405"/>
            </a:xfrm>
            <a:prstGeom prst="ellipse">
              <a:avLst/>
            </a:prstGeom>
            <a:solidFill>
              <a:srgbClr val="FF62C1">
                <a:alpha val="100000"/>
              </a:srgbClr>
            </a:solidFill>
            <a:ln w="9000" cap="rnd">
              <a:solidFill>
                <a:srgbClr val="FF62C1">
                  <a:alpha val="100000"/>
                </a:srgbClr>
              </a:solidFill>
              <a:prstDash val="solid"/>
              <a:round/>
            </a:ln>
          </p:spPr>
          <p:txBody>
            <a:bodyPr/>
            <a:lstStyle/>
            <a:p/>
          </p:txBody>
        </p:sp>
        <p:sp>
          <p:nvSpPr>
            <p:cNvPr id="193" name="pt193"/>
            <p:cNvSpPr/>
            <p:nvPr/>
          </p:nvSpPr>
          <p:spPr>
            <a:xfrm>
              <a:off x="7111335" y="5273411"/>
              <a:ext cx="117405" cy="117405"/>
            </a:xfrm>
            <a:prstGeom prst="ellipse">
              <a:avLst/>
            </a:prstGeom>
            <a:solidFill>
              <a:srgbClr val="FF62C1">
                <a:alpha val="100000"/>
              </a:srgbClr>
            </a:solidFill>
            <a:ln w="9000" cap="rnd">
              <a:solidFill>
                <a:srgbClr val="FF62C1">
                  <a:alpha val="100000"/>
                </a:srgbClr>
              </a:solidFill>
              <a:prstDash val="solid"/>
              <a:round/>
            </a:ln>
          </p:spPr>
          <p:txBody>
            <a:bodyPr/>
            <a:lstStyle/>
            <a:p/>
          </p:txBody>
        </p:sp>
        <p:sp>
          <p:nvSpPr>
            <p:cNvPr id="194" name="pt194"/>
            <p:cNvSpPr/>
            <p:nvPr/>
          </p:nvSpPr>
          <p:spPr>
            <a:xfrm>
              <a:off x="7111335" y="5450716"/>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95" name="pt195"/>
            <p:cNvSpPr/>
            <p:nvPr/>
          </p:nvSpPr>
          <p:spPr>
            <a:xfrm>
              <a:off x="7111335"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96" name="pt196"/>
            <p:cNvSpPr/>
            <p:nvPr/>
          </p:nvSpPr>
          <p:spPr>
            <a:xfrm>
              <a:off x="2423649"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97" name="pt197"/>
            <p:cNvSpPr/>
            <p:nvPr/>
          </p:nvSpPr>
          <p:spPr>
            <a:xfrm>
              <a:off x="3595570"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98" name="pt198"/>
            <p:cNvSpPr/>
            <p:nvPr/>
          </p:nvSpPr>
          <p:spPr>
            <a:xfrm>
              <a:off x="4767492"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99" name="pt199"/>
            <p:cNvSpPr/>
            <p:nvPr/>
          </p:nvSpPr>
          <p:spPr>
            <a:xfrm>
              <a:off x="5939414"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200" name="tx200"/>
            <p:cNvSpPr/>
            <p:nvPr/>
          </p:nvSpPr>
          <p:spPr>
            <a:xfrm>
              <a:off x="1241819" y="858143"/>
              <a:ext cx="112334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Indonesia (1,162,000)</a:t>
              </a:r>
            </a:p>
          </p:txBody>
        </p:sp>
        <p:sp>
          <p:nvSpPr>
            <p:cNvPr id="201" name="tx201"/>
            <p:cNvSpPr/>
            <p:nvPr/>
          </p:nvSpPr>
          <p:spPr>
            <a:xfrm>
              <a:off x="1280315" y="1035448"/>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(536,000)</a:t>
              </a:r>
            </a:p>
          </p:txBody>
        </p:sp>
        <p:sp>
          <p:nvSpPr>
            <p:cNvPr id="202" name="tx202"/>
            <p:cNvSpPr/>
            <p:nvPr/>
          </p:nvSpPr>
          <p:spPr>
            <a:xfrm>
              <a:off x="1366086" y="1212754"/>
              <a:ext cx="9990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(187,000)</a:t>
              </a:r>
            </a:p>
          </p:txBody>
        </p:sp>
        <p:sp>
          <p:nvSpPr>
            <p:cNvPr id="203" name="tx203"/>
            <p:cNvSpPr/>
            <p:nvPr/>
          </p:nvSpPr>
          <p:spPr>
            <a:xfrm>
              <a:off x="837654" y="1390060"/>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(147,000)</a:t>
              </a:r>
            </a:p>
          </p:txBody>
        </p:sp>
        <p:sp>
          <p:nvSpPr>
            <p:cNvPr id="204" name="tx204"/>
            <p:cNvSpPr/>
            <p:nvPr/>
          </p:nvSpPr>
          <p:spPr>
            <a:xfrm>
              <a:off x="1537170" y="1567365"/>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China (104,000)</a:t>
              </a:r>
            </a:p>
          </p:txBody>
        </p:sp>
        <p:sp>
          <p:nvSpPr>
            <p:cNvPr id="205" name="tx205"/>
            <p:cNvSpPr/>
            <p:nvPr/>
          </p:nvSpPr>
          <p:spPr>
            <a:xfrm>
              <a:off x="1652659" y="1744671"/>
              <a:ext cx="712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Laos (46,000)</a:t>
              </a:r>
            </a:p>
          </p:txBody>
        </p:sp>
        <p:sp>
          <p:nvSpPr>
            <p:cNvPr id="206" name="tx206"/>
            <p:cNvSpPr/>
            <p:nvPr/>
          </p:nvSpPr>
          <p:spPr>
            <a:xfrm>
              <a:off x="1376784" y="1921976"/>
              <a:ext cx="988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Cambodia (29,000)</a:t>
              </a:r>
            </a:p>
          </p:txBody>
        </p:sp>
        <p:sp>
          <p:nvSpPr>
            <p:cNvPr id="207" name="tx207"/>
            <p:cNvSpPr/>
            <p:nvPr/>
          </p:nvSpPr>
          <p:spPr>
            <a:xfrm>
              <a:off x="1447284" y="2099282"/>
              <a:ext cx="9178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Malaysia (21,000)</a:t>
              </a:r>
            </a:p>
          </p:txBody>
        </p:sp>
        <p:sp>
          <p:nvSpPr>
            <p:cNvPr id="208" name="tx208"/>
            <p:cNvSpPr/>
            <p:nvPr/>
          </p:nvSpPr>
          <p:spPr>
            <a:xfrm>
              <a:off x="1453685" y="2276588"/>
              <a:ext cx="9114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Australia (15,000)</a:t>
              </a:r>
            </a:p>
          </p:txBody>
        </p:sp>
        <p:sp>
          <p:nvSpPr>
            <p:cNvPr id="209" name="tx209"/>
            <p:cNvSpPr/>
            <p:nvPr/>
          </p:nvSpPr>
          <p:spPr>
            <a:xfrm>
              <a:off x="1652659" y="2453893"/>
              <a:ext cx="712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Japan (8,000)</a:t>
              </a:r>
            </a:p>
          </p:txBody>
        </p:sp>
        <p:sp>
          <p:nvSpPr>
            <p:cNvPr id="210" name="tx210"/>
            <p:cNvSpPr/>
            <p:nvPr/>
          </p:nvSpPr>
          <p:spPr>
            <a:xfrm>
              <a:off x="1049337" y="2631199"/>
              <a:ext cx="131582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Republic of Korea (5,000)</a:t>
              </a:r>
            </a:p>
          </p:txBody>
        </p:sp>
        <p:sp>
          <p:nvSpPr>
            <p:cNvPr id="211" name="tx211"/>
            <p:cNvSpPr/>
            <p:nvPr/>
          </p:nvSpPr>
          <p:spPr>
            <a:xfrm>
              <a:off x="1286990" y="2808504"/>
              <a:ext cx="10781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New Zealand (4,000)</a:t>
              </a:r>
            </a:p>
          </p:txBody>
        </p:sp>
        <p:sp>
          <p:nvSpPr>
            <p:cNvPr id="212" name="tx212"/>
            <p:cNvSpPr/>
            <p:nvPr/>
          </p:nvSpPr>
          <p:spPr>
            <a:xfrm>
              <a:off x="1545765" y="2985810"/>
              <a:ext cx="8193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Vanuatu (3,000)</a:t>
              </a:r>
            </a:p>
          </p:txBody>
        </p:sp>
        <p:sp>
          <p:nvSpPr>
            <p:cNvPr id="213" name="tx213"/>
            <p:cNvSpPr/>
            <p:nvPr/>
          </p:nvSpPr>
          <p:spPr>
            <a:xfrm>
              <a:off x="1498674" y="3163115"/>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Mongolia (2,000)</a:t>
              </a:r>
            </a:p>
          </p:txBody>
        </p:sp>
        <p:sp>
          <p:nvSpPr>
            <p:cNvPr id="214" name="tx214"/>
            <p:cNvSpPr/>
            <p:nvPr/>
          </p:nvSpPr>
          <p:spPr>
            <a:xfrm>
              <a:off x="1113528" y="3340421"/>
              <a:ext cx="125163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Solomon Islands (1,000)</a:t>
              </a:r>
            </a:p>
          </p:txBody>
        </p:sp>
        <p:sp>
          <p:nvSpPr>
            <p:cNvPr id="215" name="tx215"/>
            <p:cNvSpPr/>
            <p:nvPr/>
          </p:nvSpPr>
          <p:spPr>
            <a:xfrm>
              <a:off x="1469687" y="3517727"/>
              <a:ext cx="8954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Singapore (&lt;500)</a:t>
              </a:r>
            </a:p>
          </p:txBody>
        </p:sp>
        <p:sp>
          <p:nvSpPr>
            <p:cNvPr id="216" name="tx216"/>
            <p:cNvSpPr/>
            <p:nvPr/>
          </p:nvSpPr>
          <p:spPr>
            <a:xfrm>
              <a:off x="1630256" y="3695032"/>
              <a:ext cx="7349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Samoa (&lt;500)</a:t>
              </a:r>
            </a:p>
          </p:txBody>
        </p:sp>
        <p:sp>
          <p:nvSpPr>
            <p:cNvPr id="217" name="tx217"/>
            <p:cNvSpPr/>
            <p:nvPr/>
          </p:nvSpPr>
          <p:spPr>
            <a:xfrm>
              <a:off x="1848432" y="3872338"/>
              <a:ext cx="51672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Fiji (&lt;200)</a:t>
              </a:r>
            </a:p>
          </p:txBody>
        </p:sp>
        <p:sp>
          <p:nvSpPr>
            <p:cNvPr id="218" name="tx218"/>
            <p:cNvSpPr/>
            <p:nvPr/>
          </p:nvSpPr>
          <p:spPr>
            <a:xfrm>
              <a:off x="1437592" y="4049643"/>
              <a:ext cx="9275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Micronesia (&lt;200)</a:t>
              </a:r>
            </a:p>
          </p:txBody>
        </p:sp>
        <p:sp>
          <p:nvSpPr>
            <p:cNvPr id="219" name="tx219"/>
            <p:cNvSpPr/>
            <p:nvPr/>
          </p:nvSpPr>
          <p:spPr>
            <a:xfrm>
              <a:off x="1642966" y="4226949"/>
              <a:ext cx="7221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Kiribati (&lt;100)</a:t>
              </a:r>
            </a:p>
          </p:txBody>
        </p:sp>
        <p:sp>
          <p:nvSpPr>
            <p:cNvPr id="220" name="tx220"/>
            <p:cNvSpPr/>
            <p:nvPr/>
          </p:nvSpPr>
          <p:spPr>
            <a:xfrm>
              <a:off x="1014042" y="4404255"/>
              <a:ext cx="13511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Brunei Darussalam (&lt;100)</a:t>
              </a:r>
            </a:p>
          </p:txBody>
        </p:sp>
        <p:sp>
          <p:nvSpPr>
            <p:cNvPr id="221" name="tx221"/>
            <p:cNvSpPr/>
            <p:nvPr/>
          </p:nvSpPr>
          <p:spPr>
            <a:xfrm>
              <a:off x="1161534" y="4581560"/>
              <a:ext cx="120362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Marshall Islands (&lt;100)</a:t>
              </a:r>
            </a:p>
          </p:txBody>
        </p:sp>
        <p:sp>
          <p:nvSpPr>
            <p:cNvPr id="222" name="tx222"/>
            <p:cNvSpPr/>
            <p:nvPr/>
          </p:nvSpPr>
          <p:spPr>
            <a:xfrm>
              <a:off x="1681554" y="4758866"/>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Tonga (&lt;100)</a:t>
              </a:r>
            </a:p>
          </p:txBody>
        </p:sp>
        <p:sp>
          <p:nvSpPr>
            <p:cNvPr id="223" name="tx223"/>
            <p:cNvSpPr/>
            <p:nvPr/>
          </p:nvSpPr>
          <p:spPr>
            <a:xfrm>
              <a:off x="1328412" y="4936171"/>
              <a:ext cx="103674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Cook Islands (&lt;100)</a:t>
              </a:r>
            </a:p>
          </p:txBody>
        </p:sp>
        <p:sp>
          <p:nvSpPr>
            <p:cNvPr id="224" name="tx224"/>
            <p:cNvSpPr/>
            <p:nvPr/>
          </p:nvSpPr>
          <p:spPr>
            <a:xfrm>
              <a:off x="1681554" y="5113477"/>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Nauru (&lt;100)</a:t>
              </a:r>
            </a:p>
          </p:txBody>
        </p:sp>
        <p:sp>
          <p:nvSpPr>
            <p:cNvPr id="225" name="tx225"/>
            <p:cNvSpPr/>
            <p:nvPr/>
          </p:nvSpPr>
          <p:spPr>
            <a:xfrm>
              <a:off x="1700756" y="5290782"/>
              <a:ext cx="664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Palau (&lt;100)</a:t>
              </a:r>
            </a:p>
          </p:txBody>
        </p:sp>
        <p:sp>
          <p:nvSpPr>
            <p:cNvPr id="226" name="tx226"/>
            <p:cNvSpPr/>
            <p:nvPr/>
          </p:nvSpPr>
          <p:spPr>
            <a:xfrm>
              <a:off x="1653756" y="5468088"/>
              <a:ext cx="711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Tuvalu (&lt;100)</a:t>
              </a:r>
            </a:p>
          </p:txBody>
        </p:sp>
        <p:sp>
          <p:nvSpPr>
            <p:cNvPr id="227" name="tx227"/>
            <p:cNvSpPr/>
            <p:nvPr/>
          </p:nvSpPr>
          <p:spPr>
            <a:xfrm>
              <a:off x="1758546" y="5645394"/>
              <a:ext cx="6066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Niue (&lt;100)</a:t>
              </a:r>
            </a:p>
          </p:txBody>
        </p:sp>
        <p:sp>
          <p:nvSpPr>
            <p:cNvPr id="228" name="tx228"/>
            <p:cNvSpPr/>
            <p:nvPr/>
          </p:nvSpPr>
          <p:spPr>
            <a:xfrm>
              <a:off x="7287230" y="858143"/>
              <a:ext cx="10270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Indonesia (657,000)</a:t>
              </a:r>
            </a:p>
          </p:txBody>
        </p:sp>
        <p:sp>
          <p:nvSpPr>
            <p:cNvPr id="229" name="tx229"/>
            <p:cNvSpPr/>
            <p:nvPr/>
          </p:nvSpPr>
          <p:spPr>
            <a:xfrm>
              <a:off x="7287230" y="1035448"/>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(381,000)</a:t>
              </a:r>
            </a:p>
          </p:txBody>
        </p:sp>
        <p:sp>
          <p:nvSpPr>
            <p:cNvPr id="230" name="tx230"/>
            <p:cNvSpPr/>
            <p:nvPr/>
          </p:nvSpPr>
          <p:spPr>
            <a:xfrm>
              <a:off x="7287230" y="1212754"/>
              <a:ext cx="8279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China (260,000)</a:t>
              </a:r>
            </a:p>
          </p:txBody>
        </p:sp>
        <p:sp>
          <p:nvSpPr>
            <p:cNvPr id="231" name="tx231"/>
            <p:cNvSpPr/>
            <p:nvPr/>
          </p:nvSpPr>
          <p:spPr>
            <a:xfrm>
              <a:off x="7287230" y="1390060"/>
              <a:ext cx="15275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Papua New Guinea (128,000)</a:t>
              </a:r>
            </a:p>
          </p:txBody>
        </p:sp>
        <p:sp>
          <p:nvSpPr>
            <p:cNvPr id="232" name="tx232"/>
            <p:cNvSpPr/>
            <p:nvPr/>
          </p:nvSpPr>
          <p:spPr>
            <a:xfrm>
              <a:off x="7287230" y="1567365"/>
              <a:ext cx="77669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Japan (67,000)</a:t>
              </a:r>
            </a:p>
          </p:txBody>
        </p:sp>
        <p:sp>
          <p:nvSpPr>
            <p:cNvPr id="233" name="tx233"/>
            <p:cNvSpPr/>
            <p:nvPr/>
          </p:nvSpPr>
          <p:spPr>
            <a:xfrm>
              <a:off x="7287230" y="1744671"/>
              <a:ext cx="988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Cambodia (45,000)</a:t>
              </a:r>
            </a:p>
          </p:txBody>
        </p:sp>
        <p:sp>
          <p:nvSpPr>
            <p:cNvPr id="234" name="tx234"/>
            <p:cNvSpPr/>
            <p:nvPr/>
          </p:nvSpPr>
          <p:spPr>
            <a:xfrm>
              <a:off x="7287230" y="1921976"/>
              <a:ext cx="712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Laos (41,000)</a:t>
              </a:r>
            </a:p>
          </p:txBody>
        </p:sp>
        <p:sp>
          <p:nvSpPr>
            <p:cNvPr id="235" name="tx235"/>
            <p:cNvSpPr/>
            <p:nvPr/>
          </p:nvSpPr>
          <p:spPr>
            <a:xfrm>
              <a:off x="7287230" y="2099282"/>
              <a:ext cx="9114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Australia (24,000)</a:t>
              </a:r>
            </a:p>
          </p:txBody>
        </p:sp>
        <p:sp>
          <p:nvSpPr>
            <p:cNvPr id="236" name="tx236"/>
            <p:cNvSpPr/>
            <p:nvPr/>
          </p:nvSpPr>
          <p:spPr>
            <a:xfrm>
              <a:off x="7287230" y="2276588"/>
              <a:ext cx="9178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Malaysia (22,000)</a:t>
              </a:r>
            </a:p>
          </p:txBody>
        </p:sp>
        <p:sp>
          <p:nvSpPr>
            <p:cNvPr id="237" name="tx237"/>
            <p:cNvSpPr/>
            <p:nvPr/>
          </p:nvSpPr>
          <p:spPr>
            <a:xfrm>
              <a:off x="7287230" y="2453893"/>
              <a:ext cx="9348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(13,000)</a:t>
              </a:r>
            </a:p>
          </p:txBody>
        </p:sp>
        <p:sp>
          <p:nvSpPr>
            <p:cNvPr id="238" name="tx238"/>
            <p:cNvSpPr/>
            <p:nvPr/>
          </p:nvSpPr>
          <p:spPr>
            <a:xfrm>
              <a:off x="7287230" y="2631199"/>
              <a:ext cx="131582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Republic of Korea (5,000)</a:t>
              </a:r>
            </a:p>
          </p:txBody>
        </p:sp>
        <p:sp>
          <p:nvSpPr>
            <p:cNvPr id="239" name="tx239"/>
            <p:cNvSpPr/>
            <p:nvPr/>
          </p:nvSpPr>
          <p:spPr>
            <a:xfrm>
              <a:off x="7287230" y="2808504"/>
              <a:ext cx="10781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New Zealand (5,000)</a:t>
              </a:r>
            </a:p>
          </p:txBody>
        </p:sp>
        <p:sp>
          <p:nvSpPr>
            <p:cNvPr id="240" name="tx240"/>
            <p:cNvSpPr/>
            <p:nvPr/>
          </p:nvSpPr>
          <p:spPr>
            <a:xfrm>
              <a:off x="7287230" y="2985810"/>
              <a:ext cx="125163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Solomon Islands (2,000)</a:t>
              </a:r>
            </a:p>
          </p:txBody>
        </p:sp>
        <p:sp>
          <p:nvSpPr>
            <p:cNvPr id="241" name="tx241"/>
            <p:cNvSpPr/>
            <p:nvPr/>
          </p:nvSpPr>
          <p:spPr>
            <a:xfrm>
              <a:off x="7287230" y="3163115"/>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Mongolia (2,000)</a:t>
              </a:r>
            </a:p>
          </p:txBody>
        </p:sp>
        <p:sp>
          <p:nvSpPr>
            <p:cNvPr id="242" name="tx242"/>
            <p:cNvSpPr/>
            <p:nvPr/>
          </p:nvSpPr>
          <p:spPr>
            <a:xfrm>
              <a:off x="7287230" y="3340421"/>
              <a:ext cx="9917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Singapore (&lt;1,000)</a:t>
              </a:r>
            </a:p>
          </p:txBody>
        </p:sp>
        <p:sp>
          <p:nvSpPr>
            <p:cNvPr id="243" name="tx243"/>
            <p:cNvSpPr/>
            <p:nvPr/>
          </p:nvSpPr>
          <p:spPr>
            <a:xfrm>
              <a:off x="7287230" y="3517727"/>
              <a:ext cx="61301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Fiji (&lt;1,000)</a:t>
              </a:r>
            </a:p>
          </p:txBody>
        </p:sp>
        <p:sp>
          <p:nvSpPr>
            <p:cNvPr id="244" name="tx244"/>
            <p:cNvSpPr/>
            <p:nvPr/>
          </p:nvSpPr>
          <p:spPr>
            <a:xfrm>
              <a:off x="7287230" y="3695032"/>
              <a:ext cx="7905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Vanuatu (&lt;500)</a:t>
              </a:r>
            </a:p>
          </p:txBody>
        </p:sp>
        <p:sp>
          <p:nvSpPr>
            <p:cNvPr id="245" name="tx245"/>
            <p:cNvSpPr/>
            <p:nvPr/>
          </p:nvSpPr>
          <p:spPr>
            <a:xfrm>
              <a:off x="7287230" y="3872338"/>
              <a:ext cx="9275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Micronesia (&lt;200)</a:t>
              </a:r>
            </a:p>
          </p:txBody>
        </p:sp>
        <p:sp>
          <p:nvSpPr>
            <p:cNvPr id="246" name="tx246"/>
            <p:cNvSpPr/>
            <p:nvPr/>
          </p:nvSpPr>
          <p:spPr>
            <a:xfrm>
              <a:off x="7287230" y="4049643"/>
              <a:ext cx="7221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Kiribati (&lt;100)</a:t>
              </a:r>
            </a:p>
          </p:txBody>
        </p:sp>
        <p:sp>
          <p:nvSpPr>
            <p:cNvPr id="247" name="tx247"/>
            <p:cNvSpPr/>
            <p:nvPr/>
          </p:nvSpPr>
          <p:spPr>
            <a:xfrm>
              <a:off x="7287230" y="4226949"/>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Tonga (&lt;100)</a:t>
              </a:r>
            </a:p>
          </p:txBody>
        </p:sp>
        <p:sp>
          <p:nvSpPr>
            <p:cNvPr id="248" name="tx248"/>
            <p:cNvSpPr/>
            <p:nvPr/>
          </p:nvSpPr>
          <p:spPr>
            <a:xfrm>
              <a:off x="7287230" y="4404255"/>
              <a:ext cx="13511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Brunei Darussalam (&lt;100)</a:t>
              </a:r>
            </a:p>
          </p:txBody>
        </p:sp>
        <p:sp>
          <p:nvSpPr>
            <p:cNvPr id="249" name="tx249"/>
            <p:cNvSpPr/>
            <p:nvPr/>
          </p:nvSpPr>
          <p:spPr>
            <a:xfrm>
              <a:off x="7287230" y="4581560"/>
              <a:ext cx="7349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Samoa (&lt;100)</a:t>
              </a:r>
            </a:p>
          </p:txBody>
        </p:sp>
        <p:sp>
          <p:nvSpPr>
            <p:cNvPr id="250" name="tx250"/>
            <p:cNvSpPr/>
            <p:nvPr/>
          </p:nvSpPr>
          <p:spPr>
            <a:xfrm>
              <a:off x="7287230" y="4758866"/>
              <a:ext cx="120362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Marshall Islands (&lt;100)</a:t>
              </a:r>
            </a:p>
          </p:txBody>
        </p:sp>
        <p:sp>
          <p:nvSpPr>
            <p:cNvPr id="251" name="tx251"/>
            <p:cNvSpPr/>
            <p:nvPr/>
          </p:nvSpPr>
          <p:spPr>
            <a:xfrm>
              <a:off x="7287230" y="4936171"/>
              <a:ext cx="6836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Nauru (&lt;100)</a:t>
              </a:r>
            </a:p>
          </p:txBody>
        </p:sp>
        <p:sp>
          <p:nvSpPr>
            <p:cNvPr id="252" name="tx252"/>
            <p:cNvSpPr/>
            <p:nvPr/>
          </p:nvSpPr>
          <p:spPr>
            <a:xfrm>
              <a:off x="7287230" y="5113477"/>
              <a:ext cx="664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Palau (&lt;100)</a:t>
              </a:r>
            </a:p>
          </p:txBody>
        </p:sp>
        <p:sp>
          <p:nvSpPr>
            <p:cNvPr id="253" name="tx253"/>
            <p:cNvSpPr/>
            <p:nvPr/>
          </p:nvSpPr>
          <p:spPr>
            <a:xfrm>
              <a:off x="7287230" y="5290782"/>
              <a:ext cx="7114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Tuvalu (&lt;100)</a:t>
              </a:r>
            </a:p>
          </p:txBody>
        </p:sp>
        <p:sp>
          <p:nvSpPr>
            <p:cNvPr id="254" name="tx254"/>
            <p:cNvSpPr/>
            <p:nvPr/>
          </p:nvSpPr>
          <p:spPr>
            <a:xfrm>
              <a:off x="7287230" y="5468088"/>
              <a:ext cx="103674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Cook Islands (&lt;100)</a:t>
              </a:r>
            </a:p>
          </p:txBody>
        </p:sp>
        <p:sp>
          <p:nvSpPr>
            <p:cNvPr id="255" name="tx255"/>
            <p:cNvSpPr/>
            <p:nvPr/>
          </p:nvSpPr>
          <p:spPr>
            <a:xfrm>
              <a:off x="7287230" y="5645394"/>
              <a:ext cx="6066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Niue (&lt;100)</a:t>
              </a:r>
            </a:p>
          </p:txBody>
        </p:sp>
        <p:sp>
          <p:nvSpPr>
            <p:cNvPr id="256" name="tx256"/>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257" name="tx257"/>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258" name="tx258"/>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259" name="tx259"/>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260" name="tx260"/>
            <p:cNvSpPr/>
            <p:nvPr/>
          </p:nvSpPr>
          <p:spPr>
            <a:xfrm>
              <a:off x="2452222" y="1037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698FF">
                      <a:alpha val="100000"/>
                    </a:srgbClr>
                  </a:solidFill>
                  <a:latin typeface="Arial"/>
                  <a:cs typeface="Arial"/>
                </a:rPr>
                <a:t>2</a:t>
              </a:r>
            </a:p>
          </p:txBody>
        </p:sp>
        <p:sp>
          <p:nvSpPr>
            <p:cNvPr id="261" name="tx261"/>
            <p:cNvSpPr/>
            <p:nvPr/>
          </p:nvSpPr>
          <p:spPr>
            <a:xfrm>
              <a:off x="7139908" y="1037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698FF">
                      <a:alpha val="100000"/>
                    </a:srgbClr>
                  </a:solidFill>
                  <a:latin typeface="Arial"/>
                  <a:cs typeface="Arial"/>
                </a:rPr>
                <a:t>2</a:t>
              </a:r>
            </a:p>
          </p:txBody>
        </p:sp>
        <p:sp>
          <p:nvSpPr>
            <p:cNvPr id="262" name="tx262"/>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263" name="tx263"/>
            <p:cNvSpPr/>
            <p:nvPr/>
          </p:nvSpPr>
          <p:spPr>
            <a:xfrm>
              <a:off x="5967987" y="1037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698FF">
                      <a:alpha val="100000"/>
                    </a:srgbClr>
                  </a:solidFill>
                  <a:latin typeface="Arial"/>
                  <a:cs typeface="Arial"/>
                </a:rPr>
                <a:t>2</a:t>
              </a:r>
            </a:p>
          </p:txBody>
        </p:sp>
        <p:sp>
          <p:nvSpPr>
            <p:cNvPr id="264" name="tx264"/>
            <p:cNvSpPr/>
            <p:nvPr/>
          </p:nvSpPr>
          <p:spPr>
            <a:xfrm>
              <a:off x="4796065" y="1037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C">
                      <a:alpha val="100000"/>
                    </a:srgbClr>
                  </a:solidFill>
                  <a:latin typeface="Arial"/>
                  <a:cs typeface="Arial"/>
                </a:rPr>
                <a:t>2</a:t>
              </a:r>
            </a:p>
          </p:txBody>
        </p:sp>
        <p:sp>
          <p:nvSpPr>
            <p:cNvPr id="265" name="tx265"/>
            <p:cNvSpPr/>
            <p:nvPr/>
          </p:nvSpPr>
          <p:spPr>
            <a:xfrm>
              <a:off x="4796065" y="121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59100">
                      <a:alpha val="100000"/>
                    </a:srgbClr>
                  </a:solidFill>
                  <a:latin typeface="Arial"/>
                  <a:cs typeface="Arial"/>
                </a:rPr>
                <a:t>3</a:t>
              </a:r>
            </a:p>
          </p:txBody>
        </p:sp>
        <p:sp>
          <p:nvSpPr>
            <p:cNvPr id="266" name="tx266"/>
            <p:cNvSpPr/>
            <p:nvPr/>
          </p:nvSpPr>
          <p:spPr>
            <a:xfrm>
              <a:off x="5967987" y="121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59100">
                      <a:alpha val="100000"/>
                    </a:srgbClr>
                  </a:solidFill>
                  <a:latin typeface="Arial"/>
                  <a:cs typeface="Arial"/>
                </a:rPr>
                <a:t>3</a:t>
              </a:r>
            </a:p>
          </p:txBody>
        </p:sp>
        <p:sp>
          <p:nvSpPr>
            <p:cNvPr id="267" name="tx267"/>
            <p:cNvSpPr/>
            <p:nvPr/>
          </p:nvSpPr>
          <p:spPr>
            <a:xfrm>
              <a:off x="7139908" y="121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59100">
                      <a:alpha val="100000"/>
                    </a:srgbClr>
                  </a:solidFill>
                  <a:latin typeface="Arial"/>
                  <a:cs typeface="Arial"/>
                </a:rPr>
                <a:t>3</a:t>
              </a:r>
            </a:p>
          </p:txBody>
        </p:sp>
        <p:sp>
          <p:nvSpPr>
            <p:cNvPr id="268" name="tx268"/>
            <p:cNvSpPr/>
            <p:nvPr/>
          </p:nvSpPr>
          <p:spPr>
            <a:xfrm>
              <a:off x="3624143" y="10379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698FF">
                      <a:alpha val="100000"/>
                    </a:srgbClr>
                  </a:solidFill>
                  <a:latin typeface="Arial"/>
                  <a:cs typeface="Arial"/>
                </a:rPr>
                <a:t>2</a:t>
              </a:r>
            </a:p>
          </p:txBody>
        </p:sp>
        <p:sp>
          <p:nvSpPr>
            <p:cNvPr id="269" name="tx269"/>
            <p:cNvSpPr/>
            <p:nvPr/>
          </p:nvSpPr>
          <p:spPr>
            <a:xfrm>
              <a:off x="2452222" y="121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C">
                      <a:alpha val="100000"/>
                    </a:srgbClr>
                  </a:solidFill>
                  <a:latin typeface="Arial"/>
                  <a:cs typeface="Arial"/>
                </a:rPr>
                <a:t>3</a:t>
              </a:r>
            </a:p>
          </p:txBody>
        </p:sp>
        <p:sp>
          <p:nvSpPr>
            <p:cNvPr id="270" name="tx270"/>
            <p:cNvSpPr/>
            <p:nvPr/>
          </p:nvSpPr>
          <p:spPr>
            <a:xfrm>
              <a:off x="4796065"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698FF">
                      <a:alpha val="100000"/>
                    </a:srgbClr>
                  </a:solidFill>
                  <a:latin typeface="Arial"/>
                  <a:cs typeface="Arial"/>
                </a:rPr>
                <a:t>4</a:t>
              </a:r>
            </a:p>
          </p:txBody>
        </p:sp>
        <p:sp>
          <p:nvSpPr>
            <p:cNvPr id="271" name="tx271"/>
            <p:cNvSpPr/>
            <p:nvPr/>
          </p:nvSpPr>
          <p:spPr>
            <a:xfrm>
              <a:off x="2452222"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4</a:t>
              </a:r>
            </a:p>
          </p:txBody>
        </p:sp>
        <p:sp>
          <p:nvSpPr>
            <p:cNvPr id="272" name="tx272"/>
            <p:cNvSpPr/>
            <p:nvPr/>
          </p:nvSpPr>
          <p:spPr>
            <a:xfrm>
              <a:off x="4796065" y="1569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5</a:t>
              </a:r>
            </a:p>
          </p:txBody>
        </p:sp>
        <p:sp>
          <p:nvSpPr>
            <p:cNvPr id="273" name="tx273"/>
            <p:cNvSpPr/>
            <p:nvPr/>
          </p:nvSpPr>
          <p:spPr>
            <a:xfrm>
              <a:off x="3624143" y="121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3</a:t>
              </a:r>
            </a:p>
          </p:txBody>
        </p:sp>
        <p:sp>
          <p:nvSpPr>
            <p:cNvPr id="274" name="tx274"/>
            <p:cNvSpPr/>
            <p:nvPr/>
          </p:nvSpPr>
          <p:spPr>
            <a:xfrm>
              <a:off x="7139908"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4</a:t>
              </a:r>
            </a:p>
          </p:txBody>
        </p:sp>
        <p:sp>
          <p:nvSpPr>
            <p:cNvPr id="275" name="tx275"/>
            <p:cNvSpPr/>
            <p:nvPr/>
          </p:nvSpPr>
          <p:spPr>
            <a:xfrm>
              <a:off x="5967987"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4</a:t>
              </a:r>
            </a:p>
          </p:txBody>
        </p:sp>
        <p:sp>
          <p:nvSpPr>
            <p:cNvPr id="276" name="tx276"/>
            <p:cNvSpPr/>
            <p:nvPr/>
          </p:nvSpPr>
          <p:spPr>
            <a:xfrm>
              <a:off x="3624143"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C">
                      <a:alpha val="100000"/>
                    </a:srgbClr>
                  </a:solidFill>
                  <a:latin typeface="Arial"/>
                  <a:cs typeface="Arial"/>
                </a:rPr>
                <a:t>4</a:t>
              </a:r>
            </a:p>
          </p:txBody>
        </p:sp>
        <p:sp>
          <p:nvSpPr>
            <p:cNvPr id="277" name="tx277"/>
            <p:cNvSpPr/>
            <p:nvPr/>
          </p:nvSpPr>
          <p:spPr>
            <a:xfrm>
              <a:off x="2452222" y="1569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59100">
                      <a:alpha val="100000"/>
                    </a:srgbClr>
                  </a:solidFill>
                  <a:latin typeface="Arial"/>
                  <a:cs typeface="Arial"/>
                </a:rPr>
                <a:t>5</a:t>
              </a:r>
            </a:p>
          </p:txBody>
        </p:sp>
        <p:sp>
          <p:nvSpPr>
            <p:cNvPr id="278" name="tx278"/>
            <p:cNvSpPr/>
            <p:nvPr/>
          </p:nvSpPr>
          <p:spPr>
            <a:xfrm>
              <a:off x="3624143" y="1569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59100">
                      <a:alpha val="100000"/>
                    </a:srgbClr>
                  </a:solidFill>
                  <a:latin typeface="Arial"/>
                  <a:cs typeface="Arial"/>
                </a:rPr>
                <a:t>5</a:t>
              </a:r>
            </a:p>
          </p:txBody>
        </p:sp>
        <p:sp>
          <p:nvSpPr>
            <p:cNvPr id="279" name="tx279"/>
            <p:cNvSpPr/>
            <p:nvPr/>
          </p:nvSpPr>
          <p:spPr>
            <a:xfrm>
              <a:off x="7139908" y="1569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5</a:t>
              </a:r>
            </a:p>
          </p:txBody>
        </p:sp>
        <p:sp>
          <p:nvSpPr>
            <p:cNvPr id="280" name="tx280"/>
            <p:cNvSpPr/>
            <p:nvPr/>
          </p:nvSpPr>
          <p:spPr>
            <a:xfrm>
              <a:off x="2452222" y="17471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3">
                      <a:alpha val="100000"/>
                    </a:srgbClr>
                  </a:solidFill>
                  <a:latin typeface="Arial"/>
                  <a:cs typeface="Arial"/>
                </a:rPr>
                <a:t>6</a:t>
              </a:r>
            </a:p>
          </p:txBody>
        </p:sp>
        <p:sp>
          <p:nvSpPr>
            <p:cNvPr id="281" name="tx281"/>
            <p:cNvSpPr/>
            <p:nvPr/>
          </p:nvSpPr>
          <p:spPr>
            <a:xfrm>
              <a:off x="7139908" y="17471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6</a:t>
              </a:r>
            </a:p>
          </p:txBody>
        </p:sp>
        <p:sp>
          <p:nvSpPr>
            <p:cNvPr id="282" name="tx282"/>
            <p:cNvSpPr/>
            <p:nvPr/>
          </p:nvSpPr>
          <p:spPr>
            <a:xfrm>
              <a:off x="3624143" y="17471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3">
                      <a:alpha val="100000"/>
                    </a:srgbClr>
                  </a:solidFill>
                  <a:latin typeface="Arial"/>
                  <a:cs typeface="Arial"/>
                </a:rPr>
                <a:t>6</a:t>
              </a:r>
            </a:p>
          </p:txBody>
        </p:sp>
        <p:sp>
          <p:nvSpPr>
            <p:cNvPr id="283" name="tx283"/>
            <p:cNvSpPr/>
            <p:nvPr/>
          </p:nvSpPr>
          <p:spPr>
            <a:xfrm>
              <a:off x="7139908"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3">
                      <a:alpha val="100000"/>
                    </a:srgbClr>
                  </a:solidFill>
                  <a:latin typeface="Arial"/>
                  <a:cs typeface="Arial"/>
                </a:rPr>
                <a:t>7</a:t>
              </a:r>
            </a:p>
          </p:txBody>
        </p:sp>
        <p:sp>
          <p:nvSpPr>
            <p:cNvPr id="284" name="tx284"/>
            <p:cNvSpPr/>
            <p:nvPr/>
          </p:nvSpPr>
          <p:spPr>
            <a:xfrm>
              <a:off x="4796065" y="17471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3">
                      <a:alpha val="100000"/>
                    </a:srgbClr>
                  </a:solidFill>
                  <a:latin typeface="Arial"/>
                  <a:cs typeface="Arial"/>
                </a:rPr>
                <a:t>6</a:t>
              </a:r>
            </a:p>
          </p:txBody>
        </p:sp>
        <p:sp>
          <p:nvSpPr>
            <p:cNvPr id="285" name="tx285"/>
            <p:cNvSpPr/>
            <p:nvPr/>
          </p:nvSpPr>
          <p:spPr>
            <a:xfrm>
              <a:off x="5967987" y="1569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3">
                      <a:alpha val="100000"/>
                    </a:srgbClr>
                  </a:solidFill>
                  <a:latin typeface="Arial"/>
                  <a:cs typeface="Arial"/>
                </a:rPr>
                <a:t>5</a:t>
              </a:r>
            </a:p>
          </p:txBody>
        </p:sp>
        <p:sp>
          <p:nvSpPr>
            <p:cNvPr id="286" name="tx286"/>
            <p:cNvSpPr/>
            <p:nvPr/>
          </p:nvSpPr>
          <p:spPr>
            <a:xfrm>
              <a:off x="5967987" y="17471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6</a:t>
              </a:r>
            </a:p>
          </p:txBody>
        </p:sp>
        <p:sp>
          <p:nvSpPr>
            <p:cNvPr id="287" name="tx287"/>
            <p:cNvSpPr/>
            <p:nvPr/>
          </p:nvSpPr>
          <p:spPr>
            <a:xfrm>
              <a:off x="5967987"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7</a:t>
              </a:r>
            </a:p>
          </p:txBody>
        </p:sp>
        <p:sp>
          <p:nvSpPr>
            <p:cNvPr id="288" name="tx288"/>
            <p:cNvSpPr/>
            <p:nvPr/>
          </p:nvSpPr>
          <p:spPr>
            <a:xfrm>
              <a:off x="2452222"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7</a:t>
              </a:r>
            </a:p>
          </p:txBody>
        </p:sp>
        <p:sp>
          <p:nvSpPr>
            <p:cNvPr id="289" name="tx289"/>
            <p:cNvSpPr/>
            <p:nvPr/>
          </p:nvSpPr>
          <p:spPr>
            <a:xfrm>
              <a:off x="3624143"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7</a:t>
              </a:r>
            </a:p>
          </p:txBody>
        </p:sp>
        <p:sp>
          <p:nvSpPr>
            <p:cNvPr id="290" name="tx290"/>
            <p:cNvSpPr/>
            <p:nvPr/>
          </p:nvSpPr>
          <p:spPr>
            <a:xfrm>
              <a:off x="4796065"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7</a:t>
              </a:r>
            </a:p>
          </p:txBody>
        </p:sp>
        <p:sp>
          <p:nvSpPr>
            <p:cNvPr id="291" name="tx291"/>
            <p:cNvSpPr/>
            <p:nvPr/>
          </p:nvSpPr>
          <p:spPr>
            <a:xfrm>
              <a:off x="7139908" y="21017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92" name="tx292"/>
            <p:cNvSpPr/>
            <p:nvPr/>
          </p:nvSpPr>
          <p:spPr>
            <a:xfrm>
              <a:off x="7139908" y="2279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9</a:t>
              </a:r>
            </a:p>
          </p:txBody>
        </p:sp>
        <p:sp>
          <p:nvSpPr>
            <p:cNvPr id="293" name="tx293"/>
            <p:cNvSpPr/>
            <p:nvPr/>
          </p:nvSpPr>
          <p:spPr>
            <a:xfrm>
              <a:off x="4796065" y="21017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8</a:t>
              </a:r>
            </a:p>
          </p:txBody>
        </p:sp>
        <p:sp>
          <p:nvSpPr>
            <p:cNvPr id="294" name="tx294"/>
            <p:cNvSpPr/>
            <p:nvPr/>
          </p:nvSpPr>
          <p:spPr>
            <a:xfrm>
              <a:off x="5967987" y="21017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95" name="tx295"/>
            <p:cNvSpPr/>
            <p:nvPr/>
          </p:nvSpPr>
          <p:spPr>
            <a:xfrm>
              <a:off x="2452222" y="21017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8</a:t>
              </a:r>
            </a:p>
          </p:txBody>
        </p:sp>
        <p:sp>
          <p:nvSpPr>
            <p:cNvPr id="296" name="tx296"/>
            <p:cNvSpPr/>
            <p:nvPr/>
          </p:nvSpPr>
          <p:spPr>
            <a:xfrm>
              <a:off x="4796065" y="2279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97" name="tx297"/>
            <p:cNvSpPr/>
            <p:nvPr/>
          </p:nvSpPr>
          <p:spPr>
            <a:xfrm>
              <a:off x="3624143" y="21017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98" name="tx298"/>
            <p:cNvSpPr/>
            <p:nvPr/>
          </p:nvSpPr>
          <p:spPr>
            <a:xfrm>
              <a:off x="2452222" y="2279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299" name="tx299"/>
            <p:cNvSpPr/>
            <p:nvPr/>
          </p:nvSpPr>
          <p:spPr>
            <a:xfrm>
              <a:off x="4765936" y="2456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300" name="tx300"/>
            <p:cNvSpPr/>
            <p:nvPr/>
          </p:nvSpPr>
          <p:spPr>
            <a:xfrm>
              <a:off x="5967987" y="2279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C">
                      <a:alpha val="100000"/>
                    </a:srgbClr>
                  </a:solidFill>
                  <a:latin typeface="Arial"/>
                  <a:cs typeface="Arial"/>
                </a:rPr>
                <a:t>9</a:t>
              </a:r>
            </a:p>
          </p:txBody>
        </p:sp>
        <p:sp>
          <p:nvSpPr>
            <p:cNvPr id="301" name="tx301"/>
            <p:cNvSpPr/>
            <p:nvPr/>
          </p:nvSpPr>
          <p:spPr>
            <a:xfrm>
              <a:off x="7109779" y="2456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C">
                      <a:alpha val="100000"/>
                    </a:srgbClr>
                  </a:solidFill>
                  <a:latin typeface="Arial"/>
                  <a:cs typeface="Arial"/>
                </a:rPr>
                <a:t>10</a:t>
              </a:r>
            </a:p>
          </p:txBody>
        </p:sp>
        <p:sp>
          <p:nvSpPr>
            <p:cNvPr id="302" name="tx302"/>
            <p:cNvSpPr/>
            <p:nvPr/>
          </p:nvSpPr>
          <p:spPr>
            <a:xfrm>
              <a:off x="3624143" y="2279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9</a:t>
              </a:r>
            </a:p>
          </p:txBody>
        </p:sp>
        <p:sp>
          <p:nvSpPr>
            <p:cNvPr id="303" name="tx303"/>
            <p:cNvSpPr/>
            <p:nvPr/>
          </p:nvSpPr>
          <p:spPr>
            <a:xfrm>
              <a:off x="2422092" y="2456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304" name="tx304"/>
            <p:cNvSpPr/>
            <p:nvPr/>
          </p:nvSpPr>
          <p:spPr>
            <a:xfrm>
              <a:off x="3594014" y="2456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305" name="tx305"/>
            <p:cNvSpPr/>
            <p:nvPr/>
          </p:nvSpPr>
          <p:spPr>
            <a:xfrm>
              <a:off x="5937857" y="2456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306" name="tx306"/>
            <p:cNvSpPr/>
            <p:nvPr/>
          </p:nvSpPr>
          <p:spPr>
            <a:xfrm>
              <a:off x="2426116" y="263371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11</a:t>
              </a:r>
            </a:p>
          </p:txBody>
        </p:sp>
        <p:sp>
          <p:nvSpPr>
            <p:cNvPr id="307" name="tx307"/>
            <p:cNvSpPr/>
            <p:nvPr/>
          </p:nvSpPr>
          <p:spPr>
            <a:xfrm>
              <a:off x="3598037" y="263371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11</a:t>
              </a:r>
            </a:p>
          </p:txBody>
        </p:sp>
        <p:sp>
          <p:nvSpPr>
            <p:cNvPr id="308" name="tx308"/>
            <p:cNvSpPr/>
            <p:nvPr/>
          </p:nvSpPr>
          <p:spPr>
            <a:xfrm>
              <a:off x="7113802" y="263371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11</a:t>
              </a:r>
            </a:p>
          </p:txBody>
        </p:sp>
        <p:sp>
          <p:nvSpPr>
            <p:cNvPr id="309" name="tx309"/>
            <p:cNvSpPr/>
            <p:nvPr/>
          </p:nvSpPr>
          <p:spPr>
            <a:xfrm>
              <a:off x="5941881" y="263371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11</a:t>
              </a:r>
            </a:p>
          </p:txBody>
        </p:sp>
        <p:sp>
          <p:nvSpPr>
            <p:cNvPr id="310" name="tx310"/>
            <p:cNvSpPr/>
            <p:nvPr/>
          </p:nvSpPr>
          <p:spPr>
            <a:xfrm>
              <a:off x="4769959" y="263371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11</a:t>
              </a:r>
            </a:p>
          </p:txBody>
        </p:sp>
        <p:sp>
          <p:nvSpPr>
            <p:cNvPr id="311" name="tx311"/>
            <p:cNvSpPr/>
            <p:nvPr/>
          </p:nvSpPr>
          <p:spPr>
            <a:xfrm>
              <a:off x="7109779" y="281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9">
                      <a:alpha val="100000"/>
                    </a:srgbClr>
                  </a:solidFill>
                  <a:latin typeface="Arial"/>
                  <a:cs typeface="Arial"/>
                </a:rPr>
                <a:t>12</a:t>
              </a:r>
            </a:p>
          </p:txBody>
        </p:sp>
        <p:sp>
          <p:nvSpPr>
            <p:cNvPr id="312" name="tx312"/>
            <p:cNvSpPr/>
            <p:nvPr/>
          </p:nvSpPr>
          <p:spPr>
            <a:xfrm>
              <a:off x="4765936" y="281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9">
                      <a:alpha val="100000"/>
                    </a:srgbClr>
                  </a:solidFill>
                  <a:latin typeface="Arial"/>
                  <a:cs typeface="Arial"/>
                </a:rPr>
                <a:t>12</a:t>
              </a:r>
            </a:p>
          </p:txBody>
        </p:sp>
        <p:sp>
          <p:nvSpPr>
            <p:cNvPr id="313" name="tx313"/>
            <p:cNvSpPr/>
            <p:nvPr/>
          </p:nvSpPr>
          <p:spPr>
            <a:xfrm>
              <a:off x="2422092" y="281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9">
                      <a:alpha val="100000"/>
                    </a:srgbClr>
                  </a:solidFill>
                  <a:latin typeface="Arial"/>
                  <a:cs typeface="Arial"/>
                </a:rPr>
                <a:t>12</a:t>
              </a:r>
            </a:p>
          </p:txBody>
        </p:sp>
        <p:sp>
          <p:nvSpPr>
            <p:cNvPr id="314" name="tx314"/>
            <p:cNvSpPr/>
            <p:nvPr/>
          </p:nvSpPr>
          <p:spPr>
            <a:xfrm>
              <a:off x="5937857" y="281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9">
                      <a:alpha val="100000"/>
                    </a:srgbClr>
                  </a:solidFill>
                  <a:latin typeface="Arial"/>
                  <a:cs typeface="Arial"/>
                </a:rPr>
                <a:t>12</a:t>
              </a:r>
            </a:p>
          </p:txBody>
        </p:sp>
        <p:sp>
          <p:nvSpPr>
            <p:cNvPr id="315" name="tx315"/>
            <p:cNvSpPr/>
            <p:nvPr/>
          </p:nvSpPr>
          <p:spPr>
            <a:xfrm>
              <a:off x="3594014" y="2811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9">
                      <a:alpha val="100000"/>
                    </a:srgbClr>
                  </a:solidFill>
                  <a:latin typeface="Arial"/>
                  <a:cs typeface="Arial"/>
                </a:rPr>
                <a:t>12</a:t>
              </a:r>
            </a:p>
          </p:txBody>
        </p:sp>
        <p:sp>
          <p:nvSpPr>
            <p:cNvPr id="316" name="tx316"/>
            <p:cNvSpPr/>
            <p:nvPr/>
          </p:nvSpPr>
          <p:spPr>
            <a:xfrm>
              <a:off x="2422092" y="298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13</a:t>
              </a:r>
            </a:p>
          </p:txBody>
        </p:sp>
        <p:sp>
          <p:nvSpPr>
            <p:cNvPr id="317" name="tx317"/>
            <p:cNvSpPr/>
            <p:nvPr/>
          </p:nvSpPr>
          <p:spPr>
            <a:xfrm>
              <a:off x="2422092" y="3165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D">
                      <a:alpha val="100000"/>
                    </a:srgbClr>
                  </a:solidFill>
                  <a:latin typeface="Arial"/>
                  <a:cs typeface="Arial"/>
                </a:rPr>
                <a:t>14</a:t>
              </a:r>
            </a:p>
          </p:txBody>
        </p:sp>
        <p:sp>
          <p:nvSpPr>
            <p:cNvPr id="318" name="tx318"/>
            <p:cNvSpPr/>
            <p:nvPr/>
          </p:nvSpPr>
          <p:spPr>
            <a:xfrm>
              <a:off x="3594014" y="298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D">
                      <a:alpha val="100000"/>
                    </a:srgbClr>
                  </a:solidFill>
                  <a:latin typeface="Arial"/>
                  <a:cs typeface="Arial"/>
                </a:rPr>
                <a:t>13</a:t>
              </a:r>
            </a:p>
          </p:txBody>
        </p:sp>
        <p:sp>
          <p:nvSpPr>
            <p:cNvPr id="319" name="tx319"/>
            <p:cNvSpPr/>
            <p:nvPr/>
          </p:nvSpPr>
          <p:spPr>
            <a:xfrm>
              <a:off x="7109779" y="298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9">
                      <a:alpha val="100000"/>
                    </a:srgbClr>
                  </a:solidFill>
                  <a:latin typeface="Arial"/>
                  <a:cs typeface="Arial"/>
                </a:rPr>
                <a:t>13</a:t>
              </a:r>
            </a:p>
          </p:txBody>
        </p:sp>
        <p:sp>
          <p:nvSpPr>
            <p:cNvPr id="320" name="tx320"/>
            <p:cNvSpPr/>
            <p:nvPr/>
          </p:nvSpPr>
          <p:spPr>
            <a:xfrm>
              <a:off x="5937857" y="298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9">
                      <a:alpha val="100000"/>
                    </a:srgbClr>
                  </a:solidFill>
                  <a:latin typeface="Arial"/>
                  <a:cs typeface="Arial"/>
                </a:rPr>
                <a:t>13</a:t>
              </a:r>
            </a:p>
          </p:txBody>
        </p:sp>
        <p:sp>
          <p:nvSpPr>
            <p:cNvPr id="321" name="tx321"/>
            <p:cNvSpPr/>
            <p:nvPr/>
          </p:nvSpPr>
          <p:spPr>
            <a:xfrm>
              <a:off x="5937857" y="3165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D">
                      <a:alpha val="100000"/>
                    </a:srgbClr>
                  </a:solidFill>
                  <a:latin typeface="Arial"/>
                  <a:cs typeface="Arial"/>
                </a:rPr>
                <a:t>14</a:t>
              </a:r>
            </a:p>
          </p:txBody>
        </p:sp>
        <p:sp>
          <p:nvSpPr>
            <p:cNvPr id="322" name="tx322"/>
            <p:cNvSpPr/>
            <p:nvPr/>
          </p:nvSpPr>
          <p:spPr>
            <a:xfrm>
              <a:off x="7109779" y="3165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D">
                      <a:alpha val="100000"/>
                    </a:srgbClr>
                  </a:solidFill>
                  <a:latin typeface="Arial"/>
                  <a:cs typeface="Arial"/>
                </a:rPr>
                <a:t>14</a:t>
              </a:r>
            </a:p>
          </p:txBody>
        </p:sp>
        <p:sp>
          <p:nvSpPr>
            <p:cNvPr id="323" name="tx323"/>
            <p:cNvSpPr/>
            <p:nvPr/>
          </p:nvSpPr>
          <p:spPr>
            <a:xfrm>
              <a:off x="4765936" y="298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9">
                      <a:alpha val="100000"/>
                    </a:srgbClr>
                  </a:solidFill>
                  <a:latin typeface="Arial"/>
                  <a:cs typeface="Arial"/>
                </a:rPr>
                <a:t>13</a:t>
              </a:r>
            </a:p>
          </p:txBody>
        </p:sp>
        <p:sp>
          <p:nvSpPr>
            <p:cNvPr id="324" name="tx324"/>
            <p:cNvSpPr/>
            <p:nvPr/>
          </p:nvSpPr>
          <p:spPr>
            <a:xfrm>
              <a:off x="3594014" y="3165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14</a:t>
              </a:r>
            </a:p>
          </p:txBody>
        </p:sp>
        <p:sp>
          <p:nvSpPr>
            <p:cNvPr id="325" name="tx325"/>
            <p:cNvSpPr/>
            <p:nvPr/>
          </p:nvSpPr>
          <p:spPr>
            <a:xfrm>
              <a:off x="4765936" y="3165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D">
                      <a:alpha val="100000"/>
                    </a:srgbClr>
                  </a:solidFill>
                  <a:latin typeface="Arial"/>
                  <a:cs typeface="Arial"/>
                </a:rPr>
                <a:t>14</a:t>
              </a:r>
            </a:p>
          </p:txBody>
        </p:sp>
        <p:sp>
          <p:nvSpPr>
            <p:cNvPr id="326" name="tx326"/>
            <p:cNvSpPr/>
            <p:nvPr/>
          </p:nvSpPr>
          <p:spPr>
            <a:xfrm>
              <a:off x="5937857" y="334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15</a:t>
              </a:r>
            </a:p>
          </p:txBody>
        </p:sp>
        <p:sp>
          <p:nvSpPr>
            <p:cNvPr id="327" name="tx327"/>
            <p:cNvSpPr/>
            <p:nvPr/>
          </p:nvSpPr>
          <p:spPr>
            <a:xfrm>
              <a:off x="2422092" y="334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9">
                      <a:alpha val="100000"/>
                    </a:srgbClr>
                  </a:solidFill>
                  <a:latin typeface="Arial"/>
                  <a:cs typeface="Arial"/>
                </a:rPr>
                <a:t>15</a:t>
              </a:r>
            </a:p>
          </p:txBody>
        </p:sp>
        <p:sp>
          <p:nvSpPr>
            <p:cNvPr id="328" name="tx328"/>
            <p:cNvSpPr/>
            <p:nvPr/>
          </p:nvSpPr>
          <p:spPr>
            <a:xfrm>
              <a:off x="7109779" y="334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15</a:t>
              </a:r>
            </a:p>
          </p:txBody>
        </p:sp>
        <p:sp>
          <p:nvSpPr>
            <p:cNvPr id="329" name="tx329"/>
            <p:cNvSpPr/>
            <p:nvPr/>
          </p:nvSpPr>
          <p:spPr>
            <a:xfrm>
              <a:off x="5937857" y="3520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16</a:t>
              </a:r>
            </a:p>
          </p:txBody>
        </p:sp>
        <p:sp>
          <p:nvSpPr>
            <p:cNvPr id="330" name="tx330"/>
            <p:cNvSpPr/>
            <p:nvPr/>
          </p:nvSpPr>
          <p:spPr>
            <a:xfrm>
              <a:off x="4765936" y="334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15</a:t>
              </a:r>
            </a:p>
          </p:txBody>
        </p:sp>
        <p:sp>
          <p:nvSpPr>
            <p:cNvPr id="331" name="tx331"/>
            <p:cNvSpPr/>
            <p:nvPr/>
          </p:nvSpPr>
          <p:spPr>
            <a:xfrm>
              <a:off x="4765936" y="3520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16</a:t>
              </a:r>
            </a:p>
          </p:txBody>
        </p:sp>
        <p:sp>
          <p:nvSpPr>
            <p:cNvPr id="332" name="tx332"/>
            <p:cNvSpPr/>
            <p:nvPr/>
          </p:nvSpPr>
          <p:spPr>
            <a:xfrm>
              <a:off x="5937857" y="3697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0A100">
                      <a:alpha val="100000"/>
                    </a:srgbClr>
                  </a:solidFill>
                  <a:latin typeface="Arial"/>
                  <a:cs typeface="Arial"/>
                </a:rPr>
                <a:t>17</a:t>
              </a:r>
            </a:p>
          </p:txBody>
        </p:sp>
        <p:sp>
          <p:nvSpPr>
            <p:cNvPr id="333" name="tx333"/>
            <p:cNvSpPr/>
            <p:nvPr/>
          </p:nvSpPr>
          <p:spPr>
            <a:xfrm>
              <a:off x="7109779" y="3520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0A100">
                      <a:alpha val="100000"/>
                    </a:srgbClr>
                  </a:solidFill>
                  <a:latin typeface="Arial"/>
                  <a:cs typeface="Arial"/>
                </a:rPr>
                <a:t>16</a:t>
              </a:r>
            </a:p>
          </p:txBody>
        </p:sp>
        <p:sp>
          <p:nvSpPr>
            <p:cNvPr id="334" name="tx334"/>
            <p:cNvSpPr/>
            <p:nvPr/>
          </p:nvSpPr>
          <p:spPr>
            <a:xfrm>
              <a:off x="3594014" y="334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0A100">
                      <a:alpha val="100000"/>
                    </a:srgbClr>
                  </a:solidFill>
                  <a:latin typeface="Arial"/>
                  <a:cs typeface="Arial"/>
                </a:rPr>
                <a:t>15</a:t>
              </a:r>
            </a:p>
          </p:txBody>
        </p:sp>
        <p:sp>
          <p:nvSpPr>
            <p:cNvPr id="335" name="tx335"/>
            <p:cNvSpPr/>
            <p:nvPr/>
          </p:nvSpPr>
          <p:spPr>
            <a:xfrm>
              <a:off x="2422092" y="3520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16</a:t>
              </a:r>
            </a:p>
          </p:txBody>
        </p:sp>
        <p:sp>
          <p:nvSpPr>
            <p:cNvPr id="336" name="tx336"/>
            <p:cNvSpPr/>
            <p:nvPr/>
          </p:nvSpPr>
          <p:spPr>
            <a:xfrm>
              <a:off x="3594014" y="3520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16</a:t>
              </a:r>
            </a:p>
          </p:txBody>
        </p:sp>
        <p:sp>
          <p:nvSpPr>
            <p:cNvPr id="337" name="tx337"/>
            <p:cNvSpPr/>
            <p:nvPr/>
          </p:nvSpPr>
          <p:spPr>
            <a:xfrm>
              <a:off x="7109779" y="3697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17</a:t>
              </a:r>
            </a:p>
          </p:txBody>
        </p:sp>
        <p:sp>
          <p:nvSpPr>
            <p:cNvPr id="338" name="tx338"/>
            <p:cNvSpPr/>
            <p:nvPr/>
          </p:nvSpPr>
          <p:spPr>
            <a:xfrm>
              <a:off x="2422092" y="3697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17</a:t>
              </a:r>
            </a:p>
          </p:txBody>
        </p:sp>
        <p:sp>
          <p:nvSpPr>
            <p:cNvPr id="339" name="tx339"/>
            <p:cNvSpPr/>
            <p:nvPr/>
          </p:nvSpPr>
          <p:spPr>
            <a:xfrm>
              <a:off x="3594014" y="3697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9">
                      <a:alpha val="100000"/>
                    </a:srgbClr>
                  </a:solidFill>
                  <a:latin typeface="Arial"/>
                  <a:cs typeface="Arial"/>
                </a:rPr>
                <a:t>17</a:t>
              </a:r>
            </a:p>
          </p:txBody>
        </p:sp>
        <p:sp>
          <p:nvSpPr>
            <p:cNvPr id="340" name="tx340"/>
            <p:cNvSpPr/>
            <p:nvPr/>
          </p:nvSpPr>
          <p:spPr>
            <a:xfrm>
              <a:off x="3594014" y="387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18</a:t>
              </a:r>
            </a:p>
          </p:txBody>
        </p:sp>
        <p:sp>
          <p:nvSpPr>
            <p:cNvPr id="341" name="tx341"/>
            <p:cNvSpPr/>
            <p:nvPr/>
          </p:nvSpPr>
          <p:spPr>
            <a:xfrm>
              <a:off x="2422092" y="387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0A100">
                      <a:alpha val="100000"/>
                    </a:srgbClr>
                  </a:solidFill>
                  <a:latin typeface="Arial"/>
                  <a:cs typeface="Arial"/>
                </a:rPr>
                <a:t>18</a:t>
              </a:r>
            </a:p>
          </p:txBody>
        </p:sp>
        <p:sp>
          <p:nvSpPr>
            <p:cNvPr id="342" name="tx342"/>
            <p:cNvSpPr/>
            <p:nvPr/>
          </p:nvSpPr>
          <p:spPr>
            <a:xfrm>
              <a:off x="3594014"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19</a:t>
              </a:r>
            </a:p>
          </p:txBody>
        </p:sp>
        <p:sp>
          <p:nvSpPr>
            <p:cNvPr id="343" name="tx343"/>
            <p:cNvSpPr/>
            <p:nvPr/>
          </p:nvSpPr>
          <p:spPr>
            <a:xfrm>
              <a:off x="4765936" y="3697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0A100">
                      <a:alpha val="100000"/>
                    </a:srgbClr>
                  </a:solidFill>
                  <a:latin typeface="Arial"/>
                  <a:cs typeface="Arial"/>
                </a:rPr>
                <a:t>17</a:t>
              </a:r>
            </a:p>
          </p:txBody>
        </p:sp>
        <p:sp>
          <p:nvSpPr>
            <p:cNvPr id="344" name="tx344"/>
            <p:cNvSpPr/>
            <p:nvPr/>
          </p:nvSpPr>
          <p:spPr>
            <a:xfrm>
              <a:off x="3594014" y="4229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20</a:t>
              </a:r>
            </a:p>
          </p:txBody>
        </p:sp>
        <p:sp>
          <p:nvSpPr>
            <p:cNvPr id="345" name="tx345"/>
            <p:cNvSpPr/>
            <p:nvPr/>
          </p:nvSpPr>
          <p:spPr>
            <a:xfrm>
              <a:off x="5937857" y="387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18</a:t>
              </a:r>
            </a:p>
          </p:txBody>
        </p:sp>
        <p:sp>
          <p:nvSpPr>
            <p:cNvPr id="346" name="tx346"/>
            <p:cNvSpPr/>
            <p:nvPr/>
          </p:nvSpPr>
          <p:spPr>
            <a:xfrm>
              <a:off x="2422092"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19</a:t>
              </a:r>
            </a:p>
          </p:txBody>
        </p:sp>
        <p:sp>
          <p:nvSpPr>
            <p:cNvPr id="347" name="tx347"/>
            <p:cNvSpPr/>
            <p:nvPr/>
          </p:nvSpPr>
          <p:spPr>
            <a:xfrm>
              <a:off x="7109779" y="387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18</a:t>
              </a:r>
            </a:p>
          </p:txBody>
        </p:sp>
        <p:sp>
          <p:nvSpPr>
            <p:cNvPr id="348" name="tx348"/>
            <p:cNvSpPr/>
            <p:nvPr/>
          </p:nvSpPr>
          <p:spPr>
            <a:xfrm>
              <a:off x="5937857"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19</a:t>
              </a:r>
            </a:p>
          </p:txBody>
        </p:sp>
        <p:sp>
          <p:nvSpPr>
            <p:cNvPr id="349" name="tx349"/>
            <p:cNvSpPr/>
            <p:nvPr/>
          </p:nvSpPr>
          <p:spPr>
            <a:xfrm>
              <a:off x="7109779"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19</a:t>
              </a:r>
            </a:p>
          </p:txBody>
        </p:sp>
        <p:sp>
          <p:nvSpPr>
            <p:cNvPr id="350" name="tx350"/>
            <p:cNvSpPr/>
            <p:nvPr/>
          </p:nvSpPr>
          <p:spPr>
            <a:xfrm>
              <a:off x="7109779" y="4229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20</a:t>
              </a:r>
            </a:p>
          </p:txBody>
        </p:sp>
        <p:sp>
          <p:nvSpPr>
            <p:cNvPr id="351" name="tx351"/>
            <p:cNvSpPr/>
            <p:nvPr/>
          </p:nvSpPr>
          <p:spPr>
            <a:xfrm>
              <a:off x="2422092" y="4229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20</a:t>
              </a:r>
            </a:p>
          </p:txBody>
        </p:sp>
        <p:sp>
          <p:nvSpPr>
            <p:cNvPr id="352" name="tx352"/>
            <p:cNvSpPr/>
            <p:nvPr/>
          </p:nvSpPr>
          <p:spPr>
            <a:xfrm>
              <a:off x="2422092" y="4406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F7F46">
                      <a:alpha val="100000"/>
                    </a:srgbClr>
                  </a:solidFill>
                  <a:latin typeface="Arial"/>
                  <a:cs typeface="Arial"/>
                </a:rPr>
                <a:t>21</a:t>
              </a:r>
            </a:p>
          </p:txBody>
        </p:sp>
        <p:sp>
          <p:nvSpPr>
            <p:cNvPr id="353" name="tx353"/>
            <p:cNvSpPr/>
            <p:nvPr/>
          </p:nvSpPr>
          <p:spPr>
            <a:xfrm>
              <a:off x="3594014" y="4406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F7F46">
                      <a:alpha val="100000"/>
                    </a:srgbClr>
                  </a:solidFill>
                  <a:latin typeface="Arial"/>
                  <a:cs typeface="Arial"/>
                </a:rPr>
                <a:t>21</a:t>
              </a:r>
            </a:p>
          </p:txBody>
        </p:sp>
        <p:sp>
          <p:nvSpPr>
            <p:cNvPr id="354" name="tx354"/>
            <p:cNvSpPr/>
            <p:nvPr/>
          </p:nvSpPr>
          <p:spPr>
            <a:xfrm>
              <a:off x="4765936" y="387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F7F46">
                      <a:alpha val="100000"/>
                    </a:srgbClr>
                  </a:solidFill>
                  <a:latin typeface="Arial"/>
                  <a:cs typeface="Arial"/>
                </a:rPr>
                <a:t>18</a:t>
              </a:r>
            </a:p>
          </p:txBody>
        </p:sp>
        <p:sp>
          <p:nvSpPr>
            <p:cNvPr id="355" name="tx355"/>
            <p:cNvSpPr/>
            <p:nvPr/>
          </p:nvSpPr>
          <p:spPr>
            <a:xfrm>
              <a:off x="5937857" y="4229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F7F46">
                      <a:alpha val="100000"/>
                    </a:srgbClr>
                  </a:solidFill>
                  <a:latin typeface="Arial"/>
                  <a:cs typeface="Arial"/>
                </a:rPr>
                <a:t>20</a:t>
              </a:r>
            </a:p>
          </p:txBody>
        </p:sp>
        <p:sp>
          <p:nvSpPr>
            <p:cNvPr id="356" name="tx356"/>
            <p:cNvSpPr/>
            <p:nvPr/>
          </p:nvSpPr>
          <p:spPr>
            <a:xfrm>
              <a:off x="7109779" y="4406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F7F46">
                      <a:alpha val="100000"/>
                    </a:srgbClr>
                  </a:solidFill>
                  <a:latin typeface="Arial"/>
                  <a:cs typeface="Arial"/>
                </a:rPr>
                <a:t>21</a:t>
              </a:r>
            </a:p>
          </p:txBody>
        </p:sp>
        <p:sp>
          <p:nvSpPr>
            <p:cNvPr id="357" name="tx357"/>
            <p:cNvSpPr/>
            <p:nvPr/>
          </p:nvSpPr>
          <p:spPr>
            <a:xfrm>
              <a:off x="4765936"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19</a:t>
              </a:r>
            </a:p>
          </p:txBody>
        </p:sp>
        <p:sp>
          <p:nvSpPr>
            <p:cNvPr id="358" name="tx358"/>
            <p:cNvSpPr/>
            <p:nvPr/>
          </p:nvSpPr>
          <p:spPr>
            <a:xfrm>
              <a:off x="5937857" y="4406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21</a:t>
              </a:r>
            </a:p>
          </p:txBody>
        </p:sp>
        <p:sp>
          <p:nvSpPr>
            <p:cNvPr id="359" name="tx359"/>
            <p:cNvSpPr/>
            <p:nvPr/>
          </p:nvSpPr>
          <p:spPr>
            <a:xfrm>
              <a:off x="7109779" y="4584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22</a:t>
              </a:r>
            </a:p>
          </p:txBody>
        </p:sp>
        <p:sp>
          <p:nvSpPr>
            <p:cNvPr id="360" name="tx360"/>
            <p:cNvSpPr/>
            <p:nvPr/>
          </p:nvSpPr>
          <p:spPr>
            <a:xfrm>
              <a:off x="4765936" y="4229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20</a:t>
              </a:r>
            </a:p>
          </p:txBody>
        </p:sp>
        <p:sp>
          <p:nvSpPr>
            <p:cNvPr id="361" name="tx361"/>
            <p:cNvSpPr/>
            <p:nvPr/>
          </p:nvSpPr>
          <p:spPr>
            <a:xfrm>
              <a:off x="3594014" y="4584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7">
                      <a:alpha val="100000"/>
                    </a:srgbClr>
                  </a:solidFill>
                  <a:latin typeface="Arial"/>
                  <a:cs typeface="Arial"/>
                </a:rPr>
                <a:t>22</a:t>
              </a:r>
            </a:p>
          </p:txBody>
        </p:sp>
        <p:sp>
          <p:nvSpPr>
            <p:cNvPr id="362" name="tx362"/>
            <p:cNvSpPr/>
            <p:nvPr/>
          </p:nvSpPr>
          <p:spPr>
            <a:xfrm>
              <a:off x="4765936" y="4406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21</a:t>
              </a:r>
            </a:p>
          </p:txBody>
        </p:sp>
        <p:sp>
          <p:nvSpPr>
            <p:cNvPr id="363" name="tx363"/>
            <p:cNvSpPr/>
            <p:nvPr/>
          </p:nvSpPr>
          <p:spPr>
            <a:xfrm>
              <a:off x="2422092" y="4584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7">
                      <a:alpha val="100000"/>
                    </a:srgbClr>
                  </a:solidFill>
                  <a:latin typeface="Arial"/>
                  <a:cs typeface="Arial"/>
                </a:rPr>
                <a:t>22</a:t>
              </a:r>
            </a:p>
          </p:txBody>
        </p:sp>
        <p:sp>
          <p:nvSpPr>
            <p:cNvPr id="364" name="tx364"/>
            <p:cNvSpPr/>
            <p:nvPr/>
          </p:nvSpPr>
          <p:spPr>
            <a:xfrm>
              <a:off x="2422092" y="476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23</a:t>
              </a:r>
            </a:p>
          </p:txBody>
        </p:sp>
        <p:sp>
          <p:nvSpPr>
            <p:cNvPr id="365" name="tx365"/>
            <p:cNvSpPr/>
            <p:nvPr/>
          </p:nvSpPr>
          <p:spPr>
            <a:xfrm>
              <a:off x="3594014" y="476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23</a:t>
              </a:r>
            </a:p>
          </p:txBody>
        </p:sp>
        <p:sp>
          <p:nvSpPr>
            <p:cNvPr id="366" name="tx366"/>
            <p:cNvSpPr/>
            <p:nvPr/>
          </p:nvSpPr>
          <p:spPr>
            <a:xfrm>
              <a:off x="4765936" y="4584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22</a:t>
              </a:r>
            </a:p>
          </p:txBody>
        </p:sp>
        <p:sp>
          <p:nvSpPr>
            <p:cNvPr id="367" name="tx367"/>
            <p:cNvSpPr/>
            <p:nvPr/>
          </p:nvSpPr>
          <p:spPr>
            <a:xfrm>
              <a:off x="5937857" y="4584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22</a:t>
              </a:r>
            </a:p>
          </p:txBody>
        </p:sp>
        <p:sp>
          <p:nvSpPr>
            <p:cNvPr id="368" name="tx368"/>
            <p:cNvSpPr/>
            <p:nvPr/>
          </p:nvSpPr>
          <p:spPr>
            <a:xfrm>
              <a:off x="3594014" y="493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24</a:t>
              </a:r>
            </a:p>
          </p:txBody>
        </p:sp>
        <p:sp>
          <p:nvSpPr>
            <p:cNvPr id="369" name="tx369"/>
            <p:cNvSpPr/>
            <p:nvPr/>
          </p:nvSpPr>
          <p:spPr>
            <a:xfrm>
              <a:off x="4765936" y="476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7">
                      <a:alpha val="100000"/>
                    </a:srgbClr>
                  </a:solidFill>
                  <a:latin typeface="Arial"/>
                  <a:cs typeface="Arial"/>
                </a:rPr>
                <a:t>23</a:t>
              </a:r>
            </a:p>
          </p:txBody>
        </p:sp>
        <p:sp>
          <p:nvSpPr>
            <p:cNvPr id="370" name="tx370"/>
            <p:cNvSpPr/>
            <p:nvPr/>
          </p:nvSpPr>
          <p:spPr>
            <a:xfrm>
              <a:off x="5937857" y="476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7">
                      <a:alpha val="100000"/>
                    </a:srgbClr>
                  </a:solidFill>
                  <a:latin typeface="Arial"/>
                  <a:cs typeface="Arial"/>
                </a:rPr>
                <a:t>23</a:t>
              </a:r>
            </a:p>
          </p:txBody>
        </p:sp>
        <p:sp>
          <p:nvSpPr>
            <p:cNvPr id="371" name="tx371"/>
            <p:cNvSpPr/>
            <p:nvPr/>
          </p:nvSpPr>
          <p:spPr>
            <a:xfrm>
              <a:off x="7109779" y="476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7">
                      <a:alpha val="100000"/>
                    </a:srgbClr>
                  </a:solidFill>
                  <a:latin typeface="Arial"/>
                  <a:cs typeface="Arial"/>
                </a:rPr>
                <a:t>23</a:t>
              </a:r>
            </a:p>
          </p:txBody>
        </p:sp>
        <p:sp>
          <p:nvSpPr>
            <p:cNvPr id="372" name="tx372"/>
            <p:cNvSpPr/>
            <p:nvPr/>
          </p:nvSpPr>
          <p:spPr>
            <a:xfrm>
              <a:off x="7109779" y="493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24</a:t>
              </a:r>
            </a:p>
          </p:txBody>
        </p:sp>
        <p:sp>
          <p:nvSpPr>
            <p:cNvPr id="373" name="tx373"/>
            <p:cNvSpPr/>
            <p:nvPr/>
          </p:nvSpPr>
          <p:spPr>
            <a:xfrm>
              <a:off x="2422092" y="493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24</a:t>
              </a:r>
            </a:p>
          </p:txBody>
        </p:sp>
        <p:sp>
          <p:nvSpPr>
            <p:cNvPr id="374" name="tx374"/>
            <p:cNvSpPr/>
            <p:nvPr/>
          </p:nvSpPr>
          <p:spPr>
            <a:xfrm>
              <a:off x="5937857" y="493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24</a:t>
              </a:r>
            </a:p>
          </p:txBody>
        </p:sp>
        <p:sp>
          <p:nvSpPr>
            <p:cNvPr id="375" name="tx375"/>
            <p:cNvSpPr/>
            <p:nvPr/>
          </p:nvSpPr>
          <p:spPr>
            <a:xfrm>
              <a:off x="4765936" y="4938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24</a:t>
              </a:r>
            </a:p>
          </p:txBody>
        </p:sp>
        <p:sp>
          <p:nvSpPr>
            <p:cNvPr id="376" name="tx376"/>
            <p:cNvSpPr/>
            <p:nvPr/>
          </p:nvSpPr>
          <p:spPr>
            <a:xfrm>
              <a:off x="4765936" y="511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25</a:t>
              </a:r>
            </a:p>
          </p:txBody>
        </p:sp>
        <p:sp>
          <p:nvSpPr>
            <p:cNvPr id="377" name="tx377"/>
            <p:cNvSpPr/>
            <p:nvPr/>
          </p:nvSpPr>
          <p:spPr>
            <a:xfrm>
              <a:off x="5937857" y="511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25</a:t>
              </a:r>
            </a:p>
          </p:txBody>
        </p:sp>
        <p:sp>
          <p:nvSpPr>
            <p:cNvPr id="378" name="tx378"/>
            <p:cNvSpPr/>
            <p:nvPr/>
          </p:nvSpPr>
          <p:spPr>
            <a:xfrm>
              <a:off x="2422092" y="511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25</a:t>
              </a:r>
            </a:p>
          </p:txBody>
        </p:sp>
        <p:sp>
          <p:nvSpPr>
            <p:cNvPr id="379" name="tx379"/>
            <p:cNvSpPr/>
            <p:nvPr/>
          </p:nvSpPr>
          <p:spPr>
            <a:xfrm>
              <a:off x="3594014" y="511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25</a:t>
              </a:r>
            </a:p>
          </p:txBody>
        </p:sp>
        <p:sp>
          <p:nvSpPr>
            <p:cNvPr id="380" name="tx380"/>
            <p:cNvSpPr/>
            <p:nvPr/>
          </p:nvSpPr>
          <p:spPr>
            <a:xfrm>
              <a:off x="2422092" y="5293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EF9">
                      <a:alpha val="100000"/>
                    </a:srgbClr>
                  </a:solidFill>
                  <a:latin typeface="Arial"/>
                  <a:cs typeface="Arial"/>
                </a:rPr>
                <a:t>26</a:t>
              </a:r>
            </a:p>
          </p:txBody>
        </p:sp>
        <p:sp>
          <p:nvSpPr>
            <p:cNvPr id="381" name="tx381"/>
            <p:cNvSpPr/>
            <p:nvPr/>
          </p:nvSpPr>
          <p:spPr>
            <a:xfrm>
              <a:off x="3594014" y="5293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EF9">
                      <a:alpha val="100000"/>
                    </a:srgbClr>
                  </a:solidFill>
                  <a:latin typeface="Arial"/>
                  <a:cs typeface="Arial"/>
                </a:rPr>
                <a:t>26</a:t>
              </a:r>
            </a:p>
          </p:txBody>
        </p:sp>
        <p:sp>
          <p:nvSpPr>
            <p:cNvPr id="382" name="tx382"/>
            <p:cNvSpPr/>
            <p:nvPr/>
          </p:nvSpPr>
          <p:spPr>
            <a:xfrm>
              <a:off x="4765936" y="5293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EF9">
                      <a:alpha val="100000"/>
                    </a:srgbClr>
                  </a:solidFill>
                  <a:latin typeface="Arial"/>
                  <a:cs typeface="Arial"/>
                </a:rPr>
                <a:t>26</a:t>
              </a:r>
            </a:p>
          </p:txBody>
        </p:sp>
        <p:sp>
          <p:nvSpPr>
            <p:cNvPr id="383" name="tx383"/>
            <p:cNvSpPr/>
            <p:nvPr/>
          </p:nvSpPr>
          <p:spPr>
            <a:xfrm>
              <a:off x="5937857" y="5293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EF9">
                      <a:alpha val="100000"/>
                    </a:srgbClr>
                  </a:solidFill>
                  <a:latin typeface="Arial"/>
                  <a:cs typeface="Arial"/>
                </a:rPr>
                <a:t>26</a:t>
              </a:r>
            </a:p>
          </p:txBody>
        </p:sp>
        <p:sp>
          <p:nvSpPr>
            <p:cNvPr id="384" name="tx384"/>
            <p:cNvSpPr/>
            <p:nvPr/>
          </p:nvSpPr>
          <p:spPr>
            <a:xfrm>
              <a:off x="7109779" y="511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EF9">
                      <a:alpha val="100000"/>
                    </a:srgbClr>
                  </a:solidFill>
                  <a:latin typeface="Arial"/>
                  <a:cs typeface="Arial"/>
                </a:rPr>
                <a:t>25</a:t>
              </a:r>
            </a:p>
          </p:txBody>
        </p:sp>
        <p:sp>
          <p:nvSpPr>
            <p:cNvPr id="385" name="tx385"/>
            <p:cNvSpPr/>
            <p:nvPr/>
          </p:nvSpPr>
          <p:spPr>
            <a:xfrm>
              <a:off x="2422092" y="547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C1">
                      <a:alpha val="100000"/>
                    </a:srgbClr>
                  </a:solidFill>
                  <a:latin typeface="Arial"/>
                  <a:cs typeface="Arial"/>
                </a:rPr>
                <a:t>27</a:t>
              </a:r>
            </a:p>
          </p:txBody>
        </p:sp>
        <p:sp>
          <p:nvSpPr>
            <p:cNvPr id="386" name="tx386"/>
            <p:cNvSpPr/>
            <p:nvPr/>
          </p:nvSpPr>
          <p:spPr>
            <a:xfrm>
              <a:off x="3594014" y="547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C1">
                      <a:alpha val="100000"/>
                    </a:srgbClr>
                  </a:solidFill>
                  <a:latin typeface="Arial"/>
                  <a:cs typeface="Arial"/>
                </a:rPr>
                <a:t>27</a:t>
              </a:r>
            </a:p>
          </p:txBody>
        </p:sp>
        <p:sp>
          <p:nvSpPr>
            <p:cNvPr id="387" name="tx387"/>
            <p:cNvSpPr/>
            <p:nvPr/>
          </p:nvSpPr>
          <p:spPr>
            <a:xfrm>
              <a:off x="4765936" y="547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C1">
                      <a:alpha val="100000"/>
                    </a:srgbClr>
                  </a:solidFill>
                  <a:latin typeface="Arial"/>
                  <a:cs typeface="Arial"/>
                </a:rPr>
                <a:t>27</a:t>
              </a:r>
            </a:p>
          </p:txBody>
        </p:sp>
        <p:sp>
          <p:nvSpPr>
            <p:cNvPr id="388" name="tx388"/>
            <p:cNvSpPr/>
            <p:nvPr/>
          </p:nvSpPr>
          <p:spPr>
            <a:xfrm>
              <a:off x="5937857" y="547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C1">
                      <a:alpha val="100000"/>
                    </a:srgbClr>
                  </a:solidFill>
                  <a:latin typeface="Arial"/>
                  <a:cs typeface="Arial"/>
                </a:rPr>
                <a:t>27</a:t>
              </a:r>
            </a:p>
          </p:txBody>
        </p:sp>
        <p:sp>
          <p:nvSpPr>
            <p:cNvPr id="389" name="tx389"/>
            <p:cNvSpPr/>
            <p:nvPr/>
          </p:nvSpPr>
          <p:spPr>
            <a:xfrm>
              <a:off x="7109779" y="5293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C1">
                      <a:alpha val="100000"/>
                    </a:srgbClr>
                  </a:solidFill>
                  <a:latin typeface="Arial"/>
                  <a:cs typeface="Arial"/>
                </a:rPr>
                <a:t>26</a:t>
              </a:r>
            </a:p>
          </p:txBody>
        </p:sp>
        <p:sp>
          <p:nvSpPr>
            <p:cNvPr id="390" name="tx390"/>
            <p:cNvSpPr/>
            <p:nvPr/>
          </p:nvSpPr>
          <p:spPr>
            <a:xfrm>
              <a:off x="7109779" y="547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27</a:t>
              </a:r>
            </a:p>
          </p:txBody>
        </p:sp>
        <p:sp>
          <p:nvSpPr>
            <p:cNvPr id="391" name="tx39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28</a:t>
              </a:r>
            </a:p>
          </p:txBody>
        </p:sp>
        <p:sp>
          <p:nvSpPr>
            <p:cNvPr id="392" name="tx392"/>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28</a:t>
              </a:r>
            </a:p>
          </p:txBody>
        </p:sp>
        <p:sp>
          <p:nvSpPr>
            <p:cNvPr id="393" name="tx393"/>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28</a:t>
              </a:r>
            </a:p>
          </p:txBody>
        </p:sp>
        <p:sp>
          <p:nvSpPr>
            <p:cNvPr id="394" name="tx394"/>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28</a:t>
              </a:r>
            </a:p>
          </p:txBody>
        </p:sp>
        <p:sp>
          <p:nvSpPr>
            <p:cNvPr id="395" name="tx395"/>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28</a:t>
              </a:r>
            </a:p>
          </p:txBody>
        </p:sp>
        <p:sp>
          <p:nvSpPr>
            <p:cNvPr id="396" name="tx396"/>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97" name="tx397"/>
            <p:cNvSpPr/>
            <p:nvPr/>
          </p:nvSpPr>
          <p:spPr>
            <a:xfrm>
              <a:off x="570361" y="103677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98" name="tx398"/>
            <p:cNvSpPr/>
            <p:nvPr/>
          </p:nvSpPr>
          <p:spPr>
            <a:xfrm>
              <a:off x="570361" y="121408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99" name="tx399"/>
            <p:cNvSpPr/>
            <p:nvPr/>
          </p:nvSpPr>
          <p:spPr>
            <a:xfrm>
              <a:off x="570361" y="13913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400" name="tx400"/>
            <p:cNvSpPr/>
            <p:nvPr/>
          </p:nvSpPr>
          <p:spPr>
            <a:xfrm>
              <a:off x="570361" y="15686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01" name="tx401"/>
            <p:cNvSpPr/>
            <p:nvPr/>
          </p:nvSpPr>
          <p:spPr>
            <a:xfrm>
              <a:off x="570361" y="17459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402" name="tx402"/>
            <p:cNvSpPr/>
            <p:nvPr/>
          </p:nvSpPr>
          <p:spPr>
            <a:xfrm>
              <a:off x="570361" y="19233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403" name="tx403"/>
            <p:cNvSpPr/>
            <p:nvPr/>
          </p:nvSpPr>
          <p:spPr>
            <a:xfrm>
              <a:off x="570361" y="210060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404" name="tx404"/>
            <p:cNvSpPr/>
            <p:nvPr/>
          </p:nvSpPr>
          <p:spPr>
            <a:xfrm>
              <a:off x="570361" y="22779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405" name="tx405"/>
            <p:cNvSpPr/>
            <p:nvPr/>
          </p:nvSpPr>
          <p:spPr>
            <a:xfrm>
              <a:off x="508182" y="245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06" name="tx406"/>
            <p:cNvSpPr/>
            <p:nvPr/>
          </p:nvSpPr>
          <p:spPr>
            <a:xfrm>
              <a:off x="516503" y="2632525"/>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407" name="tx407"/>
            <p:cNvSpPr/>
            <p:nvPr/>
          </p:nvSpPr>
          <p:spPr>
            <a:xfrm>
              <a:off x="508182" y="28098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408" name="tx408"/>
            <p:cNvSpPr/>
            <p:nvPr/>
          </p:nvSpPr>
          <p:spPr>
            <a:xfrm>
              <a:off x="508182" y="29871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409" name="tx409"/>
            <p:cNvSpPr/>
            <p:nvPr/>
          </p:nvSpPr>
          <p:spPr>
            <a:xfrm>
              <a:off x="508182" y="31644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410" name="tx410"/>
            <p:cNvSpPr/>
            <p:nvPr/>
          </p:nvSpPr>
          <p:spPr>
            <a:xfrm>
              <a:off x="508182" y="33417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11" name="tx411"/>
            <p:cNvSpPr/>
            <p:nvPr/>
          </p:nvSpPr>
          <p:spPr>
            <a:xfrm>
              <a:off x="508182" y="35190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412" name="tx412"/>
            <p:cNvSpPr/>
            <p:nvPr/>
          </p:nvSpPr>
          <p:spPr>
            <a:xfrm>
              <a:off x="508182" y="36963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413" name="tx413"/>
            <p:cNvSpPr/>
            <p:nvPr/>
          </p:nvSpPr>
          <p:spPr>
            <a:xfrm>
              <a:off x="508182" y="38736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414" name="tx414"/>
            <p:cNvSpPr/>
            <p:nvPr/>
          </p:nvSpPr>
          <p:spPr>
            <a:xfrm>
              <a:off x="508182" y="4050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415" name="tx415"/>
            <p:cNvSpPr/>
            <p:nvPr/>
          </p:nvSpPr>
          <p:spPr>
            <a:xfrm>
              <a:off x="508182" y="4228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16" name="tx416"/>
            <p:cNvSpPr/>
            <p:nvPr/>
          </p:nvSpPr>
          <p:spPr>
            <a:xfrm>
              <a:off x="508182" y="44055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417" name="tx417"/>
            <p:cNvSpPr/>
            <p:nvPr/>
          </p:nvSpPr>
          <p:spPr>
            <a:xfrm>
              <a:off x="508182" y="45828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418" name="tx418"/>
            <p:cNvSpPr/>
            <p:nvPr/>
          </p:nvSpPr>
          <p:spPr>
            <a:xfrm>
              <a:off x="508182" y="47601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419" name="tx419"/>
            <p:cNvSpPr/>
            <p:nvPr/>
          </p:nvSpPr>
          <p:spPr>
            <a:xfrm>
              <a:off x="508182" y="49374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420" name="tx420"/>
            <p:cNvSpPr/>
            <p:nvPr/>
          </p:nvSpPr>
          <p:spPr>
            <a:xfrm>
              <a:off x="508182" y="51148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21" name="tx421"/>
            <p:cNvSpPr/>
            <p:nvPr/>
          </p:nvSpPr>
          <p:spPr>
            <a:xfrm>
              <a:off x="508182" y="52921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26</a:t>
              </a:r>
            </a:p>
          </p:txBody>
        </p:sp>
        <p:sp>
          <p:nvSpPr>
            <p:cNvPr id="422" name="tx422"/>
            <p:cNvSpPr/>
            <p:nvPr/>
          </p:nvSpPr>
          <p:spPr>
            <a:xfrm>
              <a:off x="508182" y="54694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27</a:t>
              </a:r>
            </a:p>
          </p:txBody>
        </p:sp>
        <p:sp>
          <p:nvSpPr>
            <p:cNvPr id="423" name="tx42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28</a:t>
              </a:r>
            </a:p>
          </p:txBody>
        </p:sp>
        <p:sp>
          <p:nvSpPr>
            <p:cNvPr id="424" name="tx42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25" name="tx42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26" name="tx42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27" name="tx42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28" name="tx42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9" name="tx429"/>
            <p:cNvSpPr/>
            <p:nvPr/>
          </p:nvSpPr>
          <p:spPr>
            <a:xfrm>
              <a:off x="695171" y="435349"/>
              <a:ext cx="51029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WPR, 2021-2025</a:t>
              </a:r>
            </a:p>
          </p:txBody>
        </p:sp>
        <p:sp>
          <p:nvSpPr>
            <p:cNvPr id="430" name="tx43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31" name="tx43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432" name="tx43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4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WPR based on the absolute number of zero-dose children, with rank 1 representing the country in the region with the most zero-dose children.
In 2021, Indonesia had the highest number of zero-dose children (1,162,000), followed by Philippines (536,000).
In 2025, Indonesia had the highest number of zero-dose children (657,000), followed by Philippines (381,000).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54183"/>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91148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768792"/>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482835"/>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34014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119744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3256224"/>
              <a:ext cx="198963" cy="1369306"/>
            </a:xfrm>
            <a:prstGeom prst="rect">
              <a:avLst/>
            </a:prstGeom>
            <a:solidFill>
              <a:srgbClr val="80BD41">
                <a:alpha val="100000"/>
              </a:srgbClr>
            </a:solidFill>
          </p:spPr>
          <p:txBody>
            <a:bodyPr/>
            <a:lstStyle/>
            <a:p/>
          </p:txBody>
        </p:sp>
        <p:sp>
          <p:nvSpPr>
            <p:cNvPr id="26" name="rc26"/>
            <p:cNvSpPr/>
            <p:nvPr/>
          </p:nvSpPr>
          <p:spPr>
            <a:xfrm>
              <a:off x="1484231" y="2981645"/>
              <a:ext cx="198963" cy="131125"/>
            </a:xfrm>
            <a:prstGeom prst="rect">
              <a:avLst/>
            </a:prstGeom>
            <a:solidFill>
              <a:srgbClr val="0058AB">
                <a:alpha val="100000"/>
              </a:srgbClr>
            </a:solidFill>
          </p:spPr>
          <p:txBody>
            <a:bodyPr/>
            <a:lstStyle/>
            <a:p/>
          </p:txBody>
        </p:sp>
        <p:sp>
          <p:nvSpPr>
            <p:cNvPr id="27" name="rc27"/>
            <p:cNvSpPr/>
            <p:nvPr/>
          </p:nvSpPr>
          <p:spPr>
            <a:xfrm>
              <a:off x="1484231" y="3112770"/>
              <a:ext cx="198963" cy="143453"/>
            </a:xfrm>
            <a:prstGeom prst="rect">
              <a:avLst/>
            </a:prstGeom>
            <a:solidFill>
              <a:srgbClr val="1CABE2">
                <a:alpha val="100000"/>
              </a:srgbClr>
            </a:solidFill>
          </p:spPr>
          <p:txBody>
            <a:bodyPr/>
            <a:lstStyle/>
            <a:p/>
          </p:txBody>
        </p:sp>
        <p:sp>
          <p:nvSpPr>
            <p:cNvPr id="28" name="rc28"/>
            <p:cNvSpPr/>
            <p:nvPr/>
          </p:nvSpPr>
          <p:spPr>
            <a:xfrm>
              <a:off x="1705302" y="3283142"/>
              <a:ext cx="198963" cy="1342388"/>
            </a:xfrm>
            <a:prstGeom prst="rect">
              <a:avLst/>
            </a:prstGeom>
            <a:solidFill>
              <a:srgbClr val="80BD41">
                <a:alpha val="100000"/>
              </a:srgbClr>
            </a:solidFill>
          </p:spPr>
          <p:txBody>
            <a:bodyPr/>
            <a:lstStyle/>
            <a:p/>
          </p:txBody>
        </p:sp>
        <p:sp>
          <p:nvSpPr>
            <p:cNvPr id="29" name="rc29"/>
            <p:cNvSpPr/>
            <p:nvPr/>
          </p:nvSpPr>
          <p:spPr>
            <a:xfrm>
              <a:off x="1705302" y="3035308"/>
              <a:ext cx="198963" cy="124445"/>
            </a:xfrm>
            <a:prstGeom prst="rect">
              <a:avLst/>
            </a:prstGeom>
            <a:solidFill>
              <a:srgbClr val="0058AB">
                <a:alpha val="100000"/>
              </a:srgbClr>
            </a:solidFill>
          </p:spPr>
          <p:txBody>
            <a:bodyPr/>
            <a:lstStyle/>
            <a:p/>
          </p:txBody>
        </p:sp>
        <p:sp>
          <p:nvSpPr>
            <p:cNvPr id="30" name="rc30"/>
            <p:cNvSpPr/>
            <p:nvPr/>
          </p:nvSpPr>
          <p:spPr>
            <a:xfrm>
              <a:off x="1705302" y="3159753"/>
              <a:ext cx="198963" cy="123389"/>
            </a:xfrm>
            <a:prstGeom prst="rect">
              <a:avLst/>
            </a:prstGeom>
            <a:solidFill>
              <a:srgbClr val="1CABE2">
                <a:alpha val="100000"/>
              </a:srgbClr>
            </a:solidFill>
          </p:spPr>
          <p:txBody>
            <a:bodyPr/>
            <a:lstStyle/>
            <a:p/>
          </p:txBody>
        </p:sp>
        <p:sp>
          <p:nvSpPr>
            <p:cNvPr id="31" name="rc31"/>
            <p:cNvSpPr/>
            <p:nvPr/>
          </p:nvSpPr>
          <p:spPr>
            <a:xfrm>
              <a:off x="1926372" y="3329337"/>
              <a:ext cx="198963" cy="1296193"/>
            </a:xfrm>
            <a:prstGeom prst="rect">
              <a:avLst/>
            </a:prstGeom>
            <a:solidFill>
              <a:srgbClr val="80BD41">
                <a:alpha val="100000"/>
              </a:srgbClr>
            </a:solidFill>
          </p:spPr>
          <p:txBody>
            <a:bodyPr/>
            <a:lstStyle/>
            <a:p/>
          </p:txBody>
        </p:sp>
        <p:sp>
          <p:nvSpPr>
            <p:cNvPr id="32" name="rc32"/>
            <p:cNvSpPr/>
            <p:nvPr/>
          </p:nvSpPr>
          <p:spPr>
            <a:xfrm>
              <a:off x="1926372" y="3050704"/>
              <a:ext cx="198963" cy="142032"/>
            </a:xfrm>
            <a:prstGeom prst="rect">
              <a:avLst/>
            </a:prstGeom>
            <a:solidFill>
              <a:srgbClr val="0058AB">
                <a:alpha val="100000"/>
              </a:srgbClr>
            </a:solidFill>
          </p:spPr>
          <p:txBody>
            <a:bodyPr/>
            <a:lstStyle/>
            <a:p/>
          </p:txBody>
        </p:sp>
        <p:sp>
          <p:nvSpPr>
            <p:cNvPr id="33" name="rc33"/>
            <p:cNvSpPr/>
            <p:nvPr/>
          </p:nvSpPr>
          <p:spPr>
            <a:xfrm>
              <a:off x="1926372" y="3192737"/>
              <a:ext cx="198963" cy="136599"/>
            </a:xfrm>
            <a:prstGeom prst="rect">
              <a:avLst/>
            </a:prstGeom>
            <a:solidFill>
              <a:srgbClr val="1CABE2">
                <a:alpha val="100000"/>
              </a:srgbClr>
            </a:solidFill>
          </p:spPr>
          <p:txBody>
            <a:bodyPr/>
            <a:lstStyle/>
            <a:p/>
          </p:txBody>
        </p:sp>
        <p:sp>
          <p:nvSpPr>
            <p:cNvPr id="34" name="rc34"/>
            <p:cNvSpPr/>
            <p:nvPr/>
          </p:nvSpPr>
          <p:spPr>
            <a:xfrm>
              <a:off x="2147442" y="3303312"/>
              <a:ext cx="198963" cy="1322218"/>
            </a:xfrm>
            <a:prstGeom prst="rect">
              <a:avLst/>
            </a:prstGeom>
            <a:solidFill>
              <a:srgbClr val="80BD41">
                <a:alpha val="100000"/>
              </a:srgbClr>
            </a:solidFill>
          </p:spPr>
          <p:txBody>
            <a:bodyPr/>
            <a:lstStyle/>
            <a:p/>
          </p:txBody>
        </p:sp>
        <p:sp>
          <p:nvSpPr>
            <p:cNvPr id="35" name="rc35"/>
            <p:cNvSpPr/>
            <p:nvPr/>
          </p:nvSpPr>
          <p:spPr>
            <a:xfrm>
              <a:off x="2147442" y="3058660"/>
              <a:ext cx="198963" cy="120888"/>
            </a:xfrm>
            <a:prstGeom prst="rect">
              <a:avLst/>
            </a:prstGeom>
            <a:solidFill>
              <a:srgbClr val="0058AB">
                <a:alpha val="100000"/>
              </a:srgbClr>
            </a:solidFill>
          </p:spPr>
          <p:txBody>
            <a:bodyPr/>
            <a:lstStyle/>
            <a:p/>
          </p:txBody>
        </p:sp>
        <p:sp>
          <p:nvSpPr>
            <p:cNvPr id="36" name="rc36"/>
            <p:cNvSpPr/>
            <p:nvPr/>
          </p:nvSpPr>
          <p:spPr>
            <a:xfrm>
              <a:off x="2147442" y="3179548"/>
              <a:ext cx="198963" cy="123763"/>
            </a:xfrm>
            <a:prstGeom prst="rect">
              <a:avLst/>
            </a:prstGeom>
            <a:solidFill>
              <a:srgbClr val="1CABE2">
                <a:alpha val="100000"/>
              </a:srgbClr>
            </a:solidFill>
          </p:spPr>
          <p:txBody>
            <a:bodyPr/>
            <a:lstStyle/>
            <a:p/>
          </p:txBody>
        </p:sp>
        <p:sp>
          <p:nvSpPr>
            <p:cNvPr id="37" name="rc37"/>
            <p:cNvSpPr/>
            <p:nvPr/>
          </p:nvSpPr>
          <p:spPr>
            <a:xfrm>
              <a:off x="2368512" y="3277666"/>
              <a:ext cx="198963" cy="1347864"/>
            </a:xfrm>
            <a:prstGeom prst="rect">
              <a:avLst/>
            </a:prstGeom>
            <a:solidFill>
              <a:srgbClr val="80BD41">
                <a:alpha val="100000"/>
              </a:srgbClr>
            </a:solidFill>
          </p:spPr>
          <p:txBody>
            <a:bodyPr/>
            <a:lstStyle/>
            <a:p/>
          </p:txBody>
        </p:sp>
        <p:sp>
          <p:nvSpPr>
            <p:cNvPr id="38" name="rc38"/>
            <p:cNvSpPr/>
            <p:nvPr/>
          </p:nvSpPr>
          <p:spPr>
            <a:xfrm>
              <a:off x="2368512" y="3042636"/>
              <a:ext cx="198963" cy="112181"/>
            </a:xfrm>
            <a:prstGeom prst="rect">
              <a:avLst/>
            </a:prstGeom>
            <a:solidFill>
              <a:srgbClr val="0058AB">
                <a:alpha val="100000"/>
              </a:srgbClr>
            </a:solidFill>
          </p:spPr>
          <p:txBody>
            <a:bodyPr/>
            <a:lstStyle/>
            <a:p/>
          </p:txBody>
        </p:sp>
        <p:sp>
          <p:nvSpPr>
            <p:cNvPr id="39" name="rc39"/>
            <p:cNvSpPr/>
            <p:nvPr/>
          </p:nvSpPr>
          <p:spPr>
            <a:xfrm>
              <a:off x="2368512" y="3154817"/>
              <a:ext cx="198963" cy="122848"/>
            </a:xfrm>
            <a:prstGeom prst="rect">
              <a:avLst/>
            </a:prstGeom>
            <a:solidFill>
              <a:srgbClr val="1CABE2">
                <a:alpha val="100000"/>
              </a:srgbClr>
            </a:solidFill>
          </p:spPr>
          <p:txBody>
            <a:bodyPr/>
            <a:lstStyle/>
            <a:p/>
          </p:txBody>
        </p:sp>
        <p:sp>
          <p:nvSpPr>
            <p:cNvPr id="40" name="rc40"/>
            <p:cNvSpPr/>
            <p:nvPr/>
          </p:nvSpPr>
          <p:spPr>
            <a:xfrm>
              <a:off x="2589583" y="3263580"/>
              <a:ext cx="198963" cy="1361950"/>
            </a:xfrm>
            <a:prstGeom prst="rect">
              <a:avLst/>
            </a:prstGeom>
            <a:solidFill>
              <a:srgbClr val="80BD41">
                <a:alpha val="100000"/>
              </a:srgbClr>
            </a:solidFill>
          </p:spPr>
          <p:txBody>
            <a:bodyPr/>
            <a:lstStyle/>
            <a:p/>
          </p:txBody>
        </p:sp>
        <p:sp>
          <p:nvSpPr>
            <p:cNvPr id="41" name="rc41"/>
            <p:cNvSpPr/>
            <p:nvPr/>
          </p:nvSpPr>
          <p:spPr>
            <a:xfrm>
              <a:off x="2589583" y="3031454"/>
              <a:ext cx="198963" cy="113370"/>
            </a:xfrm>
            <a:prstGeom prst="rect">
              <a:avLst/>
            </a:prstGeom>
            <a:solidFill>
              <a:srgbClr val="0058AB">
                <a:alpha val="100000"/>
              </a:srgbClr>
            </a:solidFill>
          </p:spPr>
          <p:txBody>
            <a:bodyPr/>
            <a:lstStyle/>
            <a:p/>
          </p:txBody>
        </p:sp>
        <p:sp>
          <p:nvSpPr>
            <p:cNvPr id="42" name="rc42"/>
            <p:cNvSpPr/>
            <p:nvPr/>
          </p:nvSpPr>
          <p:spPr>
            <a:xfrm>
              <a:off x="2589583" y="3144825"/>
              <a:ext cx="198963" cy="118754"/>
            </a:xfrm>
            <a:prstGeom prst="rect">
              <a:avLst/>
            </a:prstGeom>
            <a:solidFill>
              <a:srgbClr val="1CABE2">
                <a:alpha val="100000"/>
              </a:srgbClr>
            </a:solidFill>
          </p:spPr>
          <p:txBody>
            <a:bodyPr/>
            <a:lstStyle/>
            <a:p/>
          </p:txBody>
        </p:sp>
        <p:sp>
          <p:nvSpPr>
            <p:cNvPr id="43" name="rc43"/>
            <p:cNvSpPr/>
            <p:nvPr/>
          </p:nvSpPr>
          <p:spPr>
            <a:xfrm>
              <a:off x="2810653" y="3186137"/>
              <a:ext cx="198963" cy="1439393"/>
            </a:xfrm>
            <a:prstGeom prst="rect">
              <a:avLst/>
            </a:prstGeom>
            <a:solidFill>
              <a:srgbClr val="80BD41">
                <a:alpha val="100000"/>
              </a:srgbClr>
            </a:solidFill>
          </p:spPr>
          <p:txBody>
            <a:bodyPr/>
            <a:lstStyle/>
            <a:p/>
          </p:txBody>
        </p:sp>
        <p:sp>
          <p:nvSpPr>
            <p:cNvPr id="44" name="rc44"/>
            <p:cNvSpPr/>
            <p:nvPr/>
          </p:nvSpPr>
          <p:spPr>
            <a:xfrm>
              <a:off x="2810653" y="3005581"/>
              <a:ext cx="198963" cy="78639"/>
            </a:xfrm>
            <a:prstGeom prst="rect">
              <a:avLst/>
            </a:prstGeom>
            <a:solidFill>
              <a:srgbClr val="0058AB">
                <a:alpha val="100000"/>
              </a:srgbClr>
            </a:solidFill>
          </p:spPr>
          <p:txBody>
            <a:bodyPr/>
            <a:lstStyle/>
            <a:p/>
          </p:txBody>
        </p:sp>
        <p:sp>
          <p:nvSpPr>
            <p:cNvPr id="45" name="rc45"/>
            <p:cNvSpPr/>
            <p:nvPr/>
          </p:nvSpPr>
          <p:spPr>
            <a:xfrm>
              <a:off x="2810653" y="3084220"/>
              <a:ext cx="198963" cy="101917"/>
            </a:xfrm>
            <a:prstGeom prst="rect">
              <a:avLst/>
            </a:prstGeom>
            <a:solidFill>
              <a:srgbClr val="1CABE2">
                <a:alpha val="100000"/>
              </a:srgbClr>
            </a:solidFill>
          </p:spPr>
          <p:txBody>
            <a:bodyPr/>
            <a:lstStyle/>
            <a:p/>
          </p:txBody>
        </p:sp>
        <p:sp>
          <p:nvSpPr>
            <p:cNvPr id="46" name="rc46"/>
            <p:cNvSpPr/>
            <p:nvPr/>
          </p:nvSpPr>
          <p:spPr>
            <a:xfrm>
              <a:off x="3031723" y="3160527"/>
              <a:ext cx="198963" cy="1465003"/>
            </a:xfrm>
            <a:prstGeom prst="rect">
              <a:avLst/>
            </a:prstGeom>
            <a:solidFill>
              <a:srgbClr val="80BD41">
                <a:alpha val="100000"/>
              </a:srgbClr>
            </a:solidFill>
          </p:spPr>
          <p:txBody>
            <a:bodyPr/>
            <a:lstStyle/>
            <a:p/>
          </p:txBody>
        </p:sp>
        <p:sp>
          <p:nvSpPr>
            <p:cNvPr id="47" name="rc47"/>
            <p:cNvSpPr/>
            <p:nvPr/>
          </p:nvSpPr>
          <p:spPr>
            <a:xfrm>
              <a:off x="3031723" y="2974434"/>
              <a:ext cx="198963" cy="86486"/>
            </a:xfrm>
            <a:prstGeom prst="rect">
              <a:avLst/>
            </a:prstGeom>
            <a:solidFill>
              <a:srgbClr val="0058AB">
                <a:alpha val="100000"/>
              </a:srgbClr>
            </a:solidFill>
          </p:spPr>
          <p:txBody>
            <a:bodyPr/>
            <a:lstStyle/>
            <a:p/>
          </p:txBody>
        </p:sp>
        <p:sp>
          <p:nvSpPr>
            <p:cNvPr id="48" name="rc48"/>
            <p:cNvSpPr/>
            <p:nvPr/>
          </p:nvSpPr>
          <p:spPr>
            <a:xfrm>
              <a:off x="3031723" y="3060921"/>
              <a:ext cx="198963" cy="99605"/>
            </a:xfrm>
            <a:prstGeom prst="rect">
              <a:avLst/>
            </a:prstGeom>
            <a:solidFill>
              <a:srgbClr val="1CABE2">
                <a:alpha val="100000"/>
              </a:srgbClr>
            </a:solidFill>
          </p:spPr>
          <p:txBody>
            <a:bodyPr/>
            <a:lstStyle/>
            <a:p/>
          </p:txBody>
        </p:sp>
        <p:sp>
          <p:nvSpPr>
            <p:cNvPr id="49" name="rc49"/>
            <p:cNvSpPr/>
            <p:nvPr/>
          </p:nvSpPr>
          <p:spPr>
            <a:xfrm>
              <a:off x="3252793" y="3074277"/>
              <a:ext cx="198963" cy="1551253"/>
            </a:xfrm>
            <a:prstGeom prst="rect">
              <a:avLst/>
            </a:prstGeom>
            <a:solidFill>
              <a:srgbClr val="80BD41">
                <a:alpha val="100000"/>
              </a:srgbClr>
            </a:solidFill>
          </p:spPr>
          <p:txBody>
            <a:bodyPr/>
            <a:lstStyle/>
            <a:p/>
          </p:txBody>
        </p:sp>
        <p:sp>
          <p:nvSpPr>
            <p:cNvPr id="50" name="rc50"/>
            <p:cNvSpPr/>
            <p:nvPr/>
          </p:nvSpPr>
          <p:spPr>
            <a:xfrm>
              <a:off x="3252793" y="2940020"/>
              <a:ext cx="198963" cy="71399"/>
            </a:xfrm>
            <a:prstGeom prst="rect">
              <a:avLst/>
            </a:prstGeom>
            <a:solidFill>
              <a:srgbClr val="0058AB">
                <a:alpha val="100000"/>
              </a:srgbClr>
            </a:solidFill>
          </p:spPr>
          <p:txBody>
            <a:bodyPr/>
            <a:lstStyle/>
            <a:p/>
          </p:txBody>
        </p:sp>
        <p:sp>
          <p:nvSpPr>
            <p:cNvPr id="51" name="rc51"/>
            <p:cNvSpPr/>
            <p:nvPr/>
          </p:nvSpPr>
          <p:spPr>
            <a:xfrm>
              <a:off x="3252793" y="3011419"/>
              <a:ext cx="198963" cy="62857"/>
            </a:xfrm>
            <a:prstGeom prst="rect">
              <a:avLst/>
            </a:prstGeom>
            <a:solidFill>
              <a:srgbClr val="1CABE2">
                <a:alpha val="100000"/>
              </a:srgbClr>
            </a:solidFill>
          </p:spPr>
          <p:txBody>
            <a:bodyPr/>
            <a:lstStyle/>
            <a:p/>
          </p:txBody>
        </p:sp>
        <p:sp>
          <p:nvSpPr>
            <p:cNvPr id="52" name="rc52"/>
            <p:cNvSpPr/>
            <p:nvPr/>
          </p:nvSpPr>
          <p:spPr>
            <a:xfrm>
              <a:off x="3473863" y="3023955"/>
              <a:ext cx="198963" cy="1601575"/>
            </a:xfrm>
            <a:prstGeom prst="rect">
              <a:avLst/>
            </a:prstGeom>
            <a:solidFill>
              <a:srgbClr val="80BD41">
                <a:alpha val="100000"/>
              </a:srgbClr>
            </a:solidFill>
          </p:spPr>
          <p:txBody>
            <a:bodyPr/>
            <a:lstStyle/>
            <a:p/>
          </p:txBody>
        </p:sp>
        <p:sp>
          <p:nvSpPr>
            <p:cNvPr id="53" name="rc53"/>
            <p:cNvSpPr/>
            <p:nvPr/>
          </p:nvSpPr>
          <p:spPr>
            <a:xfrm>
              <a:off x="3473863" y="2917161"/>
              <a:ext cx="198963" cy="68861"/>
            </a:xfrm>
            <a:prstGeom prst="rect">
              <a:avLst/>
            </a:prstGeom>
            <a:solidFill>
              <a:srgbClr val="0058AB">
                <a:alpha val="100000"/>
              </a:srgbClr>
            </a:solidFill>
          </p:spPr>
          <p:txBody>
            <a:bodyPr/>
            <a:lstStyle/>
            <a:p/>
          </p:txBody>
        </p:sp>
        <p:sp>
          <p:nvSpPr>
            <p:cNvPr id="54" name="rc54"/>
            <p:cNvSpPr/>
            <p:nvPr/>
          </p:nvSpPr>
          <p:spPr>
            <a:xfrm>
              <a:off x="3473863" y="2986023"/>
              <a:ext cx="198963" cy="37931"/>
            </a:xfrm>
            <a:prstGeom prst="rect">
              <a:avLst/>
            </a:prstGeom>
            <a:solidFill>
              <a:srgbClr val="1CABE2">
                <a:alpha val="100000"/>
              </a:srgbClr>
            </a:solidFill>
          </p:spPr>
          <p:txBody>
            <a:bodyPr/>
            <a:lstStyle/>
            <a:p/>
          </p:txBody>
        </p:sp>
        <p:sp>
          <p:nvSpPr>
            <p:cNvPr id="55" name="rc55"/>
            <p:cNvSpPr/>
            <p:nvPr/>
          </p:nvSpPr>
          <p:spPr>
            <a:xfrm>
              <a:off x="3694934" y="3021136"/>
              <a:ext cx="198963" cy="1604394"/>
            </a:xfrm>
            <a:prstGeom prst="rect">
              <a:avLst/>
            </a:prstGeom>
            <a:solidFill>
              <a:srgbClr val="80BD41">
                <a:alpha val="100000"/>
              </a:srgbClr>
            </a:solidFill>
          </p:spPr>
          <p:txBody>
            <a:bodyPr/>
            <a:lstStyle/>
            <a:p/>
          </p:txBody>
        </p:sp>
        <p:sp>
          <p:nvSpPr>
            <p:cNvPr id="56" name="rc56"/>
            <p:cNvSpPr/>
            <p:nvPr/>
          </p:nvSpPr>
          <p:spPr>
            <a:xfrm>
              <a:off x="3694934" y="2917675"/>
              <a:ext cx="198963" cy="70716"/>
            </a:xfrm>
            <a:prstGeom prst="rect">
              <a:avLst/>
            </a:prstGeom>
            <a:solidFill>
              <a:srgbClr val="0058AB">
                <a:alpha val="100000"/>
              </a:srgbClr>
            </a:solidFill>
          </p:spPr>
          <p:txBody>
            <a:bodyPr/>
            <a:lstStyle/>
            <a:p/>
          </p:txBody>
        </p:sp>
        <p:sp>
          <p:nvSpPr>
            <p:cNvPr id="57" name="rc57"/>
            <p:cNvSpPr/>
            <p:nvPr/>
          </p:nvSpPr>
          <p:spPr>
            <a:xfrm>
              <a:off x="3694934" y="2988391"/>
              <a:ext cx="198963" cy="32745"/>
            </a:xfrm>
            <a:prstGeom prst="rect">
              <a:avLst/>
            </a:prstGeom>
            <a:solidFill>
              <a:srgbClr val="1CABE2">
                <a:alpha val="100000"/>
              </a:srgbClr>
            </a:solidFill>
          </p:spPr>
          <p:txBody>
            <a:bodyPr/>
            <a:lstStyle/>
            <a:p/>
          </p:txBody>
        </p:sp>
        <p:sp>
          <p:nvSpPr>
            <p:cNvPr id="58" name="rc58"/>
            <p:cNvSpPr/>
            <p:nvPr/>
          </p:nvSpPr>
          <p:spPr>
            <a:xfrm>
              <a:off x="3916004" y="3011620"/>
              <a:ext cx="198963" cy="1613910"/>
            </a:xfrm>
            <a:prstGeom prst="rect">
              <a:avLst/>
            </a:prstGeom>
            <a:solidFill>
              <a:srgbClr val="80BD41">
                <a:alpha val="100000"/>
              </a:srgbClr>
            </a:solidFill>
          </p:spPr>
          <p:txBody>
            <a:bodyPr/>
            <a:lstStyle/>
            <a:p/>
          </p:txBody>
        </p:sp>
        <p:sp>
          <p:nvSpPr>
            <p:cNvPr id="59" name="rc59"/>
            <p:cNvSpPr/>
            <p:nvPr/>
          </p:nvSpPr>
          <p:spPr>
            <a:xfrm>
              <a:off x="3916004" y="2912133"/>
              <a:ext cx="198963" cy="68503"/>
            </a:xfrm>
            <a:prstGeom prst="rect">
              <a:avLst/>
            </a:prstGeom>
            <a:solidFill>
              <a:srgbClr val="0058AB">
                <a:alpha val="100000"/>
              </a:srgbClr>
            </a:solidFill>
          </p:spPr>
          <p:txBody>
            <a:bodyPr/>
            <a:lstStyle/>
            <a:p/>
          </p:txBody>
        </p:sp>
        <p:sp>
          <p:nvSpPr>
            <p:cNvPr id="60" name="rc60"/>
            <p:cNvSpPr/>
            <p:nvPr/>
          </p:nvSpPr>
          <p:spPr>
            <a:xfrm>
              <a:off x="3916004" y="2980637"/>
              <a:ext cx="198963" cy="30983"/>
            </a:xfrm>
            <a:prstGeom prst="rect">
              <a:avLst/>
            </a:prstGeom>
            <a:solidFill>
              <a:srgbClr val="1CABE2">
                <a:alpha val="100000"/>
              </a:srgbClr>
            </a:solidFill>
          </p:spPr>
          <p:txBody>
            <a:bodyPr/>
            <a:lstStyle/>
            <a:p/>
          </p:txBody>
        </p:sp>
        <p:sp>
          <p:nvSpPr>
            <p:cNvPr id="61" name="rc61"/>
            <p:cNvSpPr/>
            <p:nvPr/>
          </p:nvSpPr>
          <p:spPr>
            <a:xfrm>
              <a:off x="4137074" y="2909264"/>
              <a:ext cx="198963" cy="1716266"/>
            </a:xfrm>
            <a:prstGeom prst="rect">
              <a:avLst/>
            </a:prstGeom>
            <a:solidFill>
              <a:srgbClr val="80BD41">
                <a:alpha val="100000"/>
              </a:srgbClr>
            </a:solidFill>
          </p:spPr>
          <p:txBody>
            <a:bodyPr/>
            <a:lstStyle/>
            <a:p/>
          </p:txBody>
        </p:sp>
        <p:sp>
          <p:nvSpPr>
            <p:cNvPr id="62" name="rc62"/>
            <p:cNvSpPr/>
            <p:nvPr/>
          </p:nvSpPr>
          <p:spPr>
            <a:xfrm>
              <a:off x="4137074" y="2827760"/>
              <a:ext cx="198963" cy="58948"/>
            </a:xfrm>
            <a:prstGeom prst="rect">
              <a:avLst/>
            </a:prstGeom>
            <a:solidFill>
              <a:srgbClr val="0058AB">
                <a:alpha val="100000"/>
              </a:srgbClr>
            </a:solidFill>
          </p:spPr>
          <p:txBody>
            <a:bodyPr/>
            <a:lstStyle/>
            <a:p/>
          </p:txBody>
        </p:sp>
        <p:sp>
          <p:nvSpPr>
            <p:cNvPr id="63" name="rc63"/>
            <p:cNvSpPr/>
            <p:nvPr/>
          </p:nvSpPr>
          <p:spPr>
            <a:xfrm>
              <a:off x="4137074" y="2886708"/>
              <a:ext cx="198963" cy="22555"/>
            </a:xfrm>
            <a:prstGeom prst="rect">
              <a:avLst/>
            </a:prstGeom>
            <a:solidFill>
              <a:srgbClr val="1CABE2">
                <a:alpha val="100000"/>
              </a:srgbClr>
            </a:solidFill>
          </p:spPr>
          <p:txBody>
            <a:bodyPr/>
            <a:lstStyle/>
            <a:p/>
          </p:txBody>
        </p:sp>
        <p:sp>
          <p:nvSpPr>
            <p:cNvPr id="64" name="rc64"/>
            <p:cNvSpPr/>
            <p:nvPr/>
          </p:nvSpPr>
          <p:spPr>
            <a:xfrm>
              <a:off x="4358144" y="2996673"/>
              <a:ext cx="198963" cy="1628857"/>
            </a:xfrm>
            <a:prstGeom prst="rect">
              <a:avLst/>
            </a:prstGeom>
            <a:solidFill>
              <a:srgbClr val="80BD41">
                <a:alpha val="100000"/>
              </a:srgbClr>
            </a:solidFill>
          </p:spPr>
          <p:txBody>
            <a:bodyPr/>
            <a:lstStyle/>
            <a:p/>
          </p:txBody>
        </p:sp>
        <p:sp>
          <p:nvSpPr>
            <p:cNvPr id="65" name="rc65"/>
            <p:cNvSpPr/>
            <p:nvPr/>
          </p:nvSpPr>
          <p:spPr>
            <a:xfrm>
              <a:off x="4358144" y="2889699"/>
              <a:ext cx="198963" cy="58850"/>
            </a:xfrm>
            <a:prstGeom prst="rect">
              <a:avLst/>
            </a:prstGeom>
            <a:solidFill>
              <a:srgbClr val="0058AB">
                <a:alpha val="100000"/>
              </a:srgbClr>
            </a:solidFill>
          </p:spPr>
          <p:txBody>
            <a:bodyPr/>
            <a:lstStyle/>
            <a:p/>
          </p:txBody>
        </p:sp>
        <p:sp>
          <p:nvSpPr>
            <p:cNvPr id="66" name="rc66"/>
            <p:cNvSpPr/>
            <p:nvPr/>
          </p:nvSpPr>
          <p:spPr>
            <a:xfrm>
              <a:off x="4358144" y="2948549"/>
              <a:ext cx="198963" cy="48124"/>
            </a:xfrm>
            <a:prstGeom prst="rect">
              <a:avLst/>
            </a:prstGeom>
            <a:solidFill>
              <a:srgbClr val="1CABE2">
                <a:alpha val="100000"/>
              </a:srgbClr>
            </a:solidFill>
          </p:spPr>
          <p:txBody>
            <a:bodyPr/>
            <a:lstStyle/>
            <a:p/>
          </p:txBody>
        </p:sp>
        <p:sp>
          <p:nvSpPr>
            <p:cNvPr id="67" name="rc67"/>
            <p:cNvSpPr/>
            <p:nvPr/>
          </p:nvSpPr>
          <p:spPr>
            <a:xfrm>
              <a:off x="4579214" y="2958860"/>
              <a:ext cx="198963" cy="1666670"/>
            </a:xfrm>
            <a:prstGeom prst="rect">
              <a:avLst/>
            </a:prstGeom>
            <a:solidFill>
              <a:srgbClr val="80BD41">
                <a:alpha val="100000"/>
              </a:srgbClr>
            </a:solidFill>
          </p:spPr>
          <p:txBody>
            <a:bodyPr/>
            <a:lstStyle/>
            <a:p/>
          </p:txBody>
        </p:sp>
        <p:sp>
          <p:nvSpPr>
            <p:cNvPr id="68" name="rc68"/>
            <p:cNvSpPr/>
            <p:nvPr/>
          </p:nvSpPr>
          <p:spPr>
            <a:xfrm>
              <a:off x="4579214" y="2867165"/>
              <a:ext cx="198963" cy="62330"/>
            </a:xfrm>
            <a:prstGeom prst="rect">
              <a:avLst/>
            </a:prstGeom>
            <a:solidFill>
              <a:srgbClr val="0058AB">
                <a:alpha val="100000"/>
              </a:srgbClr>
            </a:solidFill>
          </p:spPr>
          <p:txBody>
            <a:bodyPr/>
            <a:lstStyle/>
            <a:p/>
          </p:txBody>
        </p:sp>
        <p:sp>
          <p:nvSpPr>
            <p:cNvPr id="69" name="rc69"/>
            <p:cNvSpPr/>
            <p:nvPr/>
          </p:nvSpPr>
          <p:spPr>
            <a:xfrm>
              <a:off x="4579214" y="2929496"/>
              <a:ext cx="198963" cy="29363"/>
            </a:xfrm>
            <a:prstGeom prst="rect">
              <a:avLst/>
            </a:prstGeom>
            <a:solidFill>
              <a:srgbClr val="1CABE2">
                <a:alpha val="100000"/>
              </a:srgbClr>
            </a:solidFill>
          </p:spPr>
          <p:txBody>
            <a:bodyPr/>
            <a:lstStyle/>
            <a:p/>
          </p:txBody>
        </p:sp>
        <p:sp>
          <p:nvSpPr>
            <p:cNvPr id="70" name="rc70"/>
            <p:cNvSpPr/>
            <p:nvPr/>
          </p:nvSpPr>
          <p:spPr>
            <a:xfrm>
              <a:off x="4800285" y="3046454"/>
              <a:ext cx="198963" cy="1579076"/>
            </a:xfrm>
            <a:prstGeom prst="rect">
              <a:avLst/>
            </a:prstGeom>
            <a:solidFill>
              <a:srgbClr val="80BD41">
                <a:alpha val="100000"/>
              </a:srgbClr>
            </a:solidFill>
          </p:spPr>
          <p:txBody>
            <a:bodyPr/>
            <a:lstStyle/>
            <a:p/>
          </p:txBody>
        </p:sp>
        <p:sp>
          <p:nvSpPr>
            <p:cNvPr id="71" name="rc71"/>
            <p:cNvSpPr/>
            <p:nvPr/>
          </p:nvSpPr>
          <p:spPr>
            <a:xfrm>
              <a:off x="4800285" y="2941912"/>
              <a:ext cx="198963" cy="72914"/>
            </a:xfrm>
            <a:prstGeom prst="rect">
              <a:avLst/>
            </a:prstGeom>
            <a:solidFill>
              <a:srgbClr val="0058AB">
                <a:alpha val="100000"/>
              </a:srgbClr>
            </a:solidFill>
          </p:spPr>
          <p:txBody>
            <a:bodyPr/>
            <a:lstStyle/>
            <a:p/>
          </p:txBody>
        </p:sp>
        <p:sp>
          <p:nvSpPr>
            <p:cNvPr id="72" name="rc72"/>
            <p:cNvSpPr/>
            <p:nvPr/>
          </p:nvSpPr>
          <p:spPr>
            <a:xfrm>
              <a:off x="4800285" y="3014827"/>
              <a:ext cx="198963" cy="31627"/>
            </a:xfrm>
            <a:prstGeom prst="rect">
              <a:avLst/>
            </a:prstGeom>
            <a:solidFill>
              <a:srgbClr val="1CABE2">
                <a:alpha val="100000"/>
              </a:srgbClr>
            </a:solidFill>
          </p:spPr>
          <p:txBody>
            <a:bodyPr/>
            <a:lstStyle/>
            <a:p/>
          </p:txBody>
        </p:sp>
        <p:sp>
          <p:nvSpPr>
            <p:cNvPr id="73" name="rc73"/>
            <p:cNvSpPr/>
            <p:nvPr/>
          </p:nvSpPr>
          <p:spPr>
            <a:xfrm>
              <a:off x="5021355" y="3004521"/>
              <a:ext cx="198963" cy="1621009"/>
            </a:xfrm>
            <a:prstGeom prst="rect">
              <a:avLst/>
            </a:prstGeom>
            <a:solidFill>
              <a:srgbClr val="80BD41">
                <a:alpha val="100000"/>
              </a:srgbClr>
            </a:solidFill>
          </p:spPr>
          <p:txBody>
            <a:bodyPr/>
            <a:lstStyle/>
            <a:p/>
          </p:txBody>
        </p:sp>
        <p:sp>
          <p:nvSpPr>
            <p:cNvPr id="74" name="rc74"/>
            <p:cNvSpPr/>
            <p:nvPr/>
          </p:nvSpPr>
          <p:spPr>
            <a:xfrm>
              <a:off x="5021355" y="2912127"/>
              <a:ext cx="198963" cy="68571"/>
            </a:xfrm>
            <a:prstGeom prst="rect">
              <a:avLst/>
            </a:prstGeom>
            <a:solidFill>
              <a:srgbClr val="0058AB">
                <a:alpha val="100000"/>
              </a:srgbClr>
            </a:solidFill>
          </p:spPr>
          <p:txBody>
            <a:bodyPr/>
            <a:lstStyle/>
            <a:p/>
          </p:txBody>
        </p:sp>
        <p:sp>
          <p:nvSpPr>
            <p:cNvPr id="75" name="rc75"/>
            <p:cNvSpPr/>
            <p:nvPr/>
          </p:nvSpPr>
          <p:spPr>
            <a:xfrm>
              <a:off x="5021355" y="2980699"/>
              <a:ext cx="198963" cy="23821"/>
            </a:xfrm>
            <a:prstGeom prst="rect">
              <a:avLst/>
            </a:prstGeom>
            <a:solidFill>
              <a:srgbClr val="1CABE2">
                <a:alpha val="100000"/>
              </a:srgbClr>
            </a:solidFill>
          </p:spPr>
          <p:txBody>
            <a:bodyPr/>
            <a:lstStyle/>
            <a:p/>
          </p:txBody>
        </p:sp>
        <p:sp>
          <p:nvSpPr>
            <p:cNvPr id="76" name="rc76"/>
            <p:cNvSpPr/>
            <p:nvPr/>
          </p:nvSpPr>
          <p:spPr>
            <a:xfrm>
              <a:off x="5242425" y="3024791"/>
              <a:ext cx="198963" cy="1600739"/>
            </a:xfrm>
            <a:prstGeom prst="rect">
              <a:avLst/>
            </a:prstGeom>
            <a:solidFill>
              <a:srgbClr val="80BD41">
                <a:alpha val="100000"/>
              </a:srgbClr>
            </a:solidFill>
          </p:spPr>
          <p:txBody>
            <a:bodyPr/>
            <a:lstStyle/>
            <a:p/>
          </p:txBody>
        </p:sp>
        <p:sp>
          <p:nvSpPr>
            <p:cNvPr id="77" name="rc77"/>
            <p:cNvSpPr/>
            <p:nvPr/>
          </p:nvSpPr>
          <p:spPr>
            <a:xfrm>
              <a:off x="5242425" y="2933384"/>
              <a:ext cx="198963" cy="67958"/>
            </a:xfrm>
            <a:prstGeom prst="rect">
              <a:avLst/>
            </a:prstGeom>
            <a:solidFill>
              <a:srgbClr val="0058AB">
                <a:alpha val="100000"/>
              </a:srgbClr>
            </a:solidFill>
          </p:spPr>
          <p:txBody>
            <a:bodyPr/>
            <a:lstStyle/>
            <a:p/>
          </p:txBody>
        </p:sp>
        <p:sp>
          <p:nvSpPr>
            <p:cNvPr id="78" name="rc78"/>
            <p:cNvSpPr/>
            <p:nvPr/>
          </p:nvSpPr>
          <p:spPr>
            <a:xfrm>
              <a:off x="5242425" y="3001342"/>
              <a:ext cx="198963" cy="23448"/>
            </a:xfrm>
            <a:prstGeom prst="rect">
              <a:avLst/>
            </a:prstGeom>
            <a:solidFill>
              <a:srgbClr val="1CABE2">
                <a:alpha val="100000"/>
              </a:srgbClr>
            </a:solidFill>
          </p:spPr>
          <p:txBody>
            <a:bodyPr/>
            <a:lstStyle/>
            <a:p/>
          </p:txBody>
        </p:sp>
        <p:sp>
          <p:nvSpPr>
            <p:cNvPr id="79" name="rc79"/>
            <p:cNvSpPr/>
            <p:nvPr/>
          </p:nvSpPr>
          <p:spPr>
            <a:xfrm>
              <a:off x="5463495" y="3221134"/>
              <a:ext cx="198963" cy="1404396"/>
            </a:xfrm>
            <a:prstGeom prst="rect">
              <a:avLst/>
            </a:prstGeom>
            <a:solidFill>
              <a:srgbClr val="80BD41">
                <a:alpha val="100000"/>
              </a:srgbClr>
            </a:solidFill>
          </p:spPr>
          <p:txBody>
            <a:bodyPr/>
            <a:lstStyle/>
            <a:p/>
          </p:txBody>
        </p:sp>
        <p:sp>
          <p:nvSpPr>
            <p:cNvPr id="80" name="rc80"/>
            <p:cNvSpPr/>
            <p:nvPr/>
          </p:nvSpPr>
          <p:spPr>
            <a:xfrm>
              <a:off x="5463495" y="3116223"/>
              <a:ext cx="198963" cy="82520"/>
            </a:xfrm>
            <a:prstGeom prst="rect">
              <a:avLst/>
            </a:prstGeom>
            <a:solidFill>
              <a:srgbClr val="0058AB">
                <a:alpha val="100000"/>
              </a:srgbClr>
            </a:solidFill>
          </p:spPr>
          <p:txBody>
            <a:bodyPr/>
            <a:lstStyle/>
            <a:p/>
          </p:txBody>
        </p:sp>
        <p:sp>
          <p:nvSpPr>
            <p:cNvPr id="81" name="rc81"/>
            <p:cNvSpPr/>
            <p:nvPr/>
          </p:nvSpPr>
          <p:spPr>
            <a:xfrm>
              <a:off x="5463495" y="3198744"/>
              <a:ext cx="198963" cy="22390"/>
            </a:xfrm>
            <a:prstGeom prst="rect">
              <a:avLst/>
            </a:prstGeom>
            <a:solidFill>
              <a:srgbClr val="1CABE2">
                <a:alpha val="100000"/>
              </a:srgbClr>
            </a:solidFill>
          </p:spPr>
          <p:txBody>
            <a:bodyPr/>
            <a:lstStyle/>
            <a:p/>
          </p:txBody>
        </p:sp>
        <p:sp>
          <p:nvSpPr>
            <p:cNvPr id="82" name="rc82"/>
            <p:cNvSpPr/>
            <p:nvPr/>
          </p:nvSpPr>
          <p:spPr>
            <a:xfrm>
              <a:off x="5684565" y="3262441"/>
              <a:ext cx="198963" cy="1363089"/>
            </a:xfrm>
            <a:prstGeom prst="rect">
              <a:avLst/>
            </a:prstGeom>
            <a:solidFill>
              <a:srgbClr val="80BD41">
                <a:alpha val="100000"/>
              </a:srgbClr>
            </a:solidFill>
          </p:spPr>
          <p:txBody>
            <a:bodyPr/>
            <a:lstStyle/>
            <a:p/>
          </p:txBody>
        </p:sp>
        <p:sp>
          <p:nvSpPr>
            <p:cNvPr id="83" name="rc83"/>
            <p:cNvSpPr/>
            <p:nvPr/>
          </p:nvSpPr>
          <p:spPr>
            <a:xfrm>
              <a:off x="5684565" y="3169677"/>
              <a:ext cx="198963" cy="67159"/>
            </a:xfrm>
            <a:prstGeom prst="rect">
              <a:avLst/>
            </a:prstGeom>
            <a:solidFill>
              <a:srgbClr val="0058AB">
                <a:alpha val="100000"/>
              </a:srgbClr>
            </a:solidFill>
          </p:spPr>
          <p:txBody>
            <a:bodyPr/>
            <a:lstStyle/>
            <a:p/>
          </p:txBody>
        </p:sp>
        <p:sp>
          <p:nvSpPr>
            <p:cNvPr id="84" name="rc84"/>
            <p:cNvSpPr/>
            <p:nvPr/>
          </p:nvSpPr>
          <p:spPr>
            <a:xfrm>
              <a:off x="5684565" y="3236836"/>
              <a:ext cx="198963" cy="25604"/>
            </a:xfrm>
            <a:prstGeom prst="rect">
              <a:avLst/>
            </a:prstGeom>
            <a:solidFill>
              <a:srgbClr val="1CABE2">
                <a:alpha val="100000"/>
              </a:srgbClr>
            </a:solidFill>
          </p:spPr>
          <p:txBody>
            <a:bodyPr/>
            <a:lstStyle/>
            <a:p/>
          </p:txBody>
        </p:sp>
        <p:sp>
          <p:nvSpPr>
            <p:cNvPr id="85" name="rc85"/>
            <p:cNvSpPr/>
            <p:nvPr/>
          </p:nvSpPr>
          <p:spPr>
            <a:xfrm>
              <a:off x="5905636" y="3448104"/>
              <a:ext cx="198963" cy="1177426"/>
            </a:xfrm>
            <a:prstGeom prst="rect">
              <a:avLst/>
            </a:prstGeom>
            <a:solidFill>
              <a:srgbClr val="80BD41">
                <a:alpha val="100000"/>
              </a:srgbClr>
            </a:solidFill>
          </p:spPr>
          <p:txBody>
            <a:bodyPr/>
            <a:lstStyle/>
            <a:p/>
          </p:txBody>
        </p:sp>
        <p:sp>
          <p:nvSpPr>
            <p:cNvPr id="86" name="rc86"/>
            <p:cNvSpPr/>
            <p:nvPr/>
          </p:nvSpPr>
          <p:spPr>
            <a:xfrm>
              <a:off x="5905636" y="3339532"/>
              <a:ext cx="198963" cy="83586"/>
            </a:xfrm>
            <a:prstGeom prst="rect">
              <a:avLst/>
            </a:prstGeom>
            <a:solidFill>
              <a:srgbClr val="0058AB">
                <a:alpha val="100000"/>
              </a:srgbClr>
            </a:solidFill>
          </p:spPr>
          <p:txBody>
            <a:bodyPr/>
            <a:lstStyle/>
            <a:p/>
          </p:txBody>
        </p:sp>
        <p:sp>
          <p:nvSpPr>
            <p:cNvPr id="87" name="rc87"/>
            <p:cNvSpPr/>
            <p:nvPr/>
          </p:nvSpPr>
          <p:spPr>
            <a:xfrm>
              <a:off x="5905636" y="3423118"/>
              <a:ext cx="198963" cy="24985"/>
            </a:xfrm>
            <a:prstGeom prst="rect">
              <a:avLst/>
            </a:prstGeom>
            <a:solidFill>
              <a:srgbClr val="1CABE2">
                <a:alpha val="100000"/>
              </a:srgbClr>
            </a:solidFill>
          </p:spPr>
          <p:txBody>
            <a:bodyPr/>
            <a:lstStyle/>
            <a:p/>
          </p:txBody>
        </p:sp>
        <p:sp>
          <p:nvSpPr>
            <p:cNvPr id="88" name="rc88"/>
            <p:cNvSpPr/>
            <p:nvPr/>
          </p:nvSpPr>
          <p:spPr>
            <a:xfrm>
              <a:off x="6126706" y="3586126"/>
              <a:ext cx="198963" cy="1039404"/>
            </a:xfrm>
            <a:prstGeom prst="rect">
              <a:avLst/>
            </a:prstGeom>
            <a:solidFill>
              <a:srgbClr val="80BD41">
                <a:alpha val="100000"/>
              </a:srgbClr>
            </a:solidFill>
          </p:spPr>
          <p:txBody>
            <a:bodyPr/>
            <a:lstStyle/>
            <a:p/>
          </p:txBody>
        </p:sp>
        <p:sp>
          <p:nvSpPr>
            <p:cNvPr id="89" name="rc89"/>
            <p:cNvSpPr/>
            <p:nvPr/>
          </p:nvSpPr>
          <p:spPr>
            <a:xfrm>
              <a:off x="6126706" y="3430596"/>
              <a:ext cx="198963" cy="129820"/>
            </a:xfrm>
            <a:prstGeom prst="rect">
              <a:avLst/>
            </a:prstGeom>
            <a:solidFill>
              <a:srgbClr val="0058AB">
                <a:alpha val="100000"/>
              </a:srgbClr>
            </a:solidFill>
          </p:spPr>
          <p:txBody>
            <a:bodyPr/>
            <a:lstStyle/>
            <a:p/>
          </p:txBody>
        </p:sp>
        <p:sp>
          <p:nvSpPr>
            <p:cNvPr id="90" name="rc90"/>
            <p:cNvSpPr/>
            <p:nvPr/>
          </p:nvSpPr>
          <p:spPr>
            <a:xfrm>
              <a:off x="6126706" y="3560417"/>
              <a:ext cx="198963" cy="25709"/>
            </a:xfrm>
            <a:prstGeom prst="rect">
              <a:avLst/>
            </a:prstGeom>
            <a:solidFill>
              <a:srgbClr val="1CABE2">
                <a:alpha val="100000"/>
              </a:srgbClr>
            </a:solidFill>
          </p:spPr>
          <p:txBody>
            <a:bodyPr/>
            <a:lstStyle/>
            <a:p/>
          </p:txBody>
        </p:sp>
        <p:sp>
          <p:nvSpPr>
            <p:cNvPr id="91" name="rc91"/>
            <p:cNvSpPr/>
            <p:nvPr/>
          </p:nvSpPr>
          <p:spPr>
            <a:xfrm>
              <a:off x="6347776" y="3562694"/>
              <a:ext cx="198963" cy="1062836"/>
            </a:xfrm>
            <a:prstGeom prst="rect">
              <a:avLst/>
            </a:prstGeom>
            <a:solidFill>
              <a:srgbClr val="80BD41">
                <a:alpha val="100000"/>
              </a:srgbClr>
            </a:solidFill>
          </p:spPr>
          <p:txBody>
            <a:bodyPr/>
            <a:lstStyle/>
            <a:p/>
          </p:txBody>
        </p:sp>
        <p:sp>
          <p:nvSpPr>
            <p:cNvPr id="92" name="rc92"/>
            <p:cNvSpPr/>
            <p:nvPr/>
          </p:nvSpPr>
          <p:spPr>
            <a:xfrm>
              <a:off x="6347776" y="3492191"/>
              <a:ext cx="198963" cy="60123"/>
            </a:xfrm>
            <a:prstGeom prst="rect">
              <a:avLst/>
            </a:prstGeom>
            <a:solidFill>
              <a:srgbClr val="0058AB">
                <a:alpha val="100000"/>
              </a:srgbClr>
            </a:solidFill>
          </p:spPr>
          <p:txBody>
            <a:bodyPr/>
            <a:lstStyle/>
            <a:p/>
          </p:txBody>
        </p:sp>
        <p:sp>
          <p:nvSpPr>
            <p:cNvPr id="93" name="rc93"/>
            <p:cNvSpPr/>
            <p:nvPr/>
          </p:nvSpPr>
          <p:spPr>
            <a:xfrm>
              <a:off x="6347776" y="3552315"/>
              <a:ext cx="198963" cy="10379"/>
            </a:xfrm>
            <a:prstGeom prst="rect">
              <a:avLst/>
            </a:prstGeom>
            <a:solidFill>
              <a:srgbClr val="1CABE2">
                <a:alpha val="100000"/>
              </a:srgbClr>
            </a:solidFill>
          </p:spPr>
          <p:txBody>
            <a:bodyPr/>
            <a:lstStyle/>
            <a:p/>
          </p:txBody>
        </p:sp>
        <p:sp>
          <p:nvSpPr>
            <p:cNvPr id="94" name="rc94"/>
            <p:cNvSpPr/>
            <p:nvPr/>
          </p:nvSpPr>
          <p:spPr>
            <a:xfrm>
              <a:off x="6568846" y="3651237"/>
              <a:ext cx="198963" cy="974293"/>
            </a:xfrm>
            <a:prstGeom prst="rect">
              <a:avLst/>
            </a:prstGeom>
            <a:solidFill>
              <a:srgbClr val="80BD41">
                <a:alpha val="100000"/>
              </a:srgbClr>
            </a:solidFill>
          </p:spPr>
          <p:txBody>
            <a:bodyPr/>
            <a:lstStyle/>
            <a:p/>
          </p:txBody>
        </p:sp>
        <p:sp>
          <p:nvSpPr>
            <p:cNvPr id="95" name="rc95"/>
            <p:cNvSpPr/>
            <p:nvPr/>
          </p:nvSpPr>
          <p:spPr>
            <a:xfrm>
              <a:off x="6568846" y="3530068"/>
              <a:ext cx="198963" cy="93287"/>
            </a:xfrm>
            <a:prstGeom prst="rect">
              <a:avLst/>
            </a:prstGeom>
            <a:solidFill>
              <a:srgbClr val="0058AB">
                <a:alpha val="100000"/>
              </a:srgbClr>
            </a:solidFill>
          </p:spPr>
          <p:txBody>
            <a:bodyPr/>
            <a:lstStyle/>
            <a:p/>
          </p:txBody>
        </p:sp>
        <p:sp>
          <p:nvSpPr>
            <p:cNvPr id="96" name="rc96"/>
            <p:cNvSpPr/>
            <p:nvPr/>
          </p:nvSpPr>
          <p:spPr>
            <a:xfrm>
              <a:off x="6568846" y="3623355"/>
              <a:ext cx="198963" cy="27881"/>
            </a:xfrm>
            <a:prstGeom prst="rect">
              <a:avLst/>
            </a:prstGeom>
            <a:solidFill>
              <a:srgbClr val="1CABE2">
                <a:alpha val="100000"/>
              </a:srgbClr>
            </a:solidFill>
          </p:spPr>
          <p:txBody>
            <a:bodyPr/>
            <a:lstStyle/>
            <a:p/>
          </p:txBody>
        </p:sp>
        <p:sp>
          <p:nvSpPr>
            <p:cNvPr id="97" name="rc97"/>
            <p:cNvSpPr/>
            <p:nvPr/>
          </p:nvSpPr>
          <p:spPr>
            <a:xfrm>
              <a:off x="6789916" y="3659143"/>
              <a:ext cx="198963" cy="966387"/>
            </a:xfrm>
            <a:prstGeom prst="rect">
              <a:avLst/>
            </a:prstGeom>
            <a:solidFill>
              <a:srgbClr val="80BD41">
                <a:alpha val="100000"/>
              </a:srgbClr>
            </a:solidFill>
          </p:spPr>
          <p:txBody>
            <a:bodyPr/>
            <a:lstStyle/>
            <a:p/>
          </p:txBody>
        </p:sp>
        <p:sp>
          <p:nvSpPr>
            <p:cNvPr id="98" name="rc98"/>
            <p:cNvSpPr/>
            <p:nvPr/>
          </p:nvSpPr>
          <p:spPr>
            <a:xfrm>
              <a:off x="6789916" y="3536937"/>
              <a:ext cx="198963" cy="92908"/>
            </a:xfrm>
            <a:prstGeom prst="rect">
              <a:avLst/>
            </a:prstGeom>
            <a:solidFill>
              <a:srgbClr val="0058AB">
                <a:alpha val="100000"/>
              </a:srgbClr>
            </a:solidFill>
          </p:spPr>
          <p:txBody>
            <a:bodyPr/>
            <a:lstStyle/>
            <a:p/>
          </p:txBody>
        </p:sp>
        <p:sp>
          <p:nvSpPr>
            <p:cNvPr id="99" name="rc99"/>
            <p:cNvSpPr/>
            <p:nvPr/>
          </p:nvSpPr>
          <p:spPr>
            <a:xfrm>
              <a:off x="6789916" y="3629846"/>
              <a:ext cx="198963" cy="29297"/>
            </a:xfrm>
            <a:prstGeom prst="rect">
              <a:avLst/>
            </a:prstGeom>
            <a:solidFill>
              <a:srgbClr val="1CABE2">
                <a:alpha val="100000"/>
              </a:srgbClr>
            </a:solidFill>
          </p:spPr>
          <p:txBody>
            <a:bodyPr/>
            <a:lstStyle/>
            <a:p/>
          </p:txBody>
        </p:sp>
        <p:sp>
          <p:nvSpPr>
            <p:cNvPr id="100" name="rc100"/>
            <p:cNvSpPr/>
            <p:nvPr/>
          </p:nvSpPr>
          <p:spPr>
            <a:xfrm>
              <a:off x="7010987" y="3661100"/>
              <a:ext cx="198963" cy="964430"/>
            </a:xfrm>
            <a:prstGeom prst="rect">
              <a:avLst/>
            </a:prstGeom>
            <a:solidFill>
              <a:srgbClr val="80BD41">
                <a:alpha val="100000"/>
              </a:srgbClr>
            </a:solidFill>
          </p:spPr>
          <p:txBody>
            <a:bodyPr/>
            <a:lstStyle/>
            <a:p/>
          </p:txBody>
        </p:sp>
        <p:sp>
          <p:nvSpPr>
            <p:cNvPr id="101" name="rc101"/>
            <p:cNvSpPr/>
            <p:nvPr/>
          </p:nvSpPr>
          <p:spPr>
            <a:xfrm>
              <a:off x="7010987" y="3546035"/>
              <a:ext cx="198963" cy="94480"/>
            </a:xfrm>
            <a:prstGeom prst="rect">
              <a:avLst/>
            </a:prstGeom>
            <a:solidFill>
              <a:srgbClr val="0058AB">
                <a:alpha val="100000"/>
              </a:srgbClr>
            </a:solidFill>
          </p:spPr>
          <p:txBody>
            <a:bodyPr/>
            <a:lstStyle/>
            <a:p/>
          </p:txBody>
        </p:sp>
        <p:sp>
          <p:nvSpPr>
            <p:cNvPr id="102" name="rc102"/>
            <p:cNvSpPr/>
            <p:nvPr/>
          </p:nvSpPr>
          <p:spPr>
            <a:xfrm>
              <a:off x="7010987" y="3640516"/>
              <a:ext cx="198963" cy="20583"/>
            </a:xfrm>
            <a:prstGeom prst="rect">
              <a:avLst/>
            </a:prstGeom>
            <a:solidFill>
              <a:srgbClr val="1CABE2">
                <a:alpha val="100000"/>
              </a:srgbClr>
            </a:solidFill>
          </p:spPr>
          <p:txBody>
            <a:bodyPr/>
            <a:lstStyle/>
            <a:p/>
          </p:txBody>
        </p:sp>
        <p:sp>
          <p:nvSpPr>
            <p:cNvPr id="103" name="rc103"/>
            <p:cNvSpPr/>
            <p:nvPr/>
          </p:nvSpPr>
          <p:spPr>
            <a:xfrm>
              <a:off x="7232057" y="3552408"/>
              <a:ext cx="198963" cy="76822"/>
            </a:xfrm>
            <a:prstGeom prst="rect">
              <a:avLst/>
            </a:prstGeom>
            <a:solidFill>
              <a:srgbClr val="F26A21">
                <a:alpha val="100000"/>
              </a:srgbClr>
            </a:solidFill>
          </p:spPr>
          <p:txBody>
            <a:bodyPr/>
            <a:lstStyle/>
            <a:p/>
          </p:txBody>
        </p:sp>
        <p:sp>
          <p:nvSpPr>
            <p:cNvPr id="104" name="rc104"/>
            <p:cNvSpPr/>
            <p:nvPr/>
          </p:nvSpPr>
          <p:spPr>
            <a:xfrm>
              <a:off x="7232057" y="3629231"/>
              <a:ext cx="198963" cy="996299"/>
            </a:xfrm>
            <a:prstGeom prst="rect">
              <a:avLst/>
            </a:prstGeom>
            <a:solidFill>
              <a:srgbClr val="FFC20E">
                <a:alpha val="100000"/>
              </a:srgbClr>
            </a:solidFill>
          </p:spPr>
          <p:txBody>
            <a:bodyPr/>
            <a:lstStyle/>
            <a:p/>
          </p:txBody>
        </p:sp>
        <p:sp>
          <p:nvSpPr>
            <p:cNvPr id="105" name="rc105"/>
            <p:cNvSpPr/>
            <p:nvPr/>
          </p:nvSpPr>
          <p:spPr>
            <a:xfrm>
              <a:off x="7453127" y="3559252"/>
              <a:ext cx="198963" cy="62464"/>
            </a:xfrm>
            <a:prstGeom prst="rect">
              <a:avLst/>
            </a:prstGeom>
            <a:solidFill>
              <a:srgbClr val="F26A21">
                <a:alpha val="100000"/>
              </a:srgbClr>
            </a:solidFill>
          </p:spPr>
          <p:txBody>
            <a:bodyPr/>
            <a:lstStyle/>
            <a:p/>
          </p:txBody>
        </p:sp>
        <p:sp>
          <p:nvSpPr>
            <p:cNvPr id="106" name="rc106"/>
            <p:cNvSpPr/>
            <p:nvPr/>
          </p:nvSpPr>
          <p:spPr>
            <a:xfrm>
              <a:off x="7453127" y="3621717"/>
              <a:ext cx="198963" cy="1003813"/>
            </a:xfrm>
            <a:prstGeom prst="rect">
              <a:avLst/>
            </a:prstGeom>
            <a:solidFill>
              <a:srgbClr val="FFC20E">
                <a:alpha val="100000"/>
              </a:srgbClr>
            </a:solidFill>
          </p:spPr>
          <p:txBody>
            <a:bodyPr/>
            <a:lstStyle/>
            <a:p/>
          </p:txBody>
        </p:sp>
        <p:sp>
          <p:nvSpPr>
            <p:cNvPr id="107" name="rc107"/>
            <p:cNvSpPr/>
            <p:nvPr/>
          </p:nvSpPr>
          <p:spPr>
            <a:xfrm>
              <a:off x="7674197" y="3564389"/>
              <a:ext cx="198963" cy="50790"/>
            </a:xfrm>
            <a:prstGeom prst="rect">
              <a:avLst/>
            </a:prstGeom>
            <a:solidFill>
              <a:srgbClr val="F26A21">
                <a:alpha val="100000"/>
              </a:srgbClr>
            </a:solidFill>
          </p:spPr>
          <p:txBody>
            <a:bodyPr/>
            <a:lstStyle/>
            <a:p/>
          </p:txBody>
        </p:sp>
        <p:sp>
          <p:nvSpPr>
            <p:cNvPr id="108" name="rc108"/>
            <p:cNvSpPr/>
            <p:nvPr/>
          </p:nvSpPr>
          <p:spPr>
            <a:xfrm>
              <a:off x="7674197" y="3615180"/>
              <a:ext cx="198963" cy="1010350"/>
            </a:xfrm>
            <a:prstGeom prst="rect">
              <a:avLst/>
            </a:prstGeom>
            <a:solidFill>
              <a:srgbClr val="FFC20E">
                <a:alpha val="100000"/>
              </a:srgbClr>
            </a:solidFill>
          </p:spPr>
          <p:txBody>
            <a:bodyPr/>
            <a:lstStyle/>
            <a:p/>
          </p:txBody>
        </p:sp>
        <p:sp>
          <p:nvSpPr>
            <p:cNvPr id="109" name="rc109"/>
            <p:cNvSpPr/>
            <p:nvPr/>
          </p:nvSpPr>
          <p:spPr>
            <a:xfrm>
              <a:off x="7895267" y="3569052"/>
              <a:ext cx="198963" cy="41298"/>
            </a:xfrm>
            <a:prstGeom prst="rect">
              <a:avLst/>
            </a:prstGeom>
            <a:solidFill>
              <a:srgbClr val="F26A21">
                <a:alpha val="100000"/>
              </a:srgbClr>
            </a:solidFill>
          </p:spPr>
          <p:txBody>
            <a:bodyPr/>
            <a:lstStyle/>
            <a:p/>
          </p:txBody>
        </p:sp>
        <p:sp>
          <p:nvSpPr>
            <p:cNvPr id="110" name="rc110"/>
            <p:cNvSpPr/>
            <p:nvPr/>
          </p:nvSpPr>
          <p:spPr>
            <a:xfrm>
              <a:off x="7895267" y="3610350"/>
              <a:ext cx="198963" cy="1015180"/>
            </a:xfrm>
            <a:prstGeom prst="rect">
              <a:avLst/>
            </a:prstGeom>
            <a:solidFill>
              <a:srgbClr val="FFC20E">
                <a:alpha val="100000"/>
              </a:srgbClr>
            </a:solidFill>
          </p:spPr>
          <p:txBody>
            <a:bodyPr/>
            <a:lstStyle/>
            <a:p/>
          </p:txBody>
        </p:sp>
        <p:sp>
          <p:nvSpPr>
            <p:cNvPr id="111" name="rc111"/>
            <p:cNvSpPr/>
            <p:nvPr/>
          </p:nvSpPr>
          <p:spPr>
            <a:xfrm>
              <a:off x="8116338" y="3570665"/>
              <a:ext cx="198963" cy="33579"/>
            </a:xfrm>
            <a:prstGeom prst="rect">
              <a:avLst/>
            </a:prstGeom>
            <a:solidFill>
              <a:srgbClr val="F26A21">
                <a:alpha val="100000"/>
              </a:srgbClr>
            </a:solidFill>
          </p:spPr>
          <p:txBody>
            <a:bodyPr/>
            <a:lstStyle/>
            <a:p/>
          </p:txBody>
        </p:sp>
        <p:sp>
          <p:nvSpPr>
            <p:cNvPr id="112" name="rc112"/>
            <p:cNvSpPr/>
            <p:nvPr/>
          </p:nvSpPr>
          <p:spPr>
            <a:xfrm>
              <a:off x="8116338" y="3604245"/>
              <a:ext cx="198963" cy="1021285"/>
            </a:xfrm>
            <a:prstGeom prst="rect">
              <a:avLst/>
            </a:prstGeom>
            <a:solidFill>
              <a:srgbClr val="FFC20E">
                <a:alpha val="100000"/>
              </a:srgbClr>
            </a:solidFill>
          </p:spPr>
          <p:txBody>
            <a:bodyPr/>
            <a:lstStyle/>
            <a:p/>
          </p:txBody>
        </p:sp>
        <p:sp>
          <p:nvSpPr>
            <p:cNvPr id="113" name="pl113"/>
            <p:cNvSpPr/>
            <p:nvPr/>
          </p:nvSpPr>
          <p:spPr>
            <a:xfrm>
              <a:off x="1583713" y="1295973"/>
              <a:ext cx="5526755" cy="274602"/>
            </a:xfrm>
            <a:custGeom>
              <a:avLst/>
              <a:pathLst>
                <a:path w="5526755" h="274602">
                  <a:moveTo>
                    <a:pt x="0" y="171626"/>
                  </a:moveTo>
                  <a:lnTo>
                    <a:pt x="221070" y="171626"/>
                  </a:lnTo>
                  <a:lnTo>
                    <a:pt x="442140" y="205952"/>
                  </a:lnTo>
                  <a:lnTo>
                    <a:pt x="663210" y="171626"/>
                  </a:lnTo>
                  <a:lnTo>
                    <a:pt x="884280" y="137301"/>
                  </a:lnTo>
                  <a:lnTo>
                    <a:pt x="1105351" y="137301"/>
                  </a:lnTo>
                  <a:lnTo>
                    <a:pt x="1326421" y="68650"/>
                  </a:lnTo>
                  <a:lnTo>
                    <a:pt x="1547491" y="68650"/>
                  </a:lnTo>
                  <a:lnTo>
                    <a:pt x="1768561" y="34325"/>
                  </a:lnTo>
                  <a:lnTo>
                    <a:pt x="1989631" y="34325"/>
                  </a:lnTo>
                  <a:lnTo>
                    <a:pt x="2210702" y="34325"/>
                  </a:lnTo>
                  <a:lnTo>
                    <a:pt x="2431772" y="34325"/>
                  </a:lnTo>
                  <a:lnTo>
                    <a:pt x="2652842" y="0"/>
                  </a:lnTo>
                  <a:lnTo>
                    <a:pt x="2873912" y="0"/>
                  </a:lnTo>
                  <a:lnTo>
                    <a:pt x="3094982" y="34325"/>
                  </a:lnTo>
                  <a:lnTo>
                    <a:pt x="3316053" y="34325"/>
                  </a:lnTo>
                  <a:lnTo>
                    <a:pt x="3537123" y="34325"/>
                  </a:lnTo>
                  <a:lnTo>
                    <a:pt x="3758193" y="34325"/>
                  </a:lnTo>
                  <a:lnTo>
                    <a:pt x="3979263" y="68650"/>
                  </a:lnTo>
                  <a:lnTo>
                    <a:pt x="4200333" y="68650"/>
                  </a:lnTo>
                  <a:lnTo>
                    <a:pt x="4421404" y="102976"/>
                  </a:lnTo>
                  <a:lnTo>
                    <a:pt x="4642474" y="274602"/>
                  </a:lnTo>
                  <a:lnTo>
                    <a:pt x="4863544" y="68650"/>
                  </a:lnTo>
                  <a:lnTo>
                    <a:pt x="5084614" y="205952"/>
                  </a:lnTo>
                  <a:lnTo>
                    <a:pt x="5305684" y="205952"/>
                  </a:lnTo>
                  <a:lnTo>
                    <a:pt x="5526755" y="205952"/>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1364624"/>
              <a:ext cx="5526755" cy="446229"/>
            </a:xfrm>
            <a:custGeom>
              <a:avLst/>
              <a:pathLst>
                <a:path w="5526755" h="446229">
                  <a:moveTo>
                    <a:pt x="0" y="411904"/>
                  </a:moveTo>
                  <a:lnTo>
                    <a:pt x="221070" y="377578"/>
                  </a:lnTo>
                  <a:lnTo>
                    <a:pt x="442140" y="446229"/>
                  </a:lnTo>
                  <a:lnTo>
                    <a:pt x="663210" y="377578"/>
                  </a:lnTo>
                  <a:lnTo>
                    <a:pt x="884280" y="343253"/>
                  </a:lnTo>
                  <a:lnTo>
                    <a:pt x="1105351" y="343253"/>
                  </a:lnTo>
                  <a:lnTo>
                    <a:pt x="1326421" y="205952"/>
                  </a:lnTo>
                  <a:lnTo>
                    <a:pt x="1547491" y="205952"/>
                  </a:lnTo>
                  <a:lnTo>
                    <a:pt x="1768561" y="102976"/>
                  </a:lnTo>
                  <a:lnTo>
                    <a:pt x="1989631" y="34325"/>
                  </a:lnTo>
                  <a:lnTo>
                    <a:pt x="2210702" y="34325"/>
                  </a:lnTo>
                  <a:lnTo>
                    <a:pt x="2431772" y="34325"/>
                  </a:lnTo>
                  <a:lnTo>
                    <a:pt x="2652842" y="0"/>
                  </a:lnTo>
                  <a:lnTo>
                    <a:pt x="2873912" y="34325"/>
                  </a:lnTo>
                  <a:lnTo>
                    <a:pt x="3094982" y="0"/>
                  </a:lnTo>
                  <a:lnTo>
                    <a:pt x="3316053" y="34325"/>
                  </a:lnTo>
                  <a:lnTo>
                    <a:pt x="3537123" y="0"/>
                  </a:lnTo>
                  <a:lnTo>
                    <a:pt x="3758193" y="0"/>
                  </a:lnTo>
                  <a:lnTo>
                    <a:pt x="3979263" y="68650"/>
                  </a:lnTo>
                  <a:lnTo>
                    <a:pt x="4200333" y="34325"/>
                  </a:lnTo>
                  <a:lnTo>
                    <a:pt x="4421404" y="102976"/>
                  </a:lnTo>
                  <a:lnTo>
                    <a:pt x="4642474" y="274602"/>
                  </a:lnTo>
                  <a:lnTo>
                    <a:pt x="4863544" y="34325"/>
                  </a:lnTo>
                  <a:lnTo>
                    <a:pt x="5084614" y="205952"/>
                  </a:lnTo>
                  <a:lnTo>
                    <a:pt x="5305684" y="205952"/>
                  </a:lnTo>
                  <a:lnTo>
                    <a:pt x="5526755" y="205952"/>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6" name="tx116"/>
            <p:cNvSpPr/>
            <p:nvPr/>
          </p:nvSpPr>
          <p:spPr>
            <a:xfrm>
              <a:off x="2620758" y="12309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17" name="tx117"/>
            <p:cNvSpPr/>
            <p:nvPr/>
          </p:nvSpPr>
          <p:spPr>
            <a:xfrm>
              <a:off x="3726109"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18" name="tx118"/>
            <p:cNvSpPr/>
            <p:nvPr/>
          </p:nvSpPr>
          <p:spPr>
            <a:xfrm>
              <a:off x="4831460"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19" name="tx119"/>
            <p:cNvSpPr/>
            <p:nvPr/>
          </p:nvSpPr>
          <p:spPr>
            <a:xfrm>
              <a:off x="5715741"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0" name="tx120"/>
            <p:cNvSpPr/>
            <p:nvPr/>
          </p:nvSpPr>
          <p:spPr>
            <a:xfrm>
              <a:off x="5936812"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1" name="tx121"/>
            <p:cNvSpPr/>
            <p:nvPr/>
          </p:nvSpPr>
          <p:spPr>
            <a:xfrm>
              <a:off x="6157882"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37895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3" name="tx123"/>
            <p:cNvSpPr/>
            <p:nvPr/>
          </p:nvSpPr>
          <p:spPr>
            <a:xfrm>
              <a:off x="6600022"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4" name="tx124"/>
            <p:cNvSpPr/>
            <p:nvPr/>
          </p:nvSpPr>
          <p:spPr>
            <a:xfrm>
              <a:off x="6821092"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5" name="tx125"/>
            <p:cNvSpPr/>
            <p:nvPr/>
          </p:nvSpPr>
          <p:spPr>
            <a:xfrm>
              <a:off x="7042163"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26" name="tx126"/>
            <p:cNvSpPr/>
            <p:nvPr/>
          </p:nvSpPr>
          <p:spPr>
            <a:xfrm>
              <a:off x="1515407"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7" name="tx127"/>
            <p:cNvSpPr/>
            <p:nvPr/>
          </p:nvSpPr>
          <p:spPr>
            <a:xfrm>
              <a:off x="2620758"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8" name="tx128"/>
            <p:cNvSpPr/>
            <p:nvPr/>
          </p:nvSpPr>
          <p:spPr>
            <a:xfrm>
              <a:off x="3726109"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29" name="tx129"/>
            <p:cNvSpPr/>
            <p:nvPr/>
          </p:nvSpPr>
          <p:spPr>
            <a:xfrm>
              <a:off x="4831460"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0" name="tx130"/>
            <p:cNvSpPr/>
            <p:nvPr/>
          </p:nvSpPr>
          <p:spPr>
            <a:xfrm>
              <a:off x="5715741"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1" name="tx131"/>
            <p:cNvSpPr/>
            <p:nvPr/>
          </p:nvSpPr>
          <p:spPr>
            <a:xfrm>
              <a:off x="5936812"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2" name="tx132"/>
            <p:cNvSpPr/>
            <p:nvPr/>
          </p:nvSpPr>
          <p:spPr>
            <a:xfrm>
              <a:off x="6157882" y="17095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87</a:t>
              </a:r>
            </a:p>
          </p:txBody>
        </p:sp>
        <p:sp>
          <p:nvSpPr>
            <p:cNvPr id="133" name="tx133"/>
            <p:cNvSpPr/>
            <p:nvPr/>
          </p:nvSpPr>
          <p:spPr>
            <a:xfrm>
              <a:off x="6378952"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4" name="tx134"/>
            <p:cNvSpPr/>
            <p:nvPr/>
          </p:nvSpPr>
          <p:spPr>
            <a:xfrm>
              <a:off x="6600022"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5" name="tx135"/>
            <p:cNvSpPr/>
            <p:nvPr/>
          </p:nvSpPr>
          <p:spPr>
            <a:xfrm>
              <a:off x="6821092"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6" name="tx136"/>
            <p:cNvSpPr/>
            <p:nvPr/>
          </p:nvSpPr>
          <p:spPr>
            <a:xfrm>
              <a:off x="7042163"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44191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39" name="tx139"/>
            <p:cNvSpPr/>
            <p:nvPr/>
          </p:nvSpPr>
          <p:spPr>
            <a:xfrm>
              <a:off x="508182" y="229922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0" name="tx140"/>
            <p:cNvSpPr/>
            <p:nvPr/>
          </p:nvSpPr>
          <p:spPr>
            <a:xfrm>
              <a:off x="508182" y="115652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0605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WPR</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WPR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8771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407758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46746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857338"/>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224721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9" name="pl9"/>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4382648"/>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377252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3162400"/>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192604" y="2552276"/>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4" name="pl14"/>
            <p:cNvSpPr/>
            <p:nvPr/>
          </p:nvSpPr>
          <p:spPr>
            <a:xfrm>
              <a:off x="1192604" y="194215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5" name="pl15"/>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550868" y="2192277"/>
              <a:ext cx="208697" cy="2800495"/>
            </a:xfrm>
            <a:prstGeom prst="rect">
              <a:avLst/>
            </a:prstGeom>
            <a:solidFill>
              <a:srgbClr val="0058AB">
                <a:alpha val="100000"/>
              </a:srgbClr>
            </a:solidFill>
          </p:spPr>
          <p:txBody>
            <a:bodyPr/>
            <a:lstStyle/>
            <a:p/>
          </p:txBody>
        </p:sp>
        <p:sp>
          <p:nvSpPr>
            <p:cNvPr id="43" name="rc43"/>
            <p:cNvSpPr/>
            <p:nvPr/>
          </p:nvSpPr>
          <p:spPr>
            <a:xfrm>
              <a:off x="1782754" y="2334951"/>
              <a:ext cx="208697" cy="2657821"/>
            </a:xfrm>
            <a:prstGeom prst="rect">
              <a:avLst/>
            </a:prstGeom>
            <a:solidFill>
              <a:srgbClr val="0058AB">
                <a:alpha val="100000"/>
              </a:srgbClr>
            </a:solidFill>
          </p:spPr>
          <p:txBody>
            <a:bodyPr/>
            <a:lstStyle/>
            <a:p/>
          </p:txBody>
        </p:sp>
        <p:sp>
          <p:nvSpPr>
            <p:cNvPr id="44" name="rc44"/>
            <p:cNvSpPr/>
            <p:nvPr/>
          </p:nvSpPr>
          <p:spPr>
            <a:xfrm>
              <a:off x="2014640" y="1959324"/>
              <a:ext cx="208697" cy="3033448"/>
            </a:xfrm>
            <a:prstGeom prst="rect">
              <a:avLst/>
            </a:prstGeom>
            <a:solidFill>
              <a:srgbClr val="0058AB">
                <a:alpha val="100000"/>
              </a:srgbClr>
            </a:solidFill>
          </p:spPr>
          <p:txBody>
            <a:bodyPr/>
            <a:lstStyle/>
            <a:p/>
          </p:txBody>
        </p:sp>
        <p:sp>
          <p:nvSpPr>
            <p:cNvPr id="45" name="rc45"/>
            <p:cNvSpPr/>
            <p:nvPr/>
          </p:nvSpPr>
          <p:spPr>
            <a:xfrm>
              <a:off x="2246526" y="2410913"/>
              <a:ext cx="208697" cy="2581860"/>
            </a:xfrm>
            <a:prstGeom prst="rect">
              <a:avLst/>
            </a:prstGeom>
            <a:solidFill>
              <a:srgbClr val="0058AB">
                <a:alpha val="100000"/>
              </a:srgbClr>
            </a:solidFill>
          </p:spPr>
          <p:txBody>
            <a:bodyPr/>
            <a:lstStyle/>
            <a:p/>
          </p:txBody>
        </p:sp>
        <p:sp>
          <p:nvSpPr>
            <p:cNvPr id="46" name="rc46"/>
            <p:cNvSpPr/>
            <p:nvPr/>
          </p:nvSpPr>
          <p:spPr>
            <a:xfrm>
              <a:off x="2478412" y="2596872"/>
              <a:ext cx="208697" cy="2395900"/>
            </a:xfrm>
            <a:prstGeom prst="rect">
              <a:avLst/>
            </a:prstGeom>
            <a:solidFill>
              <a:srgbClr val="0058AB">
                <a:alpha val="100000"/>
              </a:srgbClr>
            </a:solidFill>
          </p:spPr>
          <p:txBody>
            <a:bodyPr/>
            <a:lstStyle/>
            <a:p/>
          </p:txBody>
        </p:sp>
        <p:sp>
          <p:nvSpPr>
            <p:cNvPr id="47" name="rc47"/>
            <p:cNvSpPr/>
            <p:nvPr/>
          </p:nvSpPr>
          <p:spPr>
            <a:xfrm>
              <a:off x="2710298" y="2571469"/>
              <a:ext cx="208697" cy="2421303"/>
            </a:xfrm>
            <a:prstGeom prst="rect">
              <a:avLst/>
            </a:prstGeom>
            <a:solidFill>
              <a:srgbClr val="0058AB">
                <a:alpha val="100000"/>
              </a:srgbClr>
            </a:solidFill>
          </p:spPr>
          <p:txBody>
            <a:bodyPr/>
            <a:lstStyle/>
            <a:p/>
          </p:txBody>
        </p:sp>
        <p:sp>
          <p:nvSpPr>
            <p:cNvPr id="48" name="rc48"/>
            <p:cNvSpPr/>
            <p:nvPr/>
          </p:nvSpPr>
          <p:spPr>
            <a:xfrm>
              <a:off x="2942184" y="3313245"/>
              <a:ext cx="208697" cy="1679527"/>
            </a:xfrm>
            <a:prstGeom prst="rect">
              <a:avLst/>
            </a:prstGeom>
            <a:solidFill>
              <a:srgbClr val="0058AB">
                <a:alpha val="100000"/>
              </a:srgbClr>
            </a:solidFill>
          </p:spPr>
          <p:txBody>
            <a:bodyPr/>
            <a:lstStyle/>
            <a:p/>
          </p:txBody>
        </p:sp>
        <p:sp>
          <p:nvSpPr>
            <p:cNvPr id="49" name="rc49"/>
            <p:cNvSpPr/>
            <p:nvPr/>
          </p:nvSpPr>
          <p:spPr>
            <a:xfrm>
              <a:off x="3174070" y="3145650"/>
              <a:ext cx="208697" cy="1847122"/>
            </a:xfrm>
            <a:prstGeom prst="rect">
              <a:avLst/>
            </a:prstGeom>
            <a:solidFill>
              <a:srgbClr val="0058AB">
                <a:alpha val="100000"/>
              </a:srgbClr>
            </a:solidFill>
          </p:spPr>
          <p:txBody>
            <a:bodyPr/>
            <a:lstStyle/>
            <a:p/>
          </p:txBody>
        </p:sp>
        <p:sp>
          <p:nvSpPr>
            <p:cNvPr id="50" name="rc50"/>
            <p:cNvSpPr/>
            <p:nvPr/>
          </p:nvSpPr>
          <p:spPr>
            <a:xfrm>
              <a:off x="3405956" y="3467865"/>
              <a:ext cx="208697" cy="1524907"/>
            </a:xfrm>
            <a:prstGeom prst="rect">
              <a:avLst/>
            </a:prstGeom>
            <a:solidFill>
              <a:srgbClr val="0058AB">
                <a:alpha val="100000"/>
              </a:srgbClr>
            </a:solidFill>
          </p:spPr>
          <p:txBody>
            <a:bodyPr/>
            <a:lstStyle/>
            <a:p/>
          </p:txBody>
        </p:sp>
        <p:sp>
          <p:nvSpPr>
            <p:cNvPr id="51" name="rc51"/>
            <p:cNvSpPr/>
            <p:nvPr/>
          </p:nvSpPr>
          <p:spPr>
            <a:xfrm>
              <a:off x="3637842" y="3522062"/>
              <a:ext cx="208697" cy="1470710"/>
            </a:xfrm>
            <a:prstGeom prst="rect">
              <a:avLst/>
            </a:prstGeom>
            <a:solidFill>
              <a:srgbClr val="0058AB">
                <a:alpha val="100000"/>
              </a:srgbClr>
            </a:solidFill>
          </p:spPr>
          <p:txBody>
            <a:bodyPr/>
            <a:lstStyle/>
            <a:p/>
          </p:txBody>
        </p:sp>
        <p:sp>
          <p:nvSpPr>
            <p:cNvPr id="52" name="rc52"/>
            <p:cNvSpPr/>
            <p:nvPr/>
          </p:nvSpPr>
          <p:spPr>
            <a:xfrm>
              <a:off x="3869728" y="3482463"/>
              <a:ext cx="208697" cy="1510309"/>
            </a:xfrm>
            <a:prstGeom prst="rect">
              <a:avLst/>
            </a:prstGeom>
            <a:solidFill>
              <a:srgbClr val="0058AB">
                <a:alpha val="100000"/>
              </a:srgbClr>
            </a:solidFill>
          </p:spPr>
          <p:txBody>
            <a:bodyPr/>
            <a:lstStyle/>
            <a:p/>
          </p:txBody>
        </p:sp>
        <p:sp>
          <p:nvSpPr>
            <p:cNvPr id="53" name="rc53"/>
            <p:cNvSpPr/>
            <p:nvPr/>
          </p:nvSpPr>
          <p:spPr>
            <a:xfrm>
              <a:off x="4101615" y="3529717"/>
              <a:ext cx="208697" cy="1463055"/>
            </a:xfrm>
            <a:prstGeom prst="rect">
              <a:avLst/>
            </a:prstGeom>
            <a:solidFill>
              <a:srgbClr val="0058AB">
                <a:alpha val="100000"/>
              </a:srgbClr>
            </a:solidFill>
          </p:spPr>
          <p:txBody>
            <a:bodyPr/>
            <a:lstStyle/>
            <a:p/>
          </p:txBody>
        </p:sp>
        <p:sp>
          <p:nvSpPr>
            <p:cNvPr id="54" name="rc54"/>
            <p:cNvSpPr/>
            <p:nvPr/>
          </p:nvSpPr>
          <p:spPr>
            <a:xfrm>
              <a:off x="4333501" y="3733791"/>
              <a:ext cx="208697" cy="1258981"/>
            </a:xfrm>
            <a:prstGeom prst="rect">
              <a:avLst/>
            </a:prstGeom>
            <a:solidFill>
              <a:srgbClr val="0058AB">
                <a:alpha val="100000"/>
              </a:srgbClr>
            </a:solidFill>
          </p:spPr>
          <p:txBody>
            <a:bodyPr/>
            <a:lstStyle/>
            <a:p/>
          </p:txBody>
        </p:sp>
        <p:sp>
          <p:nvSpPr>
            <p:cNvPr id="55" name="rc55"/>
            <p:cNvSpPr/>
            <p:nvPr/>
          </p:nvSpPr>
          <p:spPr>
            <a:xfrm>
              <a:off x="4565387" y="3735886"/>
              <a:ext cx="208697" cy="1256886"/>
            </a:xfrm>
            <a:prstGeom prst="rect">
              <a:avLst/>
            </a:prstGeom>
            <a:solidFill>
              <a:srgbClr val="0058AB">
                <a:alpha val="100000"/>
              </a:srgbClr>
            </a:solidFill>
          </p:spPr>
          <p:txBody>
            <a:bodyPr/>
            <a:lstStyle/>
            <a:p/>
          </p:txBody>
        </p:sp>
        <p:sp>
          <p:nvSpPr>
            <p:cNvPr id="56" name="rc56"/>
            <p:cNvSpPr/>
            <p:nvPr/>
          </p:nvSpPr>
          <p:spPr>
            <a:xfrm>
              <a:off x="4797273" y="3661555"/>
              <a:ext cx="208697" cy="1331217"/>
            </a:xfrm>
            <a:prstGeom prst="rect">
              <a:avLst/>
            </a:prstGeom>
            <a:solidFill>
              <a:srgbClr val="0058AB">
                <a:alpha val="100000"/>
              </a:srgbClr>
            </a:solidFill>
          </p:spPr>
          <p:txBody>
            <a:bodyPr/>
            <a:lstStyle/>
            <a:p/>
          </p:txBody>
        </p:sp>
        <p:sp>
          <p:nvSpPr>
            <p:cNvPr id="57" name="rc57"/>
            <p:cNvSpPr/>
            <p:nvPr/>
          </p:nvSpPr>
          <p:spPr>
            <a:xfrm>
              <a:off x="5029159" y="3435509"/>
              <a:ext cx="208697" cy="1557263"/>
            </a:xfrm>
            <a:prstGeom prst="rect">
              <a:avLst/>
            </a:prstGeom>
            <a:solidFill>
              <a:srgbClr val="0058AB">
                <a:alpha val="100000"/>
              </a:srgbClr>
            </a:solidFill>
          </p:spPr>
          <p:txBody>
            <a:bodyPr/>
            <a:lstStyle/>
            <a:p/>
          </p:txBody>
        </p:sp>
        <p:sp>
          <p:nvSpPr>
            <p:cNvPr id="58" name="rc58"/>
            <p:cNvSpPr/>
            <p:nvPr/>
          </p:nvSpPr>
          <p:spPr>
            <a:xfrm>
              <a:off x="5261045" y="3528257"/>
              <a:ext cx="208697" cy="1464515"/>
            </a:xfrm>
            <a:prstGeom prst="rect">
              <a:avLst/>
            </a:prstGeom>
            <a:solidFill>
              <a:srgbClr val="0058AB">
                <a:alpha val="100000"/>
              </a:srgbClr>
            </a:solidFill>
          </p:spPr>
          <p:txBody>
            <a:bodyPr/>
            <a:lstStyle/>
            <a:p/>
          </p:txBody>
        </p:sp>
        <p:sp>
          <p:nvSpPr>
            <p:cNvPr id="59" name="rc59"/>
            <p:cNvSpPr/>
            <p:nvPr/>
          </p:nvSpPr>
          <p:spPr>
            <a:xfrm>
              <a:off x="5492931" y="3541367"/>
              <a:ext cx="208697" cy="1451406"/>
            </a:xfrm>
            <a:prstGeom prst="rect">
              <a:avLst/>
            </a:prstGeom>
            <a:solidFill>
              <a:srgbClr val="0058AB">
                <a:alpha val="100000"/>
              </a:srgbClr>
            </a:solidFill>
          </p:spPr>
          <p:txBody>
            <a:bodyPr/>
            <a:lstStyle/>
            <a:p/>
          </p:txBody>
        </p:sp>
        <p:sp>
          <p:nvSpPr>
            <p:cNvPr id="60" name="rc60"/>
            <p:cNvSpPr/>
            <p:nvPr/>
          </p:nvSpPr>
          <p:spPr>
            <a:xfrm>
              <a:off x="5724817" y="3230347"/>
              <a:ext cx="208697" cy="1762425"/>
            </a:xfrm>
            <a:prstGeom prst="rect">
              <a:avLst/>
            </a:prstGeom>
            <a:solidFill>
              <a:srgbClr val="0058AB">
                <a:alpha val="100000"/>
              </a:srgbClr>
            </a:solidFill>
          </p:spPr>
          <p:txBody>
            <a:bodyPr/>
            <a:lstStyle/>
            <a:p/>
          </p:txBody>
        </p:sp>
        <p:sp>
          <p:nvSpPr>
            <p:cNvPr id="61" name="rc61"/>
            <p:cNvSpPr/>
            <p:nvPr/>
          </p:nvSpPr>
          <p:spPr>
            <a:xfrm>
              <a:off x="5956703" y="3558427"/>
              <a:ext cx="208697" cy="1434345"/>
            </a:xfrm>
            <a:prstGeom prst="rect">
              <a:avLst/>
            </a:prstGeom>
            <a:solidFill>
              <a:srgbClr val="0058AB">
                <a:alpha val="100000"/>
              </a:srgbClr>
            </a:solidFill>
          </p:spPr>
          <p:txBody>
            <a:bodyPr/>
            <a:lstStyle/>
            <a:p/>
          </p:txBody>
        </p:sp>
        <p:sp>
          <p:nvSpPr>
            <p:cNvPr id="62" name="rc62"/>
            <p:cNvSpPr/>
            <p:nvPr/>
          </p:nvSpPr>
          <p:spPr>
            <a:xfrm>
              <a:off x="6188589" y="3207579"/>
              <a:ext cx="208697" cy="1785194"/>
            </a:xfrm>
            <a:prstGeom prst="rect">
              <a:avLst/>
            </a:prstGeom>
            <a:solidFill>
              <a:srgbClr val="0058AB">
                <a:alpha val="100000"/>
              </a:srgbClr>
            </a:solidFill>
          </p:spPr>
          <p:txBody>
            <a:bodyPr/>
            <a:lstStyle/>
            <a:p/>
          </p:txBody>
        </p:sp>
        <p:sp>
          <p:nvSpPr>
            <p:cNvPr id="63" name="rc63"/>
            <p:cNvSpPr/>
            <p:nvPr/>
          </p:nvSpPr>
          <p:spPr>
            <a:xfrm>
              <a:off x="6420475" y="2220139"/>
              <a:ext cx="208697" cy="2772633"/>
            </a:xfrm>
            <a:prstGeom prst="rect">
              <a:avLst/>
            </a:prstGeom>
            <a:solidFill>
              <a:srgbClr val="0058AB">
                <a:alpha val="100000"/>
              </a:srgbClr>
            </a:solidFill>
          </p:spPr>
          <p:txBody>
            <a:bodyPr/>
            <a:lstStyle/>
            <a:p/>
          </p:txBody>
        </p:sp>
        <p:sp>
          <p:nvSpPr>
            <p:cNvPr id="64" name="rc64"/>
            <p:cNvSpPr/>
            <p:nvPr/>
          </p:nvSpPr>
          <p:spPr>
            <a:xfrm>
              <a:off x="6652361" y="3708691"/>
              <a:ext cx="208697" cy="1284082"/>
            </a:xfrm>
            <a:prstGeom prst="rect">
              <a:avLst/>
            </a:prstGeom>
            <a:solidFill>
              <a:srgbClr val="0058AB">
                <a:alpha val="100000"/>
              </a:srgbClr>
            </a:solidFill>
          </p:spPr>
          <p:txBody>
            <a:bodyPr/>
            <a:lstStyle/>
            <a:p/>
          </p:txBody>
        </p:sp>
        <p:sp>
          <p:nvSpPr>
            <p:cNvPr id="65" name="rc65"/>
            <p:cNvSpPr/>
            <p:nvPr/>
          </p:nvSpPr>
          <p:spPr>
            <a:xfrm>
              <a:off x="6884247" y="3000404"/>
              <a:ext cx="208697" cy="1992369"/>
            </a:xfrm>
            <a:prstGeom prst="rect">
              <a:avLst/>
            </a:prstGeom>
            <a:solidFill>
              <a:srgbClr val="0058AB">
                <a:alpha val="100000"/>
              </a:srgbClr>
            </a:solidFill>
          </p:spPr>
          <p:txBody>
            <a:bodyPr/>
            <a:lstStyle/>
            <a:p/>
          </p:txBody>
        </p:sp>
        <p:sp>
          <p:nvSpPr>
            <p:cNvPr id="66" name="rc66"/>
            <p:cNvSpPr/>
            <p:nvPr/>
          </p:nvSpPr>
          <p:spPr>
            <a:xfrm>
              <a:off x="7116133" y="3008488"/>
              <a:ext cx="208697" cy="1984284"/>
            </a:xfrm>
            <a:prstGeom prst="rect">
              <a:avLst/>
            </a:prstGeom>
            <a:solidFill>
              <a:srgbClr val="0058AB">
                <a:alpha val="100000"/>
              </a:srgbClr>
            </a:solidFill>
          </p:spPr>
          <p:txBody>
            <a:bodyPr/>
            <a:lstStyle/>
            <a:p/>
          </p:txBody>
        </p:sp>
        <p:sp>
          <p:nvSpPr>
            <p:cNvPr id="67" name="rc67"/>
            <p:cNvSpPr/>
            <p:nvPr/>
          </p:nvSpPr>
          <p:spPr>
            <a:xfrm>
              <a:off x="7348019" y="2974910"/>
              <a:ext cx="208697" cy="2017862"/>
            </a:xfrm>
            <a:prstGeom prst="rect">
              <a:avLst/>
            </a:prstGeom>
            <a:solidFill>
              <a:srgbClr val="0058AB">
                <a:alpha val="100000"/>
              </a:srgbClr>
            </a:solidFill>
          </p:spPr>
          <p:txBody>
            <a:bodyPr/>
            <a:lstStyle/>
            <a:p/>
          </p:txBody>
        </p:sp>
        <p:sp>
          <p:nvSpPr>
            <p:cNvPr id="68" name="rc68"/>
            <p:cNvSpPr/>
            <p:nvPr/>
          </p:nvSpPr>
          <p:spPr>
            <a:xfrm>
              <a:off x="8507449" y="4275600"/>
              <a:ext cx="208697" cy="717172"/>
            </a:xfrm>
            <a:prstGeom prst="rect">
              <a:avLst/>
            </a:prstGeom>
            <a:solidFill>
              <a:srgbClr val="69DBFF">
                <a:alpha val="100000"/>
              </a:srgbClr>
            </a:solidFill>
          </p:spPr>
          <p:txBody>
            <a:bodyPr/>
            <a:lstStyle/>
            <a:p/>
          </p:txBody>
        </p:sp>
        <p:sp>
          <p:nvSpPr>
            <p:cNvPr id="69" name="pl69"/>
            <p:cNvSpPr/>
            <p:nvPr/>
          </p:nvSpPr>
          <p:spPr>
            <a:xfrm>
              <a:off x="6292938" y="3558427"/>
              <a:ext cx="2318860" cy="717172"/>
            </a:xfrm>
            <a:custGeom>
              <a:avLst/>
              <a:pathLst>
                <a:path w="2318860" h="717172">
                  <a:moveTo>
                    <a:pt x="0" y="0"/>
                  </a:moveTo>
                  <a:lnTo>
                    <a:pt x="231886" y="71717"/>
                  </a:lnTo>
                  <a:lnTo>
                    <a:pt x="463772" y="143434"/>
                  </a:lnTo>
                  <a:lnTo>
                    <a:pt x="695658" y="215151"/>
                  </a:lnTo>
                  <a:lnTo>
                    <a:pt x="927544" y="286869"/>
                  </a:lnTo>
                  <a:lnTo>
                    <a:pt x="1159430" y="358586"/>
                  </a:lnTo>
                  <a:lnTo>
                    <a:pt x="1391316" y="430303"/>
                  </a:lnTo>
                  <a:lnTo>
                    <a:pt x="1623202" y="502021"/>
                  </a:lnTo>
                  <a:lnTo>
                    <a:pt x="1855088" y="573738"/>
                  </a:lnTo>
                  <a:lnTo>
                    <a:pt x="2086974" y="645455"/>
                  </a:lnTo>
                  <a:lnTo>
                    <a:pt x="2318860" y="717172"/>
                  </a:lnTo>
                </a:path>
              </a:pathLst>
            </a:custGeom>
            <a:ln w="20325" cap="flat">
              <a:solidFill>
                <a:srgbClr val="000000">
                  <a:alpha val="100000"/>
                </a:srgbClr>
              </a:solidFill>
              <a:prstDash val="solid"/>
              <a:round/>
            </a:ln>
          </p:spPr>
          <p:txBody>
            <a:bodyPr/>
            <a:lstStyle/>
            <a:p/>
          </p:txBody>
        </p:sp>
        <p:sp>
          <p:nvSpPr>
            <p:cNvPr id="70" name="pt70"/>
            <p:cNvSpPr/>
            <p:nvPr/>
          </p:nvSpPr>
          <p:spPr>
            <a:xfrm>
              <a:off x="6261336" y="35268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93222" y="359854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725108" y="367026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56994" y="374197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88880" y="381369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420766" y="388541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52652" y="3957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84538" y="40288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116425" y="41005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48311" y="417228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80197" y="424399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5003205" y="1660221"/>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a:t>
              </a:r>
            </a:p>
          </p:txBody>
        </p:sp>
        <p:sp>
          <p:nvSpPr>
            <p:cNvPr id="82" name="tx82"/>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3" name="tx83"/>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4" name="tx84"/>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5" name="tx85"/>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 name="tx86"/>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7" name="tx87"/>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9" name="tx89"/>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90" name="tx90"/>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1" name="tx91"/>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2" name="tx92"/>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3" name="tx93"/>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4" name="tx94"/>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5" name="tx95"/>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6" name="tx96"/>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7" name="tx97"/>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8" name="tx98"/>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9" name="tx99"/>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00" name="tx100"/>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1" name="tx101"/>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3" name="tx103"/>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4" name="tx104"/>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5" name="tx105"/>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6" name="tx106"/>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7" name="tx107"/>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8" name="tx108"/>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9" name="tx109"/>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0" name="tx110"/>
            <p:cNvSpPr/>
            <p:nvPr/>
          </p:nvSpPr>
          <p:spPr>
            <a:xfrm>
              <a:off x="624768" y="4332631"/>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11" name="tx111"/>
            <p:cNvSpPr/>
            <p:nvPr/>
          </p:nvSpPr>
          <p:spPr>
            <a:xfrm>
              <a:off x="508182" y="372250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12" name="tx112"/>
            <p:cNvSpPr/>
            <p:nvPr/>
          </p:nvSpPr>
          <p:spPr>
            <a:xfrm>
              <a:off x="508182" y="311238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13" name="tx113"/>
            <p:cNvSpPr/>
            <p:nvPr/>
          </p:nvSpPr>
          <p:spPr>
            <a:xfrm>
              <a:off x="508182" y="2502258"/>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14" name="tx114"/>
            <p:cNvSpPr/>
            <p:nvPr/>
          </p:nvSpPr>
          <p:spPr>
            <a:xfrm>
              <a:off x="508182" y="189213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2,500,000</a:t>
              </a:r>
            </a:p>
          </p:txBody>
        </p:sp>
        <p:sp>
          <p:nvSpPr>
            <p:cNvPr id="115" name="tx115"/>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6" name="rc116"/>
            <p:cNvSpPr/>
            <p:nvPr/>
          </p:nvSpPr>
          <p:spPr>
            <a:xfrm>
              <a:off x="2573396" y="5900012"/>
              <a:ext cx="201456" cy="201456"/>
            </a:xfrm>
            <a:prstGeom prst="rect">
              <a:avLst/>
            </a:prstGeom>
            <a:solidFill>
              <a:srgbClr val="0058AB">
                <a:alpha val="100000"/>
              </a:srgbClr>
            </a:solidFill>
          </p:spPr>
          <p:txBody>
            <a:bodyPr/>
            <a:lstStyle/>
            <a:p/>
          </p:txBody>
        </p:sp>
        <p:sp>
          <p:nvSpPr>
            <p:cNvPr id="117" name="rc117"/>
            <p:cNvSpPr/>
            <p:nvPr/>
          </p:nvSpPr>
          <p:spPr>
            <a:xfrm>
              <a:off x="3475641" y="5900012"/>
              <a:ext cx="201456" cy="201456"/>
            </a:xfrm>
            <a:prstGeom prst="rect">
              <a:avLst/>
            </a:prstGeom>
            <a:solidFill>
              <a:srgbClr val="69DBFF">
                <a:alpha val="100000"/>
              </a:srgbClr>
            </a:solidFill>
          </p:spPr>
          <p:txBody>
            <a:bodyPr/>
            <a:lstStyle/>
            <a:p/>
          </p:txBody>
        </p:sp>
        <p:sp>
          <p:nvSpPr>
            <p:cNvPr id="118" name="tx118"/>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9" name="tx119"/>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20" name="pl120"/>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21" name="pt121"/>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2" name="tx122"/>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3" name="tx123"/>
            <p:cNvSpPr/>
            <p:nvPr/>
          </p:nvSpPr>
          <p:spPr>
            <a:xfrm>
              <a:off x="2237328" y="1368037"/>
              <a:ext cx="57923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WPR</a:t>
              </a:r>
            </a:p>
          </p:txBody>
        </p:sp>
        <p:sp>
          <p:nvSpPr>
            <p:cNvPr id="124" name="tx124"/>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5" name="tx12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7" name="tx127"/>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88% higher than the annual milestone to reach the target.</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88% above the annual IA2030 milestone, putting the 2030 goal at serious risk without accelerated action.</a:t>
            </a:r>
          </a:p>
        </p:txBody>
      </p:sp>
      <p:grpSp xmlns:pic="http://schemas.openxmlformats.org/drawingml/2006/picture">
        <p:nvGrpSpPr>
          <p:cNvPr id="130" name=""/>
          <p:cNvGrpSpPr/>
          <p:nvPr/>
        </p:nvGrpSpPr>
        <p:grpSpPr>
          <a:xfrm>
            <a:off x="292608" y="1051560"/>
            <a:ext cx="8595360" cy="28575"/>
            <a:chOff x="292608" y="1051560"/>
            <a:chExt cx="8595360" cy="28575"/>
          </a:xfrm>
        </p:grpSpPr>
        <p:sp>
          <p:nvSpPr>
            <p:cNvPr id="13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4164043"/>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416404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4164043"/>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416404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416404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416404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416404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416404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4940388"/>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4940388"/>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4940388"/>
              <a:ext cx="254956" cy="15526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4940388"/>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494038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494038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494038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4940388"/>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494038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494038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494038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494038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4940388"/>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494038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494038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494038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494038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494038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494038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494038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494038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494038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494038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494038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4940388"/>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4940388"/>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261135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136920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136920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136920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136920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1369203"/>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136920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338769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5095657"/>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509565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5095657"/>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509565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509565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509565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5095657"/>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509565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509565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509565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462985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462985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462985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462985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462985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462985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462985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462985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276662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276662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2766623"/>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2766623"/>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276662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276662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276662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2766623"/>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276662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276662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2766623"/>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2766623"/>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276662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276662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276662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276662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276662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276662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276662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276662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5406195"/>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5406195"/>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5406195"/>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5406195"/>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5406195"/>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5406195"/>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5406195"/>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5406195"/>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5406195"/>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5406195"/>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5406195"/>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5406195"/>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5406195"/>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5406195"/>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5406195"/>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5406195"/>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5406195"/>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5406195"/>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5406195"/>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5406195"/>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5406195"/>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5406195"/>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5406195"/>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5406195"/>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5406195"/>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5406195"/>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3542968"/>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3542968"/>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3542968"/>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3542968"/>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3542968"/>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3542968"/>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3542968"/>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3542968"/>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354296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2145547"/>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214554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214554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2145547"/>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214554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214554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214554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369823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369823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369823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369823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3698237"/>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369823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369823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369823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369823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369823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369823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369823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369823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369823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369823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369823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385350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385350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3853505"/>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385350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385350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385350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431931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431931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431931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431931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431931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431931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400877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400877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5561463"/>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5561463"/>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5561463"/>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5561463"/>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5561463"/>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5561463"/>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5561463"/>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556146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5561463"/>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5561463"/>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5561463"/>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5561463"/>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5561463"/>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5561463"/>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5561463"/>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5561463"/>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5561463"/>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5561463"/>
              <a:ext cx="254956" cy="15526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5561463"/>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5561463"/>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5561463"/>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5561463"/>
              <a:ext cx="254956" cy="15526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5561463"/>
              <a:ext cx="254956" cy="15526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5561463"/>
              <a:ext cx="254956" cy="15526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5561463"/>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5561463"/>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5250926"/>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5250926"/>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5250926"/>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5250926"/>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5250926"/>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5250926"/>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5250926"/>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5250926"/>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5250926"/>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5250926"/>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5250926"/>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525092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5250926"/>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5250926"/>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5250926"/>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167974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167974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1679741"/>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1679741"/>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167974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1679741"/>
              <a:ext cx="254956" cy="15526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1679741"/>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167974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167974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1679741"/>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1679741"/>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1679741"/>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167974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1679741"/>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1679741"/>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1679741"/>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167974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6" name="rc576"/>
            <p:cNvSpPr/>
            <p:nvPr/>
          </p:nvSpPr>
          <p:spPr>
            <a:xfrm>
              <a:off x="2114109"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7" name="rc577"/>
            <p:cNvSpPr/>
            <p:nvPr/>
          </p:nvSpPr>
          <p:spPr>
            <a:xfrm>
              <a:off x="2369066"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8" name="rc578"/>
            <p:cNvSpPr/>
            <p:nvPr/>
          </p:nvSpPr>
          <p:spPr>
            <a:xfrm>
              <a:off x="2624022"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9" name="rc579"/>
            <p:cNvSpPr/>
            <p:nvPr/>
          </p:nvSpPr>
          <p:spPr>
            <a:xfrm>
              <a:off x="2878978" y="245608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0" name="rc580"/>
            <p:cNvSpPr/>
            <p:nvPr/>
          </p:nvSpPr>
          <p:spPr>
            <a:xfrm>
              <a:off x="3133934" y="245608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1" name="rc581"/>
            <p:cNvSpPr/>
            <p:nvPr/>
          </p:nvSpPr>
          <p:spPr>
            <a:xfrm>
              <a:off x="3388890" y="245608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2" name="rc582"/>
            <p:cNvSpPr/>
            <p:nvPr/>
          </p:nvSpPr>
          <p:spPr>
            <a:xfrm>
              <a:off x="3643846" y="245608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3" name="rc583"/>
            <p:cNvSpPr/>
            <p:nvPr/>
          </p:nvSpPr>
          <p:spPr>
            <a:xfrm>
              <a:off x="3898802"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4" name="rc584"/>
            <p:cNvSpPr/>
            <p:nvPr/>
          </p:nvSpPr>
          <p:spPr>
            <a:xfrm>
              <a:off x="4153758"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5" name="rc585"/>
            <p:cNvSpPr/>
            <p:nvPr/>
          </p:nvSpPr>
          <p:spPr>
            <a:xfrm>
              <a:off x="4408714"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6" name="rc586"/>
            <p:cNvSpPr/>
            <p:nvPr/>
          </p:nvSpPr>
          <p:spPr>
            <a:xfrm>
              <a:off x="4663670"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7" name="rc587"/>
            <p:cNvSpPr/>
            <p:nvPr/>
          </p:nvSpPr>
          <p:spPr>
            <a:xfrm>
              <a:off x="4918626" y="245608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8" name="rc588"/>
            <p:cNvSpPr/>
            <p:nvPr/>
          </p:nvSpPr>
          <p:spPr>
            <a:xfrm>
              <a:off x="5173582"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9" name="rc589"/>
            <p:cNvSpPr/>
            <p:nvPr/>
          </p:nvSpPr>
          <p:spPr>
            <a:xfrm>
              <a:off x="5428539"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0" name="rc590"/>
            <p:cNvSpPr/>
            <p:nvPr/>
          </p:nvSpPr>
          <p:spPr>
            <a:xfrm>
              <a:off x="5683495"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1" name="rc591"/>
            <p:cNvSpPr/>
            <p:nvPr/>
          </p:nvSpPr>
          <p:spPr>
            <a:xfrm>
              <a:off x="5938451"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2" name="rc592"/>
            <p:cNvSpPr/>
            <p:nvPr/>
          </p:nvSpPr>
          <p:spPr>
            <a:xfrm>
              <a:off x="6193407"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3" name="rc593"/>
            <p:cNvSpPr/>
            <p:nvPr/>
          </p:nvSpPr>
          <p:spPr>
            <a:xfrm>
              <a:off x="6448363"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4" name="rc594"/>
            <p:cNvSpPr/>
            <p:nvPr/>
          </p:nvSpPr>
          <p:spPr>
            <a:xfrm>
              <a:off x="6703319"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5" name="rc595"/>
            <p:cNvSpPr/>
            <p:nvPr/>
          </p:nvSpPr>
          <p:spPr>
            <a:xfrm>
              <a:off x="6958275"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6" name="rc596"/>
            <p:cNvSpPr/>
            <p:nvPr/>
          </p:nvSpPr>
          <p:spPr>
            <a:xfrm>
              <a:off x="7213231"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7" name="rc597"/>
            <p:cNvSpPr/>
            <p:nvPr/>
          </p:nvSpPr>
          <p:spPr>
            <a:xfrm>
              <a:off x="7468187"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8" name="rc598"/>
            <p:cNvSpPr/>
            <p:nvPr/>
          </p:nvSpPr>
          <p:spPr>
            <a:xfrm>
              <a:off x="7723143"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9" name="rc599"/>
            <p:cNvSpPr/>
            <p:nvPr/>
          </p:nvSpPr>
          <p:spPr>
            <a:xfrm>
              <a:off x="7978099"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0" name="rc600"/>
            <p:cNvSpPr/>
            <p:nvPr/>
          </p:nvSpPr>
          <p:spPr>
            <a:xfrm>
              <a:off x="8233055"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1" name="rc601"/>
            <p:cNvSpPr/>
            <p:nvPr/>
          </p:nvSpPr>
          <p:spPr>
            <a:xfrm>
              <a:off x="8488011"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2" name="rc602"/>
            <p:cNvSpPr/>
            <p:nvPr/>
          </p:nvSpPr>
          <p:spPr>
            <a:xfrm>
              <a:off x="2114109" y="478511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3" name="rc603"/>
            <p:cNvSpPr/>
            <p:nvPr/>
          </p:nvSpPr>
          <p:spPr>
            <a:xfrm>
              <a:off x="2369066" y="4785119"/>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4" name="rc604"/>
            <p:cNvSpPr/>
            <p:nvPr/>
          </p:nvSpPr>
          <p:spPr>
            <a:xfrm>
              <a:off x="2624022" y="4785119"/>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5" name="rc605"/>
            <p:cNvSpPr/>
            <p:nvPr/>
          </p:nvSpPr>
          <p:spPr>
            <a:xfrm>
              <a:off x="2878978" y="4785119"/>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6" name="rc606"/>
            <p:cNvSpPr/>
            <p:nvPr/>
          </p:nvSpPr>
          <p:spPr>
            <a:xfrm>
              <a:off x="3133934" y="478511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7" name="rc607"/>
            <p:cNvSpPr/>
            <p:nvPr/>
          </p:nvSpPr>
          <p:spPr>
            <a:xfrm>
              <a:off x="3388890" y="478511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8" name="rc608"/>
            <p:cNvSpPr/>
            <p:nvPr/>
          </p:nvSpPr>
          <p:spPr>
            <a:xfrm>
              <a:off x="3643846" y="478511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98802" y="478511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0" name="rc610"/>
            <p:cNvSpPr/>
            <p:nvPr/>
          </p:nvSpPr>
          <p:spPr>
            <a:xfrm>
              <a:off x="4153758" y="478511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1" name="rc611"/>
            <p:cNvSpPr/>
            <p:nvPr/>
          </p:nvSpPr>
          <p:spPr>
            <a:xfrm>
              <a:off x="4408714" y="4785119"/>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2" name="rc612"/>
            <p:cNvSpPr/>
            <p:nvPr/>
          </p:nvSpPr>
          <p:spPr>
            <a:xfrm>
              <a:off x="4663670" y="4785119"/>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3" name="rc613"/>
            <p:cNvSpPr/>
            <p:nvPr/>
          </p:nvSpPr>
          <p:spPr>
            <a:xfrm>
              <a:off x="4918626" y="478511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4" name="rc614"/>
            <p:cNvSpPr/>
            <p:nvPr/>
          </p:nvSpPr>
          <p:spPr>
            <a:xfrm>
              <a:off x="5173582" y="478511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5" name="rc615"/>
            <p:cNvSpPr/>
            <p:nvPr/>
          </p:nvSpPr>
          <p:spPr>
            <a:xfrm>
              <a:off x="5428539" y="4785119"/>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6" name="rc616"/>
            <p:cNvSpPr/>
            <p:nvPr/>
          </p:nvSpPr>
          <p:spPr>
            <a:xfrm>
              <a:off x="5683495" y="4785119"/>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7" name="rc617"/>
            <p:cNvSpPr/>
            <p:nvPr/>
          </p:nvSpPr>
          <p:spPr>
            <a:xfrm>
              <a:off x="5938451" y="478511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8" name="rc618"/>
            <p:cNvSpPr/>
            <p:nvPr/>
          </p:nvSpPr>
          <p:spPr>
            <a:xfrm>
              <a:off x="6193407" y="478511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9" name="rc619"/>
            <p:cNvSpPr/>
            <p:nvPr/>
          </p:nvSpPr>
          <p:spPr>
            <a:xfrm>
              <a:off x="6448363" y="4785119"/>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0" name="rc620"/>
            <p:cNvSpPr/>
            <p:nvPr/>
          </p:nvSpPr>
          <p:spPr>
            <a:xfrm>
              <a:off x="6703319" y="4785119"/>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1" name="rc621"/>
            <p:cNvSpPr/>
            <p:nvPr/>
          </p:nvSpPr>
          <p:spPr>
            <a:xfrm>
              <a:off x="6958275" y="478511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2" name="rc622"/>
            <p:cNvSpPr/>
            <p:nvPr/>
          </p:nvSpPr>
          <p:spPr>
            <a:xfrm>
              <a:off x="7213231" y="478511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3" name="rc623"/>
            <p:cNvSpPr/>
            <p:nvPr/>
          </p:nvSpPr>
          <p:spPr>
            <a:xfrm>
              <a:off x="7468187" y="478511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4" name="rc624"/>
            <p:cNvSpPr/>
            <p:nvPr/>
          </p:nvSpPr>
          <p:spPr>
            <a:xfrm>
              <a:off x="7723143" y="478511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5" name="rc625"/>
            <p:cNvSpPr/>
            <p:nvPr/>
          </p:nvSpPr>
          <p:spPr>
            <a:xfrm>
              <a:off x="7978099" y="478511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6" name="rc626"/>
            <p:cNvSpPr/>
            <p:nvPr/>
          </p:nvSpPr>
          <p:spPr>
            <a:xfrm>
              <a:off x="8233055" y="478511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7" name="rc627"/>
            <p:cNvSpPr/>
            <p:nvPr/>
          </p:nvSpPr>
          <p:spPr>
            <a:xfrm>
              <a:off x="8488011" y="478511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8" name="rc628"/>
            <p:cNvSpPr/>
            <p:nvPr/>
          </p:nvSpPr>
          <p:spPr>
            <a:xfrm>
              <a:off x="211410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9" name="rc629"/>
            <p:cNvSpPr/>
            <p:nvPr/>
          </p:nvSpPr>
          <p:spPr>
            <a:xfrm>
              <a:off x="2369066"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0" name="rc630"/>
            <p:cNvSpPr/>
            <p:nvPr/>
          </p:nvSpPr>
          <p:spPr>
            <a:xfrm>
              <a:off x="2624022"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1" name="rc631"/>
            <p:cNvSpPr/>
            <p:nvPr/>
          </p:nvSpPr>
          <p:spPr>
            <a:xfrm>
              <a:off x="2878978"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2" name="rc632"/>
            <p:cNvSpPr/>
            <p:nvPr/>
          </p:nvSpPr>
          <p:spPr>
            <a:xfrm>
              <a:off x="3133934"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3" name="rc633"/>
            <p:cNvSpPr/>
            <p:nvPr/>
          </p:nvSpPr>
          <p:spPr>
            <a:xfrm>
              <a:off x="3388890"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4" name="rc634"/>
            <p:cNvSpPr/>
            <p:nvPr/>
          </p:nvSpPr>
          <p:spPr>
            <a:xfrm>
              <a:off x="3643846"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3898802"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4153758"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4408714"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8" name="rc638"/>
            <p:cNvSpPr/>
            <p:nvPr/>
          </p:nvSpPr>
          <p:spPr>
            <a:xfrm>
              <a:off x="4663670"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9" name="rc639"/>
            <p:cNvSpPr/>
            <p:nvPr/>
          </p:nvSpPr>
          <p:spPr>
            <a:xfrm>
              <a:off x="4918626"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0" name="rc640"/>
            <p:cNvSpPr/>
            <p:nvPr/>
          </p:nvSpPr>
          <p:spPr>
            <a:xfrm>
              <a:off x="5173582"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1" name="rc641"/>
            <p:cNvSpPr/>
            <p:nvPr/>
          </p:nvSpPr>
          <p:spPr>
            <a:xfrm>
              <a:off x="542853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2" name="rc642"/>
            <p:cNvSpPr/>
            <p:nvPr/>
          </p:nvSpPr>
          <p:spPr>
            <a:xfrm>
              <a:off x="5683495"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3" name="rc643"/>
            <p:cNvSpPr/>
            <p:nvPr/>
          </p:nvSpPr>
          <p:spPr>
            <a:xfrm>
              <a:off x="5938451"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4" name="rc644"/>
            <p:cNvSpPr/>
            <p:nvPr/>
          </p:nvSpPr>
          <p:spPr>
            <a:xfrm>
              <a:off x="6193407" y="307716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5" name="rc645"/>
            <p:cNvSpPr/>
            <p:nvPr/>
          </p:nvSpPr>
          <p:spPr>
            <a:xfrm>
              <a:off x="6448363"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6" name="rc646"/>
            <p:cNvSpPr/>
            <p:nvPr/>
          </p:nvSpPr>
          <p:spPr>
            <a:xfrm>
              <a:off x="670331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7" name="rc647"/>
            <p:cNvSpPr/>
            <p:nvPr/>
          </p:nvSpPr>
          <p:spPr>
            <a:xfrm>
              <a:off x="6958275"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8" name="rc648"/>
            <p:cNvSpPr/>
            <p:nvPr/>
          </p:nvSpPr>
          <p:spPr>
            <a:xfrm>
              <a:off x="7213231"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9" name="rc649"/>
            <p:cNvSpPr/>
            <p:nvPr/>
          </p:nvSpPr>
          <p:spPr>
            <a:xfrm>
              <a:off x="7468187"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0" name="rc650"/>
            <p:cNvSpPr/>
            <p:nvPr/>
          </p:nvSpPr>
          <p:spPr>
            <a:xfrm>
              <a:off x="7723143"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1" name="rc651"/>
            <p:cNvSpPr/>
            <p:nvPr/>
          </p:nvSpPr>
          <p:spPr>
            <a:xfrm>
              <a:off x="797809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2" name="rc652"/>
            <p:cNvSpPr/>
            <p:nvPr/>
          </p:nvSpPr>
          <p:spPr>
            <a:xfrm>
              <a:off x="8233055"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3" name="rc653"/>
            <p:cNvSpPr/>
            <p:nvPr/>
          </p:nvSpPr>
          <p:spPr>
            <a:xfrm>
              <a:off x="8488011" y="307716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4" name="rc654"/>
            <p:cNvSpPr/>
            <p:nvPr/>
          </p:nvSpPr>
          <p:spPr>
            <a:xfrm>
              <a:off x="2114109" y="183501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5" name="rc655"/>
            <p:cNvSpPr/>
            <p:nvPr/>
          </p:nvSpPr>
          <p:spPr>
            <a:xfrm>
              <a:off x="2369066"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6" name="rc656"/>
            <p:cNvSpPr/>
            <p:nvPr/>
          </p:nvSpPr>
          <p:spPr>
            <a:xfrm>
              <a:off x="2624022"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7" name="rc657"/>
            <p:cNvSpPr/>
            <p:nvPr/>
          </p:nvSpPr>
          <p:spPr>
            <a:xfrm>
              <a:off x="2878978"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8" name="rc658"/>
            <p:cNvSpPr/>
            <p:nvPr/>
          </p:nvSpPr>
          <p:spPr>
            <a:xfrm>
              <a:off x="3133934"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9" name="rc659"/>
            <p:cNvSpPr/>
            <p:nvPr/>
          </p:nvSpPr>
          <p:spPr>
            <a:xfrm>
              <a:off x="3388890"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0" name="rc660"/>
            <p:cNvSpPr/>
            <p:nvPr/>
          </p:nvSpPr>
          <p:spPr>
            <a:xfrm>
              <a:off x="3643846"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1" name="rc661"/>
            <p:cNvSpPr/>
            <p:nvPr/>
          </p:nvSpPr>
          <p:spPr>
            <a:xfrm>
              <a:off x="3898802"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2" name="rc662"/>
            <p:cNvSpPr/>
            <p:nvPr/>
          </p:nvSpPr>
          <p:spPr>
            <a:xfrm>
              <a:off x="4153758"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3" name="rc663"/>
            <p:cNvSpPr/>
            <p:nvPr/>
          </p:nvSpPr>
          <p:spPr>
            <a:xfrm>
              <a:off x="4408714"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4" name="rc664"/>
            <p:cNvSpPr/>
            <p:nvPr/>
          </p:nvSpPr>
          <p:spPr>
            <a:xfrm>
              <a:off x="4663670"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5" name="rc665"/>
            <p:cNvSpPr/>
            <p:nvPr/>
          </p:nvSpPr>
          <p:spPr>
            <a:xfrm>
              <a:off x="4918626"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6" name="rc666"/>
            <p:cNvSpPr/>
            <p:nvPr/>
          </p:nvSpPr>
          <p:spPr>
            <a:xfrm>
              <a:off x="5173582"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7" name="rc667"/>
            <p:cNvSpPr/>
            <p:nvPr/>
          </p:nvSpPr>
          <p:spPr>
            <a:xfrm>
              <a:off x="5428539"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8" name="rc668"/>
            <p:cNvSpPr/>
            <p:nvPr/>
          </p:nvSpPr>
          <p:spPr>
            <a:xfrm>
              <a:off x="5683495"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9" name="rc669"/>
            <p:cNvSpPr/>
            <p:nvPr/>
          </p:nvSpPr>
          <p:spPr>
            <a:xfrm>
              <a:off x="5938451"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0" name="rc670"/>
            <p:cNvSpPr/>
            <p:nvPr/>
          </p:nvSpPr>
          <p:spPr>
            <a:xfrm>
              <a:off x="6193407"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1" name="rc671"/>
            <p:cNvSpPr/>
            <p:nvPr/>
          </p:nvSpPr>
          <p:spPr>
            <a:xfrm>
              <a:off x="6448363"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2" name="rc672"/>
            <p:cNvSpPr/>
            <p:nvPr/>
          </p:nvSpPr>
          <p:spPr>
            <a:xfrm>
              <a:off x="6703319"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3" name="rc673"/>
            <p:cNvSpPr/>
            <p:nvPr/>
          </p:nvSpPr>
          <p:spPr>
            <a:xfrm>
              <a:off x="6958275"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4" name="rc674"/>
            <p:cNvSpPr/>
            <p:nvPr/>
          </p:nvSpPr>
          <p:spPr>
            <a:xfrm>
              <a:off x="7213231"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5" name="rc675"/>
            <p:cNvSpPr/>
            <p:nvPr/>
          </p:nvSpPr>
          <p:spPr>
            <a:xfrm>
              <a:off x="7468187"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6" name="rc676"/>
            <p:cNvSpPr/>
            <p:nvPr/>
          </p:nvSpPr>
          <p:spPr>
            <a:xfrm>
              <a:off x="7723143"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7" name="rc677"/>
            <p:cNvSpPr/>
            <p:nvPr/>
          </p:nvSpPr>
          <p:spPr>
            <a:xfrm>
              <a:off x="7978099"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8" name="rc678"/>
            <p:cNvSpPr/>
            <p:nvPr/>
          </p:nvSpPr>
          <p:spPr>
            <a:xfrm>
              <a:off x="8233055"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9" name="rc679"/>
            <p:cNvSpPr/>
            <p:nvPr/>
          </p:nvSpPr>
          <p:spPr>
            <a:xfrm>
              <a:off x="8488011"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0" name="rc680"/>
            <p:cNvSpPr/>
            <p:nvPr/>
          </p:nvSpPr>
          <p:spPr>
            <a:xfrm>
              <a:off x="2114109" y="3232430"/>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1" name="rc681"/>
            <p:cNvSpPr/>
            <p:nvPr/>
          </p:nvSpPr>
          <p:spPr>
            <a:xfrm>
              <a:off x="2369066" y="323243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2" name="rc682"/>
            <p:cNvSpPr/>
            <p:nvPr/>
          </p:nvSpPr>
          <p:spPr>
            <a:xfrm>
              <a:off x="2624022" y="3232430"/>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3" name="rc683"/>
            <p:cNvSpPr/>
            <p:nvPr/>
          </p:nvSpPr>
          <p:spPr>
            <a:xfrm>
              <a:off x="2878978" y="323243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4" name="rc684"/>
            <p:cNvSpPr/>
            <p:nvPr/>
          </p:nvSpPr>
          <p:spPr>
            <a:xfrm>
              <a:off x="3133934" y="3232430"/>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85" name="rc685"/>
            <p:cNvSpPr/>
            <p:nvPr/>
          </p:nvSpPr>
          <p:spPr>
            <a:xfrm>
              <a:off x="3388890" y="3232430"/>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6" name="rc686"/>
            <p:cNvSpPr/>
            <p:nvPr/>
          </p:nvSpPr>
          <p:spPr>
            <a:xfrm>
              <a:off x="3643846" y="3232430"/>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87" name="rc687"/>
            <p:cNvSpPr/>
            <p:nvPr/>
          </p:nvSpPr>
          <p:spPr>
            <a:xfrm>
              <a:off x="3898802" y="3232430"/>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88" name="rc688"/>
            <p:cNvSpPr/>
            <p:nvPr/>
          </p:nvSpPr>
          <p:spPr>
            <a:xfrm>
              <a:off x="4153758" y="323243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9" name="rc689"/>
            <p:cNvSpPr/>
            <p:nvPr/>
          </p:nvSpPr>
          <p:spPr>
            <a:xfrm>
              <a:off x="4408714" y="323243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0" name="rc690"/>
            <p:cNvSpPr/>
            <p:nvPr/>
          </p:nvSpPr>
          <p:spPr>
            <a:xfrm>
              <a:off x="4663670" y="3232430"/>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1" name="rc691"/>
            <p:cNvSpPr/>
            <p:nvPr/>
          </p:nvSpPr>
          <p:spPr>
            <a:xfrm>
              <a:off x="4918626" y="3232430"/>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2" name="rc692"/>
            <p:cNvSpPr/>
            <p:nvPr/>
          </p:nvSpPr>
          <p:spPr>
            <a:xfrm>
              <a:off x="5173582" y="323243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3" name="rc693"/>
            <p:cNvSpPr/>
            <p:nvPr/>
          </p:nvSpPr>
          <p:spPr>
            <a:xfrm>
              <a:off x="5428539"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4" name="rc694"/>
            <p:cNvSpPr/>
            <p:nvPr/>
          </p:nvSpPr>
          <p:spPr>
            <a:xfrm>
              <a:off x="5683495"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5" name="rc695"/>
            <p:cNvSpPr/>
            <p:nvPr/>
          </p:nvSpPr>
          <p:spPr>
            <a:xfrm>
              <a:off x="5938451" y="323243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6" name="rc696"/>
            <p:cNvSpPr/>
            <p:nvPr/>
          </p:nvSpPr>
          <p:spPr>
            <a:xfrm>
              <a:off x="6193407"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7" name="rc697"/>
            <p:cNvSpPr/>
            <p:nvPr/>
          </p:nvSpPr>
          <p:spPr>
            <a:xfrm>
              <a:off x="6448363"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8" name="rc698"/>
            <p:cNvSpPr/>
            <p:nvPr/>
          </p:nvSpPr>
          <p:spPr>
            <a:xfrm>
              <a:off x="6703319"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9" name="rc699"/>
            <p:cNvSpPr/>
            <p:nvPr/>
          </p:nvSpPr>
          <p:spPr>
            <a:xfrm>
              <a:off x="6958275" y="323243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0" name="rc700"/>
            <p:cNvSpPr/>
            <p:nvPr/>
          </p:nvSpPr>
          <p:spPr>
            <a:xfrm>
              <a:off x="7213231" y="323243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1" name="rc701"/>
            <p:cNvSpPr/>
            <p:nvPr/>
          </p:nvSpPr>
          <p:spPr>
            <a:xfrm>
              <a:off x="7468187" y="3232430"/>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2" name="rc702"/>
            <p:cNvSpPr/>
            <p:nvPr/>
          </p:nvSpPr>
          <p:spPr>
            <a:xfrm>
              <a:off x="7723143" y="3232430"/>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3" name="rc703"/>
            <p:cNvSpPr/>
            <p:nvPr/>
          </p:nvSpPr>
          <p:spPr>
            <a:xfrm>
              <a:off x="7978099" y="323243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4" name="rc704"/>
            <p:cNvSpPr/>
            <p:nvPr/>
          </p:nvSpPr>
          <p:spPr>
            <a:xfrm>
              <a:off x="8233055" y="3232430"/>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5" name="rc705"/>
            <p:cNvSpPr/>
            <p:nvPr/>
          </p:nvSpPr>
          <p:spPr>
            <a:xfrm>
              <a:off x="8488011" y="323243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6" name="rc706"/>
            <p:cNvSpPr/>
            <p:nvPr/>
          </p:nvSpPr>
          <p:spPr>
            <a:xfrm>
              <a:off x="2114109"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7" name="rc707"/>
            <p:cNvSpPr/>
            <p:nvPr/>
          </p:nvSpPr>
          <p:spPr>
            <a:xfrm>
              <a:off x="2369066"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8" name="rc708"/>
            <p:cNvSpPr/>
            <p:nvPr/>
          </p:nvSpPr>
          <p:spPr>
            <a:xfrm>
              <a:off x="2624022" y="199027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9" name="rc709"/>
            <p:cNvSpPr/>
            <p:nvPr/>
          </p:nvSpPr>
          <p:spPr>
            <a:xfrm>
              <a:off x="2878978"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0" name="rc710"/>
            <p:cNvSpPr/>
            <p:nvPr/>
          </p:nvSpPr>
          <p:spPr>
            <a:xfrm>
              <a:off x="3133934" y="199027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1" name="rc711"/>
            <p:cNvSpPr/>
            <p:nvPr/>
          </p:nvSpPr>
          <p:spPr>
            <a:xfrm>
              <a:off x="3388890" y="199027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2" name="rc712"/>
            <p:cNvSpPr/>
            <p:nvPr/>
          </p:nvSpPr>
          <p:spPr>
            <a:xfrm>
              <a:off x="3643846" y="199027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3" name="rc713"/>
            <p:cNvSpPr/>
            <p:nvPr/>
          </p:nvSpPr>
          <p:spPr>
            <a:xfrm>
              <a:off x="3898802" y="199027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4" name="rc714"/>
            <p:cNvSpPr/>
            <p:nvPr/>
          </p:nvSpPr>
          <p:spPr>
            <a:xfrm>
              <a:off x="4153758"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5" name="rc715"/>
            <p:cNvSpPr/>
            <p:nvPr/>
          </p:nvSpPr>
          <p:spPr>
            <a:xfrm>
              <a:off x="4408714"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6" name="rc716"/>
            <p:cNvSpPr/>
            <p:nvPr/>
          </p:nvSpPr>
          <p:spPr>
            <a:xfrm>
              <a:off x="4663670" y="199027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7" name="rc717"/>
            <p:cNvSpPr/>
            <p:nvPr/>
          </p:nvSpPr>
          <p:spPr>
            <a:xfrm>
              <a:off x="4918626"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8" name="rc718"/>
            <p:cNvSpPr/>
            <p:nvPr/>
          </p:nvSpPr>
          <p:spPr>
            <a:xfrm>
              <a:off x="5173582"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9" name="rc719"/>
            <p:cNvSpPr/>
            <p:nvPr/>
          </p:nvSpPr>
          <p:spPr>
            <a:xfrm>
              <a:off x="5428539" y="1990279"/>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0" name="rc720"/>
            <p:cNvSpPr/>
            <p:nvPr/>
          </p:nvSpPr>
          <p:spPr>
            <a:xfrm>
              <a:off x="5683495"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1" name="rc721"/>
            <p:cNvSpPr/>
            <p:nvPr/>
          </p:nvSpPr>
          <p:spPr>
            <a:xfrm>
              <a:off x="5938451" y="199027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2" name="rc722"/>
            <p:cNvSpPr/>
            <p:nvPr/>
          </p:nvSpPr>
          <p:spPr>
            <a:xfrm>
              <a:off x="6193407"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3" name="rc723"/>
            <p:cNvSpPr/>
            <p:nvPr/>
          </p:nvSpPr>
          <p:spPr>
            <a:xfrm>
              <a:off x="6448363" y="199027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4" name="rc724"/>
            <p:cNvSpPr/>
            <p:nvPr/>
          </p:nvSpPr>
          <p:spPr>
            <a:xfrm>
              <a:off x="6703319" y="1990279"/>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5" name="rc725"/>
            <p:cNvSpPr/>
            <p:nvPr/>
          </p:nvSpPr>
          <p:spPr>
            <a:xfrm>
              <a:off x="6958275"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6" name="rc726"/>
            <p:cNvSpPr/>
            <p:nvPr/>
          </p:nvSpPr>
          <p:spPr>
            <a:xfrm>
              <a:off x="7213231"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7" name="rc727"/>
            <p:cNvSpPr/>
            <p:nvPr/>
          </p:nvSpPr>
          <p:spPr>
            <a:xfrm>
              <a:off x="7468187" y="1990279"/>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8" name="rc728"/>
            <p:cNvSpPr/>
            <p:nvPr/>
          </p:nvSpPr>
          <p:spPr>
            <a:xfrm>
              <a:off x="7723143" y="199027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9" name="rc729"/>
            <p:cNvSpPr/>
            <p:nvPr/>
          </p:nvSpPr>
          <p:spPr>
            <a:xfrm>
              <a:off x="7978099" y="1990279"/>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30" name="rc730"/>
            <p:cNvSpPr/>
            <p:nvPr/>
          </p:nvSpPr>
          <p:spPr>
            <a:xfrm>
              <a:off x="8233055"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1" name="rc731"/>
            <p:cNvSpPr/>
            <p:nvPr/>
          </p:nvSpPr>
          <p:spPr>
            <a:xfrm>
              <a:off x="8488011"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2" name="rc732"/>
            <p:cNvSpPr/>
            <p:nvPr/>
          </p:nvSpPr>
          <p:spPr>
            <a:xfrm>
              <a:off x="2114109"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3" name="rc733"/>
            <p:cNvSpPr/>
            <p:nvPr/>
          </p:nvSpPr>
          <p:spPr>
            <a:xfrm>
              <a:off x="2369066"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4" name="rc734"/>
            <p:cNvSpPr/>
            <p:nvPr/>
          </p:nvSpPr>
          <p:spPr>
            <a:xfrm>
              <a:off x="2624022"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5" name="rc735"/>
            <p:cNvSpPr/>
            <p:nvPr/>
          </p:nvSpPr>
          <p:spPr>
            <a:xfrm>
              <a:off x="2878978"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6" name="rc736"/>
            <p:cNvSpPr/>
            <p:nvPr/>
          </p:nvSpPr>
          <p:spPr>
            <a:xfrm>
              <a:off x="3133934" y="4474581"/>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7" name="rc737"/>
            <p:cNvSpPr/>
            <p:nvPr/>
          </p:nvSpPr>
          <p:spPr>
            <a:xfrm>
              <a:off x="3388890" y="4474581"/>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8" name="rc738"/>
            <p:cNvSpPr/>
            <p:nvPr/>
          </p:nvSpPr>
          <p:spPr>
            <a:xfrm>
              <a:off x="3643846" y="447458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9" name="rc739"/>
            <p:cNvSpPr/>
            <p:nvPr/>
          </p:nvSpPr>
          <p:spPr>
            <a:xfrm>
              <a:off x="3898802" y="447458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0" name="rc740"/>
            <p:cNvSpPr/>
            <p:nvPr/>
          </p:nvSpPr>
          <p:spPr>
            <a:xfrm>
              <a:off x="4153758"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1" name="rc741"/>
            <p:cNvSpPr/>
            <p:nvPr/>
          </p:nvSpPr>
          <p:spPr>
            <a:xfrm>
              <a:off x="4408714"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2" name="rc742"/>
            <p:cNvSpPr/>
            <p:nvPr/>
          </p:nvSpPr>
          <p:spPr>
            <a:xfrm>
              <a:off x="4663670"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3" name="rc743"/>
            <p:cNvSpPr/>
            <p:nvPr/>
          </p:nvSpPr>
          <p:spPr>
            <a:xfrm>
              <a:off x="4918626"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4" name="rc744"/>
            <p:cNvSpPr/>
            <p:nvPr/>
          </p:nvSpPr>
          <p:spPr>
            <a:xfrm>
              <a:off x="5173582" y="447458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5" name="rc745"/>
            <p:cNvSpPr/>
            <p:nvPr/>
          </p:nvSpPr>
          <p:spPr>
            <a:xfrm>
              <a:off x="5428539" y="447458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6" name="rc746"/>
            <p:cNvSpPr/>
            <p:nvPr/>
          </p:nvSpPr>
          <p:spPr>
            <a:xfrm>
              <a:off x="5683495"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7" name="rc747"/>
            <p:cNvSpPr/>
            <p:nvPr/>
          </p:nvSpPr>
          <p:spPr>
            <a:xfrm>
              <a:off x="5938451"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8" name="rc748"/>
            <p:cNvSpPr/>
            <p:nvPr/>
          </p:nvSpPr>
          <p:spPr>
            <a:xfrm>
              <a:off x="6193407"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9" name="rc749"/>
            <p:cNvSpPr/>
            <p:nvPr/>
          </p:nvSpPr>
          <p:spPr>
            <a:xfrm>
              <a:off x="6448363"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0" name="rc750"/>
            <p:cNvSpPr/>
            <p:nvPr/>
          </p:nvSpPr>
          <p:spPr>
            <a:xfrm>
              <a:off x="6703319" y="447458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1" name="rc751"/>
            <p:cNvSpPr/>
            <p:nvPr/>
          </p:nvSpPr>
          <p:spPr>
            <a:xfrm>
              <a:off x="6958275" y="447458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2" name="rc752"/>
            <p:cNvSpPr/>
            <p:nvPr/>
          </p:nvSpPr>
          <p:spPr>
            <a:xfrm>
              <a:off x="7213231" y="447458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3" name="rc753"/>
            <p:cNvSpPr/>
            <p:nvPr/>
          </p:nvSpPr>
          <p:spPr>
            <a:xfrm>
              <a:off x="7468187" y="4474581"/>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4" name="rc754"/>
            <p:cNvSpPr/>
            <p:nvPr/>
          </p:nvSpPr>
          <p:spPr>
            <a:xfrm>
              <a:off x="7723143" y="447458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5" name="rc755"/>
            <p:cNvSpPr/>
            <p:nvPr/>
          </p:nvSpPr>
          <p:spPr>
            <a:xfrm>
              <a:off x="7978099"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6" name="rc756"/>
            <p:cNvSpPr/>
            <p:nvPr/>
          </p:nvSpPr>
          <p:spPr>
            <a:xfrm>
              <a:off x="8233055"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7" name="rc757"/>
            <p:cNvSpPr/>
            <p:nvPr/>
          </p:nvSpPr>
          <p:spPr>
            <a:xfrm>
              <a:off x="8488011"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8" name="tx758"/>
            <p:cNvSpPr/>
            <p:nvPr/>
          </p:nvSpPr>
          <p:spPr>
            <a:xfrm>
              <a:off x="218132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9" name="tx759"/>
            <p:cNvSpPr/>
            <p:nvPr/>
          </p:nvSpPr>
          <p:spPr>
            <a:xfrm>
              <a:off x="243628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0" name="tx760"/>
            <p:cNvSpPr/>
            <p:nvPr/>
          </p:nvSpPr>
          <p:spPr>
            <a:xfrm>
              <a:off x="269124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1" name="tx761"/>
            <p:cNvSpPr/>
            <p:nvPr/>
          </p:nvSpPr>
          <p:spPr>
            <a:xfrm>
              <a:off x="294619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2" name="tx762"/>
            <p:cNvSpPr/>
            <p:nvPr/>
          </p:nvSpPr>
          <p:spPr>
            <a:xfrm>
              <a:off x="320115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3" name="tx763"/>
            <p:cNvSpPr/>
            <p:nvPr/>
          </p:nvSpPr>
          <p:spPr>
            <a:xfrm>
              <a:off x="345610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371106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5" name="tx765"/>
            <p:cNvSpPr/>
            <p:nvPr/>
          </p:nvSpPr>
          <p:spPr>
            <a:xfrm>
              <a:off x="396602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6" name="tx766"/>
            <p:cNvSpPr/>
            <p:nvPr/>
          </p:nvSpPr>
          <p:spPr>
            <a:xfrm>
              <a:off x="422097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7" name="tx767"/>
            <p:cNvSpPr/>
            <p:nvPr/>
          </p:nvSpPr>
          <p:spPr>
            <a:xfrm>
              <a:off x="447593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8" name="tx768"/>
            <p:cNvSpPr/>
            <p:nvPr/>
          </p:nvSpPr>
          <p:spPr>
            <a:xfrm>
              <a:off x="473088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9" name="tx769"/>
            <p:cNvSpPr/>
            <p:nvPr/>
          </p:nvSpPr>
          <p:spPr>
            <a:xfrm>
              <a:off x="498584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0" name="tx770"/>
            <p:cNvSpPr/>
            <p:nvPr/>
          </p:nvSpPr>
          <p:spPr>
            <a:xfrm>
              <a:off x="524080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1" name="tx771"/>
            <p:cNvSpPr/>
            <p:nvPr/>
          </p:nvSpPr>
          <p:spPr>
            <a:xfrm>
              <a:off x="549575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2" name="tx772"/>
            <p:cNvSpPr/>
            <p:nvPr/>
          </p:nvSpPr>
          <p:spPr>
            <a:xfrm>
              <a:off x="575071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3" name="tx773"/>
            <p:cNvSpPr/>
            <p:nvPr/>
          </p:nvSpPr>
          <p:spPr>
            <a:xfrm>
              <a:off x="600567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4" name="tx774"/>
            <p:cNvSpPr/>
            <p:nvPr/>
          </p:nvSpPr>
          <p:spPr>
            <a:xfrm>
              <a:off x="626062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5" name="tx775"/>
            <p:cNvSpPr/>
            <p:nvPr/>
          </p:nvSpPr>
          <p:spPr>
            <a:xfrm>
              <a:off x="651558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6" name="tx776"/>
            <p:cNvSpPr/>
            <p:nvPr/>
          </p:nvSpPr>
          <p:spPr>
            <a:xfrm>
              <a:off x="677053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7" name="tx777"/>
            <p:cNvSpPr/>
            <p:nvPr/>
          </p:nvSpPr>
          <p:spPr>
            <a:xfrm>
              <a:off x="702549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8" name="tx778"/>
            <p:cNvSpPr/>
            <p:nvPr/>
          </p:nvSpPr>
          <p:spPr>
            <a:xfrm>
              <a:off x="728045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9" name="tx779"/>
            <p:cNvSpPr/>
            <p:nvPr/>
          </p:nvSpPr>
          <p:spPr>
            <a:xfrm>
              <a:off x="753540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0" name="tx780"/>
            <p:cNvSpPr/>
            <p:nvPr/>
          </p:nvSpPr>
          <p:spPr>
            <a:xfrm>
              <a:off x="779036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1" name="tx781"/>
            <p:cNvSpPr/>
            <p:nvPr/>
          </p:nvSpPr>
          <p:spPr>
            <a:xfrm>
              <a:off x="804531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2" name="tx782"/>
            <p:cNvSpPr/>
            <p:nvPr/>
          </p:nvSpPr>
          <p:spPr>
            <a:xfrm>
              <a:off x="830027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3" name="tx783"/>
            <p:cNvSpPr/>
            <p:nvPr/>
          </p:nvSpPr>
          <p:spPr>
            <a:xfrm>
              <a:off x="855523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4" name="tx784"/>
            <p:cNvSpPr/>
            <p:nvPr/>
          </p:nvSpPr>
          <p:spPr>
            <a:xfrm>
              <a:off x="218132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243628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269124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294619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320115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345610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371106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396602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422097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447593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473088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5" name="tx795"/>
            <p:cNvSpPr/>
            <p:nvPr/>
          </p:nvSpPr>
          <p:spPr>
            <a:xfrm>
              <a:off x="498584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524080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7" name="tx797"/>
            <p:cNvSpPr/>
            <p:nvPr/>
          </p:nvSpPr>
          <p:spPr>
            <a:xfrm>
              <a:off x="549575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575071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600567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626062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651558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677053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702549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728045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753540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779036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804531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830027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855523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218132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1" name="tx811"/>
            <p:cNvSpPr/>
            <p:nvPr/>
          </p:nvSpPr>
          <p:spPr>
            <a:xfrm>
              <a:off x="243628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2" name="tx812"/>
            <p:cNvSpPr/>
            <p:nvPr/>
          </p:nvSpPr>
          <p:spPr>
            <a:xfrm>
              <a:off x="269124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3" name="tx813"/>
            <p:cNvSpPr/>
            <p:nvPr/>
          </p:nvSpPr>
          <p:spPr>
            <a:xfrm>
              <a:off x="294619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4" name="tx814"/>
            <p:cNvSpPr/>
            <p:nvPr/>
          </p:nvSpPr>
          <p:spPr>
            <a:xfrm>
              <a:off x="320115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5" name="tx815"/>
            <p:cNvSpPr/>
            <p:nvPr/>
          </p:nvSpPr>
          <p:spPr>
            <a:xfrm>
              <a:off x="345610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6" name="tx816"/>
            <p:cNvSpPr/>
            <p:nvPr/>
          </p:nvSpPr>
          <p:spPr>
            <a:xfrm>
              <a:off x="371106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7" name="tx817"/>
            <p:cNvSpPr/>
            <p:nvPr/>
          </p:nvSpPr>
          <p:spPr>
            <a:xfrm>
              <a:off x="396602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18" name="tx818"/>
            <p:cNvSpPr/>
            <p:nvPr/>
          </p:nvSpPr>
          <p:spPr>
            <a:xfrm>
              <a:off x="422097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9" name="tx819"/>
            <p:cNvSpPr/>
            <p:nvPr/>
          </p:nvSpPr>
          <p:spPr>
            <a:xfrm>
              <a:off x="447593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473088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1" name="tx821"/>
            <p:cNvSpPr/>
            <p:nvPr/>
          </p:nvSpPr>
          <p:spPr>
            <a:xfrm>
              <a:off x="498584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2" name="tx822"/>
            <p:cNvSpPr/>
            <p:nvPr/>
          </p:nvSpPr>
          <p:spPr>
            <a:xfrm>
              <a:off x="524080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3" name="tx823"/>
            <p:cNvSpPr/>
            <p:nvPr/>
          </p:nvSpPr>
          <p:spPr>
            <a:xfrm>
              <a:off x="549575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4" name="tx824"/>
            <p:cNvSpPr/>
            <p:nvPr/>
          </p:nvSpPr>
          <p:spPr>
            <a:xfrm>
              <a:off x="575071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5" name="tx825"/>
            <p:cNvSpPr/>
            <p:nvPr/>
          </p:nvSpPr>
          <p:spPr>
            <a:xfrm>
              <a:off x="600567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6" name="tx826"/>
            <p:cNvSpPr/>
            <p:nvPr/>
          </p:nvSpPr>
          <p:spPr>
            <a:xfrm>
              <a:off x="626062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7" name="tx827"/>
            <p:cNvSpPr/>
            <p:nvPr/>
          </p:nvSpPr>
          <p:spPr>
            <a:xfrm>
              <a:off x="651558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8" name="tx828"/>
            <p:cNvSpPr/>
            <p:nvPr/>
          </p:nvSpPr>
          <p:spPr>
            <a:xfrm>
              <a:off x="677053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9" name="tx829"/>
            <p:cNvSpPr/>
            <p:nvPr/>
          </p:nvSpPr>
          <p:spPr>
            <a:xfrm>
              <a:off x="702549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0" name="tx830"/>
            <p:cNvSpPr/>
            <p:nvPr/>
          </p:nvSpPr>
          <p:spPr>
            <a:xfrm>
              <a:off x="728045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1" name="tx831"/>
            <p:cNvSpPr/>
            <p:nvPr/>
          </p:nvSpPr>
          <p:spPr>
            <a:xfrm>
              <a:off x="753540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2" name="tx832"/>
            <p:cNvSpPr/>
            <p:nvPr/>
          </p:nvSpPr>
          <p:spPr>
            <a:xfrm>
              <a:off x="779036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3" name="tx833"/>
            <p:cNvSpPr/>
            <p:nvPr/>
          </p:nvSpPr>
          <p:spPr>
            <a:xfrm>
              <a:off x="804531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4" name="tx834"/>
            <p:cNvSpPr/>
            <p:nvPr/>
          </p:nvSpPr>
          <p:spPr>
            <a:xfrm>
              <a:off x="830027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5" name="tx835"/>
            <p:cNvSpPr/>
            <p:nvPr/>
          </p:nvSpPr>
          <p:spPr>
            <a:xfrm>
              <a:off x="855523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6" name="tx836"/>
            <p:cNvSpPr/>
            <p:nvPr/>
          </p:nvSpPr>
          <p:spPr>
            <a:xfrm>
              <a:off x="218132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7" name="tx837"/>
            <p:cNvSpPr/>
            <p:nvPr/>
          </p:nvSpPr>
          <p:spPr>
            <a:xfrm>
              <a:off x="243628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8" name="tx838"/>
            <p:cNvSpPr/>
            <p:nvPr/>
          </p:nvSpPr>
          <p:spPr>
            <a:xfrm>
              <a:off x="269124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9" name="tx839"/>
            <p:cNvSpPr/>
            <p:nvPr/>
          </p:nvSpPr>
          <p:spPr>
            <a:xfrm>
              <a:off x="294619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0" name="tx840"/>
            <p:cNvSpPr/>
            <p:nvPr/>
          </p:nvSpPr>
          <p:spPr>
            <a:xfrm>
              <a:off x="320115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1" name="tx841"/>
            <p:cNvSpPr/>
            <p:nvPr/>
          </p:nvSpPr>
          <p:spPr>
            <a:xfrm>
              <a:off x="345610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2" name="tx842"/>
            <p:cNvSpPr/>
            <p:nvPr/>
          </p:nvSpPr>
          <p:spPr>
            <a:xfrm>
              <a:off x="371106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396602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22097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447593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473088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498584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24080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549575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575071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600567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26062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651558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677053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702549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28045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753540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779036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804531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0" name="tx860"/>
            <p:cNvSpPr/>
            <p:nvPr/>
          </p:nvSpPr>
          <p:spPr>
            <a:xfrm>
              <a:off x="830027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1" name="tx861"/>
            <p:cNvSpPr/>
            <p:nvPr/>
          </p:nvSpPr>
          <p:spPr>
            <a:xfrm>
              <a:off x="855523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2" name="tx862"/>
            <p:cNvSpPr/>
            <p:nvPr/>
          </p:nvSpPr>
          <p:spPr>
            <a:xfrm>
              <a:off x="218132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243628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4" name="tx864"/>
            <p:cNvSpPr/>
            <p:nvPr/>
          </p:nvSpPr>
          <p:spPr>
            <a:xfrm>
              <a:off x="269124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294619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6" name="tx866"/>
            <p:cNvSpPr/>
            <p:nvPr/>
          </p:nvSpPr>
          <p:spPr>
            <a:xfrm>
              <a:off x="320115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45610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371106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396602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22097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47593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473088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498584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524080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549575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6" name="tx876"/>
            <p:cNvSpPr/>
            <p:nvPr/>
          </p:nvSpPr>
          <p:spPr>
            <a:xfrm>
              <a:off x="575071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600567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26062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651558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677053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02549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728045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3" name="tx883"/>
            <p:cNvSpPr/>
            <p:nvPr/>
          </p:nvSpPr>
          <p:spPr>
            <a:xfrm>
              <a:off x="753540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4" name="tx884"/>
            <p:cNvSpPr/>
            <p:nvPr/>
          </p:nvSpPr>
          <p:spPr>
            <a:xfrm>
              <a:off x="779036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5" name="tx885"/>
            <p:cNvSpPr/>
            <p:nvPr/>
          </p:nvSpPr>
          <p:spPr>
            <a:xfrm>
              <a:off x="804531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6" name="tx886"/>
            <p:cNvSpPr/>
            <p:nvPr/>
          </p:nvSpPr>
          <p:spPr>
            <a:xfrm>
              <a:off x="830027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7" name="tx887"/>
            <p:cNvSpPr/>
            <p:nvPr/>
          </p:nvSpPr>
          <p:spPr>
            <a:xfrm>
              <a:off x="855523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8" name="tx888"/>
            <p:cNvSpPr/>
            <p:nvPr/>
          </p:nvSpPr>
          <p:spPr>
            <a:xfrm>
              <a:off x="21813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9" name="tx889"/>
            <p:cNvSpPr/>
            <p:nvPr/>
          </p:nvSpPr>
          <p:spPr>
            <a:xfrm>
              <a:off x="2436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0" name="tx890"/>
            <p:cNvSpPr/>
            <p:nvPr/>
          </p:nvSpPr>
          <p:spPr>
            <a:xfrm>
              <a:off x="2691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1" name="tx891"/>
            <p:cNvSpPr/>
            <p:nvPr/>
          </p:nvSpPr>
          <p:spPr>
            <a:xfrm>
              <a:off x="29461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32011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3" name="tx893"/>
            <p:cNvSpPr/>
            <p:nvPr/>
          </p:nvSpPr>
          <p:spPr>
            <a:xfrm>
              <a:off x="34561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4" name="tx894"/>
            <p:cNvSpPr/>
            <p:nvPr/>
          </p:nvSpPr>
          <p:spPr>
            <a:xfrm>
              <a:off x="37110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5" name="tx895"/>
            <p:cNvSpPr/>
            <p:nvPr/>
          </p:nvSpPr>
          <p:spPr>
            <a:xfrm>
              <a:off x="39660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6" name="tx896"/>
            <p:cNvSpPr/>
            <p:nvPr/>
          </p:nvSpPr>
          <p:spPr>
            <a:xfrm>
              <a:off x="42209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7" name="tx897"/>
            <p:cNvSpPr/>
            <p:nvPr/>
          </p:nvSpPr>
          <p:spPr>
            <a:xfrm>
              <a:off x="447593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8" name="tx898"/>
            <p:cNvSpPr/>
            <p:nvPr/>
          </p:nvSpPr>
          <p:spPr>
            <a:xfrm>
              <a:off x="47308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9" name="tx899"/>
            <p:cNvSpPr/>
            <p:nvPr/>
          </p:nvSpPr>
          <p:spPr>
            <a:xfrm>
              <a:off x="49858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0" name="tx900"/>
            <p:cNvSpPr/>
            <p:nvPr/>
          </p:nvSpPr>
          <p:spPr>
            <a:xfrm>
              <a:off x="52408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54957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2" name="tx902"/>
            <p:cNvSpPr/>
            <p:nvPr/>
          </p:nvSpPr>
          <p:spPr>
            <a:xfrm>
              <a:off x="57507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3" name="tx903"/>
            <p:cNvSpPr/>
            <p:nvPr/>
          </p:nvSpPr>
          <p:spPr>
            <a:xfrm>
              <a:off x="60056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4" name="tx904"/>
            <p:cNvSpPr/>
            <p:nvPr/>
          </p:nvSpPr>
          <p:spPr>
            <a:xfrm>
              <a:off x="62606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651558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6" name="tx906"/>
            <p:cNvSpPr/>
            <p:nvPr/>
          </p:nvSpPr>
          <p:spPr>
            <a:xfrm>
              <a:off x="67705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7" name="tx907"/>
            <p:cNvSpPr/>
            <p:nvPr/>
          </p:nvSpPr>
          <p:spPr>
            <a:xfrm>
              <a:off x="70254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8" name="tx908"/>
            <p:cNvSpPr/>
            <p:nvPr/>
          </p:nvSpPr>
          <p:spPr>
            <a:xfrm>
              <a:off x="7280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9" name="tx909"/>
            <p:cNvSpPr/>
            <p:nvPr/>
          </p:nvSpPr>
          <p:spPr>
            <a:xfrm>
              <a:off x="753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0" name="tx910"/>
            <p:cNvSpPr/>
            <p:nvPr/>
          </p:nvSpPr>
          <p:spPr>
            <a:xfrm>
              <a:off x="77903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1" name="tx911"/>
            <p:cNvSpPr/>
            <p:nvPr/>
          </p:nvSpPr>
          <p:spPr>
            <a:xfrm>
              <a:off x="80453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2" name="tx912"/>
            <p:cNvSpPr/>
            <p:nvPr/>
          </p:nvSpPr>
          <p:spPr>
            <a:xfrm>
              <a:off x="83002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3" name="tx913"/>
            <p:cNvSpPr/>
            <p:nvPr/>
          </p:nvSpPr>
          <p:spPr>
            <a:xfrm>
              <a:off x="8555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4" name="tx914"/>
            <p:cNvSpPr/>
            <p:nvPr/>
          </p:nvSpPr>
          <p:spPr>
            <a:xfrm>
              <a:off x="218132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5" name="tx915"/>
            <p:cNvSpPr/>
            <p:nvPr/>
          </p:nvSpPr>
          <p:spPr>
            <a:xfrm>
              <a:off x="243628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6" name="tx916"/>
            <p:cNvSpPr/>
            <p:nvPr/>
          </p:nvSpPr>
          <p:spPr>
            <a:xfrm>
              <a:off x="269124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7" name="tx917"/>
            <p:cNvSpPr/>
            <p:nvPr/>
          </p:nvSpPr>
          <p:spPr>
            <a:xfrm>
              <a:off x="294619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8" name="tx918"/>
            <p:cNvSpPr/>
            <p:nvPr/>
          </p:nvSpPr>
          <p:spPr>
            <a:xfrm>
              <a:off x="320115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9" name="tx919"/>
            <p:cNvSpPr/>
            <p:nvPr/>
          </p:nvSpPr>
          <p:spPr>
            <a:xfrm>
              <a:off x="345610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0" name="tx920"/>
            <p:cNvSpPr/>
            <p:nvPr/>
          </p:nvSpPr>
          <p:spPr>
            <a:xfrm>
              <a:off x="371106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1" name="tx921"/>
            <p:cNvSpPr/>
            <p:nvPr/>
          </p:nvSpPr>
          <p:spPr>
            <a:xfrm>
              <a:off x="396602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2" name="tx922"/>
            <p:cNvSpPr/>
            <p:nvPr/>
          </p:nvSpPr>
          <p:spPr>
            <a:xfrm>
              <a:off x="422097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3" name="tx923"/>
            <p:cNvSpPr/>
            <p:nvPr/>
          </p:nvSpPr>
          <p:spPr>
            <a:xfrm>
              <a:off x="447593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4" name="tx924"/>
            <p:cNvSpPr/>
            <p:nvPr/>
          </p:nvSpPr>
          <p:spPr>
            <a:xfrm>
              <a:off x="473088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5" name="tx925"/>
            <p:cNvSpPr/>
            <p:nvPr/>
          </p:nvSpPr>
          <p:spPr>
            <a:xfrm>
              <a:off x="498584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6" name="tx926"/>
            <p:cNvSpPr/>
            <p:nvPr/>
          </p:nvSpPr>
          <p:spPr>
            <a:xfrm>
              <a:off x="524080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7" name="tx927"/>
            <p:cNvSpPr/>
            <p:nvPr/>
          </p:nvSpPr>
          <p:spPr>
            <a:xfrm>
              <a:off x="549575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8" name="tx928"/>
            <p:cNvSpPr/>
            <p:nvPr/>
          </p:nvSpPr>
          <p:spPr>
            <a:xfrm>
              <a:off x="575071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9" name="tx929"/>
            <p:cNvSpPr/>
            <p:nvPr/>
          </p:nvSpPr>
          <p:spPr>
            <a:xfrm>
              <a:off x="600567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0" name="tx930"/>
            <p:cNvSpPr/>
            <p:nvPr/>
          </p:nvSpPr>
          <p:spPr>
            <a:xfrm>
              <a:off x="626062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1" name="tx931"/>
            <p:cNvSpPr/>
            <p:nvPr/>
          </p:nvSpPr>
          <p:spPr>
            <a:xfrm>
              <a:off x="651558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2" name="tx932"/>
            <p:cNvSpPr/>
            <p:nvPr/>
          </p:nvSpPr>
          <p:spPr>
            <a:xfrm>
              <a:off x="677053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3" name="tx933"/>
            <p:cNvSpPr/>
            <p:nvPr/>
          </p:nvSpPr>
          <p:spPr>
            <a:xfrm>
              <a:off x="702549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4" name="tx934"/>
            <p:cNvSpPr/>
            <p:nvPr/>
          </p:nvSpPr>
          <p:spPr>
            <a:xfrm>
              <a:off x="728045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5" name="tx935"/>
            <p:cNvSpPr/>
            <p:nvPr/>
          </p:nvSpPr>
          <p:spPr>
            <a:xfrm>
              <a:off x="753540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6" name="tx936"/>
            <p:cNvSpPr/>
            <p:nvPr/>
          </p:nvSpPr>
          <p:spPr>
            <a:xfrm>
              <a:off x="779036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7" name="tx937"/>
            <p:cNvSpPr/>
            <p:nvPr/>
          </p:nvSpPr>
          <p:spPr>
            <a:xfrm>
              <a:off x="804531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8" name="tx938"/>
            <p:cNvSpPr/>
            <p:nvPr/>
          </p:nvSpPr>
          <p:spPr>
            <a:xfrm>
              <a:off x="830027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9" name="tx939"/>
            <p:cNvSpPr/>
            <p:nvPr/>
          </p:nvSpPr>
          <p:spPr>
            <a:xfrm>
              <a:off x="855523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0" name="tx940"/>
            <p:cNvSpPr/>
            <p:nvPr/>
          </p:nvSpPr>
          <p:spPr>
            <a:xfrm>
              <a:off x="218132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1" name="tx941"/>
            <p:cNvSpPr/>
            <p:nvPr/>
          </p:nvSpPr>
          <p:spPr>
            <a:xfrm>
              <a:off x="243628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2" name="tx942"/>
            <p:cNvSpPr/>
            <p:nvPr/>
          </p:nvSpPr>
          <p:spPr>
            <a:xfrm>
              <a:off x="269124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3" name="tx943"/>
            <p:cNvSpPr/>
            <p:nvPr/>
          </p:nvSpPr>
          <p:spPr>
            <a:xfrm>
              <a:off x="294619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4" name="tx944"/>
            <p:cNvSpPr/>
            <p:nvPr/>
          </p:nvSpPr>
          <p:spPr>
            <a:xfrm>
              <a:off x="320115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5" name="tx945"/>
            <p:cNvSpPr/>
            <p:nvPr/>
          </p:nvSpPr>
          <p:spPr>
            <a:xfrm>
              <a:off x="345610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6" name="tx946"/>
            <p:cNvSpPr/>
            <p:nvPr/>
          </p:nvSpPr>
          <p:spPr>
            <a:xfrm>
              <a:off x="371106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7" name="tx947"/>
            <p:cNvSpPr/>
            <p:nvPr/>
          </p:nvSpPr>
          <p:spPr>
            <a:xfrm>
              <a:off x="396602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8" name="tx948"/>
            <p:cNvSpPr/>
            <p:nvPr/>
          </p:nvSpPr>
          <p:spPr>
            <a:xfrm>
              <a:off x="422097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9" name="tx949"/>
            <p:cNvSpPr/>
            <p:nvPr/>
          </p:nvSpPr>
          <p:spPr>
            <a:xfrm>
              <a:off x="447593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0" name="tx950"/>
            <p:cNvSpPr/>
            <p:nvPr/>
          </p:nvSpPr>
          <p:spPr>
            <a:xfrm>
              <a:off x="473088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1" name="tx951"/>
            <p:cNvSpPr/>
            <p:nvPr/>
          </p:nvSpPr>
          <p:spPr>
            <a:xfrm>
              <a:off x="498584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2" name="tx952"/>
            <p:cNvSpPr/>
            <p:nvPr/>
          </p:nvSpPr>
          <p:spPr>
            <a:xfrm>
              <a:off x="524080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3" name="tx953"/>
            <p:cNvSpPr/>
            <p:nvPr/>
          </p:nvSpPr>
          <p:spPr>
            <a:xfrm>
              <a:off x="549575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4" name="tx954"/>
            <p:cNvSpPr/>
            <p:nvPr/>
          </p:nvSpPr>
          <p:spPr>
            <a:xfrm>
              <a:off x="575071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5" name="tx955"/>
            <p:cNvSpPr/>
            <p:nvPr/>
          </p:nvSpPr>
          <p:spPr>
            <a:xfrm>
              <a:off x="600567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6" name="tx956"/>
            <p:cNvSpPr/>
            <p:nvPr/>
          </p:nvSpPr>
          <p:spPr>
            <a:xfrm>
              <a:off x="626062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7" name="tx957"/>
            <p:cNvSpPr/>
            <p:nvPr/>
          </p:nvSpPr>
          <p:spPr>
            <a:xfrm>
              <a:off x="651558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8" name="tx958"/>
            <p:cNvSpPr/>
            <p:nvPr/>
          </p:nvSpPr>
          <p:spPr>
            <a:xfrm>
              <a:off x="677053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9" name="tx959"/>
            <p:cNvSpPr/>
            <p:nvPr/>
          </p:nvSpPr>
          <p:spPr>
            <a:xfrm>
              <a:off x="702549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0" name="tx960"/>
            <p:cNvSpPr/>
            <p:nvPr/>
          </p:nvSpPr>
          <p:spPr>
            <a:xfrm>
              <a:off x="728045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1" name="tx961"/>
            <p:cNvSpPr/>
            <p:nvPr/>
          </p:nvSpPr>
          <p:spPr>
            <a:xfrm>
              <a:off x="753540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2" name="tx962"/>
            <p:cNvSpPr/>
            <p:nvPr/>
          </p:nvSpPr>
          <p:spPr>
            <a:xfrm>
              <a:off x="779036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3" name="tx963"/>
            <p:cNvSpPr/>
            <p:nvPr/>
          </p:nvSpPr>
          <p:spPr>
            <a:xfrm>
              <a:off x="804531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4" name="tx964"/>
            <p:cNvSpPr/>
            <p:nvPr/>
          </p:nvSpPr>
          <p:spPr>
            <a:xfrm>
              <a:off x="830027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5" name="tx965"/>
            <p:cNvSpPr/>
            <p:nvPr/>
          </p:nvSpPr>
          <p:spPr>
            <a:xfrm>
              <a:off x="855523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6" name="tx966"/>
            <p:cNvSpPr/>
            <p:nvPr/>
          </p:nvSpPr>
          <p:spPr>
            <a:xfrm>
              <a:off x="218132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7" name="tx967"/>
            <p:cNvSpPr/>
            <p:nvPr/>
          </p:nvSpPr>
          <p:spPr>
            <a:xfrm>
              <a:off x="243628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8" name="tx968"/>
            <p:cNvSpPr/>
            <p:nvPr/>
          </p:nvSpPr>
          <p:spPr>
            <a:xfrm>
              <a:off x="269124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9" name="tx969"/>
            <p:cNvSpPr/>
            <p:nvPr/>
          </p:nvSpPr>
          <p:spPr>
            <a:xfrm>
              <a:off x="294619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70" name="tx970"/>
            <p:cNvSpPr/>
            <p:nvPr/>
          </p:nvSpPr>
          <p:spPr>
            <a:xfrm>
              <a:off x="320115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1" name="tx971"/>
            <p:cNvSpPr/>
            <p:nvPr/>
          </p:nvSpPr>
          <p:spPr>
            <a:xfrm>
              <a:off x="345610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2" name="tx972"/>
            <p:cNvSpPr/>
            <p:nvPr/>
          </p:nvSpPr>
          <p:spPr>
            <a:xfrm>
              <a:off x="371106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3" name="tx973"/>
            <p:cNvSpPr/>
            <p:nvPr/>
          </p:nvSpPr>
          <p:spPr>
            <a:xfrm>
              <a:off x="396602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4" name="tx974"/>
            <p:cNvSpPr/>
            <p:nvPr/>
          </p:nvSpPr>
          <p:spPr>
            <a:xfrm>
              <a:off x="422097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5" name="tx975"/>
            <p:cNvSpPr/>
            <p:nvPr/>
          </p:nvSpPr>
          <p:spPr>
            <a:xfrm>
              <a:off x="447593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6" name="tx976"/>
            <p:cNvSpPr/>
            <p:nvPr/>
          </p:nvSpPr>
          <p:spPr>
            <a:xfrm>
              <a:off x="473088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7" name="tx977"/>
            <p:cNvSpPr/>
            <p:nvPr/>
          </p:nvSpPr>
          <p:spPr>
            <a:xfrm>
              <a:off x="498584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8" name="tx978"/>
            <p:cNvSpPr/>
            <p:nvPr/>
          </p:nvSpPr>
          <p:spPr>
            <a:xfrm>
              <a:off x="524080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9" name="tx979"/>
            <p:cNvSpPr/>
            <p:nvPr/>
          </p:nvSpPr>
          <p:spPr>
            <a:xfrm>
              <a:off x="549575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0" name="tx980"/>
            <p:cNvSpPr/>
            <p:nvPr/>
          </p:nvSpPr>
          <p:spPr>
            <a:xfrm>
              <a:off x="575071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1" name="tx981"/>
            <p:cNvSpPr/>
            <p:nvPr/>
          </p:nvSpPr>
          <p:spPr>
            <a:xfrm>
              <a:off x="600567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2" name="tx982"/>
            <p:cNvSpPr/>
            <p:nvPr/>
          </p:nvSpPr>
          <p:spPr>
            <a:xfrm>
              <a:off x="626062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3" name="tx983"/>
            <p:cNvSpPr/>
            <p:nvPr/>
          </p:nvSpPr>
          <p:spPr>
            <a:xfrm>
              <a:off x="651558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4" name="tx984"/>
            <p:cNvSpPr/>
            <p:nvPr/>
          </p:nvSpPr>
          <p:spPr>
            <a:xfrm>
              <a:off x="677053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5" name="tx985"/>
            <p:cNvSpPr/>
            <p:nvPr/>
          </p:nvSpPr>
          <p:spPr>
            <a:xfrm>
              <a:off x="702549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6" name="tx986"/>
            <p:cNvSpPr/>
            <p:nvPr/>
          </p:nvSpPr>
          <p:spPr>
            <a:xfrm>
              <a:off x="728045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753540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8" name="tx988"/>
            <p:cNvSpPr/>
            <p:nvPr/>
          </p:nvSpPr>
          <p:spPr>
            <a:xfrm>
              <a:off x="779036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9" name="tx989"/>
            <p:cNvSpPr/>
            <p:nvPr/>
          </p:nvSpPr>
          <p:spPr>
            <a:xfrm>
              <a:off x="804531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830027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1" name="tx991"/>
            <p:cNvSpPr/>
            <p:nvPr/>
          </p:nvSpPr>
          <p:spPr>
            <a:xfrm>
              <a:off x="855523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2" name="tx992"/>
            <p:cNvSpPr/>
            <p:nvPr/>
          </p:nvSpPr>
          <p:spPr>
            <a:xfrm>
              <a:off x="218132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3" name="tx993"/>
            <p:cNvSpPr/>
            <p:nvPr/>
          </p:nvSpPr>
          <p:spPr>
            <a:xfrm>
              <a:off x="269124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4" name="tx994"/>
            <p:cNvSpPr/>
            <p:nvPr/>
          </p:nvSpPr>
          <p:spPr>
            <a:xfrm>
              <a:off x="294619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95" name="tx995"/>
            <p:cNvSpPr/>
            <p:nvPr/>
          </p:nvSpPr>
          <p:spPr>
            <a:xfrm>
              <a:off x="320115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96" name="tx996"/>
            <p:cNvSpPr/>
            <p:nvPr/>
          </p:nvSpPr>
          <p:spPr>
            <a:xfrm>
              <a:off x="345610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97" name="tx997"/>
            <p:cNvSpPr/>
            <p:nvPr/>
          </p:nvSpPr>
          <p:spPr>
            <a:xfrm>
              <a:off x="371106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98" name="tx998"/>
            <p:cNvSpPr/>
            <p:nvPr/>
          </p:nvSpPr>
          <p:spPr>
            <a:xfrm>
              <a:off x="422097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99" name="tx999"/>
            <p:cNvSpPr/>
            <p:nvPr/>
          </p:nvSpPr>
          <p:spPr>
            <a:xfrm>
              <a:off x="447593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00" name="tx1000"/>
            <p:cNvSpPr/>
            <p:nvPr/>
          </p:nvSpPr>
          <p:spPr>
            <a:xfrm>
              <a:off x="473088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01" name="tx1001"/>
            <p:cNvSpPr/>
            <p:nvPr/>
          </p:nvSpPr>
          <p:spPr>
            <a:xfrm>
              <a:off x="498584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02" name="tx1002"/>
            <p:cNvSpPr/>
            <p:nvPr/>
          </p:nvSpPr>
          <p:spPr>
            <a:xfrm>
              <a:off x="524080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3" name="tx1003"/>
            <p:cNvSpPr/>
            <p:nvPr/>
          </p:nvSpPr>
          <p:spPr>
            <a:xfrm>
              <a:off x="549575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4" name="tx1004"/>
            <p:cNvSpPr/>
            <p:nvPr/>
          </p:nvSpPr>
          <p:spPr>
            <a:xfrm>
              <a:off x="575071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5" name="tx1005"/>
            <p:cNvSpPr/>
            <p:nvPr/>
          </p:nvSpPr>
          <p:spPr>
            <a:xfrm>
              <a:off x="600567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06" name="tx1006"/>
            <p:cNvSpPr/>
            <p:nvPr/>
          </p:nvSpPr>
          <p:spPr>
            <a:xfrm>
              <a:off x="626062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07" name="tx1007"/>
            <p:cNvSpPr/>
            <p:nvPr/>
          </p:nvSpPr>
          <p:spPr>
            <a:xfrm>
              <a:off x="651558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08" name="tx1008"/>
            <p:cNvSpPr/>
            <p:nvPr/>
          </p:nvSpPr>
          <p:spPr>
            <a:xfrm>
              <a:off x="677053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9" name="tx1009"/>
            <p:cNvSpPr/>
            <p:nvPr/>
          </p:nvSpPr>
          <p:spPr>
            <a:xfrm>
              <a:off x="702549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0" name="tx1010"/>
            <p:cNvSpPr/>
            <p:nvPr/>
          </p:nvSpPr>
          <p:spPr>
            <a:xfrm>
              <a:off x="728045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11" name="tx1011"/>
            <p:cNvSpPr/>
            <p:nvPr/>
          </p:nvSpPr>
          <p:spPr>
            <a:xfrm>
              <a:off x="753540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2" name="tx1012"/>
            <p:cNvSpPr/>
            <p:nvPr/>
          </p:nvSpPr>
          <p:spPr>
            <a:xfrm>
              <a:off x="779036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3" name="tx1013"/>
            <p:cNvSpPr/>
            <p:nvPr/>
          </p:nvSpPr>
          <p:spPr>
            <a:xfrm>
              <a:off x="804531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14" name="tx1014"/>
            <p:cNvSpPr/>
            <p:nvPr/>
          </p:nvSpPr>
          <p:spPr>
            <a:xfrm>
              <a:off x="830027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15" name="tx1015"/>
            <p:cNvSpPr/>
            <p:nvPr/>
          </p:nvSpPr>
          <p:spPr>
            <a:xfrm>
              <a:off x="855523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16" name="tx1016"/>
            <p:cNvSpPr/>
            <p:nvPr/>
          </p:nvSpPr>
          <p:spPr>
            <a:xfrm>
              <a:off x="218132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7" name="tx1017"/>
            <p:cNvSpPr/>
            <p:nvPr/>
          </p:nvSpPr>
          <p:spPr>
            <a:xfrm>
              <a:off x="243628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8" name="tx1018"/>
            <p:cNvSpPr/>
            <p:nvPr/>
          </p:nvSpPr>
          <p:spPr>
            <a:xfrm>
              <a:off x="269124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9" name="tx1019"/>
            <p:cNvSpPr/>
            <p:nvPr/>
          </p:nvSpPr>
          <p:spPr>
            <a:xfrm>
              <a:off x="294619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0" name="tx1020"/>
            <p:cNvSpPr/>
            <p:nvPr/>
          </p:nvSpPr>
          <p:spPr>
            <a:xfrm>
              <a:off x="320115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1" name="tx1021"/>
            <p:cNvSpPr/>
            <p:nvPr/>
          </p:nvSpPr>
          <p:spPr>
            <a:xfrm>
              <a:off x="345610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2" name="tx1022"/>
            <p:cNvSpPr/>
            <p:nvPr/>
          </p:nvSpPr>
          <p:spPr>
            <a:xfrm>
              <a:off x="371106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3" name="tx1023"/>
            <p:cNvSpPr/>
            <p:nvPr/>
          </p:nvSpPr>
          <p:spPr>
            <a:xfrm>
              <a:off x="396602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4" name="tx1024"/>
            <p:cNvSpPr/>
            <p:nvPr/>
          </p:nvSpPr>
          <p:spPr>
            <a:xfrm>
              <a:off x="422097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5" name="tx1025"/>
            <p:cNvSpPr/>
            <p:nvPr/>
          </p:nvSpPr>
          <p:spPr>
            <a:xfrm>
              <a:off x="447593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6" name="tx1026"/>
            <p:cNvSpPr/>
            <p:nvPr/>
          </p:nvSpPr>
          <p:spPr>
            <a:xfrm>
              <a:off x="473088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7" name="tx1027"/>
            <p:cNvSpPr/>
            <p:nvPr/>
          </p:nvSpPr>
          <p:spPr>
            <a:xfrm>
              <a:off x="498584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8" name="tx1028"/>
            <p:cNvSpPr/>
            <p:nvPr/>
          </p:nvSpPr>
          <p:spPr>
            <a:xfrm>
              <a:off x="524080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9" name="tx1029"/>
            <p:cNvSpPr/>
            <p:nvPr/>
          </p:nvSpPr>
          <p:spPr>
            <a:xfrm>
              <a:off x="549575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575071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600567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626062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651558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677053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702549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6" name="tx1036"/>
            <p:cNvSpPr/>
            <p:nvPr/>
          </p:nvSpPr>
          <p:spPr>
            <a:xfrm>
              <a:off x="728045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7" name="tx1037"/>
            <p:cNvSpPr/>
            <p:nvPr/>
          </p:nvSpPr>
          <p:spPr>
            <a:xfrm>
              <a:off x="753540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8" name="tx1038"/>
            <p:cNvSpPr/>
            <p:nvPr/>
          </p:nvSpPr>
          <p:spPr>
            <a:xfrm>
              <a:off x="779036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9" name="tx1039"/>
            <p:cNvSpPr/>
            <p:nvPr/>
          </p:nvSpPr>
          <p:spPr>
            <a:xfrm>
              <a:off x="804531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0" name="tx1040"/>
            <p:cNvSpPr/>
            <p:nvPr/>
          </p:nvSpPr>
          <p:spPr>
            <a:xfrm>
              <a:off x="830027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41" name="tx1041"/>
            <p:cNvSpPr/>
            <p:nvPr/>
          </p:nvSpPr>
          <p:spPr>
            <a:xfrm>
              <a:off x="855523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2" name="tx1042"/>
            <p:cNvSpPr/>
            <p:nvPr/>
          </p:nvSpPr>
          <p:spPr>
            <a:xfrm>
              <a:off x="218132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3" name="tx1043"/>
            <p:cNvSpPr/>
            <p:nvPr/>
          </p:nvSpPr>
          <p:spPr>
            <a:xfrm>
              <a:off x="243628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4" name="tx1044"/>
            <p:cNvSpPr/>
            <p:nvPr/>
          </p:nvSpPr>
          <p:spPr>
            <a:xfrm>
              <a:off x="269124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5" name="tx1045"/>
            <p:cNvSpPr/>
            <p:nvPr/>
          </p:nvSpPr>
          <p:spPr>
            <a:xfrm>
              <a:off x="294619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6" name="tx1046"/>
            <p:cNvSpPr/>
            <p:nvPr/>
          </p:nvSpPr>
          <p:spPr>
            <a:xfrm>
              <a:off x="320115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47" name="tx1047"/>
            <p:cNvSpPr/>
            <p:nvPr/>
          </p:nvSpPr>
          <p:spPr>
            <a:xfrm>
              <a:off x="345610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8" name="tx1048"/>
            <p:cNvSpPr/>
            <p:nvPr/>
          </p:nvSpPr>
          <p:spPr>
            <a:xfrm>
              <a:off x="371106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9" name="tx1049"/>
            <p:cNvSpPr/>
            <p:nvPr/>
          </p:nvSpPr>
          <p:spPr>
            <a:xfrm>
              <a:off x="396602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422097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447593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473088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498584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4" name="tx1054"/>
            <p:cNvSpPr/>
            <p:nvPr/>
          </p:nvSpPr>
          <p:spPr>
            <a:xfrm>
              <a:off x="524080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5" name="tx1055"/>
            <p:cNvSpPr/>
            <p:nvPr/>
          </p:nvSpPr>
          <p:spPr>
            <a:xfrm>
              <a:off x="549575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6" name="tx1056"/>
            <p:cNvSpPr/>
            <p:nvPr/>
          </p:nvSpPr>
          <p:spPr>
            <a:xfrm>
              <a:off x="575071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7" name="tx1057"/>
            <p:cNvSpPr/>
            <p:nvPr/>
          </p:nvSpPr>
          <p:spPr>
            <a:xfrm>
              <a:off x="600567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8" name="tx1058"/>
            <p:cNvSpPr/>
            <p:nvPr/>
          </p:nvSpPr>
          <p:spPr>
            <a:xfrm>
              <a:off x="626062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9" name="tx1059"/>
            <p:cNvSpPr/>
            <p:nvPr/>
          </p:nvSpPr>
          <p:spPr>
            <a:xfrm>
              <a:off x="651558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0" name="tx1060"/>
            <p:cNvSpPr/>
            <p:nvPr/>
          </p:nvSpPr>
          <p:spPr>
            <a:xfrm>
              <a:off x="677053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1" name="tx1061"/>
            <p:cNvSpPr/>
            <p:nvPr/>
          </p:nvSpPr>
          <p:spPr>
            <a:xfrm>
              <a:off x="702549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2" name="tx1062"/>
            <p:cNvSpPr/>
            <p:nvPr/>
          </p:nvSpPr>
          <p:spPr>
            <a:xfrm>
              <a:off x="728045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3" name="tx1063"/>
            <p:cNvSpPr/>
            <p:nvPr/>
          </p:nvSpPr>
          <p:spPr>
            <a:xfrm>
              <a:off x="753540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4" name="tx1064"/>
            <p:cNvSpPr/>
            <p:nvPr/>
          </p:nvSpPr>
          <p:spPr>
            <a:xfrm>
              <a:off x="779036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5" name="tx1065"/>
            <p:cNvSpPr/>
            <p:nvPr/>
          </p:nvSpPr>
          <p:spPr>
            <a:xfrm>
              <a:off x="804531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6" name="tx1066"/>
            <p:cNvSpPr/>
            <p:nvPr/>
          </p:nvSpPr>
          <p:spPr>
            <a:xfrm>
              <a:off x="830027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7" name="tx1067"/>
            <p:cNvSpPr/>
            <p:nvPr/>
          </p:nvSpPr>
          <p:spPr>
            <a:xfrm>
              <a:off x="855523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8" name="tx1068"/>
            <p:cNvSpPr/>
            <p:nvPr/>
          </p:nvSpPr>
          <p:spPr>
            <a:xfrm>
              <a:off x="218132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9" name="tx1069"/>
            <p:cNvSpPr/>
            <p:nvPr/>
          </p:nvSpPr>
          <p:spPr>
            <a:xfrm>
              <a:off x="243628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0" name="tx1070"/>
            <p:cNvSpPr/>
            <p:nvPr/>
          </p:nvSpPr>
          <p:spPr>
            <a:xfrm>
              <a:off x="269124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1" name="tx1071"/>
            <p:cNvSpPr/>
            <p:nvPr/>
          </p:nvSpPr>
          <p:spPr>
            <a:xfrm>
              <a:off x="294619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2" name="tx1072"/>
            <p:cNvSpPr/>
            <p:nvPr/>
          </p:nvSpPr>
          <p:spPr>
            <a:xfrm>
              <a:off x="320115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3" name="tx1073"/>
            <p:cNvSpPr/>
            <p:nvPr/>
          </p:nvSpPr>
          <p:spPr>
            <a:xfrm>
              <a:off x="345610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4" name="tx1074"/>
            <p:cNvSpPr/>
            <p:nvPr/>
          </p:nvSpPr>
          <p:spPr>
            <a:xfrm>
              <a:off x="371106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5" name="tx1075"/>
            <p:cNvSpPr/>
            <p:nvPr/>
          </p:nvSpPr>
          <p:spPr>
            <a:xfrm>
              <a:off x="396602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6" name="tx1076"/>
            <p:cNvSpPr/>
            <p:nvPr/>
          </p:nvSpPr>
          <p:spPr>
            <a:xfrm>
              <a:off x="422097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7" name="tx1077"/>
            <p:cNvSpPr/>
            <p:nvPr/>
          </p:nvSpPr>
          <p:spPr>
            <a:xfrm>
              <a:off x="447593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8" name="tx1078"/>
            <p:cNvSpPr/>
            <p:nvPr/>
          </p:nvSpPr>
          <p:spPr>
            <a:xfrm>
              <a:off x="473088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9" name="tx1079"/>
            <p:cNvSpPr/>
            <p:nvPr/>
          </p:nvSpPr>
          <p:spPr>
            <a:xfrm>
              <a:off x="498584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0" name="tx1080"/>
            <p:cNvSpPr/>
            <p:nvPr/>
          </p:nvSpPr>
          <p:spPr>
            <a:xfrm>
              <a:off x="524080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1" name="tx1081"/>
            <p:cNvSpPr/>
            <p:nvPr/>
          </p:nvSpPr>
          <p:spPr>
            <a:xfrm>
              <a:off x="549575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2" name="tx1082"/>
            <p:cNvSpPr/>
            <p:nvPr/>
          </p:nvSpPr>
          <p:spPr>
            <a:xfrm>
              <a:off x="575071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3" name="tx1083"/>
            <p:cNvSpPr/>
            <p:nvPr/>
          </p:nvSpPr>
          <p:spPr>
            <a:xfrm>
              <a:off x="600567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4" name="tx1084"/>
            <p:cNvSpPr/>
            <p:nvPr/>
          </p:nvSpPr>
          <p:spPr>
            <a:xfrm>
              <a:off x="626062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5" name="tx1085"/>
            <p:cNvSpPr/>
            <p:nvPr/>
          </p:nvSpPr>
          <p:spPr>
            <a:xfrm>
              <a:off x="651558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6" name="tx1086"/>
            <p:cNvSpPr/>
            <p:nvPr/>
          </p:nvSpPr>
          <p:spPr>
            <a:xfrm>
              <a:off x="677053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7" name="tx1087"/>
            <p:cNvSpPr/>
            <p:nvPr/>
          </p:nvSpPr>
          <p:spPr>
            <a:xfrm>
              <a:off x="702549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8" name="tx1088"/>
            <p:cNvSpPr/>
            <p:nvPr/>
          </p:nvSpPr>
          <p:spPr>
            <a:xfrm>
              <a:off x="728045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9" name="tx1089"/>
            <p:cNvSpPr/>
            <p:nvPr/>
          </p:nvSpPr>
          <p:spPr>
            <a:xfrm>
              <a:off x="753540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0" name="tx1090"/>
            <p:cNvSpPr/>
            <p:nvPr/>
          </p:nvSpPr>
          <p:spPr>
            <a:xfrm>
              <a:off x="779036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1" name="tx1091"/>
            <p:cNvSpPr/>
            <p:nvPr/>
          </p:nvSpPr>
          <p:spPr>
            <a:xfrm>
              <a:off x="804531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2" name="tx1092"/>
            <p:cNvSpPr/>
            <p:nvPr/>
          </p:nvSpPr>
          <p:spPr>
            <a:xfrm>
              <a:off x="830027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3" name="tx1093"/>
            <p:cNvSpPr/>
            <p:nvPr/>
          </p:nvSpPr>
          <p:spPr>
            <a:xfrm>
              <a:off x="855523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4" name="tx1094"/>
            <p:cNvSpPr/>
            <p:nvPr/>
          </p:nvSpPr>
          <p:spPr>
            <a:xfrm>
              <a:off x="218132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5" name="tx1095"/>
            <p:cNvSpPr/>
            <p:nvPr/>
          </p:nvSpPr>
          <p:spPr>
            <a:xfrm>
              <a:off x="243628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6" name="tx1096"/>
            <p:cNvSpPr/>
            <p:nvPr/>
          </p:nvSpPr>
          <p:spPr>
            <a:xfrm>
              <a:off x="269124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7" name="tx1097"/>
            <p:cNvSpPr/>
            <p:nvPr/>
          </p:nvSpPr>
          <p:spPr>
            <a:xfrm>
              <a:off x="294619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8" name="tx1098"/>
            <p:cNvSpPr/>
            <p:nvPr/>
          </p:nvSpPr>
          <p:spPr>
            <a:xfrm>
              <a:off x="320115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9" name="tx1099"/>
            <p:cNvSpPr/>
            <p:nvPr/>
          </p:nvSpPr>
          <p:spPr>
            <a:xfrm>
              <a:off x="345610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371106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1" name="tx1101"/>
            <p:cNvSpPr/>
            <p:nvPr/>
          </p:nvSpPr>
          <p:spPr>
            <a:xfrm>
              <a:off x="396602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2" name="tx1102"/>
            <p:cNvSpPr/>
            <p:nvPr/>
          </p:nvSpPr>
          <p:spPr>
            <a:xfrm>
              <a:off x="422097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3" name="tx1103"/>
            <p:cNvSpPr/>
            <p:nvPr/>
          </p:nvSpPr>
          <p:spPr>
            <a:xfrm>
              <a:off x="447593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4" name="tx1104"/>
            <p:cNvSpPr/>
            <p:nvPr/>
          </p:nvSpPr>
          <p:spPr>
            <a:xfrm>
              <a:off x="473088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5" name="tx1105"/>
            <p:cNvSpPr/>
            <p:nvPr/>
          </p:nvSpPr>
          <p:spPr>
            <a:xfrm>
              <a:off x="498584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6" name="tx1106"/>
            <p:cNvSpPr/>
            <p:nvPr/>
          </p:nvSpPr>
          <p:spPr>
            <a:xfrm>
              <a:off x="524080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7" name="tx1107"/>
            <p:cNvSpPr/>
            <p:nvPr/>
          </p:nvSpPr>
          <p:spPr>
            <a:xfrm>
              <a:off x="549575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8" name="tx1108"/>
            <p:cNvSpPr/>
            <p:nvPr/>
          </p:nvSpPr>
          <p:spPr>
            <a:xfrm>
              <a:off x="575071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9" name="tx1109"/>
            <p:cNvSpPr/>
            <p:nvPr/>
          </p:nvSpPr>
          <p:spPr>
            <a:xfrm>
              <a:off x="600567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0" name="tx1110"/>
            <p:cNvSpPr/>
            <p:nvPr/>
          </p:nvSpPr>
          <p:spPr>
            <a:xfrm>
              <a:off x="626062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1" name="tx1111"/>
            <p:cNvSpPr/>
            <p:nvPr/>
          </p:nvSpPr>
          <p:spPr>
            <a:xfrm>
              <a:off x="651558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2" name="tx1112"/>
            <p:cNvSpPr/>
            <p:nvPr/>
          </p:nvSpPr>
          <p:spPr>
            <a:xfrm>
              <a:off x="677053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3" name="tx1113"/>
            <p:cNvSpPr/>
            <p:nvPr/>
          </p:nvSpPr>
          <p:spPr>
            <a:xfrm>
              <a:off x="702549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4" name="tx1114"/>
            <p:cNvSpPr/>
            <p:nvPr/>
          </p:nvSpPr>
          <p:spPr>
            <a:xfrm>
              <a:off x="728045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15" name="tx1115"/>
            <p:cNvSpPr/>
            <p:nvPr/>
          </p:nvSpPr>
          <p:spPr>
            <a:xfrm>
              <a:off x="753540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6" name="tx1116"/>
            <p:cNvSpPr/>
            <p:nvPr/>
          </p:nvSpPr>
          <p:spPr>
            <a:xfrm>
              <a:off x="779036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7" name="tx1117"/>
            <p:cNvSpPr/>
            <p:nvPr/>
          </p:nvSpPr>
          <p:spPr>
            <a:xfrm>
              <a:off x="804531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18" name="tx1118"/>
            <p:cNvSpPr/>
            <p:nvPr/>
          </p:nvSpPr>
          <p:spPr>
            <a:xfrm>
              <a:off x="830027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9" name="tx1119"/>
            <p:cNvSpPr/>
            <p:nvPr/>
          </p:nvSpPr>
          <p:spPr>
            <a:xfrm>
              <a:off x="855523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0" name="tx1120"/>
            <p:cNvSpPr/>
            <p:nvPr/>
          </p:nvSpPr>
          <p:spPr>
            <a:xfrm>
              <a:off x="218132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21" name="tx1121"/>
            <p:cNvSpPr/>
            <p:nvPr/>
          </p:nvSpPr>
          <p:spPr>
            <a:xfrm>
              <a:off x="243628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2" name="tx1122"/>
            <p:cNvSpPr/>
            <p:nvPr/>
          </p:nvSpPr>
          <p:spPr>
            <a:xfrm>
              <a:off x="269124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294619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4" name="tx1124"/>
            <p:cNvSpPr/>
            <p:nvPr/>
          </p:nvSpPr>
          <p:spPr>
            <a:xfrm>
              <a:off x="320115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25" name="tx1125"/>
            <p:cNvSpPr/>
            <p:nvPr/>
          </p:nvSpPr>
          <p:spPr>
            <a:xfrm>
              <a:off x="345610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6" name="tx1126"/>
            <p:cNvSpPr/>
            <p:nvPr/>
          </p:nvSpPr>
          <p:spPr>
            <a:xfrm>
              <a:off x="371106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7" name="tx1127"/>
            <p:cNvSpPr/>
            <p:nvPr/>
          </p:nvSpPr>
          <p:spPr>
            <a:xfrm>
              <a:off x="396602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8" name="tx1128"/>
            <p:cNvSpPr/>
            <p:nvPr/>
          </p:nvSpPr>
          <p:spPr>
            <a:xfrm>
              <a:off x="422097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9" name="tx1129"/>
            <p:cNvSpPr/>
            <p:nvPr/>
          </p:nvSpPr>
          <p:spPr>
            <a:xfrm>
              <a:off x="447593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0" name="tx1130"/>
            <p:cNvSpPr/>
            <p:nvPr/>
          </p:nvSpPr>
          <p:spPr>
            <a:xfrm>
              <a:off x="473088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1" name="tx1131"/>
            <p:cNvSpPr/>
            <p:nvPr/>
          </p:nvSpPr>
          <p:spPr>
            <a:xfrm>
              <a:off x="498584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2" name="tx1132"/>
            <p:cNvSpPr/>
            <p:nvPr/>
          </p:nvSpPr>
          <p:spPr>
            <a:xfrm>
              <a:off x="524080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3" name="tx1133"/>
            <p:cNvSpPr/>
            <p:nvPr/>
          </p:nvSpPr>
          <p:spPr>
            <a:xfrm>
              <a:off x="549575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4" name="tx1134"/>
            <p:cNvSpPr/>
            <p:nvPr/>
          </p:nvSpPr>
          <p:spPr>
            <a:xfrm>
              <a:off x="575071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5" name="tx1135"/>
            <p:cNvSpPr/>
            <p:nvPr/>
          </p:nvSpPr>
          <p:spPr>
            <a:xfrm>
              <a:off x="600567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6" name="tx1136"/>
            <p:cNvSpPr/>
            <p:nvPr/>
          </p:nvSpPr>
          <p:spPr>
            <a:xfrm>
              <a:off x="626062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7" name="tx1137"/>
            <p:cNvSpPr/>
            <p:nvPr/>
          </p:nvSpPr>
          <p:spPr>
            <a:xfrm>
              <a:off x="651558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8" name="tx1138"/>
            <p:cNvSpPr/>
            <p:nvPr/>
          </p:nvSpPr>
          <p:spPr>
            <a:xfrm>
              <a:off x="677053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9" name="tx1139"/>
            <p:cNvSpPr/>
            <p:nvPr/>
          </p:nvSpPr>
          <p:spPr>
            <a:xfrm>
              <a:off x="702549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0" name="tx1140"/>
            <p:cNvSpPr/>
            <p:nvPr/>
          </p:nvSpPr>
          <p:spPr>
            <a:xfrm>
              <a:off x="728045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1" name="tx1141"/>
            <p:cNvSpPr/>
            <p:nvPr/>
          </p:nvSpPr>
          <p:spPr>
            <a:xfrm>
              <a:off x="753540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779036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3" name="tx1143"/>
            <p:cNvSpPr/>
            <p:nvPr/>
          </p:nvSpPr>
          <p:spPr>
            <a:xfrm>
              <a:off x="804531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4" name="tx1144"/>
            <p:cNvSpPr/>
            <p:nvPr/>
          </p:nvSpPr>
          <p:spPr>
            <a:xfrm>
              <a:off x="830027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5" name="tx1145"/>
            <p:cNvSpPr/>
            <p:nvPr/>
          </p:nvSpPr>
          <p:spPr>
            <a:xfrm>
              <a:off x="855523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6" name="tx1146"/>
            <p:cNvSpPr/>
            <p:nvPr/>
          </p:nvSpPr>
          <p:spPr>
            <a:xfrm>
              <a:off x="218132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7" name="tx1147"/>
            <p:cNvSpPr/>
            <p:nvPr/>
          </p:nvSpPr>
          <p:spPr>
            <a:xfrm>
              <a:off x="243628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8" name="tx1148"/>
            <p:cNvSpPr/>
            <p:nvPr/>
          </p:nvSpPr>
          <p:spPr>
            <a:xfrm>
              <a:off x="269124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9" name="tx1149"/>
            <p:cNvSpPr/>
            <p:nvPr/>
          </p:nvSpPr>
          <p:spPr>
            <a:xfrm>
              <a:off x="294619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0" name="tx1150"/>
            <p:cNvSpPr/>
            <p:nvPr/>
          </p:nvSpPr>
          <p:spPr>
            <a:xfrm>
              <a:off x="320115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1" name="tx1151"/>
            <p:cNvSpPr/>
            <p:nvPr/>
          </p:nvSpPr>
          <p:spPr>
            <a:xfrm>
              <a:off x="345610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2" name="tx1152"/>
            <p:cNvSpPr/>
            <p:nvPr/>
          </p:nvSpPr>
          <p:spPr>
            <a:xfrm>
              <a:off x="371106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3" name="tx1153"/>
            <p:cNvSpPr/>
            <p:nvPr/>
          </p:nvSpPr>
          <p:spPr>
            <a:xfrm>
              <a:off x="396602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4" name="tx1154"/>
            <p:cNvSpPr/>
            <p:nvPr/>
          </p:nvSpPr>
          <p:spPr>
            <a:xfrm>
              <a:off x="422097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5" name="tx1155"/>
            <p:cNvSpPr/>
            <p:nvPr/>
          </p:nvSpPr>
          <p:spPr>
            <a:xfrm>
              <a:off x="447593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6" name="tx1156"/>
            <p:cNvSpPr/>
            <p:nvPr/>
          </p:nvSpPr>
          <p:spPr>
            <a:xfrm>
              <a:off x="473088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7" name="tx1157"/>
            <p:cNvSpPr/>
            <p:nvPr/>
          </p:nvSpPr>
          <p:spPr>
            <a:xfrm>
              <a:off x="498584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8" name="tx1158"/>
            <p:cNvSpPr/>
            <p:nvPr/>
          </p:nvSpPr>
          <p:spPr>
            <a:xfrm>
              <a:off x="524080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9" name="tx1159"/>
            <p:cNvSpPr/>
            <p:nvPr/>
          </p:nvSpPr>
          <p:spPr>
            <a:xfrm>
              <a:off x="549575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0" name="tx1160"/>
            <p:cNvSpPr/>
            <p:nvPr/>
          </p:nvSpPr>
          <p:spPr>
            <a:xfrm>
              <a:off x="575071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1" name="tx1161"/>
            <p:cNvSpPr/>
            <p:nvPr/>
          </p:nvSpPr>
          <p:spPr>
            <a:xfrm>
              <a:off x="600567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2" name="tx1162"/>
            <p:cNvSpPr/>
            <p:nvPr/>
          </p:nvSpPr>
          <p:spPr>
            <a:xfrm>
              <a:off x="626062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3" name="tx1163"/>
            <p:cNvSpPr/>
            <p:nvPr/>
          </p:nvSpPr>
          <p:spPr>
            <a:xfrm>
              <a:off x="651558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4" name="tx1164"/>
            <p:cNvSpPr/>
            <p:nvPr/>
          </p:nvSpPr>
          <p:spPr>
            <a:xfrm>
              <a:off x="677053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5" name="tx1165"/>
            <p:cNvSpPr/>
            <p:nvPr/>
          </p:nvSpPr>
          <p:spPr>
            <a:xfrm>
              <a:off x="702549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6" name="tx1166"/>
            <p:cNvSpPr/>
            <p:nvPr/>
          </p:nvSpPr>
          <p:spPr>
            <a:xfrm>
              <a:off x="728045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7" name="tx1167"/>
            <p:cNvSpPr/>
            <p:nvPr/>
          </p:nvSpPr>
          <p:spPr>
            <a:xfrm>
              <a:off x="753540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8" name="tx1168"/>
            <p:cNvSpPr/>
            <p:nvPr/>
          </p:nvSpPr>
          <p:spPr>
            <a:xfrm>
              <a:off x="779036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9" name="tx1169"/>
            <p:cNvSpPr/>
            <p:nvPr/>
          </p:nvSpPr>
          <p:spPr>
            <a:xfrm>
              <a:off x="804531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70" name="tx1170"/>
            <p:cNvSpPr/>
            <p:nvPr/>
          </p:nvSpPr>
          <p:spPr>
            <a:xfrm>
              <a:off x="830027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1" name="tx1171"/>
            <p:cNvSpPr/>
            <p:nvPr/>
          </p:nvSpPr>
          <p:spPr>
            <a:xfrm>
              <a:off x="855523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2" name="tx1172"/>
            <p:cNvSpPr/>
            <p:nvPr/>
          </p:nvSpPr>
          <p:spPr>
            <a:xfrm>
              <a:off x="218132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3" name="tx1173"/>
            <p:cNvSpPr/>
            <p:nvPr/>
          </p:nvSpPr>
          <p:spPr>
            <a:xfrm>
              <a:off x="243628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4" name="tx1174"/>
            <p:cNvSpPr/>
            <p:nvPr/>
          </p:nvSpPr>
          <p:spPr>
            <a:xfrm>
              <a:off x="269124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294619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320115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345610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78" name="tx1178"/>
            <p:cNvSpPr/>
            <p:nvPr/>
          </p:nvSpPr>
          <p:spPr>
            <a:xfrm>
              <a:off x="371106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9" name="tx1179"/>
            <p:cNvSpPr/>
            <p:nvPr/>
          </p:nvSpPr>
          <p:spPr>
            <a:xfrm>
              <a:off x="396602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0" name="tx1180"/>
            <p:cNvSpPr/>
            <p:nvPr/>
          </p:nvSpPr>
          <p:spPr>
            <a:xfrm>
              <a:off x="422097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447593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473088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3" name="tx1183"/>
            <p:cNvSpPr/>
            <p:nvPr/>
          </p:nvSpPr>
          <p:spPr>
            <a:xfrm>
              <a:off x="498584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4" name="tx1184"/>
            <p:cNvSpPr/>
            <p:nvPr/>
          </p:nvSpPr>
          <p:spPr>
            <a:xfrm>
              <a:off x="524080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549575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575071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600567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8" name="tx1188"/>
            <p:cNvSpPr/>
            <p:nvPr/>
          </p:nvSpPr>
          <p:spPr>
            <a:xfrm>
              <a:off x="626062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9" name="tx1189"/>
            <p:cNvSpPr/>
            <p:nvPr/>
          </p:nvSpPr>
          <p:spPr>
            <a:xfrm>
              <a:off x="651558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0" name="tx1190"/>
            <p:cNvSpPr/>
            <p:nvPr/>
          </p:nvSpPr>
          <p:spPr>
            <a:xfrm>
              <a:off x="677053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1" name="tx1191"/>
            <p:cNvSpPr/>
            <p:nvPr/>
          </p:nvSpPr>
          <p:spPr>
            <a:xfrm>
              <a:off x="702549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2" name="tx1192"/>
            <p:cNvSpPr/>
            <p:nvPr/>
          </p:nvSpPr>
          <p:spPr>
            <a:xfrm>
              <a:off x="728045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3" name="tx1193"/>
            <p:cNvSpPr/>
            <p:nvPr/>
          </p:nvSpPr>
          <p:spPr>
            <a:xfrm>
              <a:off x="753540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4" name="tx1194"/>
            <p:cNvSpPr/>
            <p:nvPr/>
          </p:nvSpPr>
          <p:spPr>
            <a:xfrm>
              <a:off x="779036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5" name="tx1195"/>
            <p:cNvSpPr/>
            <p:nvPr/>
          </p:nvSpPr>
          <p:spPr>
            <a:xfrm>
              <a:off x="804531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6" name="tx1196"/>
            <p:cNvSpPr/>
            <p:nvPr/>
          </p:nvSpPr>
          <p:spPr>
            <a:xfrm>
              <a:off x="830027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7" name="tx1197"/>
            <p:cNvSpPr/>
            <p:nvPr/>
          </p:nvSpPr>
          <p:spPr>
            <a:xfrm>
              <a:off x="855523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98" name="tx1198"/>
            <p:cNvSpPr/>
            <p:nvPr/>
          </p:nvSpPr>
          <p:spPr>
            <a:xfrm>
              <a:off x="218132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9" name="tx1199"/>
            <p:cNvSpPr/>
            <p:nvPr/>
          </p:nvSpPr>
          <p:spPr>
            <a:xfrm>
              <a:off x="243628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0" name="tx1200"/>
            <p:cNvSpPr/>
            <p:nvPr/>
          </p:nvSpPr>
          <p:spPr>
            <a:xfrm>
              <a:off x="269124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1" name="tx1201"/>
            <p:cNvSpPr/>
            <p:nvPr/>
          </p:nvSpPr>
          <p:spPr>
            <a:xfrm>
              <a:off x="294619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2" name="tx1202"/>
            <p:cNvSpPr/>
            <p:nvPr/>
          </p:nvSpPr>
          <p:spPr>
            <a:xfrm>
              <a:off x="320115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3" name="tx1203"/>
            <p:cNvSpPr/>
            <p:nvPr/>
          </p:nvSpPr>
          <p:spPr>
            <a:xfrm>
              <a:off x="345610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4" name="tx1204"/>
            <p:cNvSpPr/>
            <p:nvPr/>
          </p:nvSpPr>
          <p:spPr>
            <a:xfrm>
              <a:off x="371106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5" name="tx1205"/>
            <p:cNvSpPr/>
            <p:nvPr/>
          </p:nvSpPr>
          <p:spPr>
            <a:xfrm>
              <a:off x="396602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6" name="tx1206"/>
            <p:cNvSpPr/>
            <p:nvPr/>
          </p:nvSpPr>
          <p:spPr>
            <a:xfrm>
              <a:off x="422097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7" name="tx1207"/>
            <p:cNvSpPr/>
            <p:nvPr/>
          </p:nvSpPr>
          <p:spPr>
            <a:xfrm>
              <a:off x="447593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8" name="tx1208"/>
            <p:cNvSpPr/>
            <p:nvPr/>
          </p:nvSpPr>
          <p:spPr>
            <a:xfrm>
              <a:off x="473088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9" name="tx1209"/>
            <p:cNvSpPr/>
            <p:nvPr/>
          </p:nvSpPr>
          <p:spPr>
            <a:xfrm>
              <a:off x="498584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0" name="tx1210"/>
            <p:cNvSpPr/>
            <p:nvPr/>
          </p:nvSpPr>
          <p:spPr>
            <a:xfrm>
              <a:off x="524080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1" name="tx1211"/>
            <p:cNvSpPr/>
            <p:nvPr/>
          </p:nvSpPr>
          <p:spPr>
            <a:xfrm>
              <a:off x="549575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2" name="tx1212"/>
            <p:cNvSpPr/>
            <p:nvPr/>
          </p:nvSpPr>
          <p:spPr>
            <a:xfrm>
              <a:off x="575071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3" name="tx1213"/>
            <p:cNvSpPr/>
            <p:nvPr/>
          </p:nvSpPr>
          <p:spPr>
            <a:xfrm>
              <a:off x="600567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4" name="tx1214"/>
            <p:cNvSpPr/>
            <p:nvPr/>
          </p:nvSpPr>
          <p:spPr>
            <a:xfrm>
              <a:off x="626062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5" name="tx1215"/>
            <p:cNvSpPr/>
            <p:nvPr/>
          </p:nvSpPr>
          <p:spPr>
            <a:xfrm>
              <a:off x="651558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6" name="tx1216"/>
            <p:cNvSpPr/>
            <p:nvPr/>
          </p:nvSpPr>
          <p:spPr>
            <a:xfrm>
              <a:off x="677053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7" name="tx1217"/>
            <p:cNvSpPr/>
            <p:nvPr/>
          </p:nvSpPr>
          <p:spPr>
            <a:xfrm>
              <a:off x="702549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8" name="tx1218"/>
            <p:cNvSpPr/>
            <p:nvPr/>
          </p:nvSpPr>
          <p:spPr>
            <a:xfrm>
              <a:off x="728045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9" name="tx1219"/>
            <p:cNvSpPr/>
            <p:nvPr/>
          </p:nvSpPr>
          <p:spPr>
            <a:xfrm>
              <a:off x="753540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0" name="tx1220"/>
            <p:cNvSpPr/>
            <p:nvPr/>
          </p:nvSpPr>
          <p:spPr>
            <a:xfrm>
              <a:off x="779036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1" name="tx1221"/>
            <p:cNvSpPr/>
            <p:nvPr/>
          </p:nvSpPr>
          <p:spPr>
            <a:xfrm>
              <a:off x="804531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2" name="tx1222"/>
            <p:cNvSpPr/>
            <p:nvPr/>
          </p:nvSpPr>
          <p:spPr>
            <a:xfrm>
              <a:off x="830027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3" name="tx1223"/>
            <p:cNvSpPr/>
            <p:nvPr/>
          </p:nvSpPr>
          <p:spPr>
            <a:xfrm>
              <a:off x="855523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4" name="tx1224"/>
            <p:cNvSpPr/>
            <p:nvPr/>
          </p:nvSpPr>
          <p:spPr>
            <a:xfrm>
              <a:off x="218132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5" name="tx1225"/>
            <p:cNvSpPr/>
            <p:nvPr/>
          </p:nvSpPr>
          <p:spPr>
            <a:xfrm>
              <a:off x="243628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6" name="tx1226"/>
            <p:cNvSpPr/>
            <p:nvPr/>
          </p:nvSpPr>
          <p:spPr>
            <a:xfrm>
              <a:off x="269124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27" name="tx1227"/>
            <p:cNvSpPr/>
            <p:nvPr/>
          </p:nvSpPr>
          <p:spPr>
            <a:xfrm>
              <a:off x="294619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8" name="tx1228"/>
            <p:cNvSpPr/>
            <p:nvPr/>
          </p:nvSpPr>
          <p:spPr>
            <a:xfrm>
              <a:off x="320115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29" name="tx1229"/>
            <p:cNvSpPr/>
            <p:nvPr/>
          </p:nvSpPr>
          <p:spPr>
            <a:xfrm>
              <a:off x="345610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0" name="tx1230"/>
            <p:cNvSpPr/>
            <p:nvPr/>
          </p:nvSpPr>
          <p:spPr>
            <a:xfrm>
              <a:off x="371106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31" name="tx1231"/>
            <p:cNvSpPr/>
            <p:nvPr/>
          </p:nvSpPr>
          <p:spPr>
            <a:xfrm>
              <a:off x="396602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32" name="tx1232"/>
            <p:cNvSpPr/>
            <p:nvPr/>
          </p:nvSpPr>
          <p:spPr>
            <a:xfrm>
              <a:off x="422097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33" name="tx1233"/>
            <p:cNvSpPr/>
            <p:nvPr/>
          </p:nvSpPr>
          <p:spPr>
            <a:xfrm>
              <a:off x="447593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4" name="tx1234"/>
            <p:cNvSpPr/>
            <p:nvPr/>
          </p:nvSpPr>
          <p:spPr>
            <a:xfrm>
              <a:off x="473088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5" name="tx1235"/>
            <p:cNvSpPr/>
            <p:nvPr/>
          </p:nvSpPr>
          <p:spPr>
            <a:xfrm>
              <a:off x="498584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6" name="tx1236"/>
            <p:cNvSpPr/>
            <p:nvPr/>
          </p:nvSpPr>
          <p:spPr>
            <a:xfrm>
              <a:off x="524080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7" name="tx1237"/>
            <p:cNvSpPr/>
            <p:nvPr/>
          </p:nvSpPr>
          <p:spPr>
            <a:xfrm>
              <a:off x="549575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8" name="tx1238"/>
            <p:cNvSpPr/>
            <p:nvPr/>
          </p:nvSpPr>
          <p:spPr>
            <a:xfrm>
              <a:off x="575071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39" name="tx1239"/>
            <p:cNvSpPr/>
            <p:nvPr/>
          </p:nvSpPr>
          <p:spPr>
            <a:xfrm>
              <a:off x="600567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40" name="tx1240"/>
            <p:cNvSpPr/>
            <p:nvPr/>
          </p:nvSpPr>
          <p:spPr>
            <a:xfrm>
              <a:off x="626062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41" name="tx1241"/>
            <p:cNvSpPr/>
            <p:nvPr/>
          </p:nvSpPr>
          <p:spPr>
            <a:xfrm>
              <a:off x="218132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42" name="tx1242"/>
            <p:cNvSpPr/>
            <p:nvPr/>
          </p:nvSpPr>
          <p:spPr>
            <a:xfrm>
              <a:off x="243628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43" name="tx1243"/>
            <p:cNvSpPr/>
            <p:nvPr/>
          </p:nvSpPr>
          <p:spPr>
            <a:xfrm>
              <a:off x="269124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44" name="tx1244"/>
            <p:cNvSpPr/>
            <p:nvPr/>
          </p:nvSpPr>
          <p:spPr>
            <a:xfrm>
              <a:off x="294619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45" name="tx1245"/>
            <p:cNvSpPr/>
            <p:nvPr/>
          </p:nvSpPr>
          <p:spPr>
            <a:xfrm>
              <a:off x="320115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46" name="tx1246"/>
            <p:cNvSpPr/>
            <p:nvPr/>
          </p:nvSpPr>
          <p:spPr>
            <a:xfrm>
              <a:off x="345610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7" name="tx1247"/>
            <p:cNvSpPr/>
            <p:nvPr/>
          </p:nvSpPr>
          <p:spPr>
            <a:xfrm>
              <a:off x="371106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8" name="tx1248"/>
            <p:cNvSpPr/>
            <p:nvPr/>
          </p:nvSpPr>
          <p:spPr>
            <a:xfrm>
              <a:off x="396602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9" name="tx1249"/>
            <p:cNvSpPr/>
            <p:nvPr/>
          </p:nvSpPr>
          <p:spPr>
            <a:xfrm>
              <a:off x="422097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0" name="tx1250"/>
            <p:cNvSpPr/>
            <p:nvPr/>
          </p:nvSpPr>
          <p:spPr>
            <a:xfrm>
              <a:off x="447593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1" name="tx1251"/>
            <p:cNvSpPr/>
            <p:nvPr/>
          </p:nvSpPr>
          <p:spPr>
            <a:xfrm>
              <a:off x="473088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2" name="tx1252"/>
            <p:cNvSpPr/>
            <p:nvPr/>
          </p:nvSpPr>
          <p:spPr>
            <a:xfrm>
              <a:off x="498584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53" name="tx1253"/>
            <p:cNvSpPr/>
            <p:nvPr/>
          </p:nvSpPr>
          <p:spPr>
            <a:xfrm>
              <a:off x="524080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4" name="tx1254"/>
            <p:cNvSpPr/>
            <p:nvPr/>
          </p:nvSpPr>
          <p:spPr>
            <a:xfrm>
              <a:off x="549575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5" name="tx1255"/>
            <p:cNvSpPr/>
            <p:nvPr/>
          </p:nvSpPr>
          <p:spPr>
            <a:xfrm>
              <a:off x="575071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6" name="tx1256"/>
            <p:cNvSpPr/>
            <p:nvPr/>
          </p:nvSpPr>
          <p:spPr>
            <a:xfrm>
              <a:off x="600567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7" name="tx1257"/>
            <p:cNvSpPr/>
            <p:nvPr/>
          </p:nvSpPr>
          <p:spPr>
            <a:xfrm>
              <a:off x="626062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8" name="tx1258"/>
            <p:cNvSpPr/>
            <p:nvPr/>
          </p:nvSpPr>
          <p:spPr>
            <a:xfrm>
              <a:off x="651558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9" name="tx1259"/>
            <p:cNvSpPr/>
            <p:nvPr/>
          </p:nvSpPr>
          <p:spPr>
            <a:xfrm>
              <a:off x="677053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0" name="tx1260"/>
            <p:cNvSpPr/>
            <p:nvPr/>
          </p:nvSpPr>
          <p:spPr>
            <a:xfrm>
              <a:off x="702549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1" name="tx1261"/>
            <p:cNvSpPr/>
            <p:nvPr/>
          </p:nvSpPr>
          <p:spPr>
            <a:xfrm>
              <a:off x="728045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2" name="tx1262"/>
            <p:cNvSpPr/>
            <p:nvPr/>
          </p:nvSpPr>
          <p:spPr>
            <a:xfrm>
              <a:off x="753540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63" name="tx1263"/>
            <p:cNvSpPr/>
            <p:nvPr/>
          </p:nvSpPr>
          <p:spPr>
            <a:xfrm>
              <a:off x="779036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4" name="tx1264"/>
            <p:cNvSpPr/>
            <p:nvPr/>
          </p:nvSpPr>
          <p:spPr>
            <a:xfrm>
              <a:off x="804531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65" name="tx1265"/>
            <p:cNvSpPr/>
            <p:nvPr/>
          </p:nvSpPr>
          <p:spPr>
            <a:xfrm>
              <a:off x="830027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66" name="tx1266"/>
            <p:cNvSpPr/>
            <p:nvPr/>
          </p:nvSpPr>
          <p:spPr>
            <a:xfrm>
              <a:off x="855523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67" name="tx1267"/>
            <p:cNvSpPr/>
            <p:nvPr/>
          </p:nvSpPr>
          <p:spPr>
            <a:xfrm>
              <a:off x="218132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68" name="tx1268"/>
            <p:cNvSpPr/>
            <p:nvPr/>
          </p:nvSpPr>
          <p:spPr>
            <a:xfrm>
              <a:off x="243628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69" name="tx1269"/>
            <p:cNvSpPr/>
            <p:nvPr/>
          </p:nvSpPr>
          <p:spPr>
            <a:xfrm>
              <a:off x="269124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0" name="tx1270"/>
            <p:cNvSpPr/>
            <p:nvPr/>
          </p:nvSpPr>
          <p:spPr>
            <a:xfrm>
              <a:off x="294619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1" name="tx1271"/>
            <p:cNvSpPr/>
            <p:nvPr/>
          </p:nvSpPr>
          <p:spPr>
            <a:xfrm>
              <a:off x="320115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2" name="tx1272"/>
            <p:cNvSpPr/>
            <p:nvPr/>
          </p:nvSpPr>
          <p:spPr>
            <a:xfrm>
              <a:off x="345610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3" name="tx1273"/>
            <p:cNvSpPr/>
            <p:nvPr/>
          </p:nvSpPr>
          <p:spPr>
            <a:xfrm>
              <a:off x="371106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4" name="tx1274"/>
            <p:cNvSpPr/>
            <p:nvPr/>
          </p:nvSpPr>
          <p:spPr>
            <a:xfrm>
              <a:off x="396602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5" name="tx1275"/>
            <p:cNvSpPr/>
            <p:nvPr/>
          </p:nvSpPr>
          <p:spPr>
            <a:xfrm>
              <a:off x="422097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6" name="tx1276"/>
            <p:cNvSpPr/>
            <p:nvPr/>
          </p:nvSpPr>
          <p:spPr>
            <a:xfrm>
              <a:off x="447593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77" name="tx1277"/>
            <p:cNvSpPr/>
            <p:nvPr/>
          </p:nvSpPr>
          <p:spPr>
            <a:xfrm>
              <a:off x="473088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78" name="tx1278"/>
            <p:cNvSpPr/>
            <p:nvPr/>
          </p:nvSpPr>
          <p:spPr>
            <a:xfrm>
              <a:off x="498584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9" name="tx1279"/>
            <p:cNvSpPr/>
            <p:nvPr/>
          </p:nvSpPr>
          <p:spPr>
            <a:xfrm>
              <a:off x="524080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0" name="tx1280"/>
            <p:cNvSpPr/>
            <p:nvPr/>
          </p:nvSpPr>
          <p:spPr>
            <a:xfrm>
              <a:off x="549575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1" name="tx1281"/>
            <p:cNvSpPr/>
            <p:nvPr/>
          </p:nvSpPr>
          <p:spPr>
            <a:xfrm>
              <a:off x="575071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2" name="tx1282"/>
            <p:cNvSpPr/>
            <p:nvPr/>
          </p:nvSpPr>
          <p:spPr>
            <a:xfrm>
              <a:off x="600567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3" name="tx1283"/>
            <p:cNvSpPr/>
            <p:nvPr/>
          </p:nvSpPr>
          <p:spPr>
            <a:xfrm>
              <a:off x="626062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4" name="tx1284"/>
            <p:cNvSpPr/>
            <p:nvPr/>
          </p:nvSpPr>
          <p:spPr>
            <a:xfrm>
              <a:off x="651558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5" name="tx1285"/>
            <p:cNvSpPr/>
            <p:nvPr/>
          </p:nvSpPr>
          <p:spPr>
            <a:xfrm>
              <a:off x="677053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6" name="tx1286"/>
            <p:cNvSpPr/>
            <p:nvPr/>
          </p:nvSpPr>
          <p:spPr>
            <a:xfrm>
              <a:off x="702549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7" name="tx1287"/>
            <p:cNvSpPr/>
            <p:nvPr/>
          </p:nvSpPr>
          <p:spPr>
            <a:xfrm>
              <a:off x="728045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8" name="tx1288"/>
            <p:cNvSpPr/>
            <p:nvPr/>
          </p:nvSpPr>
          <p:spPr>
            <a:xfrm>
              <a:off x="753540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9" name="tx1289"/>
            <p:cNvSpPr/>
            <p:nvPr/>
          </p:nvSpPr>
          <p:spPr>
            <a:xfrm>
              <a:off x="779036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0" name="tx1290"/>
            <p:cNvSpPr/>
            <p:nvPr/>
          </p:nvSpPr>
          <p:spPr>
            <a:xfrm>
              <a:off x="804531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1" name="tx1291"/>
            <p:cNvSpPr/>
            <p:nvPr/>
          </p:nvSpPr>
          <p:spPr>
            <a:xfrm>
              <a:off x="830027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2" name="tx1292"/>
            <p:cNvSpPr/>
            <p:nvPr/>
          </p:nvSpPr>
          <p:spPr>
            <a:xfrm>
              <a:off x="855523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3" name="tx1293"/>
            <p:cNvSpPr/>
            <p:nvPr/>
          </p:nvSpPr>
          <p:spPr>
            <a:xfrm>
              <a:off x="218132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4" name="tx1294"/>
            <p:cNvSpPr/>
            <p:nvPr/>
          </p:nvSpPr>
          <p:spPr>
            <a:xfrm>
              <a:off x="243628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5" name="tx1295"/>
            <p:cNvSpPr/>
            <p:nvPr/>
          </p:nvSpPr>
          <p:spPr>
            <a:xfrm>
              <a:off x="269124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6" name="tx1296"/>
            <p:cNvSpPr/>
            <p:nvPr/>
          </p:nvSpPr>
          <p:spPr>
            <a:xfrm>
              <a:off x="294619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7" name="tx1297"/>
            <p:cNvSpPr/>
            <p:nvPr/>
          </p:nvSpPr>
          <p:spPr>
            <a:xfrm>
              <a:off x="320115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98" name="tx1298"/>
            <p:cNvSpPr/>
            <p:nvPr/>
          </p:nvSpPr>
          <p:spPr>
            <a:xfrm>
              <a:off x="345610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9" name="tx1299"/>
            <p:cNvSpPr/>
            <p:nvPr/>
          </p:nvSpPr>
          <p:spPr>
            <a:xfrm>
              <a:off x="371106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00" name="tx1300"/>
            <p:cNvSpPr/>
            <p:nvPr/>
          </p:nvSpPr>
          <p:spPr>
            <a:xfrm>
              <a:off x="396602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01" name="tx1301"/>
            <p:cNvSpPr/>
            <p:nvPr/>
          </p:nvSpPr>
          <p:spPr>
            <a:xfrm>
              <a:off x="447593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02" name="tx1302"/>
            <p:cNvSpPr/>
            <p:nvPr/>
          </p:nvSpPr>
          <p:spPr>
            <a:xfrm>
              <a:off x="473088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03" name="tx1303"/>
            <p:cNvSpPr/>
            <p:nvPr/>
          </p:nvSpPr>
          <p:spPr>
            <a:xfrm>
              <a:off x="498584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04" name="tx1304"/>
            <p:cNvSpPr/>
            <p:nvPr/>
          </p:nvSpPr>
          <p:spPr>
            <a:xfrm>
              <a:off x="524080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05" name="tx1305"/>
            <p:cNvSpPr/>
            <p:nvPr/>
          </p:nvSpPr>
          <p:spPr>
            <a:xfrm>
              <a:off x="549575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06" name="tx1306"/>
            <p:cNvSpPr/>
            <p:nvPr/>
          </p:nvSpPr>
          <p:spPr>
            <a:xfrm>
              <a:off x="575071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07" name="tx1307"/>
            <p:cNvSpPr/>
            <p:nvPr/>
          </p:nvSpPr>
          <p:spPr>
            <a:xfrm>
              <a:off x="600567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08" name="tx1308"/>
            <p:cNvSpPr/>
            <p:nvPr/>
          </p:nvSpPr>
          <p:spPr>
            <a:xfrm>
              <a:off x="626062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09" name="tx1309"/>
            <p:cNvSpPr/>
            <p:nvPr/>
          </p:nvSpPr>
          <p:spPr>
            <a:xfrm>
              <a:off x="651558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10" name="tx1310"/>
            <p:cNvSpPr/>
            <p:nvPr/>
          </p:nvSpPr>
          <p:spPr>
            <a:xfrm>
              <a:off x="677053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11" name="tx1311"/>
            <p:cNvSpPr/>
            <p:nvPr/>
          </p:nvSpPr>
          <p:spPr>
            <a:xfrm>
              <a:off x="702549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2" name="tx1312"/>
            <p:cNvSpPr/>
            <p:nvPr/>
          </p:nvSpPr>
          <p:spPr>
            <a:xfrm>
              <a:off x="728045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3" name="tx1313"/>
            <p:cNvSpPr/>
            <p:nvPr/>
          </p:nvSpPr>
          <p:spPr>
            <a:xfrm>
              <a:off x="753540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4" name="tx1314"/>
            <p:cNvSpPr/>
            <p:nvPr/>
          </p:nvSpPr>
          <p:spPr>
            <a:xfrm>
              <a:off x="779036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5" name="tx1315"/>
            <p:cNvSpPr/>
            <p:nvPr/>
          </p:nvSpPr>
          <p:spPr>
            <a:xfrm>
              <a:off x="804531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6" name="tx1316"/>
            <p:cNvSpPr/>
            <p:nvPr/>
          </p:nvSpPr>
          <p:spPr>
            <a:xfrm>
              <a:off x="830027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7" name="tx1317"/>
            <p:cNvSpPr/>
            <p:nvPr/>
          </p:nvSpPr>
          <p:spPr>
            <a:xfrm>
              <a:off x="855523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18" name="tx1318"/>
            <p:cNvSpPr/>
            <p:nvPr/>
          </p:nvSpPr>
          <p:spPr>
            <a:xfrm>
              <a:off x="218132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9" name="tx1319"/>
            <p:cNvSpPr/>
            <p:nvPr/>
          </p:nvSpPr>
          <p:spPr>
            <a:xfrm>
              <a:off x="243628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0" name="tx1320"/>
            <p:cNvSpPr/>
            <p:nvPr/>
          </p:nvSpPr>
          <p:spPr>
            <a:xfrm>
              <a:off x="269124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1" name="tx1321"/>
            <p:cNvSpPr/>
            <p:nvPr/>
          </p:nvSpPr>
          <p:spPr>
            <a:xfrm>
              <a:off x="294619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2" name="tx1322"/>
            <p:cNvSpPr/>
            <p:nvPr/>
          </p:nvSpPr>
          <p:spPr>
            <a:xfrm>
              <a:off x="320115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3" name="tx1323"/>
            <p:cNvSpPr/>
            <p:nvPr/>
          </p:nvSpPr>
          <p:spPr>
            <a:xfrm>
              <a:off x="345610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4" name="tx1324"/>
            <p:cNvSpPr/>
            <p:nvPr/>
          </p:nvSpPr>
          <p:spPr>
            <a:xfrm>
              <a:off x="371106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25" name="tx1325"/>
            <p:cNvSpPr/>
            <p:nvPr/>
          </p:nvSpPr>
          <p:spPr>
            <a:xfrm>
              <a:off x="396602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6" name="tx1326"/>
            <p:cNvSpPr/>
            <p:nvPr/>
          </p:nvSpPr>
          <p:spPr>
            <a:xfrm>
              <a:off x="422097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7" name="tx1327"/>
            <p:cNvSpPr/>
            <p:nvPr/>
          </p:nvSpPr>
          <p:spPr>
            <a:xfrm>
              <a:off x="447593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8" name="tx1328"/>
            <p:cNvSpPr/>
            <p:nvPr/>
          </p:nvSpPr>
          <p:spPr>
            <a:xfrm>
              <a:off x="473088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29" name="tx1329"/>
            <p:cNvSpPr/>
            <p:nvPr/>
          </p:nvSpPr>
          <p:spPr>
            <a:xfrm>
              <a:off x="498584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30" name="tx1330"/>
            <p:cNvSpPr/>
            <p:nvPr/>
          </p:nvSpPr>
          <p:spPr>
            <a:xfrm>
              <a:off x="524080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1" name="tx1331"/>
            <p:cNvSpPr/>
            <p:nvPr/>
          </p:nvSpPr>
          <p:spPr>
            <a:xfrm>
              <a:off x="549575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2" name="tx1332"/>
            <p:cNvSpPr/>
            <p:nvPr/>
          </p:nvSpPr>
          <p:spPr>
            <a:xfrm>
              <a:off x="575071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3" name="tx1333"/>
            <p:cNvSpPr/>
            <p:nvPr/>
          </p:nvSpPr>
          <p:spPr>
            <a:xfrm>
              <a:off x="600567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4" name="tx1334"/>
            <p:cNvSpPr/>
            <p:nvPr/>
          </p:nvSpPr>
          <p:spPr>
            <a:xfrm>
              <a:off x="626062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5" name="tx1335"/>
            <p:cNvSpPr/>
            <p:nvPr/>
          </p:nvSpPr>
          <p:spPr>
            <a:xfrm>
              <a:off x="651558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6" name="tx1336"/>
            <p:cNvSpPr/>
            <p:nvPr/>
          </p:nvSpPr>
          <p:spPr>
            <a:xfrm>
              <a:off x="677053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7" name="tx1337"/>
            <p:cNvSpPr/>
            <p:nvPr/>
          </p:nvSpPr>
          <p:spPr>
            <a:xfrm>
              <a:off x="702549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8" name="tx1338"/>
            <p:cNvSpPr/>
            <p:nvPr/>
          </p:nvSpPr>
          <p:spPr>
            <a:xfrm>
              <a:off x="728045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9" name="tx1339"/>
            <p:cNvSpPr/>
            <p:nvPr/>
          </p:nvSpPr>
          <p:spPr>
            <a:xfrm>
              <a:off x="753540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0" name="tx1340"/>
            <p:cNvSpPr/>
            <p:nvPr/>
          </p:nvSpPr>
          <p:spPr>
            <a:xfrm>
              <a:off x="779036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1" name="tx1341"/>
            <p:cNvSpPr/>
            <p:nvPr/>
          </p:nvSpPr>
          <p:spPr>
            <a:xfrm>
              <a:off x="804531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2" name="tx1342"/>
            <p:cNvSpPr/>
            <p:nvPr/>
          </p:nvSpPr>
          <p:spPr>
            <a:xfrm>
              <a:off x="830027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3" name="tx1343"/>
            <p:cNvSpPr/>
            <p:nvPr/>
          </p:nvSpPr>
          <p:spPr>
            <a:xfrm>
              <a:off x="855523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4" name="tx1344"/>
            <p:cNvSpPr/>
            <p:nvPr/>
          </p:nvSpPr>
          <p:spPr>
            <a:xfrm>
              <a:off x="218132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5" name="tx1345"/>
            <p:cNvSpPr/>
            <p:nvPr/>
          </p:nvSpPr>
          <p:spPr>
            <a:xfrm>
              <a:off x="243628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6" name="tx1346"/>
            <p:cNvSpPr/>
            <p:nvPr/>
          </p:nvSpPr>
          <p:spPr>
            <a:xfrm>
              <a:off x="269124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47" name="tx1347"/>
            <p:cNvSpPr/>
            <p:nvPr/>
          </p:nvSpPr>
          <p:spPr>
            <a:xfrm>
              <a:off x="294619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48" name="tx1348"/>
            <p:cNvSpPr/>
            <p:nvPr/>
          </p:nvSpPr>
          <p:spPr>
            <a:xfrm>
              <a:off x="320115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49" name="tx1349"/>
            <p:cNvSpPr/>
            <p:nvPr/>
          </p:nvSpPr>
          <p:spPr>
            <a:xfrm>
              <a:off x="345610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0" name="tx1350"/>
            <p:cNvSpPr/>
            <p:nvPr/>
          </p:nvSpPr>
          <p:spPr>
            <a:xfrm>
              <a:off x="371106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1" name="tx1351"/>
            <p:cNvSpPr/>
            <p:nvPr/>
          </p:nvSpPr>
          <p:spPr>
            <a:xfrm>
              <a:off x="396602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2" name="tx1352"/>
            <p:cNvSpPr/>
            <p:nvPr/>
          </p:nvSpPr>
          <p:spPr>
            <a:xfrm>
              <a:off x="422097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53" name="tx1353"/>
            <p:cNvSpPr/>
            <p:nvPr/>
          </p:nvSpPr>
          <p:spPr>
            <a:xfrm>
              <a:off x="447593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54" name="tx1354"/>
            <p:cNvSpPr/>
            <p:nvPr/>
          </p:nvSpPr>
          <p:spPr>
            <a:xfrm>
              <a:off x="473088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55" name="tx1355"/>
            <p:cNvSpPr/>
            <p:nvPr/>
          </p:nvSpPr>
          <p:spPr>
            <a:xfrm>
              <a:off x="498584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6" name="tx1356"/>
            <p:cNvSpPr/>
            <p:nvPr/>
          </p:nvSpPr>
          <p:spPr>
            <a:xfrm>
              <a:off x="524080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7" name="tx1357"/>
            <p:cNvSpPr/>
            <p:nvPr/>
          </p:nvSpPr>
          <p:spPr>
            <a:xfrm>
              <a:off x="549575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58" name="tx1358"/>
            <p:cNvSpPr/>
            <p:nvPr/>
          </p:nvSpPr>
          <p:spPr>
            <a:xfrm>
              <a:off x="575071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59" name="tx1359"/>
            <p:cNvSpPr/>
            <p:nvPr/>
          </p:nvSpPr>
          <p:spPr>
            <a:xfrm>
              <a:off x="600567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60" name="tx1360"/>
            <p:cNvSpPr/>
            <p:nvPr/>
          </p:nvSpPr>
          <p:spPr>
            <a:xfrm>
              <a:off x="626062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1" name="tx1361"/>
            <p:cNvSpPr/>
            <p:nvPr/>
          </p:nvSpPr>
          <p:spPr>
            <a:xfrm>
              <a:off x="651558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62" name="tx1362"/>
            <p:cNvSpPr/>
            <p:nvPr/>
          </p:nvSpPr>
          <p:spPr>
            <a:xfrm>
              <a:off x="677053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63" name="tx1363"/>
            <p:cNvSpPr/>
            <p:nvPr/>
          </p:nvSpPr>
          <p:spPr>
            <a:xfrm>
              <a:off x="702549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4" name="tx1364"/>
            <p:cNvSpPr/>
            <p:nvPr/>
          </p:nvSpPr>
          <p:spPr>
            <a:xfrm>
              <a:off x="728045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5" name="tx1365"/>
            <p:cNvSpPr/>
            <p:nvPr/>
          </p:nvSpPr>
          <p:spPr>
            <a:xfrm>
              <a:off x="753540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6" name="tx1366"/>
            <p:cNvSpPr/>
            <p:nvPr/>
          </p:nvSpPr>
          <p:spPr>
            <a:xfrm>
              <a:off x="779036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7" name="tx1367"/>
            <p:cNvSpPr/>
            <p:nvPr/>
          </p:nvSpPr>
          <p:spPr>
            <a:xfrm>
              <a:off x="804531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68" name="tx1368"/>
            <p:cNvSpPr/>
            <p:nvPr/>
          </p:nvSpPr>
          <p:spPr>
            <a:xfrm>
              <a:off x="830027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69" name="tx1369"/>
            <p:cNvSpPr/>
            <p:nvPr/>
          </p:nvSpPr>
          <p:spPr>
            <a:xfrm>
              <a:off x="855523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70" name="tx1370"/>
            <p:cNvSpPr/>
            <p:nvPr/>
          </p:nvSpPr>
          <p:spPr>
            <a:xfrm>
              <a:off x="218132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1" name="tx1371"/>
            <p:cNvSpPr/>
            <p:nvPr/>
          </p:nvSpPr>
          <p:spPr>
            <a:xfrm>
              <a:off x="243628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2" name="tx1372"/>
            <p:cNvSpPr/>
            <p:nvPr/>
          </p:nvSpPr>
          <p:spPr>
            <a:xfrm>
              <a:off x="269124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3" name="tx1373"/>
            <p:cNvSpPr/>
            <p:nvPr/>
          </p:nvSpPr>
          <p:spPr>
            <a:xfrm>
              <a:off x="294619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4" name="tx1374"/>
            <p:cNvSpPr/>
            <p:nvPr/>
          </p:nvSpPr>
          <p:spPr>
            <a:xfrm>
              <a:off x="320115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5" name="tx1375"/>
            <p:cNvSpPr/>
            <p:nvPr/>
          </p:nvSpPr>
          <p:spPr>
            <a:xfrm>
              <a:off x="345610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6" name="tx1376"/>
            <p:cNvSpPr/>
            <p:nvPr/>
          </p:nvSpPr>
          <p:spPr>
            <a:xfrm>
              <a:off x="371106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7" name="tx1377"/>
            <p:cNvSpPr/>
            <p:nvPr/>
          </p:nvSpPr>
          <p:spPr>
            <a:xfrm>
              <a:off x="396602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8" name="tx1378"/>
            <p:cNvSpPr/>
            <p:nvPr/>
          </p:nvSpPr>
          <p:spPr>
            <a:xfrm>
              <a:off x="422097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9" name="tx1379"/>
            <p:cNvSpPr/>
            <p:nvPr/>
          </p:nvSpPr>
          <p:spPr>
            <a:xfrm>
              <a:off x="447593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0" name="tx1380"/>
            <p:cNvSpPr/>
            <p:nvPr/>
          </p:nvSpPr>
          <p:spPr>
            <a:xfrm>
              <a:off x="473088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1" name="tx1381"/>
            <p:cNvSpPr/>
            <p:nvPr/>
          </p:nvSpPr>
          <p:spPr>
            <a:xfrm>
              <a:off x="498584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2" name="tx1382"/>
            <p:cNvSpPr/>
            <p:nvPr/>
          </p:nvSpPr>
          <p:spPr>
            <a:xfrm>
              <a:off x="524080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83" name="tx1383"/>
            <p:cNvSpPr/>
            <p:nvPr/>
          </p:nvSpPr>
          <p:spPr>
            <a:xfrm>
              <a:off x="549575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4" name="tx1384"/>
            <p:cNvSpPr/>
            <p:nvPr/>
          </p:nvSpPr>
          <p:spPr>
            <a:xfrm>
              <a:off x="575071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5" name="tx1385"/>
            <p:cNvSpPr/>
            <p:nvPr/>
          </p:nvSpPr>
          <p:spPr>
            <a:xfrm>
              <a:off x="600567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6" name="tx1386"/>
            <p:cNvSpPr/>
            <p:nvPr/>
          </p:nvSpPr>
          <p:spPr>
            <a:xfrm>
              <a:off x="626062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7" name="tx1387"/>
            <p:cNvSpPr/>
            <p:nvPr/>
          </p:nvSpPr>
          <p:spPr>
            <a:xfrm>
              <a:off x="651558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8" name="tx1388"/>
            <p:cNvSpPr/>
            <p:nvPr/>
          </p:nvSpPr>
          <p:spPr>
            <a:xfrm>
              <a:off x="677053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9" name="tx1389"/>
            <p:cNvSpPr/>
            <p:nvPr/>
          </p:nvSpPr>
          <p:spPr>
            <a:xfrm>
              <a:off x="702549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0" name="tx1390"/>
            <p:cNvSpPr/>
            <p:nvPr/>
          </p:nvSpPr>
          <p:spPr>
            <a:xfrm>
              <a:off x="728045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1" name="tx1391"/>
            <p:cNvSpPr/>
            <p:nvPr/>
          </p:nvSpPr>
          <p:spPr>
            <a:xfrm>
              <a:off x="753540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2" name="tx1392"/>
            <p:cNvSpPr/>
            <p:nvPr/>
          </p:nvSpPr>
          <p:spPr>
            <a:xfrm>
              <a:off x="779036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3" name="tx1393"/>
            <p:cNvSpPr/>
            <p:nvPr/>
          </p:nvSpPr>
          <p:spPr>
            <a:xfrm>
              <a:off x="804531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4" name="tx1394"/>
            <p:cNvSpPr/>
            <p:nvPr/>
          </p:nvSpPr>
          <p:spPr>
            <a:xfrm>
              <a:off x="830027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5" name="tx1395"/>
            <p:cNvSpPr/>
            <p:nvPr/>
          </p:nvSpPr>
          <p:spPr>
            <a:xfrm>
              <a:off x="855523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6" name="tx1396"/>
            <p:cNvSpPr/>
            <p:nvPr/>
          </p:nvSpPr>
          <p:spPr>
            <a:xfrm>
              <a:off x="218132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7" name="tx1397"/>
            <p:cNvSpPr/>
            <p:nvPr/>
          </p:nvSpPr>
          <p:spPr>
            <a:xfrm>
              <a:off x="243628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8" name="tx1398"/>
            <p:cNvSpPr/>
            <p:nvPr/>
          </p:nvSpPr>
          <p:spPr>
            <a:xfrm>
              <a:off x="269124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9" name="tx1399"/>
            <p:cNvSpPr/>
            <p:nvPr/>
          </p:nvSpPr>
          <p:spPr>
            <a:xfrm>
              <a:off x="294619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0" name="tx1400"/>
            <p:cNvSpPr/>
            <p:nvPr/>
          </p:nvSpPr>
          <p:spPr>
            <a:xfrm>
              <a:off x="320115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1" name="tx1401"/>
            <p:cNvSpPr/>
            <p:nvPr/>
          </p:nvSpPr>
          <p:spPr>
            <a:xfrm>
              <a:off x="345610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2" name="tx1402"/>
            <p:cNvSpPr/>
            <p:nvPr/>
          </p:nvSpPr>
          <p:spPr>
            <a:xfrm>
              <a:off x="371106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3" name="tx1403"/>
            <p:cNvSpPr/>
            <p:nvPr/>
          </p:nvSpPr>
          <p:spPr>
            <a:xfrm>
              <a:off x="396602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4" name="tx1404"/>
            <p:cNvSpPr/>
            <p:nvPr/>
          </p:nvSpPr>
          <p:spPr>
            <a:xfrm>
              <a:off x="422097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5" name="tx1405"/>
            <p:cNvSpPr/>
            <p:nvPr/>
          </p:nvSpPr>
          <p:spPr>
            <a:xfrm>
              <a:off x="447593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6" name="tx1406"/>
            <p:cNvSpPr/>
            <p:nvPr/>
          </p:nvSpPr>
          <p:spPr>
            <a:xfrm>
              <a:off x="473088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7" name="tx1407"/>
            <p:cNvSpPr/>
            <p:nvPr/>
          </p:nvSpPr>
          <p:spPr>
            <a:xfrm>
              <a:off x="498584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8" name="tx1408"/>
            <p:cNvSpPr/>
            <p:nvPr/>
          </p:nvSpPr>
          <p:spPr>
            <a:xfrm>
              <a:off x="524080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9" name="tx1409"/>
            <p:cNvSpPr/>
            <p:nvPr/>
          </p:nvSpPr>
          <p:spPr>
            <a:xfrm>
              <a:off x="549575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0" name="tx1410"/>
            <p:cNvSpPr/>
            <p:nvPr/>
          </p:nvSpPr>
          <p:spPr>
            <a:xfrm>
              <a:off x="575071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1" name="tx1411"/>
            <p:cNvSpPr/>
            <p:nvPr/>
          </p:nvSpPr>
          <p:spPr>
            <a:xfrm>
              <a:off x="600567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2" name="tx1412"/>
            <p:cNvSpPr/>
            <p:nvPr/>
          </p:nvSpPr>
          <p:spPr>
            <a:xfrm>
              <a:off x="626062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3" name="tx1413"/>
            <p:cNvSpPr/>
            <p:nvPr/>
          </p:nvSpPr>
          <p:spPr>
            <a:xfrm>
              <a:off x="651558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4" name="tx1414"/>
            <p:cNvSpPr/>
            <p:nvPr/>
          </p:nvSpPr>
          <p:spPr>
            <a:xfrm>
              <a:off x="677053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5" name="tx1415"/>
            <p:cNvSpPr/>
            <p:nvPr/>
          </p:nvSpPr>
          <p:spPr>
            <a:xfrm>
              <a:off x="702549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6" name="tx1416"/>
            <p:cNvSpPr/>
            <p:nvPr/>
          </p:nvSpPr>
          <p:spPr>
            <a:xfrm>
              <a:off x="728045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7" name="tx1417"/>
            <p:cNvSpPr/>
            <p:nvPr/>
          </p:nvSpPr>
          <p:spPr>
            <a:xfrm>
              <a:off x="753540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8" name="tx1418"/>
            <p:cNvSpPr/>
            <p:nvPr/>
          </p:nvSpPr>
          <p:spPr>
            <a:xfrm>
              <a:off x="779036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9" name="tx1419"/>
            <p:cNvSpPr/>
            <p:nvPr/>
          </p:nvSpPr>
          <p:spPr>
            <a:xfrm>
              <a:off x="804531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0" name="tx1420"/>
            <p:cNvSpPr/>
            <p:nvPr/>
          </p:nvSpPr>
          <p:spPr>
            <a:xfrm>
              <a:off x="830027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1" name="tx1421"/>
            <p:cNvSpPr/>
            <p:nvPr/>
          </p:nvSpPr>
          <p:spPr>
            <a:xfrm>
              <a:off x="855523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2" name="tx1422"/>
            <p:cNvSpPr/>
            <p:nvPr/>
          </p:nvSpPr>
          <p:spPr>
            <a:xfrm>
              <a:off x="218132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23" name="tx1423"/>
            <p:cNvSpPr/>
            <p:nvPr/>
          </p:nvSpPr>
          <p:spPr>
            <a:xfrm>
              <a:off x="243628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24" name="tx1424"/>
            <p:cNvSpPr/>
            <p:nvPr/>
          </p:nvSpPr>
          <p:spPr>
            <a:xfrm>
              <a:off x="269124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25" name="tx1425"/>
            <p:cNvSpPr/>
            <p:nvPr/>
          </p:nvSpPr>
          <p:spPr>
            <a:xfrm>
              <a:off x="294619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26" name="tx1426"/>
            <p:cNvSpPr/>
            <p:nvPr/>
          </p:nvSpPr>
          <p:spPr>
            <a:xfrm>
              <a:off x="320115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27" name="tx1427"/>
            <p:cNvSpPr/>
            <p:nvPr/>
          </p:nvSpPr>
          <p:spPr>
            <a:xfrm>
              <a:off x="345610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28" name="tx1428"/>
            <p:cNvSpPr/>
            <p:nvPr/>
          </p:nvSpPr>
          <p:spPr>
            <a:xfrm>
              <a:off x="371106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29" name="tx1429"/>
            <p:cNvSpPr/>
            <p:nvPr/>
          </p:nvSpPr>
          <p:spPr>
            <a:xfrm>
              <a:off x="396602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30" name="tx1430"/>
            <p:cNvSpPr/>
            <p:nvPr/>
          </p:nvSpPr>
          <p:spPr>
            <a:xfrm>
              <a:off x="422097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31" name="tx1431"/>
            <p:cNvSpPr/>
            <p:nvPr/>
          </p:nvSpPr>
          <p:spPr>
            <a:xfrm>
              <a:off x="447593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32" name="tx1432"/>
            <p:cNvSpPr/>
            <p:nvPr/>
          </p:nvSpPr>
          <p:spPr>
            <a:xfrm>
              <a:off x="473088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33" name="tx1433"/>
            <p:cNvSpPr/>
            <p:nvPr/>
          </p:nvSpPr>
          <p:spPr>
            <a:xfrm>
              <a:off x="498584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34" name="tx1434"/>
            <p:cNvSpPr/>
            <p:nvPr/>
          </p:nvSpPr>
          <p:spPr>
            <a:xfrm>
              <a:off x="524080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35" name="tx1435"/>
            <p:cNvSpPr/>
            <p:nvPr/>
          </p:nvSpPr>
          <p:spPr>
            <a:xfrm>
              <a:off x="549575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36" name="tx1436"/>
            <p:cNvSpPr/>
            <p:nvPr/>
          </p:nvSpPr>
          <p:spPr>
            <a:xfrm>
              <a:off x="575071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7" name="tx1437"/>
            <p:cNvSpPr/>
            <p:nvPr/>
          </p:nvSpPr>
          <p:spPr>
            <a:xfrm>
              <a:off x="600567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38" name="tx1438"/>
            <p:cNvSpPr/>
            <p:nvPr/>
          </p:nvSpPr>
          <p:spPr>
            <a:xfrm>
              <a:off x="626062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9" name="tx1439"/>
            <p:cNvSpPr/>
            <p:nvPr/>
          </p:nvSpPr>
          <p:spPr>
            <a:xfrm>
              <a:off x="651558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40" name="tx1440"/>
            <p:cNvSpPr/>
            <p:nvPr/>
          </p:nvSpPr>
          <p:spPr>
            <a:xfrm>
              <a:off x="677053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1" name="tx1441"/>
            <p:cNvSpPr/>
            <p:nvPr/>
          </p:nvSpPr>
          <p:spPr>
            <a:xfrm>
              <a:off x="702549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2" name="tx1442"/>
            <p:cNvSpPr/>
            <p:nvPr/>
          </p:nvSpPr>
          <p:spPr>
            <a:xfrm>
              <a:off x="728045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3" name="tx1443"/>
            <p:cNvSpPr/>
            <p:nvPr/>
          </p:nvSpPr>
          <p:spPr>
            <a:xfrm>
              <a:off x="753540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44" name="tx1444"/>
            <p:cNvSpPr/>
            <p:nvPr/>
          </p:nvSpPr>
          <p:spPr>
            <a:xfrm>
              <a:off x="779036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5" name="tx1445"/>
            <p:cNvSpPr/>
            <p:nvPr/>
          </p:nvSpPr>
          <p:spPr>
            <a:xfrm>
              <a:off x="804531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6" name="tx1446"/>
            <p:cNvSpPr/>
            <p:nvPr/>
          </p:nvSpPr>
          <p:spPr>
            <a:xfrm>
              <a:off x="830027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47" name="tx1447"/>
            <p:cNvSpPr/>
            <p:nvPr/>
          </p:nvSpPr>
          <p:spPr>
            <a:xfrm>
              <a:off x="855523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8" name="tx1448"/>
            <p:cNvSpPr/>
            <p:nvPr/>
          </p:nvSpPr>
          <p:spPr>
            <a:xfrm>
              <a:off x="218132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9" name="tx1449"/>
            <p:cNvSpPr/>
            <p:nvPr/>
          </p:nvSpPr>
          <p:spPr>
            <a:xfrm>
              <a:off x="243628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50" name="tx1450"/>
            <p:cNvSpPr/>
            <p:nvPr/>
          </p:nvSpPr>
          <p:spPr>
            <a:xfrm>
              <a:off x="269124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1" name="tx1451"/>
            <p:cNvSpPr/>
            <p:nvPr/>
          </p:nvSpPr>
          <p:spPr>
            <a:xfrm>
              <a:off x="294619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52" name="tx1452"/>
            <p:cNvSpPr/>
            <p:nvPr/>
          </p:nvSpPr>
          <p:spPr>
            <a:xfrm>
              <a:off x="320115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3" name="tx1453"/>
            <p:cNvSpPr/>
            <p:nvPr/>
          </p:nvSpPr>
          <p:spPr>
            <a:xfrm>
              <a:off x="345610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4" name="tx1454"/>
            <p:cNvSpPr/>
            <p:nvPr/>
          </p:nvSpPr>
          <p:spPr>
            <a:xfrm>
              <a:off x="371106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5" name="tx1455"/>
            <p:cNvSpPr/>
            <p:nvPr/>
          </p:nvSpPr>
          <p:spPr>
            <a:xfrm>
              <a:off x="396602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6" name="tx1456"/>
            <p:cNvSpPr/>
            <p:nvPr/>
          </p:nvSpPr>
          <p:spPr>
            <a:xfrm>
              <a:off x="422097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7" name="tx1457"/>
            <p:cNvSpPr/>
            <p:nvPr/>
          </p:nvSpPr>
          <p:spPr>
            <a:xfrm>
              <a:off x="447593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8" name="tx1458"/>
            <p:cNvSpPr/>
            <p:nvPr/>
          </p:nvSpPr>
          <p:spPr>
            <a:xfrm>
              <a:off x="473088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9" name="tx1459"/>
            <p:cNvSpPr/>
            <p:nvPr/>
          </p:nvSpPr>
          <p:spPr>
            <a:xfrm>
              <a:off x="498584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60" name="tx1460"/>
            <p:cNvSpPr/>
            <p:nvPr/>
          </p:nvSpPr>
          <p:spPr>
            <a:xfrm>
              <a:off x="524080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61" name="tx1461"/>
            <p:cNvSpPr/>
            <p:nvPr/>
          </p:nvSpPr>
          <p:spPr>
            <a:xfrm>
              <a:off x="549575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62" name="tx1462"/>
            <p:cNvSpPr/>
            <p:nvPr/>
          </p:nvSpPr>
          <p:spPr>
            <a:xfrm>
              <a:off x="575071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3" name="tx1463"/>
            <p:cNvSpPr/>
            <p:nvPr/>
          </p:nvSpPr>
          <p:spPr>
            <a:xfrm>
              <a:off x="600567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64" name="tx1464"/>
            <p:cNvSpPr/>
            <p:nvPr/>
          </p:nvSpPr>
          <p:spPr>
            <a:xfrm>
              <a:off x="626062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5" name="tx1465"/>
            <p:cNvSpPr/>
            <p:nvPr/>
          </p:nvSpPr>
          <p:spPr>
            <a:xfrm>
              <a:off x="651558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66" name="tx1466"/>
            <p:cNvSpPr/>
            <p:nvPr/>
          </p:nvSpPr>
          <p:spPr>
            <a:xfrm>
              <a:off x="677053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67" name="tx1467"/>
            <p:cNvSpPr/>
            <p:nvPr/>
          </p:nvSpPr>
          <p:spPr>
            <a:xfrm>
              <a:off x="702549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8" name="tx1468"/>
            <p:cNvSpPr/>
            <p:nvPr/>
          </p:nvSpPr>
          <p:spPr>
            <a:xfrm>
              <a:off x="728045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9" name="tx1469"/>
            <p:cNvSpPr/>
            <p:nvPr/>
          </p:nvSpPr>
          <p:spPr>
            <a:xfrm>
              <a:off x="753540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70" name="tx1470"/>
            <p:cNvSpPr/>
            <p:nvPr/>
          </p:nvSpPr>
          <p:spPr>
            <a:xfrm>
              <a:off x="779036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1" name="tx1471"/>
            <p:cNvSpPr/>
            <p:nvPr/>
          </p:nvSpPr>
          <p:spPr>
            <a:xfrm>
              <a:off x="804531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72" name="tx1472"/>
            <p:cNvSpPr/>
            <p:nvPr/>
          </p:nvSpPr>
          <p:spPr>
            <a:xfrm>
              <a:off x="830027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73" name="tx1473"/>
            <p:cNvSpPr/>
            <p:nvPr/>
          </p:nvSpPr>
          <p:spPr>
            <a:xfrm>
              <a:off x="855523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74" name="tx1474"/>
            <p:cNvSpPr/>
            <p:nvPr/>
          </p:nvSpPr>
          <p:spPr>
            <a:xfrm>
              <a:off x="218132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5" name="tx1475"/>
            <p:cNvSpPr/>
            <p:nvPr/>
          </p:nvSpPr>
          <p:spPr>
            <a:xfrm>
              <a:off x="243628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6" name="tx1476"/>
            <p:cNvSpPr/>
            <p:nvPr/>
          </p:nvSpPr>
          <p:spPr>
            <a:xfrm>
              <a:off x="269124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77" name="tx1477"/>
            <p:cNvSpPr/>
            <p:nvPr/>
          </p:nvSpPr>
          <p:spPr>
            <a:xfrm>
              <a:off x="294619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8" name="tx1478"/>
            <p:cNvSpPr/>
            <p:nvPr/>
          </p:nvSpPr>
          <p:spPr>
            <a:xfrm>
              <a:off x="320115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79" name="tx1479"/>
            <p:cNvSpPr/>
            <p:nvPr/>
          </p:nvSpPr>
          <p:spPr>
            <a:xfrm>
              <a:off x="345610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80" name="tx1480"/>
            <p:cNvSpPr/>
            <p:nvPr/>
          </p:nvSpPr>
          <p:spPr>
            <a:xfrm>
              <a:off x="371106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1" name="tx1481"/>
            <p:cNvSpPr/>
            <p:nvPr/>
          </p:nvSpPr>
          <p:spPr>
            <a:xfrm>
              <a:off x="396602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2" name="tx1482"/>
            <p:cNvSpPr/>
            <p:nvPr/>
          </p:nvSpPr>
          <p:spPr>
            <a:xfrm>
              <a:off x="422097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3" name="tx1483"/>
            <p:cNvSpPr/>
            <p:nvPr/>
          </p:nvSpPr>
          <p:spPr>
            <a:xfrm>
              <a:off x="447593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4" name="tx1484"/>
            <p:cNvSpPr/>
            <p:nvPr/>
          </p:nvSpPr>
          <p:spPr>
            <a:xfrm>
              <a:off x="473088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5" name="tx1485"/>
            <p:cNvSpPr/>
            <p:nvPr/>
          </p:nvSpPr>
          <p:spPr>
            <a:xfrm>
              <a:off x="498584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6" name="tx1486"/>
            <p:cNvSpPr/>
            <p:nvPr/>
          </p:nvSpPr>
          <p:spPr>
            <a:xfrm>
              <a:off x="524080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87" name="tx1487"/>
            <p:cNvSpPr/>
            <p:nvPr/>
          </p:nvSpPr>
          <p:spPr>
            <a:xfrm>
              <a:off x="549575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88" name="tx1488"/>
            <p:cNvSpPr/>
            <p:nvPr/>
          </p:nvSpPr>
          <p:spPr>
            <a:xfrm>
              <a:off x="575071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89" name="tx1489"/>
            <p:cNvSpPr/>
            <p:nvPr/>
          </p:nvSpPr>
          <p:spPr>
            <a:xfrm>
              <a:off x="600567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90" name="tx1490"/>
            <p:cNvSpPr/>
            <p:nvPr/>
          </p:nvSpPr>
          <p:spPr>
            <a:xfrm>
              <a:off x="626062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91" name="tx1491"/>
            <p:cNvSpPr/>
            <p:nvPr/>
          </p:nvSpPr>
          <p:spPr>
            <a:xfrm>
              <a:off x="651558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92" name="tx1492"/>
            <p:cNvSpPr/>
            <p:nvPr/>
          </p:nvSpPr>
          <p:spPr>
            <a:xfrm>
              <a:off x="677053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3" name="tx1493"/>
            <p:cNvSpPr/>
            <p:nvPr/>
          </p:nvSpPr>
          <p:spPr>
            <a:xfrm>
              <a:off x="702549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4" name="tx1494"/>
            <p:cNvSpPr/>
            <p:nvPr/>
          </p:nvSpPr>
          <p:spPr>
            <a:xfrm>
              <a:off x="728045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95" name="tx1495"/>
            <p:cNvSpPr/>
            <p:nvPr/>
          </p:nvSpPr>
          <p:spPr>
            <a:xfrm>
              <a:off x="753540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96" name="tx1496"/>
            <p:cNvSpPr/>
            <p:nvPr/>
          </p:nvSpPr>
          <p:spPr>
            <a:xfrm>
              <a:off x="779036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7" name="tx1497"/>
            <p:cNvSpPr/>
            <p:nvPr/>
          </p:nvSpPr>
          <p:spPr>
            <a:xfrm>
              <a:off x="804531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98" name="tx1498"/>
            <p:cNvSpPr/>
            <p:nvPr/>
          </p:nvSpPr>
          <p:spPr>
            <a:xfrm>
              <a:off x="830027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99" name="tx1499"/>
            <p:cNvSpPr/>
            <p:nvPr/>
          </p:nvSpPr>
          <p:spPr>
            <a:xfrm>
              <a:off x="855523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00" name="tx1500"/>
            <p:cNvSpPr/>
            <p:nvPr/>
          </p:nvSpPr>
          <p:spPr>
            <a:xfrm>
              <a:off x="243628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01" name="tx1501"/>
            <p:cNvSpPr/>
            <p:nvPr/>
          </p:nvSpPr>
          <p:spPr>
            <a:xfrm>
              <a:off x="396602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02" name="tx1502"/>
            <p:cNvSpPr/>
            <p:nvPr/>
          </p:nvSpPr>
          <p:spPr>
            <a:xfrm>
              <a:off x="651558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03" name="tx1503"/>
            <p:cNvSpPr/>
            <p:nvPr/>
          </p:nvSpPr>
          <p:spPr>
            <a:xfrm>
              <a:off x="677053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04" name="tx1504"/>
            <p:cNvSpPr/>
            <p:nvPr/>
          </p:nvSpPr>
          <p:spPr>
            <a:xfrm>
              <a:off x="702549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05" name="tx1505"/>
            <p:cNvSpPr/>
            <p:nvPr/>
          </p:nvSpPr>
          <p:spPr>
            <a:xfrm>
              <a:off x="728045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06" name="tx1506"/>
            <p:cNvSpPr/>
            <p:nvPr/>
          </p:nvSpPr>
          <p:spPr>
            <a:xfrm>
              <a:off x="753540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07" name="tx1507"/>
            <p:cNvSpPr/>
            <p:nvPr/>
          </p:nvSpPr>
          <p:spPr>
            <a:xfrm>
              <a:off x="779036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08" name="tx1508"/>
            <p:cNvSpPr/>
            <p:nvPr/>
          </p:nvSpPr>
          <p:spPr>
            <a:xfrm>
              <a:off x="804531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09" name="tx1509"/>
            <p:cNvSpPr/>
            <p:nvPr/>
          </p:nvSpPr>
          <p:spPr>
            <a:xfrm>
              <a:off x="830027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510" name="tx1510"/>
            <p:cNvSpPr/>
            <p:nvPr/>
          </p:nvSpPr>
          <p:spPr>
            <a:xfrm>
              <a:off x="855523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511" name="tx1511"/>
            <p:cNvSpPr/>
            <p:nvPr/>
          </p:nvSpPr>
          <p:spPr>
            <a:xfrm>
              <a:off x="422097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12" name="rc15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2114109" y="4474581"/>
              <a:ext cx="6628858" cy="155268"/>
            </a:xfrm>
            <a:prstGeom prst="rect">
              <a:avLst/>
            </a:prstGeom>
            <a:noFill/>
            <a:ln w="27101" cap="flat">
              <a:solidFill>
                <a:srgbClr val="000000">
                  <a:alpha val="100000"/>
                </a:srgbClr>
              </a:solidFill>
              <a:prstDash val="solid"/>
              <a:miter/>
            </a:ln>
          </p:spPr>
          <p:txBody>
            <a:bodyPr/>
            <a:lstStyle/>
            <a:p/>
          </p:txBody>
        </p:sp>
        <p:sp>
          <p:nvSpPr>
            <p:cNvPr id="2266" name="tx2266"/>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267" name="tx2267"/>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268" name="tx2268"/>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269" name="tx2269"/>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270" name="tx2270"/>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271" name="tx2271"/>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272" name="tx2272"/>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273" name="tx2273"/>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274" name="tx2274"/>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275" name="tx2275"/>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276" name="tx2276"/>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277" name="tx2277"/>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78" name="tx2278"/>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79" name="tx2279"/>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80" name="tx2280"/>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81" name="tx2281"/>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82" name="tx2282"/>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83" name="tx2283"/>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84" name="tx2284"/>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85" name="tx2285"/>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86" name="tx2286"/>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87" name="tx2287"/>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88" name="tx2288"/>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89" name="tx2289"/>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90" name="tx2290"/>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91" name="tx2291"/>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92" name="tx2292"/>
            <p:cNvSpPr/>
            <p:nvPr/>
          </p:nvSpPr>
          <p:spPr>
            <a:xfrm>
              <a:off x="508182" y="557435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93" name="tx2293"/>
            <p:cNvSpPr/>
            <p:nvPr/>
          </p:nvSpPr>
          <p:spPr>
            <a:xfrm>
              <a:off x="951117" y="5574358"/>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94" name="tx2294"/>
            <p:cNvSpPr/>
            <p:nvPr/>
          </p:nvSpPr>
          <p:spPr>
            <a:xfrm>
              <a:off x="1269420" y="557435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95" name="tx2295"/>
            <p:cNvSpPr/>
            <p:nvPr/>
          </p:nvSpPr>
          <p:spPr>
            <a:xfrm>
              <a:off x="1417004" y="5419089"/>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96" name="tx2296"/>
            <p:cNvSpPr/>
            <p:nvPr/>
          </p:nvSpPr>
          <p:spPr>
            <a:xfrm>
              <a:off x="1044386" y="5263821"/>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97" name="tx2297"/>
            <p:cNvSpPr/>
            <p:nvPr/>
          </p:nvSpPr>
          <p:spPr>
            <a:xfrm>
              <a:off x="1113972" y="5108552"/>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298" name="tx2298"/>
            <p:cNvSpPr/>
            <p:nvPr/>
          </p:nvSpPr>
          <p:spPr>
            <a:xfrm>
              <a:off x="1083157" y="495328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299" name="tx2299"/>
            <p:cNvSpPr/>
            <p:nvPr/>
          </p:nvSpPr>
          <p:spPr>
            <a:xfrm>
              <a:off x="686947" y="4798014"/>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300" name="tx2300"/>
            <p:cNvSpPr/>
            <p:nvPr/>
          </p:nvSpPr>
          <p:spPr>
            <a:xfrm>
              <a:off x="1277284" y="4798014"/>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01" name="tx2301"/>
            <p:cNvSpPr/>
            <p:nvPr/>
          </p:nvSpPr>
          <p:spPr>
            <a:xfrm>
              <a:off x="1339280" y="464274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Japan</a:t>
              </a:r>
            </a:p>
          </p:txBody>
        </p:sp>
        <p:sp>
          <p:nvSpPr>
            <p:cNvPr id="2302" name="tx2302"/>
            <p:cNvSpPr/>
            <p:nvPr/>
          </p:nvSpPr>
          <p:spPr>
            <a:xfrm>
              <a:off x="1394144" y="4487476"/>
              <a:ext cx="32589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WPR</a:t>
              </a:r>
            </a:p>
          </p:txBody>
        </p:sp>
        <p:sp>
          <p:nvSpPr>
            <p:cNvPr id="2303" name="tx2303"/>
            <p:cNvSpPr/>
            <p:nvPr/>
          </p:nvSpPr>
          <p:spPr>
            <a:xfrm>
              <a:off x="896802" y="4332207"/>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304" name="tx2304"/>
            <p:cNvSpPr/>
            <p:nvPr/>
          </p:nvSpPr>
          <p:spPr>
            <a:xfrm>
              <a:off x="1215105" y="4332207"/>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Zealand</a:t>
              </a:r>
            </a:p>
          </p:txBody>
        </p:sp>
        <p:sp>
          <p:nvSpPr>
            <p:cNvPr id="2305" name="tx2305"/>
            <p:cNvSpPr/>
            <p:nvPr/>
          </p:nvSpPr>
          <p:spPr>
            <a:xfrm>
              <a:off x="1176426" y="4176938"/>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Australia</a:t>
              </a:r>
            </a:p>
          </p:txBody>
        </p:sp>
        <p:sp>
          <p:nvSpPr>
            <p:cNvPr id="2306" name="tx2306"/>
            <p:cNvSpPr/>
            <p:nvPr/>
          </p:nvSpPr>
          <p:spPr>
            <a:xfrm>
              <a:off x="1432732" y="402166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307" name="tx2307"/>
            <p:cNvSpPr/>
            <p:nvPr/>
          </p:nvSpPr>
          <p:spPr>
            <a:xfrm>
              <a:off x="1339463" y="3866400"/>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308" name="tx2308"/>
            <p:cNvSpPr/>
            <p:nvPr/>
          </p:nvSpPr>
          <p:spPr>
            <a:xfrm>
              <a:off x="1044478" y="3711131"/>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309" name="tx2309"/>
            <p:cNvSpPr/>
            <p:nvPr/>
          </p:nvSpPr>
          <p:spPr>
            <a:xfrm>
              <a:off x="1168745" y="3555863"/>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310" name="tx2310"/>
            <p:cNvSpPr/>
            <p:nvPr/>
          </p:nvSpPr>
          <p:spPr>
            <a:xfrm>
              <a:off x="1541728" y="3400594"/>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311" name="tx2311"/>
            <p:cNvSpPr/>
            <p:nvPr/>
          </p:nvSpPr>
          <p:spPr>
            <a:xfrm>
              <a:off x="1209710" y="3245325"/>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312" name="tx2312"/>
            <p:cNvSpPr/>
            <p:nvPr/>
          </p:nvSpPr>
          <p:spPr>
            <a:xfrm>
              <a:off x="1339280" y="309005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313" name="tx2313"/>
            <p:cNvSpPr/>
            <p:nvPr/>
          </p:nvSpPr>
          <p:spPr>
            <a:xfrm>
              <a:off x="1153017" y="2934787"/>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314" name="tx2314"/>
            <p:cNvSpPr/>
            <p:nvPr/>
          </p:nvSpPr>
          <p:spPr>
            <a:xfrm>
              <a:off x="1293012" y="2779518"/>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315" name="tx2315"/>
            <p:cNvSpPr/>
            <p:nvPr/>
          </p:nvSpPr>
          <p:spPr>
            <a:xfrm>
              <a:off x="1355008" y="2624249"/>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316" name="tx2316"/>
            <p:cNvSpPr/>
            <p:nvPr/>
          </p:nvSpPr>
          <p:spPr>
            <a:xfrm>
              <a:off x="1082974" y="2468980"/>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Singapore</a:t>
              </a:r>
            </a:p>
          </p:txBody>
        </p:sp>
        <p:sp>
          <p:nvSpPr>
            <p:cNvPr id="2317" name="tx2317"/>
            <p:cNvSpPr/>
            <p:nvPr/>
          </p:nvSpPr>
          <p:spPr>
            <a:xfrm>
              <a:off x="609223" y="2313711"/>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Republic</a:t>
              </a:r>
            </a:p>
          </p:txBody>
        </p:sp>
        <p:sp>
          <p:nvSpPr>
            <p:cNvPr id="2318" name="tx2318"/>
            <p:cNvSpPr/>
            <p:nvPr/>
          </p:nvSpPr>
          <p:spPr>
            <a:xfrm>
              <a:off x="1191696" y="231371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2319" name="tx2319"/>
            <p:cNvSpPr/>
            <p:nvPr/>
          </p:nvSpPr>
          <p:spPr>
            <a:xfrm>
              <a:off x="1347144" y="2313711"/>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Korea</a:t>
              </a:r>
            </a:p>
          </p:txBody>
        </p:sp>
        <p:sp>
          <p:nvSpPr>
            <p:cNvPr id="2320" name="tx2320"/>
            <p:cNvSpPr/>
            <p:nvPr/>
          </p:nvSpPr>
          <p:spPr>
            <a:xfrm>
              <a:off x="710447" y="2158442"/>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321" name="tx2321"/>
            <p:cNvSpPr/>
            <p:nvPr/>
          </p:nvSpPr>
          <p:spPr>
            <a:xfrm>
              <a:off x="1277284" y="215844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22" name="tx2322"/>
            <p:cNvSpPr/>
            <p:nvPr/>
          </p:nvSpPr>
          <p:spPr>
            <a:xfrm>
              <a:off x="1147988" y="2003174"/>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323" name="tx2323"/>
            <p:cNvSpPr/>
            <p:nvPr/>
          </p:nvSpPr>
          <p:spPr>
            <a:xfrm>
              <a:off x="1425051" y="2003174"/>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324" name="tx2324"/>
            <p:cNvSpPr/>
            <p:nvPr/>
          </p:nvSpPr>
          <p:spPr>
            <a:xfrm>
              <a:off x="1305905" y="1847905"/>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325" name="tx2325"/>
            <p:cNvSpPr/>
            <p:nvPr/>
          </p:nvSpPr>
          <p:spPr>
            <a:xfrm>
              <a:off x="1277284" y="1692636"/>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326" name="tx2326"/>
            <p:cNvSpPr/>
            <p:nvPr/>
          </p:nvSpPr>
          <p:spPr>
            <a:xfrm>
              <a:off x="1362689" y="153736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327" name="tx2327"/>
            <p:cNvSpPr/>
            <p:nvPr/>
          </p:nvSpPr>
          <p:spPr>
            <a:xfrm>
              <a:off x="912255" y="1382098"/>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328" name="tx2328"/>
            <p:cNvSpPr/>
            <p:nvPr/>
          </p:nvSpPr>
          <p:spPr>
            <a:xfrm>
              <a:off x="1277284" y="1382098"/>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29" name="tx2329"/>
            <p:cNvSpPr/>
            <p:nvPr/>
          </p:nvSpPr>
          <p:spPr>
            <a:xfrm>
              <a:off x="531865" y="1226829"/>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330" name="tx2330"/>
            <p:cNvSpPr/>
            <p:nvPr/>
          </p:nvSpPr>
          <p:spPr>
            <a:xfrm>
              <a:off x="974618" y="1226829"/>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331" name="tx2331"/>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332" name="pic2332"/>
            <p:cNvPicPr/>
            <p:nvPr/>
          </p:nvPicPr>
          <p:blipFill>
            <a:blip r:embed="rId2" cstate="print"/>
            <a:stretch>
              <a:fillRect/>
            </a:stretch>
          </p:blipFill>
          <p:spPr>
            <a:xfrm>
              <a:off x="5174335" y="5941026"/>
              <a:ext cx="2160000" cy="219455"/>
            </a:xfrm>
            <a:prstGeom prst="rect">
              <a:avLst/>
            </a:prstGeom>
          </p:spPr>
        </p:pic>
        <p:sp>
          <p:nvSpPr>
            <p:cNvPr id="2333" name="pl2333"/>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4" name="pl2334"/>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5" name="pl2335"/>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6" name="pl2336"/>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7" name="pl2337"/>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8" name="pl2338"/>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9" name="pl2339"/>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0" name="pl2340"/>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1" name="pl2341"/>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2" name="pl2342"/>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3" name="pl2343"/>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4" name="pl2344"/>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5" name="tx2345"/>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346" name="tx2346"/>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347" name="tx2347"/>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348" name="tx2348"/>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349" name="tx2349"/>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350" name="tx2350"/>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351" name="tx2351"/>
            <p:cNvSpPr/>
            <p:nvPr/>
          </p:nvSpPr>
          <p:spPr>
            <a:xfrm>
              <a:off x="1782667" y="435349"/>
              <a:ext cx="33956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WPR, 2000-2025</a:t>
              </a:r>
            </a:p>
          </p:txBody>
        </p:sp>
        <p:sp>
          <p:nvSpPr>
            <p:cNvPr id="2352" name="tx23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53" name="tx235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3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16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254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347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41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5207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301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3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752911"/>
              <a:ext cx="3434315" cy="1004103"/>
            </a:xfrm>
            <a:custGeom>
              <a:avLst/>
              <a:pathLst>
                <a:path w="3434315" h="1004103">
                  <a:moveTo>
                    <a:pt x="0" y="1004103"/>
                  </a:moveTo>
                  <a:lnTo>
                    <a:pt x="137372" y="1004103"/>
                  </a:lnTo>
                  <a:lnTo>
                    <a:pt x="274745" y="885973"/>
                  </a:lnTo>
                  <a:lnTo>
                    <a:pt x="412117" y="767843"/>
                  </a:lnTo>
                  <a:lnTo>
                    <a:pt x="549490" y="649713"/>
                  </a:lnTo>
                  <a:lnTo>
                    <a:pt x="686863" y="590648"/>
                  </a:lnTo>
                  <a:lnTo>
                    <a:pt x="824235" y="413454"/>
                  </a:lnTo>
                  <a:lnTo>
                    <a:pt x="961608" y="354389"/>
                  </a:lnTo>
                  <a:lnTo>
                    <a:pt x="1098981" y="236259"/>
                  </a:lnTo>
                  <a:lnTo>
                    <a:pt x="1236353" y="59064"/>
                  </a:lnTo>
                  <a:lnTo>
                    <a:pt x="1373726" y="177194"/>
                  </a:lnTo>
                  <a:lnTo>
                    <a:pt x="1511098" y="177194"/>
                  </a:lnTo>
                  <a:lnTo>
                    <a:pt x="1648471" y="295324"/>
                  </a:lnTo>
                  <a:lnTo>
                    <a:pt x="1785844" y="354389"/>
                  </a:lnTo>
                  <a:lnTo>
                    <a:pt x="1923216" y="295324"/>
                  </a:lnTo>
                  <a:lnTo>
                    <a:pt x="2060589" y="295324"/>
                  </a:lnTo>
                  <a:lnTo>
                    <a:pt x="2197962" y="118129"/>
                  </a:lnTo>
                  <a:lnTo>
                    <a:pt x="2335334" y="118129"/>
                  </a:lnTo>
                  <a:lnTo>
                    <a:pt x="2472707" y="59064"/>
                  </a:lnTo>
                  <a:lnTo>
                    <a:pt x="2610079" y="0"/>
                  </a:lnTo>
                  <a:lnTo>
                    <a:pt x="2747452" y="59064"/>
                  </a:lnTo>
                  <a:lnTo>
                    <a:pt x="2884825" y="236259"/>
                  </a:lnTo>
                  <a:lnTo>
                    <a:pt x="3022197" y="118129"/>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20" name="pl20"/>
            <p:cNvSpPr/>
            <p:nvPr/>
          </p:nvSpPr>
          <p:spPr>
            <a:xfrm>
              <a:off x="1083054" y="1866938"/>
              <a:ext cx="3434315" cy="649713"/>
            </a:xfrm>
            <a:custGeom>
              <a:avLst/>
              <a:pathLst>
                <a:path w="3434315" h="649713">
                  <a:moveTo>
                    <a:pt x="0" y="59064"/>
                  </a:moveTo>
                  <a:lnTo>
                    <a:pt x="137372" y="118129"/>
                  </a:lnTo>
                  <a:lnTo>
                    <a:pt x="274745" y="118129"/>
                  </a:lnTo>
                  <a:lnTo>
                    <a:pt x="412117" y="59064"/>
                  </a:lnTo>
                  <a:lnTo>
                    <a:pt x="549490" y="59064"/>
                  </a:lnTo>
                  <a:lnTo>
                    <a:pt x="686863" y="0"/>
                  </a:lnTo>
                  <a:lnTo>
                    <a:pt x="824235" y="59064"/>
                  </a:lnTo>
                  <a:lnTo>
                    <a:pt x="961608" y="118129"/>
                  </a:lnTo>
                  <a:lnTo>
                    <a:pt x="1098981" y="59064"/>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354389"/>
                  </a:lnTo>
                  <a:lnTo>
                    <a:pt x="2610079" y="531583"/>
                  </a:lnTo>
                  <a:lnTo>
                    <a:pt x="2747452" y="531583"/>
                  </a:lnTo>
                  <a:lnTo>
                    <a:pt x="2884825" y="649713"/>
                  </a:lnTo>
                  <a:lnTo>
                    <a:pt x="3022197" y="472519"/>
                  </a:lnTo>
                  <a:lnTo>
                    <a:pt x="3159570" y="472519"/>
                  </a:lnTo>
                  <a:lnTo>
                    <a:pt x="3296943" y="472519"/>
                  </a:lnTo>
                  <a:lnTo>
                    <a:pt x="3434315" y="354389"/>
                  </a:lnTo>
                </a:path>
              </a:pathLst>
            </a:custGeom>
            <a:ln w="27101" cap="flat">
              <a:solidFill>
                <a:srgbClr val="F26829">
                  <a:alpha val="69803"/>
                </a:srgbClr>
              </a:solidFill>
              <a:prstDash val="solid"/>
              <a:round/>
            </a:ln>
          </p:spPr>
          <p:txBody>
            <a:bodyPr/>
            <a:lstStyle/>
            <a:p/>
          </p:txBody>
        </p:sp>
        <p:sp>
          <p:nvSpPr>
            <p:cNvPr id="21" name="pl21"/>
            <p:cNvSpPr/>
            <p:nvPr/>
          </p:nvSpPr>
          <p:spPr>
            <a:xfrm>
              <a:off x="1083054" y="2339457"/>
              <a:ext cx="3434315" cy="590648"/>
            </a:xfrm>
            <a:custGeom>
              <a:avLst/>
              <a:pathLst>
                <a:path w="3434315" h="590648">
                  <a:moveTo>
                    <a:pt x="0" y="590648"/>
                  </a:moveTo>
                  <a:lnTo>
                    <a:pt x="137372" y="472519"/>
                  </a:lnTo>
                  <a:lnTo>
                    <a:pt x="274745" y="531583"/>
                  </a:lnTo>
                  <a:lnTo>
                    <a:pt x="412117" y="413454"/>
                  </a:lnTo>
                  <a:lnTo>
                    <a:pt x="549490" y="354389"/>
                  </a:lnTo>
                  <a:lnTo>
                    <a:pt x="686863" y="354389"/>
                  </a:lnTo>
                  <a:lnTo>
                    <a:pt x="824235" y="413454"/>
                  </a:lnTo>
                  <a:lnTo>
                    <a:pt x="961608" y="413454"/>
                  </a:lnTo>
                  <a:lnTo>
                    <a:pt x="1098981" y="413454"/>
                  </a:lnTo>
                  <a:lnTo>
                    <a:pt x="1236353" y="472519"/>
                  </a:lnTo>
                  <a:lnTo>
                    <a:pt x="1373726" y="413454"/>
                  </a:lnTo>
                  <a:lnTo>
                    <a:pt x="1511098" y="236259"/>
                  </a:lnTo>
                  <a:lnTo>
                    <a:pt x="1648471" y="236259"/>
                  </a:lnTo>
                  <a:lnTo>
                    <a:pt x="1785844" y="295324"/>
                  </a:lnTo>
                  <a:lnTo>
                    <a:pt x="1923216" y="236259"/>
                  </a:lnTo>
                  <a:lnTo>
                    <a:pt x="2060589" y="236259"/>
                  </a:lnTo>
                  <a:lnTo>
                    <a:pt x="2197962" y="295324"/>
                  </a:lnTo>
                  <a:lnTo>
                    <a:pt x="2335334" y="177194"/>
                  </a:lnTo>
                  <a:lnTo>
                    <a:pt x="2472707" y="118129"/>
                  </a:lnTo>
                  <a:lnTo>
                    <a:pt x="2610079" y="59064"/>
                  </a:lnTo>
                  <a:lnTo>
                    <a:pt x="2747452" y="177194"/>
                  </a:lnTo>
                  <a:lnTo>
                    <a:pt x="2884825" y="177194"/>
                  </a:lnTo>
                  <a:lnTo>
                    <a:pt x="3022197" y="0"/>
                  </a:lnTo>
                  <a:lnTo>
                    <a:pt x="3159570" y="236259"/>
                  </a:lnTo>
                  <a:lnTo>
                    <a:pt x="3296943" y="236259"/>
                  </a:lnTo>
                  <a:lnTo>
                    <a:pt x="3434315" y="118129"/>
                  </a:lnTo>
                </a:path>
              </a:pathLst>
            </a:custGeom>
            <a:ln w="27101" cap="flat">
              <a:solidFill>
                <a:srgbClr val="BD53BD">
                  <a:alpha val="69803"/>
                </a:srgbClr>
              </a:solidFill>
              <a:prstDash val="solid"/>
              <a:round/>
            </a:ln>
          </p:spPr>
          <p:txBody>
            <a:bodyPr/>
            <a:lstStyle/>
            <a:p/>
          </p:txBody>
        </p:sp>
        <p:sp>
          <p:nvSpPr>
            <p:cNvPr id="22" name="pl22"/>
            <p:cNvSpPr/>
            <p:nvPr/>
          </p:nvSpPr>
          <p:spPr>
            <a:xfrm>
              <a:off x="1083054" y="1926003"/>
              <a:ext cx="3434315" cy="177194"/>
            </a:xfrm>
            <a:custGeom>
              <a:avLst/>
              <a:pathLst>
                <a:path w="3434315" h="177194">
                  <a:moveTo>
                    <a:pt x="0" y="59064"/>
                  </a:moveTo>
                  <a:lnTo>
                    <a:pt x="137372" y="59064"/>
                  </a:lnTo>
                  <a:lnTo>
                    <a:pt x="274745" y="118129"/>
                  </a:lnTo>
                  <a:lnTo>
                    <a:pt x="412117" y="177194"/>
                  </a:lnTo>
                  <a:lnTo>
                    <a:pt x="549490" y="118129"/>
                  </a:lnTo>
                  <a:lnTo>
                    <a:pt x="686863" y="59064"/>
                  </a:lnTo>
                  <a:lnTo>
                    <a:pt x="824235" y="59064"/>
                  </a:lnTo>
                  <a:lnTo>
                    <a:pt x="961608" y="0"/>
                  </a:lnTo>
                  <a:lnTo>
                    <a:pt x="1098981" y="0"/>
                  </a:lnTo>
                  <a:lnTo>
                    <a:pt x="1236353" y="59064"/>
                  </a:lnTo>
                  <a:lnTo>
                    <a:pt x="1373726" y="118129"/>
                  </a:lnTo>
                  <a:lnTo>
                    <a:pt x="1511098" y="118129"/>
                  </a:lnTo>
                  <a:lnTo>
                    <a:pt x="1648471" y="59064"/>
                  </a:lnTo>
                  <a:lnTo>
                    <a:pt x="1785844" y="0"/>
                  </a:lnTo>
                  <a:lnTo>
                    <a:pt x="1923216" y="118129"/>
                  </a:lnTo>
                  <a:lnTo>
                    <a:pt x="2060589" y="59064"/>
                  </a:lnTo>
                  <a:lnTo>
                    <a:pt x="2197962" y="118129"/>
                  </a:lnTo>
                  <a:lnTo>
                    <a:pt x="2335334" y="59064"/>
                  </a:lnTo>
                  <a:lnTo>
                    <a:pt x="2472707" y="59064"/>
                  </a:lnTo>
                  <a:lnTo>
                    <a:pt x="2610079" y="59064"/>
                  </a:lnTo>
                  <a:lnTo>
                    <a:pt x="2747452" y="118129"/>
                  </a:lnTo>
                  <a:lnTo>
                    <a:pt x="2884825" y="118129"/>
                  </a:lnTo>
                  <a:lnTo>
                    <a:pt x="3022197" y="118129"/>
                  </a:lnTo>
                  <a:lnTo>
                    <a:pt x="3159570" y="118129"/>
                  </a:lnTo>
                  <a:lnTo>
                    <a:pt x="3296943" y="177194"/>
                  </a:lnTo>
                  <a:lnTo>
                    <a:pt x="3434315" y="177194"/>
                  </a:lnTo>
                </a:path>
              </a:pathLst>
            </a:custGeom>
            <a:ln w="27101" cap="flat">
              <a:solidFill>
                <a:srgbClr val="6363C0">
                  <a:alpha val="69803"/>
                </a:srgbClr>
              </a:solidFill>
              <a:prstDash val="solid"/>
              <a:round/>
            </a:ln>
          </p:spPr>
          <p:txBody>
            <a:bodyPr/>
            <a:lstStyle/>
            <a:p/>
          </p:txBody>
        </p:sp>
        <p:sp>
          <p:nvSpPr>
            <p:cNvPr id="23" name="pl23"/>
            <p:cNvSpPr/>
            <p:nvPr/>
          </p:nvSpPr>
          <p:spPr>
            <a:xfrm>
              <a:off x="1083054" y="1985068"/>
              <a:ext cx="3434315" cy="1122232"/>
            </a:xfrm>
            <a:custGeom>
              <a:avLst/>
              <a:pathLst>
                <a:path w="3434315" h="1122232">
                  <a:moveTo>
                    <a:pt x="0" y="1122232"/>
                  </a:moveTo>
                  <a:lnTo>
                    <a:pt x="137372" y="1063167"/>
                  </a:lnTo>
                  <a:lnTo>
                    <a:pt x="274745" y="1063167"/>
                  </a:lnTo>
                  <a:lnTo>
                    <a:pt x="412117" y="1004103"/>
                  </a:lnTo>
                  <a:lnTo>
                    <a:pt x="549490" y="885973"/>
                  </a:lnTo>
                  <a:lnTo>
                    <a:pt x="686863" y="708778"/>
                  </a:lnTo>
                  <a:lnTo>
                    <a:pt x="824235" y="708778"/>
                  </a:lnTo>
                  <a:lnTo>
                    <a:pt x="961608" y="708778"/>
                  </a:lnTo>
                  <a:lnTo>
                    <a:pt x="1098981" y="708778"/>
                  </a:lnTo>
                  <a:lnTo>
                    <a:pt x="1236353" y="531583"/>
                  </a:lnTo>
                  <a:lnTo>
                    <a:pt x="1373726" y="472519"/>
                  </a:lnTo>
                  <a:lnTo>
                    <a:pt x="1511098" y="295324"/>
                  </a:lnTo>
                  <a:lnTo>
                    <a:pt x="1648471" y="354389"/>
                  </a:lnTo>
                  <a:lnTo>
                    <a:pt x="1785844" y="295324"/>
                  </a:lnTo>
                  <a:lnTo>
                    <a:pt x="1923216" y="295324"/>
                  </a:lnTo>
                  <a:lnTo>
                    <a:pt x="2060589" y="236259"/>
                  </a:lnTo>
                  <a:lnTo>
                    <a:pt x="2197962" y="236259"/>
                  </a:lnTo>
                  <a:lnTo>
                    <a:pt x="2335334" y="177194"/>
                  </a:lnTo>
                  <a:lnTo>
                    <a:pt x="2472707" y="118129"/>
                  </a:lnTo>
                  <a:lnTo>
                    <a:pt x="2610079" y="59064"/>
                  </a:lnTo>
                  <a:lnTo>
                    <a:pt x="2747452" y="413454"/>
                  </a:lnTo>
                  <a:lnTo>
                    <a:pt x="2884825" y="472519"/>
                  </a:lnTo>
                  <a:lnTo>
                    <a:pt x="3022197" y="59064"/>
                  </a:lnTo>
                  <a:lnTo>
                    <a:pt x="3159570" y="118129"/>
                  </a:lnTo>
                  <a:lnTo>
                    <a:pt x="3296943" y="0"/>
                  </a:lnTo>
                  <a:lnTo>
                    <a:pt x="3434315" y="0"/>
                  </a:lnTo>
                </a:path>
              </a:pathLst>
            </a:custGeom>
            <a:ln w="27101" cap="flat">
              <a:solidFill>
                <a:srgbClr val="008DC9">
                  <a:alpha val="69803"/>
                </a:srgbClr>
              </a:solidFill>
              <a:prstDash val="solid"/>
              <a:round/>
            </a:ln>
          </p:spPr>
          <p:txBody>
            <a:bodyPr/>
            <a:lstStyle/>
            <a:p/>
          </p:txBody>
        </p:sp>
        <p:sp>
          <p:nvSpPr>
            <p:cNvPr id="24" name="pl24"/>
            <p:cNvSpPr/>
            <p:nvPr/>
          </p:nvSpPr>
          <p:spPr>
            <a:xfrm>
              <a:off x="1083054" y="1926003"/>
              <a:ext cx="3434315" cy="472519"/>
            </a:xfrm>
            <a:custGeom>
              <a:avLst/>
              <a:pathLst>
                <a:path w="3434315" h="472519">
                  <a:moveTo>
                    <a:pt x="0" y="295324"/>
                  </a:moveTo>
                  <a:lnTo>
                    <a:pt x="137372" y="295324"/>
                  </a:lnTo>
                  <a:lnTo>
                    <a:pt x="274745" y="354389"/>
                  </a:lnTo>
                  <a:lnTo>
                    <a:pt x="412117" y="295324"/>
                  </a:lnTo>
                  <a:lnTo>
                    <a:pt x="549490" y="236259"/>
                  </a:lnTo>
                  <a:lnTo>
                    <a:pt x="686863" y="236259"/>
                  </a:lnTo>
                  <a:lnTo>
                    <a:pt x="824235" y="118129"/>
                  </a:lnTo>
                  <a:lnTo>
                    <a:pt x="961608" y="118129"/>
                  </a:lnTo>
                  <a:lnTo>
                    <a:pt x="1098981" y="59064"/>
                  </a:lnTo>
                  <a:lnTo>
                    <a:pt x="1236353" y="59064"/>
                  </a:lnTo>
                  <a:lnTo>
                    <a:pt x="1373726" y="59064"/>
                  </a:lnTo>
                  <a:lnTo>
                    <a:pt x="1511098" y="59064"/>
                  </a:lnTo>
                  <a:lnTo>
                    <a:pt x="1648471" y="0"/>
                  </a:lnTo>
                  <a:lnTo>
                    <a:pt x="1785844" y="0"/>
                  </a:lnTo>
                  <a:lnTo>
                    <a:pt x="1923216" y="59064"/>
                  </a:lnTo>
                  <a:lnTo>
                    <a:pt x="2060589" y="59064"/>
                  </a:lnTo>
                  <a:lnTo>
                    <a:pt x="2197962" y="59064"/>
                  </a:lnTo>
                  <a:lnTo>
                    <a:pt x="2335334" y="59064"/>
                  </a:lnTo>
                  <a:lnTo>
                    <a:pt x="2472707" y="118129"/>
                  </a:lnTo>
                  <a:lnTo>
                    <a:pt x="2610079" y="118129"/>
                  </a:lnTo>
                  <a:lnTo>
                    <a:pt x="2747452" y="177194"/>
                  </a:lnTo>
                  <a:lnTo>
                    <a:pt x="2884825" y="472519"/>
                  </a:lnTo>
                  <a:lnTo>
                    <a:pt x="3022197" y="118129"/>
                  </a:lnTo>
                  <a:lnTo>
                    <a:pt x="3159570" y="354389"/>
                  </a:lnTo>
                  <a:lnTo>
                    <a:pt x="3296943" y="354389"/>
                  </a:lnTo>
                  <a:lnTo>
                    <a:pt x="3434315" y="354389"/>
                  </a:lnTo>
                </a:path>
              </a:pathLst>
            </a:custGeom>
            <a:ln w="27101" cap="flat">
              <a:solidFill>
                <a:srgbClr val="40BF73">
                  <a:alpha val="69803"/>
                </a:srgbClr>
              </a:solidFill>
              <a:prstDash val="solid"/>
              <a:round/>
            </a:ln>
          </p:spPr>
          <p:txBody>
            <a:bodyPr/>
            <a:lstStyle/>
            <a:p/>
          </p:txBody>
        </p:sp>
        <p:sp>
          <p:nvSpPr>
            <p:cNvPr id="25" name="pl25"/>
            <p:cNvSpPr/>
            <p:nvPr/>
          </p:nvSpPr>
          <p:spPr>
            <a:xfrm>
              <a:off x="1083054" y="1926003"/>
              <a:ext cx="3434315" cy="472519"/>
            </a:xfrm>
            <a:custGeom>
              <a:avLst/>
              <a:pathLst>
                <a:path w="3434315" h="472519">
                  <a:moveTo>
                    <a:pt x="0" y="295324"/>
                  </a:moveTo>
                  <a:lnTo>
                    <a:pt x="137372" y="295324"/>
                  </a:lnTo>
                  <a:lnTo>
                    <a:pt x="274745" y="354389"/>
                  </a:lnTo>
                  <a:lnTo>
                    <a:pt x="412117" y="295324"/>
                  </a:lnTo>
                  <a:lnTo>
                    <a:pt x="549490" y="236259"/>
                  </a:lnTo>
                  <a:lnTo>
                    <a:pt x="686863" y="236259"/>
                  </a:lnTo>
                  <a:lnTo>
                    <a:pt x="824235" y="118129"/>
                  </a:lnTo>
                  <a:lnTo>
                    <a:pt x="961608" y="118129"/>
                  </a:lnTo>
                  <a:lnTo>
                    <a:pt x="1098981" y="59064"/>
                  </a:lnTo>
                  <a:lnTo>
                    <a:pt x="1236353" y="59064"/>
                  </a:lnTo>
                  <a:lnTo>
                    <a:pt x="1373726" y="59064"/>
                  </a:lnTo>
                  <a:lnTo>
                    <a:pt x="1511098" y="59064"/>
                  </a:lnTo>
                  <a:lnTo>
                    <a:pt x="1648471" y="0"/>
                  </a:lnTo>
                  <a:lnTo>
                    <a:pt x="1785844" y="0"/>
                  </a:lnTo>
                  <a:lnTo>
                    <a:pt x="1923216" y="59064"/>
                  </a:lnTo>
                  <a:lnTo>
                    <a:pt x="2060589" y="59064"/>
                  </a:lnTo>
                  <a:lnTo>
                    <a:pt x="2197962" y="59064"/>
                  </a:lnTo>
                  <a:lnTo>
                    <a:pt x="2335334" y="59064"/>
                  </a:lnTo>
                  <a:lnTo>
                    <a:pt x="2472707" y="118129"/>
                  </a:lnTo>
                  <a:lnTo>
                    <a:pt x="2610079" y="118129"/>
                  </a:lnTo>
                  <a:lnTo>
                    <a:pt x="2747452" y="177194"/>
                  </a:lnTo>
                  <a:lnTo>
                    <a:pt x="2884825" y="472519"/>
                  </a:lnTo>
                  <a:lnTo>
                    <a:pt x="3022197" y="118129"/>
                  </a:lnTo>
                  <a:lnTo>
                    <a:pt x="3159570" y="354389"/>
                  </a:lnTo>
                  <a:lnTo>
                    <a:pt x="3296943" y="354389"/>
                  </a:lnTo>
                  <a:lnTo>
                    <a:pt x="3434315" y="354389"/>
                  </a:lnTo>
                </a:path>
              </a:pathLst>
            </a:custGeom>
            <a:ln w="65043" cap="flat">
              <a:solidFill>
                <a:srgbClr val="000000">
                  <a:alpha val="100000"/>
                </a:srgbClr>
              </a:solidFill>
              <a:prstDash val="solid"/>
              <a:round/>
            </a:ln>
          </p:spPr>
          <p:txBody>
            <a:bodyPr/>
            <a:lstStyle/>
            <a:p/>
          </p:txBody>
        </p:sp>
        <p:sp>
          <p:nvSpPr>
            <p:cNvPr id="26" name="pl26"/>
            <p:cNvSpPr/>
            <p:nvPr/>
          </p:nvSpPr>
          <p:spPr>
            <a:xfrm>
              <a:off x="1083054" y="1926003"/>
              <a:ext cx="3434315" cy="472519"/>
            </a:xfrm>
            <a:custGeom>
              <a:avLst/>
              <a:pathLst>
                <a:path w="3434315" h="472519">
                  <a:moveTo>
                    <a:pt x="0" y="295324"/>
                  </a:moveTo>
                  <a:lnTo>
                    <a:pt x="137372" y="295324"/>
                  </a:lnTo>
                  <a:lnTo>
                    <a:pt x="274745" y="354389"/>
                  </a:lnTo>
                  <a:lnTo>
                    <a:pt x="412117" y="295324"/>
                  </a:lnTo>
                  <a:lnTo>
                    <a:pt x="549490" y="236259"/>
                  </a:lnTo>
                  <a:lnTo>
                    <a:pt x="686863" y="236259"/>
                  </a:lnTo>
                  <a:lnTo>
                    <a:pt x="824235" y="118129"/>
                  </a:lnTo>
                  <a:lnTo>
                    <a:pt x="961608" y="118129"/>
                  </a:lnTo>
                  <a:lnTo>
                    <a:pt x="1098981" y="59064"/>
                  </a:lnTo>
                  <a:lnTo>
                    <a:pt x="1236353" y="59064"/>
                  </a:lnTo>
                  <a:lnTo>
                    <a:pt x="1373726" y="59064"/>
                  </a:lnTo>
                  <a:lnTo>
                    <a:pt x="1511098" y="59064"/>
                  </a:lnTo>
                  <a:lnTo>
                    <a:pt x="1648471" y="0"/>
                  </a:lnTo>
                  <a:lnTo>
                    <a:pt x="1785844" y="0"/>
                  </a:lnTo>
                  <a:lnTo>
                    <a:pt x="1923216" y="59064"/>
                  </a:lnTo>
                  <a:lnTo>
                    <a:pt x="2060589" y="59064"/>
                  </a:lnTo>
                  <a:lnTo>
                    <a:pt x="2197962" y="59064"/>
                  </a:lnTo>
                  <a:lnTo>
                    <a:pt x="2335334" y="59064"/>
                  </a:lnTo>
                  <a:lnTo>
                    <a:pt x="2472707" y="118129"/>
                  </a:lnTo>
                  <a:lnTo>
                    <a:pt x="2610079" y="118129"/>
                  </a:lnTo>
                  <a:lnTo>
                    <a:pt x="2747452" y="177194"/>
                  </a:lnTo>
                  <a:lnTo>
                    <a:pt x="2884825" y="472519"/>
                  </a:lnTo>
                  <a:lnTo>
                    <a:pt x="3022197" y="118129"/>
                  </a:lnTo>
                  <a:lnTo>
                    <a:pt x="3159570" y="354389"/>
                  </a:lnTo>
                  <a:lnTo>
                    <a:pt x="3296943" y="354389"/>
                  </a:lnTo>
                  <a:lnTo>
                    <a:pt x="3434315" y="354389"/>
                  </a:lnTo>
                </a:path>
              </a:pathLst>
            </a:custGeom>
            <a:ln w="40651" cap="flat">
              <a:solidFill>
                <a:srgbClr val="40BF73">
                  <a:alpha val="100000"/>
                </a:srgbClr>
              </a:solidFill>
              <a:prstDash val="solid"/>
              <a:round/>
            </a:ln>
          </p:spPr>
          <p:txBody>
            <a:bodyPr/>
            <a:lstStyle/>
            <a:p/>
          </p:txBody>
        </p:sp>
        <p:sp>
          <p:nvSpPr>
            <p:cNvPr id="27" name="tx27"/>
            <p:cNvSpPr/>
            <p:nvPr/>
          </p:nvSpPr>
          <p:spPr>
            <a:xfrm>
              <a:off x="1022795" y="2050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1709658" y="1991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2396521" y="1814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 name="tx30"/>
            <p:cNvSpPr/>
            <p:nvPr/>
          </p:nvSpPr>
          <p:spPr>
            <a:xfrm>
              <a:off x="3083384" y="1814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 name="tx31"/>
            <p:cNvSpPr/>
            <p:nvPr/>
          </p:nvSpPr>
          <p:spPr>
            <a:xfrm>
              <a:off x="3632875" y="18733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4457110" y="2109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 name="tx33"/>
            <p:cNvSpPr/>
            <p:nvPr/>
          </p:nvSpPr>
          <p:spPr>
            <a:xfrm>
              <a:off x="707342" y="34752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8461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939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0" name="pl50"/>
            <p:cNvSpPr/>
            <p:nvPr/>
          </p:nvSpPr>
          <p:spPr>
            <a:xfrm>
              <a:off x="3145585"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1" name="tx51"/>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43770" y="1437626"/>
              <a:ext cx="23128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WPR, 2000-2025</a:t>
              </a:r>
            </a:p>
          </p:txBody>
        </p:sp>
        <p:sp>
          <p:nvSpPr>
            <p:cNvPr id="58" name="pl58"/>
            <p:cNvSpPr/>
            <p:nvPr/>
          </p:nvSpPr>
          <p:spPr>
            <a:xfrm>
              <a:off x="5227074" y="35338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7901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0463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1619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6744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2418210"/>
              <a:ext cx="3434315" cy="1264426"/>
            </a:xfrm>
            <a:custGeom>
              <a:avLst/>
              <a:pathLst>
                <a:path w="3434315" h="1264426">
                  <a:moveTo>
                    <a:pt x="0" y="1264426"/>
                  </a:moveTo>
                  <a:lnTo>
                    <a:pt x="137372" y="1264426"/>
                  </a:lnTo>
                  <a:lnTo>
                    <a:pt x="274745" y="1115670"/>
                  </a:lnTo>
                  <a:lnTo>
                    <a:pt x="412117" y="966914"/>
                  </a:lnTo>
                  <a:lnTo>
                    <a:pt x="549490" y="818158"/>
                  </a:lnTo>
                  <a:lnTo>
                    <a:pt x="686863" y="743780"/>
                  </a:lnTo>
                  <a:lnTo>
                    <a:pt x="824235" y="520646"/>
                  </a:lnTo>
                  <a:lnTo>
                    <a:pt x="961608" y="446268"/>
                  </a:lnTo>
                  <a:lnTo>
                    <a:pt x="1098981" y="297512"/>
                  </a:lnTo>
                  <a:lnTo>
                    <a:pt x="1236353" y="74378"/>
                  </a:lnTo>
                  <a:lnTo>
                    <a:pt x="1373726" y="223134"/>
                  </a:lnTo>
                  <a:lnTo>
                    <a:pt x="1511098" y="223134"/>
                  </a:lnTo>
                  <a:lnTo>
                    <a:pt x="1648471" y="371890"/>
                  </a:lnTo>
                  <a:lnTo>
                    <a:pt x="1785844" y="446268"/>
                  </a:lnTo>
                  <a:lnTo>
                    <a:pt x="1923216" y="371890"/>
                  </a:lnTo>
                  <a:lnTo>
                    <a:pt x="2060589" y="371890"/>
                  </a:lnTo>
                  <a:lnTo>
                    <a:pt x="2197962" y="148756"/>
                  </a:lnTo>
                  <a:lnTo>
                    <a:pt x="2335334" y="148756"/>
                  </a:lnTo>
                  <a:lnTo>
                    <a:pt x="2472707" y="74378"/>
                  </a:lnTo>
                  <a:lnTo>
                    <a:pt x="2610079" y="0"/>
                  </a:lnTo>
                  <a:lnTo>
                    <a:pt x="2747452" y="74378"/>
                  </a:lnTo>
                  <a:lnTo>
                    <a:pt x="2884825" y="297512"/>
                  </a:lnTo>
                  <a:lnTo>
                    <a:pt x="3022197" y="148756"/>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71" name="pl71"/>
            <p:cNvSpPr/>
            <p:nvPr/>
          </p:nvSpPr>
          <p:spPr>
            <a:xfrm>
              <a:off x="5398790" y="1748808"/>
              <a:ext cx="3434315" cy="818158"/>
            </a:xfrm>
            <a:custGeom>
              <a:avLst/>
              <a:pathLst>
                <a:path w="3434315" h="818158">
                  <a:moveTo>
                    <a:pt x="0" y="74378"/>
                  </a:moveTo>
                  <a:lnTo>
                    <a:pt x="137372" y="148756"/>
                  </a:lnTo>
                  <a:lnTo>
                    <a:pt x="274745" y="148756"/>
                  </a:lnTo>
                  <a:lnTo>
                    <a:pt x="412117" y="74378"/>
                  </a:lnTo>
                  <a:lnTo>
                    <a:pt x="549490" y="74378"/>
                  </a:lnTo>
                  <a:lnTo>
                    <a:pt x="686863" y="0"/>
                  </a:lnTo>
                  <a:lnTo>
                    <a:pt x="824235" y="74378"/>
                  </a:lnTo>
                  <a:lnTo>
                    <a:pt x="961608" y="148756"/>
                  </a:lnTo>
                  <a:lnTo>
                    <a:pt x="1098981" y="74378"/>
                  </a:lnTo>
                  <a:lnTo>
                    <a:pt x="1236353" y="74378"/>
                  </a:lnTo>
                  <a:lnTo>
                    <a:pt x="1373726" y="74378"/>
                  </a:lnTo>
                  <a:lnTo>
                    <a:pt x="1511098" y="74378"/>
                  </a:lnTo>
                  <a:lnTo>
                    <a:pt x="1648471" y="74378"/>
                  </a:lnTo>
                  <a:lnTo>
                    <a:pt x="1785844" y="223134"/>
                  </a:lnTo>
                  <a:lnTo>
                    <a:pt x="1923216" y="148756"/>
                  </a:lnTo>
                  <a:lnTo>
                    <a:pt x="2060589" y="74378"/>
                  </a:lnTo>
                  <a:lnTo>
                    <a:pt x="2197962" y="148756"/>
                  </a:lnTo>
                  <a:lnTo>
                    <a:pt x="2335334" y="297512"/>
                  </a:lnTo>
                  <a:lnTo>
                    <a:pt x="2472707" y="446268"/>
                  </a:lnTo>
                  <a:lnTo>
                    <a:pt x="2610079" y="669402"/>
                  </a:lnTo>
                  <a:lnTo>
                    <a:pt x="2747452" y="669402"/>
                  </a:lnTo>
                  <a:lnTo>
                    <a:pt x="2884825" y="818158"/>
                  </a:lnTo>
                  <a:lnTo>
                    <a:pt x="3022197" y="595024"/>
                  </a:lnTo>
                  <a:lnTo>
                    <a:pt x="3159570" y="595024"/>
                  </a:lnTo>
                  <a:lnTo>
                    <a:pt x="3296943" y="595024"/>
                  </a:lnTo>
                  <a:lnTo>
                    <a:pt x="3434315" y="446268"/>
                  </a:lnTo>
                </a:path>
              </a:pathLst>
            </a:custGeom>
            <a:ln w="27101" cap="flat">
              <a:solidFill>
                <a:srgbClr val="F26829">
                  <a:alpha val="69803"/>
                </a:srgbClr>
              </a:solidFill>
              <a:prstDash val="solid"/>
              <a:round/>
            </a:ln>
          </p:spPr>
          <p:txBody>
            <a:bodyPr/>
            <a:lstStyle/>
            <a:p/>
          </p:txBody>
        </p:sp>
        <p:sp>
          <p:nvSpPr>
            <p:cNvPr id="72" name="pl72"/>
            <p:cNvSpPr/>
            <p:nvPr/>
          </p:nvSpPr>
          <p:spPr>
            <a:xfrm>
              <a:off x="5398790" y="2343832"/>
              <a:ext cx="3434315" cy="743780"/>
            </a:xfrm>
            <a:custGeom>
              <a:avLst/>
              <a:pathLst>
                <a:path w="3434315" h="743780">
                  <a:moveTo>
                    <a:pt x="0" y="743780"/>
                  </a:moveTo>
                  <a:lnTo>
                    <a:pt x="137372" y="595024"/>
                  </a:lnTo>
                  <a:lnTo>
                    <a:pt x="274745" y="669402"/>
                  </a:lnTo>
                  <a:lnTo>
                    <a:pt x="412117" y="520646"/>
                  </a:lnTo>
                  <a:lnTo>
                    <a:pt x="549490" y="446268"/>
                  </a:lnTo>
                  <a:lnTo>
                    <a:pt x="686863" y="446268"/>
                  </a:lnTo>
                  <a:lnTo>
                    <a:pt x="824235" y="520646"/>
                  </a:lnTo>
                  <a:lnTo>
                    <a:pt x="961608" y="520646"/>
                  </a:lnTo>
                  <a:lnTo>
                    <a:pt x="1098981" y="520646"/>
                  </a:lnTo>
                  <a:lnTo>
                    <a:pt x="1236353" y="595024"/>
                  </a:lnTo>
                  <a:lnTo>
                    <a:pt x="1373726" y="520646"/>
                  </a:lnTo>
                  <a:lnTo>
                    <a:pt x="1511098" y="297512"/>
                  </a:lnTo>
                  <a:lnTo>
                    <a:pt x="1648471" y="297512"/>
                  </a:lnTo>
                  <a:lnTo>
                    <a:pt x="1785844" y="371890"/>
                  </a:lnTo>
                  <a:lnTo>
                    <a:pt x="1923216" y="297512"/>
                  </a:lnTo>
                  <a:lnTo>
                    <a:pt x="2060589" y="297512"/>
                  </a:lnTo>
                  <a:lnTo>
                    <a:pt x="2197962" y="371890"/>
                  </a:lnTo>
                  <a:lnTo>
                    <a:pt x="2335334" y="223134"/>
                  </a:lnTo>
                  <a:lnTo>
                    <a:pt x="2472707" y="148756"/>
                  </a:lnTo>
                  <a:lnTo>
                    <a:pt x="2610079" y="74378"/>
                  </a:lnTo>
                  <a:lnTo>
                    <a:pt x="2747452" y="223134"/>
                  </a:lnTo>
                  <a:lnTo>
                    <a:pt x="2884825" y="223134"/>
                  </a:lnTo>
                  <a:lnTo>
                    <a:pt x="3022197" y="0"/>
                  </a:lnTo>
                  <a:lnTo>
                    <a:pt x="3159570" y="297512"/>
                  </a:lnTo>
                  <a:lnTo>
                    <a:pt x="3296943" y="297512"/>
                  </a:lnTo>
                  <a:lnTo>
                    <a:pt x="3434315" y="148756"/>
                  </a:lnTo>
                </a:path>
              </a:pathLst>
            </a:custGeom>
            <a:ln w="27101" cap="flat">
              <a:solidFill>
                <a:srgbClr val="BD53BD">
                  <a:alpha val="69803"/>
                </a:srgbClr>
              </a:solidFill>
              <a:prstDash val="solid"/>
              <a:round/>
            </a:ln>
          </p:spPr>
          <p:txBody>
            <a:bodyPr/>
            <a:lstStyle/>
            <a:p/>
          </p:txBody>
        </p:sp>
        <p:sp>
          <p:nvSpPr>
            <p:cNvPr id="73" name="pl73"/>
            <p:cNvSpPr/>
            <p:nvPr/>
          </p:nvSpPr>
          <p:spPr>
            <a:xfrm>
              <a:off x="5398790" y="2343832"/>
              <a:ext cx="3434315" cy="223134"/>
            </a:xfrm>
            <a:custGeom>
              <a:avLst/>
              <a:pathLst>
                <a:path w="3434315" h="223134">
                  <a:moveTo>
                    <a:pt x="0" y="74378"/>
                  </a:moveTo>
                  <a:lnTo>
                    <a:pt x="137372" y="74378"/>
                  </a:lnTo>
                  <a:lnTo>
                    <a:pt x="274745" y="148756"/>
                  </a:lnTo>
                  <a:lnTo>
                    <a:pt x="412117" y="223134"/>
                  </a:lnTo>
                  <a:lnTo>
                    <a:pt x="549490" y="148756"/>
                  </a:lnTo>
                  <a:lnTo>
                    <a:pt x="686863" y="74378"/>
                  </a:lnTo>
                  <a:lnTo>
                    <a:pt x="824235" y="74378"/>
                  </a:lnTo>
                  <a:lnTo>
                    <a:pt x="961608" y="0"/>
                  </a:lnTo>
                  <a:lnTo>
                    <a:pt x="1098981" y="0"/>
                  </a:lnTo>
                  <a:lnTo>
                    <a:pt x="1236353" y="74378"/>
                  </a:lnTo>
                  <a:lnTo>
                    <a:pt x="1373726" y="148756"/>
                  </a:lnTo>
                  <a:lnTo>
                    <a:pt x="1511098" y="148756"/>
                  </a:lnTo>
                  <a:lnTo>
                    <a:pt x="1648471" y="74378"/>
                  </a:lnTo>
                  <a:lnTo>
                    <a:pt x="1785844" y="0"/>
                  </a:lnTo>
                  <a:lnTo>
                    <a:pt x="1923216" y="148756"/>
                  </a:lnTo>
                  <a:lnTo>
                    <a:pt x="2060589" y="74378"/>
                  </a:lnTo>
                  <a:lnTo>
                    <a:pt x="2197962" y="148756"/>
                  </a:lnTo>
                  <a:lnTo>
                    <a:pt x="2335334" y="74378"/>
                  </a:lnTo>
                  <a:lnTo>
                    <a:pt x="2472707" y="74378"/>
                  </a:lnTo>
                  <a:lnTo>
                    <a:pt x="2610079" y="74378"/>
                  </a:lnTo>
                  <a:lnTo>
                    <a:pt x="2747452" y="148756"/>
                  </a:lnTo>
                  <a:lnTo>
                    <a:pt x="2884825" y="148756"/>
                  </a:lnTo>
                  <a:lnTo>
                    <a:pt x="3022197" y="148756"/>
                  </a:lnTo>
                  <a:lnTo>
                    <a:pt x="3159570" y="148756"/>
                  </a:lnTo>
                  <a:lnTo>
                    <a:pt x="3296943" y="223134"/>
                  </a:lnTo>
                  <a:lnTo>
                    <a:pt x="3434315" y="223134"/>
                  </a:lnTo>
                </a:path>
              </a:pathLst>
            </a:custGeom>
            <a:ln w="27101" cap="flat">
              <a:solidFill>
                <a:srgbClr val="6363C0">
                  <a:alpha val="69803"/>
                </a:srgbClr>
              </a:solidFill>
              <a:prstDash val="solid"/>
              <a:round/>
            </a:ln>
          </p:spPr>
          <p:txBody>
            <a:bodyPr/>
            <a:lstStyle/>
            <a:p/>
          </p:txBody>
        </p:sp>
        <p:sp>
          <p:nvSpPr>
            <p:cNvPr id="74" name="pl74"/>
            <p:cNvSpPr/>
            <p:nvPr/>
          </p:nvSpPr>
          <p:spPr>
            <a:xfrm>
              <a:off x="5398790" y="2343832"/>
              <a:ext cx="3434315" cy="1413182"/>
            </a:xfrm>
            <a:custGeom>
              <a:avLst/>
              <a:pathLst>
                <a:path w="3434315" h="1413182">
                  <a:moveTo>
                    <a:pt x="0" y="1413182"/>
                  </a:moveTo>
                  <a:lnTo>
                    <a:pt x="137372" y="1338804"/>
                  </a:lnTo>
                  <a:lnTo>
                    <a:pt x="274745" y="1338804"/>
                  </a:lnTo>
                  <a:lnTo>
                    <a:pt x="412117" y="1264426"/>
                  </a:lnTo>
                  <a:lnTo>
                    <a:pt x="549490" y="1115670"/>
                  </a:lnTo>
                  <a:lnTo>
                    <a:pt x="686863" y="892536"/>
                  </a:lnTo>
                  <a:lnTo>
                    <a:pt x="824235" y="892536"/>
                  </a:lnTo>
                  <a:lnTo>
                    <a:pt x="961608" y="892536"/>
                  </a:lnTo>
                  <a:lnTo>
                    <a:pt x="1098981" y="892536"/>
                  </a:lnTo>
                  <a:lnTo>
                    <a:pt x="1236353" y="669402"/>
                  </a:lnTo>
                  <a:lnTo>
                    <a:pt x="1373726" y="595024"/>
                  </a:lnTo>
                  <a:lnTo>
                    <a:pt x="1511098" y="371890"/>
                  </a:lnTo>
                  <a:lnTo>
                    <a:pt x="1648471" y="446268"/>
                  </a:lnTo>
                  <a:lnTo>
                    <a:pt x="1785844" y="371890"/>
                  </a:lnTo>
                  <a:lnTo>
                    <a:pt x="1923216" y="371890"/>
                  </a:lnTo>
                  <a:lnTo>
                    <a:pt x="2060589" y="297512"/>
                  </a:lnTo>
                  <a:lnTo>
                    <a:pt x="2197962" y="297512"/>
                  </a:lnTo>
                  <a:lnTo>
                    <a:pt x="2335334" y="223134"/>
                  </a:lnTo>
                  <a:lnTo>
                    <a:pt x="2472707" y="148756"/>
                  </a:lnTo>
                  <a:lnTo>
                    <a:pt x="2610079" y="74378"/>
                  </a:lnTo>
                  <a:lnTo>
                    <a:pt x="2747452" y="520646"/>
                  </a:lnTo>
                  <a:lnTo>
                    <a:pt x="2884825" y="595024"/>
                  </a:lnTo>
                  <a:lnTo>
                    <a:pt x="3022197" y="74378"/>
                  </a:lnTo>
                  <a:lnTo>
                    <a:pt x="3159570" y="148756"/>
                  </a:lnTo>
                  <a:lnTo>
                    <a:pt x="3296943" y="0"/>
                  </a:lnTo>
                  <a:lnTo>
                    <a:pt x="3434315" y="0"/>
                  </a:lnTo>
                </a:path>
              </a:pathLst>
            </a:custGeom>
            <a:ln w="27101" cap="flat">
              <a:solidFill>
                <a:srgbClr val="008DC9">
                  <a:alpha val="69803"/>
                </a:srgbClr>
              </a:solidFill>
              <a:prstDash val="solid"/>
              <a:round/>
            </a:ln>
          </p:spPr>
          <p:txBody>
            <a:bodyPr/>
            <a:lstStyle/>
            <a:p/>
          </p:txBody>
        </p:sp>
        <p:sp>
          <p:nvSpPr>
            <p:cNvPr id="75" name="pl75"/>
            <p:cNvSpPr/>
            <p:nvPr/>
          </p:nvSpPr>
          <p:spPr>
            <a:xfrm>
              <a:off x="5398790" y="2269454"/>
              <a:ext cx="3434315" cy="595024"/>
            </a:xfrm>
            <a:custGeom>
              <a:avLst/>
              <a:pathLst>
                <a:path w="3434315" h="595024">
                  <a:moveTo>
                    <a:pt x="0" y="371890"/>
                  </a:moveTo>
                  <a:lnTo>
                    <a:pt x="137372" y="371890"/>
                  </a:lnTo>
                  <a:lnTo>
                    <a:pt x="274745" y="446268"/>
                  </a:lnTo>
                  <a:lnTo>
                    <a:pt x="412117" y="371890"/>
                  </a:lnTo>
                  <a:lnTo>
                    <a:pt x="549490" y="297512"/>
                  </a:lnTo>
                  <a:lnTo>
                    <a:pt x="686863" y="297512"/>
                  </a:lnTo>
                  <a:lnTo>
                    <a:pt x="824235" y="148756"/>
                  </a:lnTo>
                  <a:lnTo>
                    <a:pt x="961608" y="148756"/>
                  </a:lnTo>
                  <a:lnTo>
                    <a:pt x="1098981" y="74378"/>
                  </a:lnTo>
                  <a:lnTo>
                    <a:pt x="1236353" y="74378"/>
                  </a:lnTo>
                  <a:lnTo>
                    <a:pt x="1373726" y="74378"/>
                  </a:lnTo>
                  <a:lnTo>
                    <a:pt x="1511098" y="74378"/>
                  </a:lnTo>
                  <a:lnTo>
                    <a:pt x="1648471" y="0"/>
                  </a:lnTo>
                  <a:lnTo>
                    <a:pt x="1785844" y="0"/>
                  </a:lnTo>
                  <a:lnTo>
                    <a:pt x="1923216" y="74378"/>
                  </a:lnTo>
                  <a:lnTo>
                    <a:pt x="2060589" y="74378"/>
                  </a:lnTo>
                  <a:lnTo>
                    <a:pt x="2197962" y="74378"/>
                  </a:lnTo>
                  <a:lnTo>
                    <a:pt x="2335334" y="74378"/>
                  </a:lnTo>
                  <a:lnTo>
                    <a:pt x="2472707" y="148756"/>
                  </a:lnTo>
                  <a:lnTo>
                    <a:pt x="2610079" y="148756"/>
                  </a:lnTo>
                  <a:lnTo>
                    <a:pt x="2747452" y="223134"/>
                  </a:lnTo>
                  <a:lnTo>
                    <a:pt x="2884825" y="595024"/>
                  </a:lnTo>
                  <a:lnTo>
                    <a:pt x="3022197" y="148756"/>
                  </a:lnTo>
                  <a:lnTo>
                    <a:pt x="3159570" y="446268"/>
                  </a:lnTo>
                  <a:lnTo>
                    <a:pt x="3296943" y="446268"/>
                  </a:lnTo>
                  <a:lnTo>
                    <a:pt x="3434315" y="446268"/>
                  </a:lnTo>
                </a:path>
              </a:pathLst>
            </a:custGeom>
            <a:ln w="27101" cap="flat">
              <a:solidFill>
                <a:srgbClr val="40BF73">
                  <a:alpha val="69803"/>
                </a:srgbClr>
              </a:solidFill>
              <a:prstDash val="solid"/>
              <a:round/>
            </a:ln>
          </p:spPr>
          <p:txBody>
            <a:bodyPr/>
            <a:lstStyle/>
            <a:p/>
          </p:txBody>
        </p:sp>
        <p:sp>
          <p:nvSpPr>
            <p:cNvPr id="76" name="pl76"/>
            <p:cNvSpPr/>
            <p:nvPr/>
          </p:nvSpPr>
          <p:spPr>
            <a:xfrm>
              <a:off x="5398790" y="2418210"/>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7" name="pl77"/>
            <p:cNvSpPr/>
            <p:nvPr/>
          </p:nvSpPr>
          <p:spPr>
            <a:xfrm>
              <a:off x="5398790" y="2269454"/>
              <a:ext cx="3434315" cy="595024"/>
            </a:xfrm>
            <a:custGeom>
              <a:avLst/>
              <a:pathLst>
                <a:path w="3434315" h="595024">
                  <a:moveTo>
                    <a:pt x="0" y="371890"/>
                  </a:moveTo>
                  <a:lnTo>
                    <a:pt x="137372" y="371890"/>
                  </a:lnTo>
                  <a:lnTo>
                    <a:pt x="274745" y="446268"/>
                  </a:lnTo>
                  <a:lnTo>
                    <a:pt x="412117" y="371890"/>
                  </a:lnTo>
                  <a:lnTo>
                    <a:pt x="549490" y="297512"/>
                  </a:lnTo>
                  <a:lnTo>
                    <a:pt x="686863" y="297512"/>
                  </a:lnTo>
                  <a:lnTo>
                    <a:pt x="824235" y="148756"/>
                  </a:lnTo>
                  <a:lnTo>
                    <a:pt x="961608" y="148756"/>
                  </a:lnTo>
                  <a:lnTo>
                    <a:pt x="1098981" y="74378"/>
                  </a:lnTo>
                  <a:lnTo>
                    <a:pt x="1236353" y="74378"/>
                  </a:lnTo>
                  <a:lnTo>
                    <a:pt x="1373726" y="74378"/>
                  </a:lnTo>
                  <a:lnTo>
                    <a:pt x="1511098" y="74378"/>
                  </a:lnTo>
                  <a:lnTo>
                    <a:pt x="1648471" y="0"/>
                  </a:lnTo>
                  <a:lnTo>
                    <a:pt x="1785844" y="0"/>
                  </a:lnTo>
                  <a:lnTo>
                    <a:pt x="1923216" y="74378"/>
                  </a:lnTo>
                  <a:lnTo>
                    <a:pt x="2060589" y="74378"/>
                  </a:lnTo>
                  <a:lnTo>
                    <a:pt x="2197962" y="74378"/>
                  </a:lnTo>
                  <a:lnTo>
                    <a:pt x="2335334" y="74378"/>
                  </a:lnTo>
                  <a:lnTo>
                    <a:pt x="2472707" y="148756"/>
                  </a:lnTo>
                  <a:lnTo>
                    <a:pt x="2610079" y="148756"/>
                  </a:lnTo>
                  <a:lnTo>
                    <a:pt x="2747452" y="223134"/>
                  </a:lnTo>
                  <a:lnTo>
                    <a:pt x="2884825" y="595024"/>
                  </a:lnTo>
                  <a:lnTo>
                    <a:pt x="3022197" y="148756"/>
                  </a:lnTo>
                  <a:lnTo>
                    <a:pt x="3159570" y="446268"/>
                  </a:lnTo>
                  <a:lnTo>
                    <a:pt x="3296943" y="446268"/>
                  </a:lnTo>
                  <a:lnTo>
                    <a:pt x="3434315" y="446268"/>
                  </a:lnTo>
                </a:path>
              </a:pathLst>
            </a:custGeom>
            <a:ln w="65043" cap="flat">
              <a:solidFill>
                <a:srgbClr val="000000">
                  <a:alpha val="100000"/>
                </a:srgbClr>
              </a:solidFill>
              <a:prstDash val="solid"/>
              <a:round/>
            </a:ln>
          </p:spPr>
          <p:txBody>
            <a:bodyPr/>
            <a:lstStyle/>
            <a:p/>
          </p:txBody>
        </p:sp>
        <p:sp>
          <p:nvSpPr>
            <p:cNvPr id="78" name="pl78"/>
            <p:cNvSpPr/>
            <p:nvPr/>
          </p:nvSpPr>
          <p:spPr>
            <a:xfrm>
              <a:off x="5398790" y="2269454"/>
              <a:ext cx="3434315" cy="595024"/>
            </a:xfrm>
            <a:custGeom>
              <a:avLst/>
              <a:pathLst>
                <a:path w="3434315" h="595024">
                  <a:moveTo>
                    <a:pt x="0" y="371890"/>
                  </a:moveTo>
                  <a:lnTo>
                    <a:pt x="137372" y="371890"/>
                  </a:lnTo>
                  <a:lnTo>
                    <a:pt x="274745" y="446268"/>
                  </a:lnTo>
                  <a:lnTo>
                    <a:pt x="412117" y="371890"/>
                  </a:lnTo>
                  <a:lnTo>
                    <a:pt x="549490" y="297512"/>
                  </a:lnTo>
                  <a:lnTo>
                    <a:pt x="686863" y="297512"/>
                  </a:lnTo>
                  <a:lnTo>
                    <a:pt x="824235" y="148756"/>
                  </a:lnTo>
                  <a:lnTo>
                    <a:pt x="961608" y="148756"/>
                  </a:lnTo>
                  <a:lnTo>
                    <a:pt x="1098981" y="74378"/>
                  </a:lnTo>
                  <a:lnTo>
                    <a:pt x="1236353" y="74378"/>
                  </a:lnTo>
                  <a:lnTo>
                    <a:pt x="1373726" y="74378"/>
                  </a:lnTo>
                  <a:lnTo>
                    <a:pt x="1511098" y="74378"/>
                  </a:lnTo>
                  <a:lnTo>
                    <a:pt x="1648471" y="0"/>
                  </a:lnTo>
                  <a:lnTo>
                    <a:pt x="1785844" y="0"/>
                  </a:lnTo>
                  <a:lnTo>
                    <a:pt x="1923216" y="74378"/>
                  </a:lnTo>
                  <a:lnTo>
                    <a:pt x="2060589" y="74378"/>
                  </a:lnTo>
                  <a:lnTo>
                    <a:pt x="2197962" y="74378"/>
                  </a:lnTo>
                  <a:lnTo>
                    <a:pt x="2335334" y="74378"/>
                  </a:lnTo>
                  <a:lnTo>
                    <a:pt x="2472707" y="148756"/>
                  </a:lnTo>
                  <a:lnTo>
                    <a:pt x="2610079" y="148756"/>
                  </a:lnTo>
                  <a:lnTo>
                    <a:pt x="2747452" y="223134"/>
                  </a:lnTo>
                  <a:lnTo>
                    <a:pt x="2884825" y="595024"/>
                  </a:lnTo>
                  <a:lnTo>
                    <a:pt x="3022197" y="148756"/>
                  </a:lnTo>
                  <a:lnTo>
                    <a:pt x="3159570" y="446268"/>
                  </a:lnTo>
                  <a:lnTo>
                    <a:pt x="3296943" y="446268"/>
                  </a:lnTo>
                  <a:lnTo>
                    <a:pt x="3434315" y="446268"/>
                  </a:lnTo>
                </a:path>
              </a:pathLst>
            </a:custGeom>
            <a:ln w="40651" cap="flat">
              <a:solidFill>
                <a:srgbClr val="40BF73">
                  <a:alpha val="100000"/>
                </a:srgbClr>
              </a:solidFill>
              <a:prstDash val="solid"/>
              <a:round/>
            </a:ln>
          </p:spPr>
          <p:txBody>
            <a:bodyPr/>
            <a:lstStyle/>
            <a:p/>
          </p:txBody>
        </p:sp>
        <p:sp>
          <p:nvSpPr>
            <p:cNvPr id="79" name="tx79"/>
            <p:cNvSpPr/>
            <p:nvPr/>
          </p:nvSpPr>
          <p:spPr>
            <a:xfrm>
              <a:off x="5350601" y="2462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0" name="tx80"/>
            <p:cNvSpPr/>
            <p:nvPr/>
          </p:nvSpPr>
          <p:spPr>
            <a:xfrm>
              <a:off x="6037464" y="23884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6742387" y="21652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7429250" y="21652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7978740" y="2239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8784917" y="25371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4980741" y="311649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3727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a:off x="5023078" y="16289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8" name="tx8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9" name="tx8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0" name="tx9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2" name="tx9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3" name="tx9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4" name="tx9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6" name="pl9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97" name="pl9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98" name="pl98"/>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99" name="pl99"/>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0" name="pl100"/>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1" name="pl101"/>
            <p:cNvSpPr/>
            <p:nvPr/>
          </p:nvSpPr>
          <p:spPr>
            <a:xfrm>
              <a:off x="7461321"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02" name="tx10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3" name="tx10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4" name="tx10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5" name="tx10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6" name="tx10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07" name="tx10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08" name="tx10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9" name="pl109"/>
            <p:cNvSpPr/>
            <p:nvPr/>
          </p:nvSpPr>
          <p:spPr>
            <a:xfrm>
              <a:off x="236124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525273"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68930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85333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4" name="pl11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44325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60729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7132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279224" y="5796365"/>
              <a:ext cx="5193679" cy="100410"/>
            </a:xfrm>
            <a:prstGeom prst="rect">
              <a:avLst/>
            </a:prstGeom>
            <a:solidFill>
              <a:srgbClr val="40BF73">
                <a:alpha val="80000"/>
              </a:srgbClr>
            </a:solidFill>
          </p:spPr>
          <p:txBody>
            <a:bodyPr/>
            <a:lstStyle/>
            <a:p/>
          </p:txBody>
        </p:sp>
        <p:sp>
          <p:nvSpPr>
            <p:cNvPr id="121" name="rc121"/>
            <p:cNvSpPr/>
            <p:nvPr/>
          </p:nvSpPr>
          <p:spPr>
            <a:xfrm>
              <a:off x="1279224" y="5670852"/>
              <a:ext cx="6924905" cy="100410"/>
            </a:xfrm>
            <a:prstGeom prst="rect">
              <a:avLst/>
            </a:prstGeom>
            <a:solidFill>
              <a:srgbClr val="40BF73">
                <a:alpha val="80000"/>
              </a:srgbClr>
            </a:solidFill>
          </p:spPr>
          <p:txBody>
            <a:bodyPr/>
            <a:lstStyle/>
            <a:p/>
          </p:txBody>
        </p:sp>
        <p:sp>
          <p:nvSpPr>
            <p:cNvPr id="122" name="rc122"/>
            <p:cNvSpPr/>
            <p:nvPr/>
          </p:nvSpPr>
          <p:spPr>
            <a:xfrm>
              <a:off x="1279224" y="5545339"/>
              <a:ext cx="7357712" cy="100410"/>
            </a:xfrm>
            <a:prstGeom prst="rect">
              <a:avLst/>
            </a:prstGeom>
            <a:solidFill>
              <a:srgbClr val="40BF73">
                <a:alpha val="80000"/>
              </a:srgbClr>
            </a:solidFill>
          </p:spPr>
          <p:txBody>
            <a:bodyPr/>
            <a:lstStyle/>
            <a:p/>
          </p:txBody>
        </p:sp>
        <p:sp>
          <p:nvSpPr>
            <p:cNvPr id="123" name="tx123"/>
            <p:cNvSpPr/>
            <p:nvPr/>
          </p:nvSpPr>
          <p:spPr>
            <a:xfrm>
              <a:off x="6548204"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4" name="tx124"/>
            <p:cNvSpPr/>
            <p:nvPr/>
          </p:nvSpPr>
          <p:spPr>
            <a:xfrm>
              <a:off x="8279430"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5" name="tx125"/>
            <p:cNvSpPr/>
            <p:nvPr/>
          </p:nvSpPr>
          <p:spPr>
            <a:xfrm>
              <a:off x="871223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26" name="tx126"/>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7" name="tx127"/>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8" name="tx128"/>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9" name="tx129"/>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0" name="tx130"/>
            <p:cNvSpPr/>
            <p:nvPr/>
          </p:nvSpPr>
          <p:spPr>
            <a:xfrm>
              <a:off x="326659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1" name="tx131"/>
            <p:cNvSpPr/>
            <p:nvPr/>
          </p:nvSpPr>
          <p:spPr>
            <a:xfrm>
              <a:off x="543062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2" name="tx132"/>
            <p:cNvSpPr/>
            <p:nvPr/>
          </p:nvSpPr>
          <p:spPr>
            <a:xfrm>
              <a:off x="759466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3" name="tx133"/>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4" name="tx134"/>
            <p:cNvSpPr/>
            <p:nvPr/>
          </p:nvSpPr>
          <p:spPr>
            <a:xfrm>
              <a:off x="911338" y="5309464"/>
              <a:ext cx="24481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WPR</a:t>
              </a:r>
            </a:p>
          </p:txBody>
        </p:sp>
        <p:sp>
          <p:nvSpPr>
            <p:cNvPr id="135" name="tx13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7" name="tx13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4 out of 6 WHO regions, with DTP1 coverage of 91%.
DTP1 coverage (91%) was 4 percentage points lower than in 2019 (95%).
This equates to 1.7 million zero-dose children in 2025 compared to 1.2 million zero-dose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612586"/>
              <a:ext cx="3418272" cy="202987"/>
            </a:xfrm>
            <a:custGeom>
              <a:avLst/>
              <a:pathLst>
                <a:path w="3418272" h="202987">
                  <a:moveTo>
                    <a:pt x="0" y="50746"/>
                  </a:moveTo>
                  <a:lnTo>
                    <a:pt x="488324" y="0"/>
                  </a:lnTo>
                  <a:lnTo>
                    <a:pt x="976649" y="50746"/>
                  </a:lnTo>
                  <a:lnTo>
                    <a:pt x="1464973" y="202987"/>
                  </a:lnTo>
                  <a:lnTo>
                    <a:pt x="1953298" y="101493"/>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19" name="pl19"/>
            <p:cNvSpPr/>
            <p:nvPr/>
          </p:nvSpPr>
          <p:spPr>
            <a:xfrm>
              <a:off x="1082252" y="2155866"/>
              <a:ext cx="3418272" cy="253733"/>
            </a:xfrm>
            <a:custGeom>
              <a:avLst/>
              <a:pathLst>
                <a:path w="3418272" h="253733">
                  <a:moveTo>
                    <a:pt x="0" y="0"/>
                  </a:moveTo>
                  <a:lnTo>
                    <a:pt x="488324" y="152240"/>
                  </a:lnTo>
                  <a:lnTo>
                    <a:pt x="976649" y="152240"/>
                  </a:lnTo>
                  <a:lnTo>
                    <a:pt x="1464973" y="253733"/>
                  </a:lnTo>
                  <a:lnTo>
                    <a:pt x="1953298" y="101493"/>
                  </a:lnTo>
                  <a:lnTo>
                    <a:pt x="2441622" y="101493"/>
                  </a:lnTo>
                  <a:lnTo>
                    <a:pt x="2929947" y="101493"/>
                  </a:lnTo>
                  <a:lnTo>
                    <a:pt x="3418272" y="0"/>
                  </a:lnTo>
                </a:path>
              </a:pathLst>
            </a:custGeom>
            <a:ln w="27101" cap="flat">
              <a:solidFill>
                <a:srgbClr val="F26829">
                  <a:alpha val="69803"/>
                </a:srgbClr>
              </a:solidFill>
              <a:prstDash val="solid"/>
              <a:round/>
            </a:ln>
          </p:spPr>
          <p:txBody>
            <a:bodyPr/>
            <a:lstStyle/>
            <a:p/>
          </p:txBody>
        </p:sp>
        <p:sp>
          <p:nvSpPr>
            <p:cNvPr id="20" name="pl20"/>
            <p:cNvSpPr/>
            <p:nvPr/>
          </p:nvSpPr>
          <p:spPr>
            <a:xfrm>
              <a:off x="1082252" y="2257359"/>
              <a:ext cx="3418272" cy="202987"/>
            </a:xfrm>
            <a:custGeom>
              <a:avLst/>
              <a:pathLst>
                <a:path w="3418272" h="202987">
                  <a:moveTo>
                    <a:pt x="0" y="101493"/>
                  </a:moveTo>
                  <a:lnTo>
                    <a:pt x="488324" y="50746"/>
                  </a:lnTo>
                  <a:lnTo>
                    <a:pt x="976649" y="152240"/>
                  </a:lnTo>
                  <a:lnTo>
                    <a:pt x="1464973" y="152240"/>
                  </a:lnTo>
                  <a:lnTo>
                    <a:pt x="1953298" y="0"/>
                  </a:lnTo>
                  <a:lnTo>
                    <a:pt x="2441622" y="202987"/>
                  </a:lnTo>
                  <a:lnTo>
                    <a:pt x="2929947" y="202987"/>
                  </a:lnTo>
                  <a:lnTo>
                    <a:pt x="3418272" y="101493"/>
                  </a:lnTo>
                </a:path>
              </a:pathLst>
            </a:custGeom>
            <a:ln w="27101" cap="flat">
              <a:solidFill>
                <a:srgbClr val="BD53BD">
                  <a:alpha val="69803"/>
                </a:srgbClr>
              </a:solidFill>
              <a:prstDash val="solid"/>
              <a:round/>
            </a:ln>
          </p:spPr>
          <p:txBody>
            <a:bodyPr/>
            <a:lstStyle/>
            <a:p/>
          </p:txBody>
        </p:sp>
        <p:sp>
          <p:nvSpPr>
            <p:cNvPr id="21" name="pl21"/>
            <p:cNvSpPr/>
            <p:nvPr/>
          </p:nvSpPr>
          <p:spPr>
            <a:xfrm>
              <a:off x="1082252" y="1952879"/>
              <a:ext cx="3418272" cy="101493"/>
            </a:xfrm>
            <a:custGeom>
              <a:avLst/>
              <a:pathLst>
                <a:path w="3418272" h="101493">
                  <a:moveTo>
                    <a:pt x="0" y="0"/>
                  </a:moveTo>
                  <a:lnTo>
                    <a:pt x="488324" y="0"/>
                  </a:lnTo>
                  <a:lnTo>
                    <a:pt x="976649" y="50746"/>
                  </a:lnTo>
                  <a:lnTo>
                    <a:pt x="1464973" y="50746"/>
                  </a:lnTo>
                  <a:lnTo>
                    <a:pt x="1953298" y="50746"/>
                  </a:lnTo>
                  <a:lnTo>
                    <a:pt x="2441622" y="50746"/>
                  </a:lnTo>
                  <a:lnTo>
                    <a:pt x="2929947" y="101493"/>
                  </a:lnTo>
                  <a:lnTo>
                    <a:pt x="3418272" y="101493"/>
                  </a:lnTo>
                </a:path>
              </a:pathLst>
            </a:custGeom>
            <a:ln w="27101" cap="flat">
              <a:solidFill>
                <a:srgbClr val="6363C0">
                  <a:alpha val="69803"/>
                </a:srgbClr>
              </a:solidFill>
              <a:prstDash val="solid"/>
              <a:round/>
            </a:ln>
          </p:spPr>
          <p:txBody>
            <a:bodyPr/>
            <a:lstStyle/>
            <a:p/>
          </p:txBody>
        </p:sp>
        <p:sp>
          <p:nvSpPr>
            <p:cNvPr id="22" name="pl22"/>
            <p:cNvSpPr/>
            <p:nvPr/>
          </p:nvSpPr>
          <p:spPr>
            <a:xfrm>
              <a:off x="1082252" y="1952879"/>
              <a:ext cx="3418272" cy="405974"/>
            </a:xfrm>
            <a:custGeom>
              <a:avLst/>
              <a:pathLst>
                <a:path w="3418272" h="405974">
                  <a:moveTo>
                    <a:pt x="0" y="101493"/>
                  </a:moveTo>
                  <a:lnTo>
                    <a:pt x="488324" y="50746"/>
                  </a:lnTo>
                  <a:lnTo>
                    <a:pt x="976649" y="355227"/>
                  </a:lnTo>
                  <a:lnTo>
                    <a:pt x="1464973" y="405974"/>
                  </a:lnTo>
                  <a:lnTo>
                    <a:pt x="1953298" y="50746"/>
                  </a:lnTo>
                  <a:lnTo>
                    <a:pt x="2441622" y="101493"/>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03625"/>
              <a:ext cx="3418272" cy="304480"/>
            </a:xfrm>
            <a:custGeom>
              <a:avLst/>
              <a:pathLst>
                <a:path w="3418272" h="304480">
                  <a:moveTo>
                    <a:pt x="0" y="0"/>
                  </a:moveTo>
                  <a:lnTo>
                    <a:pt x="488324" y="0"/>
                  </a:lnTo>
                  <a:lnTo>
                    <a:pt x="976649" y="50746"/>
                  </a:lnTo>
                  <a:lnTo>
                    <a:pt x="1464973" y="304480"/>
                  </a:lnTo>
                  <a:lnTo>
                    <a:pt x="1953298" y="0"/>
                  </a:lnTo>
                  <a:lnTo>
                    <a:pt x="2441622" y="202987"/>
                  </a:lnTo>
                  <a:lnTo>
                    <a:pt x="2929947" y="202987"/>
                  </a:lnTo>
                  <a:lnTo>
                    <a:pt x="3418272" y="202987"/>
                  </a:lnTo>
                </a:path>
              </a:pathLst>
            </a:custGeom>
            <a:ln w="27101" cap="flat">
              <a:solidFill>
                <a:srgbClr val="40BF73">
                  <a:alpha val="69803"/>
                </a:srgbClr>
              </a:solidFill>
              <a:prstDash val="solid"/>
              <a:round/>
            </a:ln>
          </p:spPr>
          <p:txBody>
            <a:bodyPr/>
            <a:lstStyle/>
            <a:p/>
          </p:txBody>
        </p:sp>
        <p:sp>
          <p:nvSpPr>
            <p:cNvPr id="24" name="pl24"/>
            <p:cNvSpPr/>
            <p:nvPr/>
          </p:nvSpPr>
          <p:spPr>
            <a:xfrm>
              <a:off x="1082252" y="2003625"/>
              <a:ext cx="3418272" cy="304480"/>
            </a:xfrm>
            <a:custGeom>
              <a:avLst/>
              <a:pathLst>
                <a:path w="3418272" h="304480">
                  <a:moveTo>
                    <a:pt x="0" y="0"/>
                  </a:moveTo>
                  <a:lnTo>
                    <a:pt x="488324" y="0"/>
                  </a:lnTo>
                  <a:lnTo>
                    <a:pt x="976649" y="50746"/>
                  </a:lnTo>
                  <a:lnTo>
                    <a:pt x="1464973" y="304480"/>
                  </a:lnTo>
                  <a:lnTo>
                    <a:pt x="1953298" y="0"/>
                  </a:lnTo>
                  <a:lnTo>
                    <a:pt x="2441622" y="202987"/>
                  </a:lnTo>
                  <a:lnTo>
                    <a:pt x="2929947" y="202987"/>
                  </a:lnTo>
                  <a:lnTo>
                    <a:pt x="3418272" y="202987"/>
                  </a:lnTo>
                </a:path>
              </a:pathLst>
            </a:custGeom>
            <a:ln w="65043" cap="flat">
              <a:solidFill>
                <a:srgbClr val="000000">
                  <a:alpha val="100000"/>
                </a:srgbClr>
              </a:solidFill>
              <a:prstDash val="solid"/>
              <a:round/>
            </a:ln>
          </p:spPr>
          <p:txBody>
            <a:bodyPr/>
            <a:lstStyle/>
            <a:p/>
          </p:txBody>
        </p:sp>
        <p:sp>
          <p:nvSpPr>
            <p:cNvPr id="25" name="pl25"/>
            <p:cNvSpPr/>
            <p:nvPr/>
          </p:nvSpPr>
          <p:spPr>
            <a:xfrm>
              <a:off x="1082252" y="2003625"/>
              <a:ext cx="3418272" cy="304480"/>
            </a:xfrm>
            <a:custGeom>
              <a:avLst/>
              <a:pathLst>
                <a:path w="3418272" h="304480">
                  <a:moveTo>
                    <a:pt x="0" y="0"/>
                  </a:moveTo>
                  <a:lnTo>
                    <a:pt x="488324" y="0"/>
                  </a:lnTo>
                  <a:lnTo>
                    <a:pt x="976649" y="50746"/>
                  </a:lnTo>
                  <a:lnTo>
                    <a:pt x="1464973" y="304480"/>
                  </a:lnTo>
                  <a:lnTo>
                    <a:pt x="1953298" y="0"/>
                  </a:lnTo>
                  <a:lnTo>
                    <a:pt x="2441622" y="202987"/>
                  </a:lnTo>
                  <a:lnTo>
                    <a:pt x="2929947" y="202987"/>
                  </a:lnTo>
                  <a:lnTo>
                    <a:pt x="3418272" y="202987"/>
                  </a:lnTo>
                </a:path>
              </a:pathLst>
            </a:custGeom>
            <a:ln w="40651" cap="flat">
              <a:solidFill>
                <a:srgbClr val="40BF73">
                  <a:alpha val="100000"/>
                </a:srgbClr>
              </a:solidFill>
              <a:prstDash val="solid"/>
              <a:round/>
            </a:ln>
          </p:spPr>
          <p:txBody>
            <a:bodyPr/>
            <a:lstStyle/>
            <a:p/>
          </p:txBody>
        </p:sp>
        <p:sp>
          <p:nvSpPr>
            <p:cNvPr id="26" name="tx26"/>
            <p:cNvSpPr/>
            <p:nvPr/>
          </p:nvSpPr>
          <p:spPr>
            <a:xfrm>
              <a:off x="1021993"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1510317"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998642"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 name="tx29"/>
            <p:cNvSpPr/>
            <p:nvPr/>
          </p:nvSpPr>
          <p:spPr>
            <a:xfrm>
              <a:off x="2486966"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0" name="tx30"/>
            <p:cNvSpPr/>
            <p:nvPr/>
          </p:nvSpPr>
          <p:spPr>
            <a:xfrm>
              <a:off x="297529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3463616"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 name="tx32"/>
            <p:cNvSpPr/>
            <p:nvPr/>
          </p:nvSpPr>
          <p:spPr>
            <a:xfrm>
              <a:off x="3951940"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 name="tx33"/>
            <p:cNvSpPr/>
            <p:nvPr/>
          </p:nvSpPr>
          <p:spPr>
            <a:xfrm>
              <a:off x="4440265"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34946" y="1437626"/>
              <a:ext cx="23128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WPR, 2018-2025</a:t>
              </a:r>
            </a:p>
          </p:txBody>
        </p:sp>
        <p:sp>
          <p:nvSpPr>
            <p:cNvPr id="58" name="pl58"/>
            <p:cNvSpPr/>
            <p:nvPr/>
          </p:nvSpPr>
          <p:spPr>
            <a:xfrm>
              <a:off x="5244722" y="362752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20054"/>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61258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10511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388125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3" name="pl63"/>
            <p:cNvSpPr/>
            <p:nvPr/>
          </p:nvSpPr>
          <p:spPr>
            <a:xfrm>
              <a:off x="5244722" y="337378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286632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358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185138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415636" y="2358853"/>
              <a:ext cx="3418272" cy="811948"/>
            </a:xfrm>
            <a:custGeom>
              <a:avLst/>
              <a:pathLst>
                <a:path w="3418272" h="811948">
                  <a:moveTo>
                    <a:pt x="0" y="202987"/>
                  </a:moveTo>
                  <a:lnTo>
                    <a:pt x="488324" y="0"/>
                  </a:lnTo>
                  <a:lnTo>
                    <a:pt x="976649" y="202987"/>
                  </a:lnTo>
                  <a:lnTo>
                    <a:pt x="1464973" y="811948"/>
                  </a:lnTo>
                  <a:lnTo>
                    <a:pt x="1953298" y="405974"/>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72" name="pl72"/>
            <p:cNvSpPr/>
            <p:nvPr/>
          </p:nvSpPr>
          <p:spPr>
            <a:xfrm>
              <a:off x="5415636" y="1749892"/>
              <a:ext cx="3418272" cy="1014935"/>
            </a:xfrm>
            <a:custGeom>
              <a:avLst/>
              <a:pathLst>
                <a:path w="3418272" h="1014935">
                  <a:moveTo>
                    <a:pt x="0" y="0"/>
                  </a:moveTo>
                  <a:lnTo>
                    <a:pt x="488324" y="608961"/>
                  </a:lnTo>
                  <a:lnTo>
                    <a:pt x="976649" y="608961"/>
                  </a:lnTo>
                  <a:lnTo>
                    <a:pt x="1464973" y="1014935"/>
                  </a:lnTo>
                  <a:lnTo>
                    <a:pt x="1953298" y="405974"/>
                  </a:lnTo>
                  <a:lnTo>
                    <a:pt x="2441622" y="405974"/>
                  </a:lnTo>
                  <a:lnTo>
                    <a:pt x="2929947" y="405974"/>
                  </a:lnTo>
                  <a:lnTo>
                    <a:pt x="3418272" y="0"/>
                  </a:lnTo>
                </a:path>
              </a:pathLst>
            </a:custGeom>
            <a:ln w="27101" cap="flat">
              <a:solidFill>
                <a:srgbClr val="F26829">
                  <a:alpha val="69803"/>
                </a:srgbClr>
              </a:solidFill>
              <a:prstDash val="solid"/>
              <a:round/>
            </a:ln>
          </p:spPr>
          <p:txBody>
            <a:bodyPr/>
            <a:lstStyle/>
            <a:p/>
          </p:txBody>
        </p:sp>
        <p:sp>
          <p:nvSpPr>
            <p:cNvPr id="73" name="pl73"/>
            <p:cNvSpPr/>
            <p:nvPr/>
          </p:nvSpPr>
          <p:spPr>
            <a:xfrm>
              <a:off x="5415636" y="2155866"/>
              <a:ext cx="3418272" cy="811948"/>
            </a:xfrm>
            <a:custGeom>
              <a:avLst/>
              <a:pathLst>
                <a:path w="3418272" h="811948">
                  <a:moveTo>
                    <a:pt x="0" y="405974"/>
                  </a:moveTo>
                  <a:lnTo>
                    <a:pt x="488324" y="202987"/>
                  </a:lnTo>
                  <a:lnTo>
                    <a:pt x="976649" y="608961"/>
                  </a:lnTo>
                  <a:lnTo>
                    <a:pt x="1464973" y="608961"/>
                  </a:lnTo>
                  <a:lnTo>
                    <a:pt x="1953298" y="0"/>
                  </a:lnTo>
                  <a:lnTo>
                    <a:pt x="2441622" y="811948"/>
                  </a:lnTo>
                  <a:lnTo>
                    <a:pt x="2929947" y="811948"/>
                  </a:lnTo>
                  <a:lnTo>
                    <a:pt x="3418272" y="405974"/>
                  </a:lnTo>
                </a:path>
              </a:pathLst>
            </a:custGeom>
            <a:ln w="27101" cap="flat">
              <a:solidFill>
                <a:srgbClr val="BD53BD">
                  <a:alpha val="69803"/>
                </a:srgbClr>
              </a:solidFill>
              <a:prstDash val="solid"/>
              <a:round/>
            </a:ln>
          </p:spPr>
          <p:txBody>
            <a:bodyPr/>
            <a:lstStyle/>
            <a:p/>
          </p:txBody>
        </p:sp>
        <p:sp>
          <p:nvSpPr>
            <p:cNvPr id="74" name="pl74"/>
            <p:cNvSpPr/>
            <p:nvPr/>
          </p:nvSpPr>
          <p:spPr>
            <a:xfrm>
              <a:off x="5415636" y="2358853"/>
              <a:ext cx="3418272" cy="405974"/>
            </a:xfrm>
            <a:custGeom>
              <a:avLst/>
              <a:pathLst>
                <a:path w="3418272" h="405974">
                  <a:moveTo>
                    <a:pt x="0" y="0"/>
                  </a:moveTo>
                  <a:lnTo>
                    <a:pt x="488324" y="0"/>
                  </a:lnTo>
                  <a:lnTo>
                    <a:pt x="976649" y="202987"/>
                  </a:lnTo>
                  <a:lnTo>
                    <a:pt x="1464973" y="202987"/>
                  </a:lnTo>
                  <a:lnTo>
                    <a:pt x="1953298" y="202987"/>
                  </a:lnTo>
                  <a:lnTo>
                    <a:pt x="2441622" y="202987"/>
                  </a:lnTo>
                  <a:lnTo>
                    <a:pt x="2929947" y="405974"/>
                  </a:lnTo>
                  <a:lnTo>
                    <a:pt x="3418272" y="405974"/>
                  </a:lnTo>
                </a:path>
              </a:pathLst>
            </a:custGeom>
            <a:ln w="27101" cap="flat">
              <a:solidFill>
                <a:srgbClr val="6363C0">
                  <a:alpha val="69803"/>
                </a:srgbClr>
              </a:solidFill>
              <a:prstDash val="solid"/>
              <a:round/>
            </a:ln>
          </p:spPr>
          <p:txBody>
            <a:bodyPr/>
            <a:lstStyle/>
            <a:p/>
          </p:txBody>
        </p:sp>
        <p:sp>
          <p:nvSpPr>
            <p:cNvPr id="75" name="pl75"/>
            <p:cNvSpPr/>
            <p:nvPr/>
          </p:nvSpPr>
          <p:spPr>
            <a:xfrm>
              <a:off x="5415636" y="2155866"/>
              <a:ext cx="3418272" cy="1623896"/>
            </a:xfrm>
            <a:custGeom>
              <a:avLst/>
              <a:pathLst>
                <a:path w="3418272" h="1623896">
                  <a:moveTo>
                    <a:pt x="0" y="405974"/>
                  </a:moveTo>
                  <a:lnTo>
                    <a:pt x="488324" y="202987"/>
                  </a:lnTo>
                  <a:lnTo>
                    <a:pt x="976649" y="1420909"/>
                  </a:lnTo>
                  <a:lnTo>
                    <a:pt x="1464973" y="1623896"/>
                  </a:lnTo>
                  <a:lnTo>
                    <a:pt x="1953298" y="202987"/>
                  </a:lnTo>
                  <a:lnTo>
                    <a:pt x="2441622" y="405974"/>
                  </a:lnTo>
                  <a:lnTo>
                    <a:pt x="2929947" y="0"/>
                  </a:lnTo>
                  <a:lnTo>
                    <a:pt x="3418272" y="0"/>
                  </a:lnTo>
                </a:path>
              </a:pathLst>
            </a:custGeom>
            <a:ln w="27101" cap="flat">
              <a:solidFill>
                <a:srgbClr val="008DC9">
                  <a:alpha val="69803"/>
                </a:srgbClr>
              </a:solidFill>
              <a:prstDash val="solid"/>
              <a:round/>
            </a:ln>
          </p:spPr>
          <p:txBody>
            <a:bodyPr/>
            <a:lstStyle/>
            <a:p/>
          </p:txBody>
        </p:sp>
        <p:sp>
          <p:nvSpPr>
            <p:cNvPr id="76" name="pl76"/>
            <p:cNvSpPr/>
            <p:nvPr/>
          </p:nvSpPr>
          <p:spPr>
            <a:xfrm>
              <a:off x="5415636" y="2358853"/>
              <a:ext cx="3418272" cy="1217922"/>
            </a:xfrm>
            <a:custGeom>
              <a:avLst/>
              <a:pathLst>
                <a:path w="3418272" h="1217922">
                  <a:moveTo>
                    <a:pt x="0" y="0"/>
                  </a:moveTo>
                  <a:lnTo>
                    <a:pt x="488324" y="0"/>
                  </a:lnTo>
                  <a:lnTo>
                    <a:pt x="976649" y="202987"/>
                  </a:lnTo>
                  <a:lnTo>
                    <a:pt x="1464973" y="1217922"/>
                  </a:lnTo>
                  <a:lnTo>
                    <a:pt x="1953298" y="0"/>
                  </a:lnTo>
                  <a:lnTo>
                    <a:pt x="2441622" y="811948"/>
                  </a:lnTo>
                  <a:lnTo>
                    <a:pt x="2929947" y="811948"/>
                  </a:lnTo>
                  <a:lnTo>
                    <a:pt x="3418272" y="811948"/>
                  </a:lnTo>
                </a:path>
              </a:pathLst>
            </a:custGeom>
            <a:ln w="27101" cap="flat">
              <a:solidFill>
                <a:srgbClr val="40BF73">
                  <a:alpha val="69803"/>
                </a:srgbClr>
              </a:solidFill>
              <a:prstDash val="solid"/>
              <a:round/>
            </a:ln>
          </p:spPr>
          <p:txBody>
            <a:bodyPr/>
            <a:lstStyle/>
            <a:p/>
          </p:txBody>
        </p:sp>
        <p:sp>
          <p:nvSpPr>
            <p:cNvPr id="77" name="pl77"/>
            <p:cNvSpPr/>
            <p:nvPr/>
          </p:nvSpPr>
          <p:spPr>
            <a:xfrm>
              <a:off x="5415636" y="2358853"/>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8" name="pl78"/>
            <p:cNvSpPr/>
            <p:nvPr/>
          </p:nvSpPr>
          <p:spPr>
            <a:xfrm>
              <a:off x="5415636" y="2358853"/>
              <a:ext cx="3418272" cy="1217922"/>
            </a:xfrm>
            <a:custGeom>
              <a:avLst/>
              <a:pathLst>
                <a:path w="3418272" h="1217922">
                  <a:moveTo>
                    <a:pt x="0" y="0"/>
                  </a:moveTo>
                  <a:lnTo>
                    <a:pt x="488324" y="0"/>
                  </a:lnTo>
                  <a:lnTo>
                    <a:pt x="976649" y="202987"/>
                  </a:lnTo>
                  <a:lnTo>
                    <a:pt x="1464973" y="1217922"/>
                  </a:lnTo>
                  <a:lnTo>
                    <a:pt x="1953298" y="0"/>
                  </a:lnTo>
                  <a:lnTo>
                    <a:pt x="2441622" y="811948"/>
                  </a:lnTo>
                  <a:lnTo>
                    <a:pt x="2929947" y="811948"/>
                  </a:lnTo>
                  <a:lnTo>
                    <a:pt x="3418272" y="811948"/>
                  </a:lnTo>
                </a:path>
              </a:pathLst>
            </a:custGeom>
            <a:ln w="65043" cap="flat">
              <a:solidFill>
                <a:srgbClr val="000000">
                  <a:alpha val="100000"/>
                </a:srgbClr>
              </a:solidFill>
              <a:prstDash val="solid"/>
              <a:round/>
            </a:ln>
          </p:spPr>
          <p:txBody>
            <a:bodyPr/>
            <a:lstStyle/>
            <a:p/>
          </p:txBody>
        </p:sp>
        <p:sp>
          <p:nvSpPr>
            <p:cNvPr id="79" name="pl79"/>
            <p:cNvSpPr/>
            <p:nvPr/>
          </p:nvSpPr>
          <p:spPr>
            <a:xfrm>
              <a:off x="5415636" y="2358853"/>
              <a:ext cx="3418272" cy="1217922"/>
            </a:xfrm>
            <a:custGeom>
              <a:avLst/>
              <a:pathLst>
                <a:path w="3418272" h="1217922">
                  <a:moveTo>
                    <a:pt x="0" y="0"/>
                  </a:moveTo>
                  <a:lnTo>
                    <a:pt x="488324" y="0"/>
                  </a:lnTo>
                  <a:lnTo>
                    <a:pt x="976649" y="202987"/>
                  </a:lnTo>
                  <a:lnTo>
                    <a:pt x="1464973" y="1217922"/>
                  </a:lnTo>
                  <a:lnTo>
                    <a:pt x="1953298" y="0"/>
                  </a:lnTo>
                  <a:lnTo>
                    <a:pt x="2441622" y="811948"/>
                  </a:lnTo>
                  <a:lnTo>
                    <a:pt x="2929947" y="811948"/>
                  </a:lnTo>
                  <a:lnTo>
                    <a:pt x="3418272" y="811948"/>
                  </a:lnTo>
                </a:path>
              </a:pathLst>
            </a:custGeom>
            <a:ln w="40651" cap="flat">
              <a:solidFill>
                <a:srgbClr val="40BF73">
                  <a:alpha val="100000"/>
                </a:srgbClr>
              </a:solidFill>
              <a:prstDash val="solid"/>
              <a:round/>
            </a:ln>
          </p:spPr>
          <p:txBody>
            <a:bodyPr/>
            <a:lstStyle/>
            <a:p/>
          </p:txBody>
        </p:sp>
        <p:sp>
          <p:nvSpPr>
            <p:cNvPr id="80" name="tx80"/>
            <p:cNvSpPr/>
            <p:nvPr/>
          </p:nvSpPr>
          <p:spPr>
            <a:xfrm>
              <a:off x="5385506"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5873831"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44096" y="238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6832421" y="33982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4" name="tx84"/>
            <p:cNvSpPr/>
            <p:nvPr/>
          </p:nvSpPr>
          <p:spPr>
            <a:xfrm>
              <a:off x="7338805"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7809070" y="29922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8297394" y="29922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8785719" y="29922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4963093" y="383576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89" name="tx89"/>
            <p:cNvSpPr/>
            <p:nvPr/>
          </p:nvSpPr>
          <p:spPr>
            <a:xfrm>
              <a:off x="4963093" y="332829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0" name="tx90"/>
            <p:cNvSpPr/>
            <p:nvPr/>
          </p:nvSpPr>
          <p:spPr>
            <a:xfrm>
              <a:off x="4963093" y="282082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1" name="tx91"/>
            <p:cNvSpPr/>
            <p:nvPr/>
          </p:nvSpPr>
          <p:spPr>
            <a:xfrm>
              <a:off x="5005430" y="231336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2" name="tx92"/>
            <p:cNvSpPr/>
            <p:nvPr/>
          </p:nvSpPr>
          <p:spPr>
            <a:xfrm>
              <a:off x="5005430" y="1805894"/>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3" name="tx93"/>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4" name="tx94"/>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5" name="tx95"/>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6" name="tx96"/>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7" name="tx97"/>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8" name="pl98"/>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9" name="pl99"/>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0" name="pl100"/>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1" name="pl101"/>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2" name="pl102"/>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3" name="pl103"/>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4" name="pl104"/>
            <p:cNvSpPr/>
            <p:nvPr/>
          </p:nvSpPr>
          <p:spPr>
            <a:xfrm>
              <a:off x="7470145"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05" name="tx105"/>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6" name="tx106"/>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7" name="tx107"/>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8" name="tx108"/>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9" name="tx109"/>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0" name="tx110"/>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1" name="tx11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2" name="pl112"/>
            <p:cNvSpPr/>
            <p:nvPr/>
          </p:nvSpPr>
          <p:spPr>
            <a:xfrm>
              <a:off x="236124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525273"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68930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85333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4325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60729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7132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79224" y="5795011"/>
              <a:ext cx="5193679" cy="101493"/>
            </a:xfrm>
            <a:prstGeom prst="rect">
              <a:avLst/>
            </a:prstGeom>
            <a:solidFill>
              <a:srgbClr val="40BF73">
                <a:alpha val="80000"/>
              </a:srgbClr>
            </a:solidFill>
          </p:spPr>
          <p:txBody>
            <a:bodyPr/>
            <a:lstStyle/>
            <a:p/>
          </p:txBody>
        </p:sp>
        <p:sp>
          <p:nvSpPr>
            <p:cNvPr id="124" name="rc124"/>
            <p:cNvSpPr/>
            <p:nvPr/>
          </p:nvSpPr>
          <p:spPr>
            <a:xfrm>
              <a:off x="1279224" y="5668144"/>
              <a:ext cx="6924905" cy="101493"/>
            </a:xfrm>
            <a:prstGeom prst="rect">
              <a:avLst/>
            </a:prstGeom>
            <a:solidFill>
              <a:srgbClr val="40BF73">
                <a:alpha val="80000"/>
              </a:srgbClr>
            </a:solidFill>
          </p:spPr>
          <p:txBody>
            <a:bodyPr/>
            <a:lstStyle/>
            <a:p/>
          </p:txBody>
        </p:sp>
        <p:sp>
          <p:nvSpPr>
            <p:cNvPr id="125" name="rc125"/>
            <p:cNvSpPr/>
            <p:nvPr/>
          </p:nvSpPr>
          <p:spPr>
            <a:xfrm>
              <a:off x="1279224" y="5541277"/>
              <a:ext cx="7357712" cy="101493"/>
            </a:xfrm>
            <a:prstGeom prst="rect">
              <a:avLst/>
            </a:prstGeom>
            <a:solidFill>
              <a:srgbClr val="40BF73">
                <a:alpha val="80000"/>
              </a:srgbClr>
            </a:solidFill>
          </p:spPr>
          <p:txBody>
            <a:bodyPr/>
            <a:lstStyle/>
            <a:p/>
          </p:txBody>
        </p:sp>
        <p:sp>
          <p:nvSpPr>
            <p:cNvPr id="126" name="tx126"/>
            <p:cNvSpPr/>
            <p:nvPr/>
          </p:nvSpPr>
          <p:spPr>
            <a:xfrm>
              <a:off x="6548204"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8279430"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8" name="tx128"/>
            <p:cNvSpPr/>
            <p:nvPr/>
          </p:nvSpPr>
          <p:spPr>
            <a:xfrm>
              <a:off x="871223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29" name="tx129"/>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3" name="tx133"/>
            <p:cNvSpPr/>
            <p:nvPr/>
          </p:nvSpPr>
          <p:spPr>
            <a:xfrm>
              <a:off x="326659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4" name="tx134"/>
            <p:cNvSpPr/>
            <p:nvPr/>
          </p:nvSpPr>
          <p:spPr>
            <a:xfrm>
              <a:off x="543062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5" name="tx135"/>
            <p:cNvSpPr/>
            <p:nvPr/>
          </p:nvSpPr>
          <p:spPr>
            <a:xfrm>
              <a:off x="759466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6" name="tx136"/>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7" name="tx137"/>
            <p:cNvSpPr/>
            <p:nvPr/>
          </p:nvSpPr>
          <p:spPr>
            <a:xfrm>
              <a:off x="911338" y="5305131"/>
              <a:ext cx="24481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WPR</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4 out of 6 WHO regions, with DTP1 coverage of 91%.
DTP1 coverage (91%) was 4 percentage points lower than in 2019 (95%).
This equates to 1.7 million zero-dose children in 2025 compared to 1.2 million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WPR, 1 out of 28 (4%) countries had DTP1 coverage below 70% in 2025. This was Papua New Guinea, which accounts for approximately 250,000 (1%) of the total annual cohort of surviving infants in the region.
There were 23 (82%) countries that achieved DTP1 of 90% or higher, accounting for 11.9 million (63%)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23 countries achieved at least 90% DTP1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3" name="pl23"/>
            <p:cNvSpPr/>
            <p:nvPr/>
          </p:nvSpPr>
          <p:spPr>
            <a:xfrm>
              <a:off x="830429" y="1444180"/>
              <a:ext cx="1461582" cy="32469"/>
            </a:xfrm>
            <a:custGeom>
              <a:avLst/>
              <a:pathLst>
                <a:path w="1461582" h="32469">
                  <a:moveTo>
                    <a:pt x="0" y="0"/>
                  </a:moveTo>
                  <a:lnTo>
                    <a:pt x="208797" y="0"/>
                  </a:lnTo>
                  <a:lnTo>
                    <a:pt x="417595" y="0"/>
                  </a:lnTo>
                  <a:lnTo>
                    <a:pt x="626392" y="0"/>
                  </a:lnTo>
                  <a:lnTo>
                    <a:pt x="835190" y="10823"/>
                  </a:lnTo>
                  <a:lnTo>
                    <a:pt x="1043987" y="10823"/>
                  </a:lnTo>
                  <a:lnTo>
                    <a:pt x="1252785" y="21646"/>
                  </a:lnTo>
                  <a:lnTo>
                    <a:pt x="1461582" y="32469"/>
                  </a:lnTo>
                </a:path>
              </a:pathLst>
            </a:custGeom>
            <a:ln w="40651" cap="flat">
              <a:solidFill>
                <a:srgbClr val="BEBEBE">
                  <a:alpha val="69803"/>
                </a:srgbClr>
              </a:solidFill>
              <a:prstDash val="solid"/>
              <a:round/>
            </a:ln>
          </p:spPr>
          <p:txBody>
            <a:bodyPr/>
            <a:lstStyle/>
            <a:p/>
          </p:txBody>
        </p:sp>
        <p:sp>
          <p:nvSpPr>
            <p:cNvPr id="24" name="pl24"/>
            <p:cNvSpPr/>
            <p:nvPr/>
          </p:nvSpPr>
          <p:spPr>
            <a:xfrm>
              <a:off x="830429" y="1444180"/>
              <a:ext cx="1461582" cy="32469"/>
            </a:xfrm>
            <a:custGeom>
              <a:avLst/>
              <a:pathLst>
                <a:path w="1461582" h="32469">
                  <a:moveTo>
                    <a:pt x="0" y="0"/>
                  </a:moveTo>
                  <a:lnTo>
                    <a:pt x="208797" y="0"/>
                  </a:lnTo>
                  <a:lnTo>
                    <a:pt x="417595" y="0"/>
                  </a:lnTo>
                  <a:lnTo>
                    <a:pt x="626392" y="0"/>
                  </a:lnTo>
                  <a:lnTo>
                    <a:pt x="835190" y="10823"/>
                  </a:lnTo>
                  <a:lnTo>
                    <a:pt x="1043987" y="10823"/>
                  </a:lnTo>
                  <a:lnTo>
                    <a:pt x="1252785" y="21646"/>
                  </a:lnTo>
                  <a:lnTo>
                    <a:pt x="1461582" y="32469"/>
                  </a:lnTo>
                </a:path>
              </a:pathLst>
            </a:custGeom>
            <a:ln w="35231" cap="flat">
              <a:solidFill>
                <a:srgbClr val="BEBEBE">
                  <a:alpha val="69803"/>
                </a:srgbClr>
              </a:solidFill>
              <a:prstDash val="solid"/>
              <a:round/>
            </a:ln>
          </p:spPr>
          <p:txBody>
            <a:bodyPr/>
            <a:lstStyle/>
            <a:p/>
          </p:txBody>
        </p:sp>
        <p:sp>
          <p:nvSpPr>
            <p:cNvPr id="25" name="pl25"/>
            <p:cNvSpPr/>
            <p:nvPr/>
          </p:nvSpPr>
          <p:spPr>
            <a:xfrm>
              <a:off x="83042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6" name="pl26"/>
            <p:cNvSpPr/>
            <p:nvPr/>
          </p:nvSpPr>
          <p:spPr>
            <a:xfrm>
              <a:off x="830429" y="1444180"/>
              <a:ext cx="1461582" cy="32469"/>
            </a:xfrm>
            <a:custGeom>
              <a:avLst/>
              <a:pathLst>
                <a:path w="1461582" h="32469">
                  <a:moveTo>
                    <a:pt x="0" y="0"/>
                  </a:moveTo>
                  <a:lnTo>
                    <a:pt x="208797" y="0"/>
                  </a:lnTo>
                  <a:lnTo>
                    <a:pt x="417595" y="0"/>
                  </a:lnTo>
                  <a:lnTo>
                    <a:pt x="626392" y="0"/>
                  </a:lnTo>
                  <a:lnTo>
                    <a:pt x="835190" y="10823"/>
                  </a:lnTo>
                  <a:lnTo>
                    <a:pt x="1043987" y="10823"/>
                  </a:lnTo>
                  <a:lnTo>
                    <a:pt x="1252785" y="21646"/>
                  </a:lnTo>
                  <a:lnTo>
                    <a:pt x="1461582" y="32469"/>
                  </a:lnTo>
                </a:path>
              </a:pathLst>
            </a:custGeom>
            <a:ln w="40651" cap="flat">
              <a:solidFill>
                <a:srgbClr val="000000">
                  <a:alpha val="100000"/>
                </a:srgbClr>
              </a:solidFill>
              <a:prstDash val="solid"/>
              <a:round/>
            </a:ln>
          </p:spPr>
          <p:txBody>
            <a:bodyPr/>
            <a:lstStyle/>
            <a:p/>
          </p:txBody>
        </p:sp>
        <p:sp>
          <p:nvSpPr>
            <p:cNvPr id="27" name="pl27"/>
            <p:cNvSpPr/>
            <p:nvPr/>
          </p:nvSpPr>
          <p:spPr>
            <a:xfrm>
              <a:off x="830429" y="1444180"/>
              <a:ext cx="1461582" cy="32469"/>
            </a:xfrm>
            <a:custGeom>
              <a:avLst/>
              <a:pathLst>
                <a:path w="1461582" h="32469">
                  <a:moveTo>
                    <a:pt x="0" y="0"/>
                  </a:moveTo>
                  <a:lnTo>
                    <a:pt x="208797" y="0"/>
                  </a:lnTo>
                  <a:lnTo>
                    <a:pt x="417595" y="0"/>
                  </a:lnTo>
                  <a:lnTo>
                    <a:pt x="626392" y="0"/>
                  </a:lnTo>
                  <a:lnTo>
                    <a:pt x="835190" y="10823"/>
                  </a:lnTo>
                  <a:lnTo>
                    <a:pt x="1043987" y="10823"/>
                  </a:lnTo>
                  <a:lnTo>
                    <a:pt x="1252785" y="21646"/>
                  </a:lnTo>
                  <a:lnTo>
                    <a:pt x="1461582" y="32469"/>
                  </a:lnTo>
                </a:path>
              </a:pathLst>
            </a:custGeom>
            <a:ln w="35231" cap="flat">
              <a:solidFill>
                <a:srgbClr val="1CABE2">
                  <a:alpha val="100000"/>
                </a:srgbClr>
              </a:solidFill>
              <a:prstDash val="solid"/>
              <a:round/>
            </a:ln>
          </p:spPr>
          <p:txBody>
            <a:bodyPr/>
            <a:lstStyle/>
            <a:p/>
          </p:txBody>
        </p:sp>
        <p:sp>
          <p:nvSpPr>
            <p:cNvPr id="28" name="tx28"/>
            <p:cNvSpPr/>
            <p:nvPr/>
          </p:nvSpPr>
          <p:spPr>
            <a:xfrm>
              <a:off x="770170"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978968"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 name="tx30"/>
            <p:cNvSpPr/>
            <p:nvPr/>
          </p:nvSpPr>
          <p:spPr>
            <a:xfrm>
              <a:off x="1187765"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1396563"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1605360" y="1276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tx33"/>
            <p:cNvSpPr/>
            <p:nvPr/>
          </p:nvSpPr>
          <p:spPr>
            <a:xfrm>
              <a:off x="1814158" y="1276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2022955"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tx35"/>
            <p:cNvSpPr/>
            <p:nvPr/>
          </p:nvSpPr>
          <p:spPr>
            <a:xfrm>
              <a:off x="2231753"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4" name="pl54"/>
            <p:cNvSpPr/>
            <p:nvPr/>
          </p:nvSpPr>
          <p:spPr>
            <a:xfrm>
              <a:off x="830429" y="2685377"/>
              <a:ext cx="1461582" cy="86584"/>
            </a:xfrm>
            <a:custGeom>
              <a:avLst/>
              <a:pathLst>
                <a:path w="1461582" h="86584">
                  <a:moveTo>
                    <a:pt x="0" y="0"/>
                  </a:moveTo>
                  <a:lnTo>
                    <a:pt x="208797" y="10823"/>
                  </a:lnTo>
                  <a:lnTo>
                    <a:pt x="417595" y="32469"/>
                  </a:lnTo>
                  <a:lnTo>
                    <a:pt x="626392" y="0"/>
                  </a:lnTo>
                  <a:lnTo>
                    <a:pt x="835190" y="0"/>
                  </a:lnTo>
                  <a:lnTo>
                    <a:pt x="1043987" y="10823"/>
                  </a:lnTo>
                  <a:lnTo>
                    <a:pt x="1252785" y="0"/>
                  </a:lnTo>
                  <a:lnTo>
                    <a:pt x="1461582" y="86584"/>
                  </a:lnTo>
                </a:path>
              </a:pathLst>
            </a:custGeom>
            <a:ln w="40651" cap="flat">
              <a:solidFill>
                <a:srgbClr val="BEBEBE">
                  <a:alpha val="69803"/>
                </a:srgbClr>
              </a:solidFill>
              <a:prstDash val="solid"/>
              <a:round/>
            </a:ln>
          </p:spPr>
          <p:txBody>
            <a:bodyPr/>
            <a:lstStyle/>
            <a:p/>
          </p:txBody>
        </p:sp>
        <p:sp>
          <p:nvSpPr>
            <p:cNvPr id="55" name="pl55"/>
            <p:cNvSpPr/>
            <p:nvPr/>
          </p:nvSpPr>
          <p:spPr>
            <a:xfrm>
              <a:off x="830429" y="2685377"/>
              <a:ext cx="1461582" cy="86584"/>
            </a:xfrm>
            <a:custGeom>
              <a:avLst/>
              <a:pathLst>
                <a:path w="1461582" h="86584">
                  <a:moveTo>
                    <a:pt x="0" y="0"/>
                  </a:moveTo>
                  <a:lnTo>
                    <a:pt x="208797" y="10823"/>
                  </a:lnTo>
                  <a:lnTo>
                    <a:pt x="417595" y="32469"/>
                  </a:lnTo>
                  <a:lnTo>
                    <a:pt x="626392" y="0"/>
                  </a:lnTo>
                  <a:lnTo>
                    <a:pt x="835190" y="0"/>
                  </a:lnTo>
                  <a:lnTo>
                    <a:pt x="1043987" y="10823"/>
                  </a:lnTo>
                  <a:lnTo>
                    <a:pt x="1252785" y="0"/>
                  </a:lnTo>
                  <a:lnTo>
                    <a:pt x="1461582" y="86584"/>
                  </a:lnTo>
                </a:path>
              </a:pathLst>
            </a:custGeom>
            <a:ln w="35231" cap="flat">
              <a:solidFill>
                <a:srgbClr val="BEBEBE">
                  <a:alpha val="69803"/>
                </a:srgbClr>
              </a:solidFill>
              <a:prstDash val="solid"/>
              <a:round/>
            </a:ln>
          </p:spPr>
          <p:txBody>
            <a:bodyPr/>
            <a:lstStyle/>
            <a:p/>
          </p:txBody>
        </p:sp>
        <p:sp>
          <p:nvSpPr>
            <p:cNvPr id="56" name="pl56"/>
            <p:cNvSpPr/>
            <p:nvPr/>
          </p:nvSpPr>
          <p:spPr>
            <a:xfrm>
              <a:off x="83042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7" name="pl57"/>
            <p:cNvSpPr/>
            <p:nvPr/>
          </p:nvSpPr>
          <p:spPr>
            <a:xfrm>
              <a:off x="830429" y="2685377"/>
              <a:ext cx="1461582" cy="86584"/>
            </a:xfrm>
            <a:custGeom>
              <a:avLst/>
              <a:pathLst>
                <a:path w="1461582" h="86584">
                  <a:moveTo>
                    <a:pt x="0" y="0"/>
                  </a:moveTo>
                  <a:lnTo>
                    <a:pt x="208797" y="10823"/>
                  </a:lnTo>
                  <a:lnTo>
                    <a:pt x="417595" y="32469"/>
                  </a:lnTo>
                  <a:lnTo>
                    <a:pt x="626392" y="0"/>
                  </a:lnTo>
                  <a:lnTo>
                    <a:pt x="835190" y="0"/>
                  </a:lnTo>
                  <a:lnTo>
                    <a:pt x="1043987" y="10823"/>
                  </a:lnTo>
                  <a:lnTo>
                    <a:pt x="1252785" y="0"/>
                  </a:lnTo>
                  <a:lnTo>
                    <a:pt x="1461582" y="86584"/>
                  </a:lnTo>
                </a:path>
              </a:pathLst>
            </a:custGeom>
            <a:ln w="40651" cap="flat">
              <a:solidFill>
                <a:srgbClr val="000000">
                  <a:alpha val="100000"/>
                </a:srgbClr>
              </a:solidFill>
              <a:prstDash val="solid"/>
              <a:round/>
            </a:ln>
          </p:spPr>
          <p:txBody>
            <a:bodyPr/>
            <a:lstStyle/>
            <a:p/>
          </p:txBody>
        </p:sp>
        <p:sp>
          <p:nvSpPr>
            <p:cNvPr id="58" name="pl58"/>
            <p:cNvSpPr/>
            <p:nvPr/>
          </p:nvSpPr>
          <p:spPr>
            <a:xfrm>
              <a:off x="830429" y="2685377"/>
              <a:ext cx="1461582" cy="86584"/>
            </a:xfrm>
            <a:custGeom>
              <a:avLst/>
              <a:pathLst>
                <a:path w="1461582" h="86584">
                  <a:moveTo>
                    <a:pt x="0" y="0"/>
                  </a:moveTo>
                  <a:lnTo>
                    <a:pt x="208797" y="10823"/>
                  </a:lnTo>
                  <a:lnTo>
                    <a:pt x="417595" y="32469"/>
                  </a:lnTo>
                  <a:lnTo>
                    <a:pt x="626392" y="0"/>
                  </a:lnTo>
                  <a:lnTo>
                    <a:pt x="835190" y="0"/>
                  </a:lnTo>
                  <a:lnTo>
                    <a:pt x="1043987" y="10823"/>
                  </a:lnTo>
                  <a:lnTo>
                    <a:pt x="1252785" y="0"/>
                  </a:lnTo>
                  <a:lnTo>
                    <a:pt x="1461582" y="86584"/>
                  </a:lnTo>
                </a:path>
              </a:pathLst>
            </a:custGeom>
            <a:ln w="35231" cap="flat">
              <a:solidFill>
                <a:srgbClr val="1CABE2">
                  <a:alpha val="100000"/>
                </a:srgbClr>
              </a:solidFill>
              <a:prstDash val="solid"/>
              <a:round/>
            </a:ln>
          </p:spPr>
          <p:txBody>
            <a:bodyPr/>
            <a:lstStyle/>
            <a:p/>
          </p:txBody>
        </p:sp>
        <p:sp>
          <p:nvSpPr>
            <p:cNvPr id="59" name="tx59"/>
            <p:cNvSpPr/>
            <p:nvPr/>
          </p:nvSpPr>
          <p:spPr>
            <a:xfrm>
              <a:off x="770170"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978968"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 name="tx61"/>
            <p:cNvSpPr/>
            <p:nvPr/>
          </p:nvSpPr>
          <p:spPr>
            <a:xfrm>
              <a:off x="1187765"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 name="tx62"/>
            <p:cNvSpPr/>
            <p:nvPr/>
          </p:nvSpPr>
          <p:spPr>
            <a:xfrm>
              <a:off x="1396563"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tx63"/>
            <p:cNvSpPr/>
            <p:nvPr/>
          </p:nvSpPr>
          <p:spPr>
            <a:xfrm>
              <a:off x="1605360"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 name="tx64"/>
            <p:cNvSpPr/>
            <p:nvPr/>
          </p:nvSpPr>
          <p:spPr>
            <a:xfrm>
              <a:off x="1814158"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 name="tx65"/>
            <p:cNvSpPr/>
            <p:nvPr/>
          </p:nvSpPr>
          <p:spPr>
            <a:xfrm>
              <a:off x="2022955"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 name="tx66"/>
            <p:cNvSpPr/>
            <p:nvPr/>
          </p:nvSpPr>
          <p:spPr>
            <a:xfrm>
              <a:off x="2231753" y="25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85" name="pl85"/>
            <p:cNvSpPr/>
            <p:nvPr/>
          </p:nvSpPr>
          <p:spPr>
            <a:xfrm>
              <a:off x="830429" y="398069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398069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88" name="pl88"/>
            <p:cNvSpPr/>
            <p:nvPr/>
          </p:nvSpPr>
          <p:spPr>
            <a:xfrm>
              <a:off x="830429" y="398069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3980690"/>
              <a:ext cx="1461582" cy="64938"/>
            </a:xfrm>
            <a:custGeom>
              <a:avLst/>
              <a:pathLst>
                <a:path w="1461582" h="64938">
                  <a:moveTo>
                    <a:pt x="0" y="10823"/>
                  </a:moveTo>
                  <a:lnTo>
                    <a:pt x="208797" y="10823"/>
                  </a:lnTo>
                  <a:lnTo>
                    <a:pt x="417595" y="0"/>
                  </a:lnTo>
                  <a:lnTo>
                    <a:pt x="626392" y="32469"/>
                  </a:lnTo>
                  <a:lnTo>
                    <a:pt x="835190" y="64938"/>
                  </a:lnTo>
                  <a:lnTo>
                    <a:pt x="1043987" y="0"/>
                  </a:lnTo>
                  <a:lnTo>
                    <a:pt x="1252785" y="21646"/>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 name="tx91"/>
            <p:cNvSpPr/>
            <p:nvPr/>
          </p:nvSpPr>
          <p:spPr>
            <a:xfrm>
              <a:off x="978968"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 name="tx92"/>
            <p:cNvSpPr/>
            <p:nvPr/>
          </p:nvSpPr>
          <p:spPr>
            <a:xfrm>
              <a:off x="1187765"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 name="tx93"/>
            <p:cNvSpPr/>
            <p:nvPr/>
          </p:nvSpPr>
          <p:spPr>
            <a:xfrm>
              <a:off x="139656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 name="tx94"/>
            <p:cNvSpPr/>
            <p:nvPr/>
          </p:nvSpPr>
          <p:spPr>
            <a:xfrm>
              <a:off x="1605360" y="3867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 name="tx95"/>
            <p:cNvSpPr/>
            <p:nvPr/>
          </p:nvSpPr>
          <p:spPr>
            <a:xfrm>
              <a:off x="1814158"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 name="tx96"/>
            <p:cNvSpPr/>
            <p:nvPr/>
          </p:nvSpPr>
          <p:spPr>
            <a:xfrm>
              <a:off x="2022955" y="3823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 name="tx97"/>
            <p:cNvSpPr/>
            <p:nvPr/>
          </p:nvSpPr>
          <p:spPr>
            <a:xfrm>
              <a:off x="223175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16" name="pl116"/>
            <p:cNvSpPr/>
            <p:nvPr/>
          </p:nvSpPr>
          <p:spPr>
            <a:xfrm>
              <a:off x="830429" y="578468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117" name="pl117"/>
            <p:cNvSpPr/>
            <p:nvPr/>
          </p:nvSpPr>
          <p:spPr>
            <a:xfrm>
              <a:off x="830429" y="578468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118" name="pl118"/>
            <p:cNvSpPr/>
            <p:nvPr/>
          </p:nvSpPr>
          <p:spPr>
            <a:xfrm>
              <a:off x="83042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78468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78468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671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2" name="tx122"/>
            <p:cNvSpPr/>
            <p:nvPr/>
          </p:nvSpPr>
          <p:spPr>
            <a:xfrm>
              <a:off x="978968" y="5671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3" name="tx123"/>
            <p:cNvSpPr/>
            <p:nvPr/>
          </p:nvSpPr>
          <p:spPr>
            <a:xfrm>
              <a:off x="1187765" y="5606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24" name="tx124"/>
            <p:cNvSpPr/>
            <p:nvPr/>
          </p:nvSpPr>
          <p:spPr>
            <a:xfrm>
              <a:off x="1396563" y="5703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25" name="tx125"/>
            <p:cNvSpPr/>
            <p:nvPr/>
          </p:nvSpPr>
          <p:spPr>
            <a:xfrm>
              <a:off x="1605360" y="5638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26" name="tx126"/>
            <p:cNvSpPr/>
            <p:nvPr/>
          </p:nvSpPr>
          <p:spPr>
            <a:xfrm>
              <a:off x="1814158" y="5660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27" name="tx127"/>
            <p:cNvSpPr/>
            <p:nvPr/>
          </p:nvSpPr>
          <p:spPr>
            <a:xfrm>
              <a:off x="2022955"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28" name="tx128"/>
            <p:cNvSpPr/>
            <p:nvPr/>
          </p:nvSpPr>
          <p:spPr>
            <a:xfrm>
              <a:off x="2231753"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65826"/>
              <a:ext cx="1461582" cy="64938"/>
            </a:xfrm>
            <a:custGeom>
              <a:avLst/>
              <a:pathLst>
                <a:path w="1461582" h="64938">
                  <a:moveTo>
                    <a:pt x="0" y="0"/>
                  </a:moveTo>
                  <a:lnTo>
                    <a:pt x="208797" y="0"/>
                  </a:lnTo>
                  <a:lnTo>
                    <a:pt x="417595" y="10823"/>
                  </a:lnTo>
                  <a:lnTo>
                    <a:pt x="626392" y="10823"/>
                  </a:lnTo>
                  <a:lnTo>
                    <a:pt x="835190" y="10823"/>
                  </a:lnTo>
                  <a:lnTo>
                    <a:pt x="1043987" y="0"/>
                  </a:lnTo>
                  <a:lnTo>
                    <a:pt x="1252785" y="32469"/>
                  </a:lnTo>
                  <a:lnTo>
                    <a:pt x="1461582" y="64938"/>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3" name="tx153"/>
            <p:cNvSpPr/>
            <p:nvPr/>
          </p:nvSpPr>
          <p:spPr>
            <a:xfrm>
              <a:off x="2656297"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4" name="tx154"/>
            <p:cNvSpPr/>
            <p:nvPr/>
          </p:nvSpPr>
          <p:spPr>
            <a:xfrm>
              <a:off x="2865095"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5" name="tx155"/>
            <p:cNvSpPr/>
            <p:nvPr/>
          </p:nvSpPr>
          <p:spPr>
            <a:xfrm>
              <a:off x="3073892"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6" name="tx156"/>
            <p:cNvSpPr/>
            <p:nvPr/>
          </p:nvSpPr>
          <p:spPr>
            <a:xfrm>
              <a:off x="3282690"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7" name="tx157"/>
            <p:cNvSpPr/>
            <p:nvPr/>
          </p:nvSpPr>
          <p:spPr>
            <a:xfrm>
              <a:off x="3491488" y="1287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 name="tx158"/>
            <p:cNvSpPr/>
            <p:nvPr/>
          </p:nvSpPr>
          <p:spPr>
            <a:xfrm>
              <a:off x="3700285"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9" name="tx159"/>
            <p:cNvSpPr/>
            <p:nvPr/>
          </p:nvSpPr>
          <p:spPr>
            <a:xfrm>
              <a:off x="3909083" y="1352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685377"/>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685377"/>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685377"/>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685377"/>
              <a:ext cx="1461582" cy="32469"/>
            </a:xfrm>
            <a:custGeom>
              <a:avLst/>
              <a:pathLst>
                <a:path w="1461582" h="32469">
                  <a:moveTo>
                    <a:pt x="0" y="32469"/>
                  </a:moveTo>
                  <a:lnTo>
                    <a:pt x="208797" y="21646"/>
                  </a:lnTo>
                  <a:lnTo>
                    <a:pt x="417595" y="0"/>
                  </a:lnTo>
                  <a:lnTo>
                    <a:pt x="626392" y="10823"/>
                  </a:lnTo>
                  <a:lnTo>
                    <a:pt x="835190" y="32469"/>
                  </a:lnTo>
                  <a:lnTo>
                    <a:pt x="1043987" y="0"/>
                  </a:lnTo>
                  <a:lnTo>
                    <a:pt x="1252785" y="32469"/>
                  </a:lnTo>
                  <a:lnTo>
                    <a:pt x="1461582" y="21646"/>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4" name="tx184"/>
            <p:cNvSpPr/>
            <p:nvPr/>
          </p:nvSpPr>
          <p:spPr>
            <a:xfrm>
              <a:off x="2656297"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5" name="tx185"/>
            <p:cNvSpPr/>
            <p:nvPr/>
          </p:nvSpPr>
          <p:spPr>
            <a:xfrm>
              <a:off x="2865095"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6" name="tx186"/>
            <p:cNvSpPr/>
            <p:nvPr/>
          </p:nvSpPr>
          <p:spPr>
            <a:xfrm>
              <a:off x="3073892"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7" name="tx187"/>
            <p:cNvSpPr/>
            <p:nvPr/>
          </p:nvSpPr>
          <p:spPr>
            <a:xfrm>
              <a:off x="3282690"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8" name="tx188"/>
            <p:cNvSpPr/>
            <p:nvPr/>
          </p:nvSpPr>
          <p:spPr>
            <a:xfrm>
              <a:off x="3491488"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9" name="tx189"/>
            <p:cNvSpPr/>
            <p:nvPr/>
          </p:nvSpPr>
          <p:spPr>
            <a:xfrm>
              <a:off x="3700285"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0" name="tx190"/>
            <p:cNvSpPr/>
            <p:nvPr/>
          </p:nvSpPr>
          <p:spPr>
            <a:xfrm>
              <a:off x="3909083"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96986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96986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96986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969867"/>
              <a:ext cx="1461582" cy="21646"/>
            </a:xfrm>
            <a:custGeom>
              <a:avLst/>
              <a:pathLst>
                <a:path w="1461582" h="21646">
                  <a:moveTo>
                    <a:pt x="0" y="0"/>
                  </a:moveTo>
                  <a:lnTo>
                    <a:pt x="208797" y="0"/>
                  </a:lnTo>
                  <a:lnTo>
                    <a:pt x="417595" y="10823"/>
                  </a:lnTo>
                  <a:lnTo>
                    <a:pt x="626392" y="21646"/>
                  </a:lnTo>
                  <a:lnTo>
                    <a:pt x="835190" y="21646"/>
                  </a:lnTo>
                  <a:lnTo>
                    <a:pt x="1043987" y="10823"/>
                  </a:lnTo>
                  <a:lnTo>
                    <a:pt x="1252785" y="21646"/>
                  </a:lnTo>
                  <a:lnTo>
                    <a:pt x="1461582" y="2164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tx215"/>
            <p:cNvSpPr/>
            <p:nvPr/>
          </p:nvSpPr>
          <p:spPr>
            <a:xfrm>
              <a:off x="265629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6" name="tx216"/>
            <p:cNvSpPr/>
            <p:nvPr/>
          </p:nvSpPr>
          <p:spPr>
            <a:xfrm>
              <a:off x="2865095"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7" name="tx217"/>
            <p:cNvSpPr/>
            <p:nvPr/>
          </p:nvSpPr>
          <p:spPr>
            <a:xfrm>
              <a:off x="3073892"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8" name="tx218"/>
            <p:cNvSpPr/>
            <p:nvPr/>
          </p:nvSpPr>
          <p:spPr>
            <a:xfrm>
              <a:off x="3282690"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9" name="tx219"/>
            <p:cNvSpPr/>
            <p:nvPr/>
          </p:nvSpPr>
          <p:spPr>
            <a:xfrm>
              <a:off x="3491488"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0" name="tx220"/>
            <p:cNvSpPr/>
            <p:nvPr/>
          </p:nvSpPr>
          <p:spPr>
            <a:xfrm>
              <a:off x="3700285"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1" name="tx221"/>
            <p:cNvSpPr/>
            <p:nvPr/>
          </p:nvSpPr>
          <p:spPr>
            <a:xfrm>
              <a:off x="3909083" y="3812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4094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4094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4094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40942"/>
              <a:ext cx="1461582" cy="227283"/>
            </a:xfrm>
            <a:custGeom>
              <a:avLst/>
              <a:pathLst>
                <a:path w="1461582" h="227283">
                  <a:moveTo>
                    <a:pt x="0" y="43292"/>
                  </a:moveTo>
                  <a:lnTo>
                    <a:pt x="208797" y="43292"/>
                  </a:lnTo>
                  <a:lnTo>
                    <a:pt x="417595" y="43292"/>
                  </a:lnTo>
                  <a:lnTo>
                    <a:pt x="626392" y="227283"/>
                  </a:lnTo>
                  <a:lnTo>
                    <a:pt x="835190" y="43292"/>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6" name="tx246"/>
            <p:cNvSpPr/>
            <p:nvPr/>
          </p:nvSpPr>
          <p:spPr>
            <a:xfrm>
              <a:off x="2656297"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7" name="tx247"/>
            <p:cNvSpPr/>
            <p:nvPr/>
          </p:nvSpPr>
          <p:spPr>
            <a:xfrm>
              <a:off x="2865095"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8" name="tx248"/>
            <p:cNvSpPr/>
            <p:nvPr/>
          </p:nvSpPr>
          <p:spPr>
            <a:xfrm>
              <a:off x="307389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9" name="tx249"/>
            <p:cNvSpPr/>
            <p:nvPr/>
          </p:nvSpPr>
          <p:spPr>
            <a:xfrm>
              <a:off x="328269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0" name="tx250"/>
            <p:cNvSpPr/>
            <p:nvPr/>
          </p:nvSpPr>
          <p:spPr>
            <a:xfrm>
              <a:off x="3491488"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1" name="tx251"/>
            <p:cNvSpPr/>
            <p:nvPr/>
          </p:nvSpPr>
          <p:spPr>
            <a:xfrm>
              <a:off x="3700285" y="5259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2" name="tx252"/>
            <p:cNvSpPr/>
            <p:nvPr/>
          </p:nvSpPr>
          <p:spPr>
            <a:xfrm>
              <a:off x="3909083" y="52922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400888"/>
              <a:ext cx="1461582" cy="21646"/>
            </a:xfrm>
            <a:custGeom>
              <a:avLst/>
              <a:pathLst>
                <a:path w="1461582" h="21646">
                  <a:moveTo>
                    <a:pt x="0" y="0"/>
                  </a:moveTo>
                  <a:lnTo>
                    <a:pt x="208797" y="0"/>
                  </a:lnTo>
                  <a:lnTo>
                    <a:pt x="417595" y="0"/>
                  </a:lnTo>
                  <a:lnTo>
                    <a:pt x="626392" y="0"/>
                  </a:lnTo>
                  <a:lnTo>
                    <a:pt x="835190" y="0"/>
                  </a:lnTo>
                  <a:lnTo>
                    <a:pt x="1043987" y="21646"/>
                  </a:lnTo>
                  <a:lnTo>
                    <a:pt x="1252785" y="21646"/>
                  </a:lnTo>
                  <a:lnTo>
                    <a:pt x="1461582" y="21646"/>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7" name="tx277"/>
            <p:cNvSpPr/>
            <p:nvPr/>
          </p:nvSpPr>
          <p:spPr>
            <a:xfrm>
              <a:off x="4333627"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8" name="tx278"/>
            <p:cNvSpPr/>
            <p:nvPr/>
          </p:nvSpPr>
          <p:spPr>
            <a:xfrm>
              <a:off x="4542425"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9" name="tx279"/>
            <p:cNvSpPr/>
            <p:nvPr/>
          </p:nvSpPr>
          <p:spPr>
            <a:xfrm>
              <a:off x="4751222"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0" name="tx280"/>
            <p:cNvSpPr/>
            <p:nvPr/>
          </p:nvSpPr>
          <p:spPr>
            <a:xfrm>
              <a:off x="4960020"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1" name="tx281"/>
            <p:cNvSpPr/>
            <p:nvPr/>
          </p:nvSpPr>
          <p:spPr>
            <a:xfrm>
              <a:off x="5168817"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2" name="tx282"/>
            <p:cNvSpPr/>
            <p:nvPr/>
          </p:nvSpPr>
          <p:spPr>
            <a:xfrm>
              <a:off x="537761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3" name="tx283"/>
            <p:cNvSpPr/>
            <p:nvPr/>
          </p:nvSpPr>
          <p:spPr>
            <a:xfrm>
              <a:off x="5586413"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8" name="tx308"/>
            <p:cNvSpPr/>
            <p:nvPr/>
          </p:nvSpPr>
          <p:spPr>
            <a:xfrm>
              <a:off x="433362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9" name="tx309"/>
            <p:cNvSpPr/>
            <p:nvPr/>
          </p:nvSpPr>
          <p:spPr>
            <a:xfrm>
              <a:off x="454242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0" name="tx310"/>
            <p:cNvSpPr/>
            <p:nvPr/>
          </p:nvSpPr>
          <p:spPr>
            <a:xfrm>
              <a:off x="475122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1" name="tx311"/>
            <p:cNvSpPr/>
            <p:nvPr/>
          </p:nvSpPr>
          <p:spPr>
            <a:xfrm>
              <a:off x="496002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2" name="tx312"/>
            <p:cNvSpPr/>
            <p:nvPr/>
          </p:nvSpPr>
          <p:spPr>
            <a:xfrm>
              <a:off x="516881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69867"/>
              <a:ext cx="1461582" cy="43292"/>
            </a:xfrm>
            <a:custGeom>
              <a:avLst/>
              <a:pathLst>
                <a:path w="1461582" h="43292">
                  <a:moveTo>
                    <a:pt x="0" y="0"/>
                  </a:moveTo>
                  <a:lnTo>
                    <a:pt x="208797" y="0"/>
                  </a:lnTo>
                  <a:lnTo>
                    <a:pt x="417595" y="0"/>
                  </a:lnTo>
                  <a:lnTo>
                    <a:pt x="626392" y="0"/>
                  </a:lnTo>
                  <a:lnTo>
                    <a:pt x="835190" y="0"/>
                  </a:lnTo>
                  <a:lnTo>
                    <a:pt x="1043987" y="10823"/>
                  </a:lnTo>
                  <a:lnTo>
                    <a:pt x="1252785" y="32469"/>
                  </a:lnTo>
                  <a:lnTo>
                    <a:pt x="1461582" y="43292"/>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9" name="tx339"/>
            <p:cNvSpPr/>
            <p:nvPr/>
          </p:nvSpPr>
          <p:spPr>
            <a:xfrm>
              <a:off x="433362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0" name="tx340"/>
            <p:cNvSpPr/>
            <p:nvPr/>
          </p:nvSpPr>
          <p:spPr>
            <a:xfrm>
              <a:off x="454242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1" name="tx341"/>
            <p:cNvSpPr/>
            <p:nvPr/>
          </p:nvSpPr>
          <p:spPr>
            <a:xfrm>
              <a:off x="4751222"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2" name="tx342"/>
            <p:cNvSpPr/>
            <p:nvPr/>
          </p:nvSpPr>
          <p:spPr>
            <a:xfrm>
              <a:off x="496002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802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4" name="tx344"/>
            <p:cNvSpPr/>
            <p:nvPr/>
          </p:nvSpPr>
          <p:spPr>
            <a:xfrm>
              <a:off x="5377615" y="3823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5" name="tx345"/>
            <p:cNvSpPr/>
            <p:nvPr/>
          </p:nvSpPr>
          <p:spPr>
            <a:xfrm>
              <a:off x="5586413"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54357"/>
              <a:ext cx="1461582" cy="140699"/>
            </a:xfrm>
            <a:custGeom>
              <a:avLst/>
              <a:pathLst>
                <a:path w="1461582" h="140699">
                  <a:moveTo>
                    <a:pt x="0" y="140699"/>
                  </a:moveTo>
                  <a:lnTo>
                    <a:pt x="208797" y="0"/>
                  </a:lnTo>
                  <a:lnTo>
                    <a:pt x="417595" y="10823"/>
                  </a:lnTo>
                  <a:lnTo>
                    <a:pt x="626392" y="43292"/>
                  </a:lnTo>
                  <a:lnTo>
                    <a:pt x="835190" y="0"/>
                  </a:lnTo>
                  <a:lnTo>
                    <a:pt x="1043987" y="75761"/>
                  </a:lnTo>
                  <a:lnTo>
                    <a:pt x="1252785" y="86584"/>
                  </a:lnTo>
                  <a:lnTo>
                    <a:pt x="1461582" y="86584"/>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216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0" name="tx370"/>
            <p:cNvSpPr/>
            <p:nvPr/>
          </p:nvSpPr>
          <p:spPr>
            <a:xfrm>
              <a:off x="433362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71" name="tx371"/>
            <p:cNvSpPr/>
            <p:nvPr/>
          </p:nvSpPr>
          <p:spPr>
            <a:xfrm>
              <a:off x="4542425" y="5086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2" name="tx372"/>
            <p:cNvSpPr/>
            <p:nvPr/>
          </p:nvSpPr>
          <p:spPr>
            <a:xfrm>
              <a:off x="4751222" y="5119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3" name="tx373"/>
            <p:cNvSpPr/>
            <p:nvPr/>
          </p:nvSpPr>
          <p:spPr>
            <a:xfrm>
              <a:off x="496002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74" name="tx374"/>
            <p:cNvSpPr/>
            <p:nvPr/>
          </p:nvSpPr>
          <p:spPr>
            <a:xfrm>
              <a:off x="5168817" y="5151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5" name="tx375"/>
            <p:cNvSpPr/>
            <p:nvPr/>
          </p:nvSpPr>
          <p:spPr>
            <a:xfrm>
              <a:off x="5377615"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6" name="tx376"/>
            <p:cNvSpPr/>
            <p:nvPr/>
          </p:nvSpPr>
          <p:spPr>
            <a:xfrm>
              <a:off x="558641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400888"/>
              <a:ext cx="1461582" cy="43292"/>
            </a:xfrm>
            <a:custGeom>
              <a:avLst/>
              <a:pathLst>
                <a:path w="1461582" h="43292">
                  <a:moveTo>
                    <a:pt x="0" y="43292"/>
                  </a:moveTo>
                  <a:lnTo>
                    <a:pt x="208797" y="21646"/>
                  </a:lnTo>
                  <a:lnTo>
                    <a:pt x="417595" y="0"/>
                  </a:lnTo>
                  <a:lnTo>
                    <a:pt x="626392" y="0"/>
                  </a:lnTo>
                  <a:lnTo>
                    <a:pt x="835190" y="21646"/>
                  </a:lnTo>
                  <a:lnTo>
                    <a:pt x="1043987" y="0"/>
                  </a:lnTo>
                  <a:lnTo>
                    <a:pt x="1252785" y="43292"/>
                  </a:lnTo>
                  <a:lnTo>
                    <a:pt x="1461582" y="4329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1" name="tx401"/>
            <p:cNvSpPr/>
            <p:nvPr/>
          </p:nvSpPr>
          <p:spPr>
            <a:xfrm>
              <a:off x="6010957"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2" name="tx402"/>
            <p:cNvSpPr/>
            <p:nvPr/>
          </p:nvSpPr>
          <p:spPr>
            <a:xfrm>
              <a:off x="6219755"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3" name="tx403"/>
            <p:cNvSpPr/>
            <p:nvPr/>
          </p:nvSpPr>
          <p:spPr>
            <a:xfrm>
              <a:off x="6428552"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6637350"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5" name="tx405"/>
            <p:cNvSpPr/>
            <p:nvPr/>
          </p:nvSpPr>
          <p:spPr>
            <a:xfrm>
              <a:off x="6846147" y="1222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6" name="tx406"/>
            <p:cNvSpPr/>
            <p:nvPr/>
          </p:nvSpPr>
          <p:spPr>
            <a:xfrm>
              <a:off x="7054945"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7" name="tx407"/>
            <p:cNvSpPr/>
            <p:nvPr/>
          </p:nvSpPr>
          <p:spPr>
            <a:xfrm>
              <a:off x="7263742" y="1265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685377"/>
              <a:ext cx="1461582" cy="64938"/>
            </a:xfrm>
            <a:custGeom>
              <a:avLst/>
              <a:pathLst>
                <a:path w="1461582" h="64938">
                  <a:moveTo>
                    <a:pt x="0" y="0"/>
                  </a:moveTo>
                  <a:lnTo>
                    <a:pt x="208797" y="0"/>
                  </a:lnTo>
                  <a:lnTo>
                    <a:pt x="417595" y="10823"/>
                  </a:lnTo>
                  <a:lnTo>
                    <a:pt x="626392" y="43292"/>
                  </a:lnTo>
                  <a:lnTo>
                    <a:pt x="835190" y="21646"/>
                  </a:lnTo>
                  <a:lnTo>
                    <a:pt x="1043987" y="43292"/>
                  </a:lnTo>
                  <a:lnTo>
                    <a:pt x="1252785" y="64938"/>
                  </a:lnTo>
                  <a:lnTo>
                    <a:pt x="1461582" y="43292"/>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2" name="tx432"/>
            <p:cNvSpPr/>
            <p:nvPr/>
          </p:nvSpPr>
          <p:spPr>
            <a:xfrm>
              <a:off x="6010957" y="2506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3" name="tx433"/>
            <p:cNvSpPr/>
            <p:nvPr/>
          </p:nvSpPr>
          <p:spPr>
            <a:xfrm>
              <a:off x="621975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4" name="tx434"/>
            <p:cNvSpPr/>
            <p:nvPr/>
          </p:nvSpPr>
          <p:spPr>
            <a:xfrm>
              <a:off x="6428552"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5" name="tx435"/>
            <p:cNvSpPr/>
            <p:nvPr/>
          </p:nvSpPr>
          <p:spPr>
            <a:xfrm>
              <a:off x="663735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6" name="tx436"/>
            <p:cNvSpPr/>
            <p:nvPr/>
          </p:nvSpPr>
          <p:spPr>
            <a:xfrm>
              <a:off x="6846147"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7054945" y="257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8" name="tx438"/>
            <p:cNvSpPr/>
            <p:nvPr/>
          </p:nvSpPr>
          <p:spPr>
            <a:xfrm>
              <a:off x="7263742" y="2550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013160"/>
              <a:ext cx="1461582" cy="32469"/>
            </a:xfrm>
            <a:custGeom>
              <a:avLst/>
              <a:pathLst>
                <a:path w="1461582" h="32469">
                  <a:moveTo>
                    <a:pt x="0" y="0"/>
                  </a:moveTo>
                  <a:lnTo>
                    <a:pt x="208797" y="10823"/>
                  </a:lnTo>
                  <a:lnTo>
                    <a:pt x="417595" y="10823"/>
                  </a:lnTo>
                  <a:lnTo>
                    <a:pt x="626392" y="21646"/>
                  </a:lnTo>
                  <a:lnTo>
                    <a:pt x="835190" y="10823"/>
                  </a:lnTo>
                  <a:lnTo>
                    <a:pt x="1043987" y="21646"/>
                  </a:lnTo>
                  <a:lnTo>
                    <a:pt x="1252785" y="10823"/>
                  </a:lnTo>
                  <a:lnTo>
                    <a:pt x="1461582" y="32469"/>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013160"/>
              <a:ext cx="1461582" cy="32469"/>
            </a:xfrm>
            <a:custGeom>
              <a:avLst/>
              <a:pathLst>
                <a:path w="1461582" h="32469">
                  <a:moveTo>
                    <a:pt x="0" y="0"/>
                  </a:moveTo>
                  <a:lnTo>
                    <a:pt x="208797" y="10823"/>
                  </a:lnTo>
                  <a:lnTo>
                    <a:pt x="417595" y="10823"/>
                  </a:lnTo>
                  <a:lnTo>
                    <a:pt x="626392" y="21646"/>
                  </a:lnTo>
                  <a:lnTo>
                    <a:pt x="835190" y="10823"/>
                  </a:lnTo>
                  <a:lnTo>
                    <a:pt x="1043987" y="21646"/>
                  </a:lnTo>
                  <a:lnTo>
                    <a:pt x="1252785" y="10823"/>
                  </a:lnTo>
                  <a:lnTo>
                    <a:pt x="1461582" y="32469"/>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013160"/>
              <a:ext cx="1461582" cy="32469"/>
            </a:xfrm>
            <a:custGeom>
              <a:avLst/>
              <a:pathLst>
                <a:path w="1461582" h="32469">
                  <a:moveTo>
                    <a:pt x="0" y="0"/>
                  </a:moveTo>
                  <a:lnTo>
                    <a:pt x="208797" y="10823"/>
                  </a:lnTo>
                  <a:lnTo>
                    <a:pt x="417595" y="10823"/>
                  </a:lnTo>
                  <a:lnTo>
                    <a:pt x="626392" y="21646"/>
                  </a:lnTo>
                  <a:lnTo>
                    <a:pt x="835190" y="10823"/>
                  </a:lnTo>
                  <a:lnTo>
                    <a:pt x="1043987" y="21646"/>
                  </a:lnTo>
                  <a:lnTo>
                    <a:pt x="1252785" y="10823"/>
                  </a:lnTo>
                  <a:lnTo>
                    <a:pt x="1461582" y="32469"/>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013160"/>
              <a:ext cx="1461582" cy="32469"/>
            </a:xfrm>
            <a:custGeom>
              <a:avLst/>
              <a:pathLst>
                <a:path w="1461582" h="32469">
                  <a:moveTo>
                    <a:pt x="0" y="0"/>
                  </a:moveTo>
                  <a:lnTo>
                    <a:pt x="208797" y="10823"/>
                  </a:lnTo>
                  <a:lnTo>
                    <a:pt x="417595" y="10823"/>
                  </a:lnTo>
                  <a:lnTo>
                    <a:pt x="626392" y="21646"/>
                  </a:lnTo>
                  <a:lnTo>
                    <a:pt x="835190" y="10823"/>
                  </a:lnTo>
                  <a:lnTo>
                    <a:pt x="1043987" y="21646"/>
                  </a:lnTo>
                  <a:lnTo>
                    <a:pt x="1252785" y="10823"/>
                  </a:lnTo>
                  <a:lnTo>
                    <a:pt x="1461582" y="32469"/>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3" name="tx463"/>
            <p:cNvSpPr/>
            <p:nvPr/>
          </p:nvSpPr>
          <p:spPr>
            <a:xfrm>
              <a:off x="6010957"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4" name="tx464"/>
            <p:cNvSpPr/>
            <p:nvPr/>
          </p:nvSpPr>
          <p:spPr>
            <a:xfrm>
              <a:off x="6219755"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5" name="tx465"/>
            <p:cNvSpPr/>
            <p:nvPr/>
          </p:nvSpPr>
          <p:spPr>
            <a:xfrm>
              <a:off x="6428552"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6" name="tx466"/>
            <p:cNvSpPr/>
            <p:nvPr/>
          </p:nvSpPr>
          <p:spPr>
            <a:xfrm>
              <a:off x="6637350"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7" name="tx467"/>
            <p:cNvSpPr/>
            <p:nvPr/>
          </p:nvSpPr>
          <p:spPr>
            <a:xfrm>
              <a:off x="684614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8" name="tx468"/>
            <p:cNvSpPr/>
            <p:nvPr/>
          </p:nvSpPr>
          <p:spPr>
            <a:xfrm>
              <a:off x="7054945" y="384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9" name="tx469"/>
            <p:cNvSpPr/>
            <p:nvPr/>
          </p:nvSpPr>
          <p:spPr>
            <a:xfrm>
              <a:off x="7263742" y="3867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54357"/>
              <a:ext cx="1461582" cy="21646"/>
            </a:xfrm>
            <a:custGeom>
              <a:avLst/>
              <a:pathLst>
                <a:path w="1461582" h="21646">
                  <a:moveTo>
                    <a:pt x="0" y="0"/>
                  </a:moveTo>
                  <a:lnTo>
                    <a:pt x="208797" y="0"/>
                  </a:lnTo>
                  <a:lnTo>
                    <a:pt x="417595" y="0"/>
                  </a:lnTo>
                  <a:lnTo>
                    <a:pt x="626392" y="0"/>
                  </a:lnTo>
                  <a:lnTo>
                    <a:pt x="835190" y="0"/>
                  </a:lnTo>
                  <a:lnTo>
                    <a:pt x="1043987" y="0"/>
                  </a:lnTo>
                  <a:lnTo>
                    <a:pt x="1252785" y="0"/>
                  </a:lnTo>
                  <a:lnTo>
                    <a:pt x="1461582" y="21646"/>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6" name="tx496"/>
            <p:cNvSpPr/>
            <p:nvPr/>
          </p:nvSpPr>
          <p:spPr>
            <a:xfrm>
              <a:off x="6428552"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7" name="tx497"/>
            <p:cNvSpPr/>
            <p:nvPr/>
          </p:nvSpPr>
          <p:spPr>
            <a:xfrm>
              <a:off x="6637350"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6846147"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9" name="tx499"/>
            <p:cNvSpPr/>
            <p:nvPr/>
          </p:nvSpPr>
          <p:spPr>
            <a:xfrm>
              <a:off x="7054945" y="5075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726374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4418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476649"/>
              <a:ext cx="1461582" cy="194814"/>
            </a:xfrm>
            <a:custGeom>
              <a:avLst/>
              <a:pathLst>
                <a:path w="1461582" h="194814">
                  <a:moveTo>
                    <a:pt x="0" y="21646"/>
                  </a:moveTo>
                  <a:lnTo>
                    <a:pt x="208797" y="21646"/>
                  </a:lnTo>
                  <a:lnTo>
                    <a:pt x="417595" y="97407"/>
                  </a:lnTo>
                  <a:lnTo>
                    <a:pt x="626392" y="194814"/>
                  </a:lnTo>
                  <a:lnTo>
                    <a:pt x="835190" y="0"/>
                  </a:lnTo>
                  <a:lnTo>
                    <a:pt x="1043987" y="75761"/>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5" name="tx525"/>
            <p:cNvSpPr/>
            <p:nvPr/>
          </p:nvSpPr>
          <p:spPr>
            <a:xfrm>
              <a:off x="7688287" y="1319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6" name="tx526"/>
            <p:cNvSpPr/>
            <p:nvPr/>
          </p:nvSpPr>
          <p:spPr>
            <a:xfrm>
              <a:off x="7897085" y="1395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7" name="tx527"/>
            <p:cNvSpPr/>
            <p:nvPr/>
          </p:nvSpPr>
          <p:spPr>
            <a:xfrm>
              <a:off x="8105882" y="1492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8" name="tx528"/>
            <p:cNvSpPr/>
            <p:nvPr/>
          </p:nvSpPr>
          <p:spPr>
            <a:xfrm>
              <a:off x="8314680" y="1298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9" name="tx529"/>
            <p:cNvSpPr/>
            <p:nvPr/>
          </p:nvSpPr>
          <p:spPr>
            <a:xfrm>
              <a:off x="8523477" y="1373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0" name="tx530"/>
            <p:cNvSpPr/>
            <p:nvPr/>
          </p:nvSpPr>
          <p:spPr>
            <a:xfrm>
              <a:off x="8732275" y="1395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1" name="tx531"/>
            <p:cNvSpPr/>
            <p:nvPr/>
          </p:nvSpPr>
          <p:spPr>
            <a:xfrm>
              <a:off x="8941072" y="1373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2867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696200"/>
              <a:ext cx="1461582" cy="21646"/>
            </a:xfrm>
            <a:custGeom>
              <a:avLst/>
              <a:pathLst>
                <a:path w="1461582" h="21646">
                  <a:moveTo>
                    <a:pt x="0" y="10823"/>
                  </a:moveTo>
                  <a:lnTo>
                    <a:pt x="208797" y="21646"/>
                  </a:lnTo>
                  <a:lnTo>
                    <a:pt x="417595" y="10823"/>
                  </a:lnTo>
                  <a:lnTo>
                    <a:pt x="626392" y="10823"/>
                  </a:lnTo>
                  <a:lnTo>
                    <a:pt x="835190" y="21646"/>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6" name="tx556"/>
            <p:cNvSpPr/>
            <p:nvPr/>
          </p:nvSpPr>
          <p:spPr>
            <a:xfrm>
              <a:off x="7688287"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7" name="tx557"/>
            <p:cNvSpPr/>
            <p:nvPr/>
          </p:nvSpPr>
          <p:spPr>
            <a:xfrm>
              <a:off x="7897085"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8" name="tx558"/>
            <p:cNvSpPr/>
            <p:nvPr/>
          </p:nvSpPr>
          <p:spPr>
            <a:xfrm>
              <a:off x="8105882"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8314680" y="2539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0" name="tx560"/>
            <p:cNvSpPr/>
            <p:nvPr/>
          </p:nvSpPr>
          <p:spPr>
            <a:xfrm>
              <a:off x="8523477"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1" name="tx561"/>
            <p:cNvSpPr/>
            <p:nvPr/>
          </p:nvSpPr>
          <p:spPr>
            <a:xfrm>
              <a:off x="8732275"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2" name="tx562"/>
            <p:cNvSpPr/>
            <p:nvPr/>
          </p:nvSpPr>
          <p:spPr>
            <a:xfrm>
              <a:off x="8941072" y="2517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581" name="pl581"/>
            <p:cNvSpPr/>
            <p:nvPr/>
          </p:nvSpPr>
          <p:spPr>
            <a:xfrm>
              <a:off x="753974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40651" cap="flat">
              <a:solidFill>
                <a:srgbClr val="BEBEBE">
                  <a:alpha val="69803"/>
                </a:srgbClr>
              </a:solidFill>
              <a:prstDash val="solid"/>
              <a:round/>
            </a:ln>
          </p:spPr>
          <p:txBody>
            <a:bodyPr/>
            <a:lstStyle/>
            <a:p/>
          </p:txBody>
        </p:sp>
        <p:sp>
          <p:nvSpPr>
            <p:cNvPr id="582" name="pl582"/>
            <p:cNvSpPr/>
            <p:nvPr/>
          </p:nvSpPr>
          <p:spPr>
            <a:xfrm>
              <a:off x="753974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13160"/>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3969867"/>
              <a:ext cx="1461582" cy="43292"/>
            </a:xfrm>
            <a:custGeom>
              <a:avLst/>
              <a:pathLst>
                <a:path w="1461582" h="43292">
                  <a:moveTo>
                    <a:pt x="0" y="0"/>
                  </a:moveTo>
                  <a:lnTo>
                    <a:pt x="208797" y="0"/>
                  </a:lnTo>
                  <a:lnTo>
                    <a:pt x="417595" y="0"/>
                  </a:lnTo>
                  <a:lnTo>
                    <a:pt x="626392" y="0"/>
                  </a:lnTo>
                  <a:lnTo>
                    <a:pt x="835190" y="0"/>
                  </a:lnTo>
                  <a:lnTo>
                    <a:pt x="1043987" y="0"/>
                  </a:lnTo>
                  <a:lnTo>
                    <a:pt x="1252785" y="0"/>
                  </a:lnTo>
                  <a:lnTo>
                    <a:pt x="1461582" y="43292"/>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768828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789708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8105882"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8314680"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8523477"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8732275" y="379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8941072"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297649"/>
              <a:ext cx="1461582" cy="64938"/>
            </a:xfrm>
            <a:custGeom>
              <a:avLst/>
              <a:pathLst>
                <a:path w="1461582" h="64938">
                  <a:moveTo>
                    <a:pt x="0" y="0"/>
                  </a:moveTo>
                  <a:lnTo>
                    <a:pt x="208797" y="0"/>
                  </a:lnTo>
                  <a:lnTo>
                    <a:pt x="417595" y="10823"/>
                  </a:lnTo>
                  <a:lnTo>
                    <a:pt x="626392" y="64938"/>
                  </a:lnTo>
                  <a:lnTo>
                    <a:pt x="835190" y="0"/>
                  </a:lnTo>
                  <a:lnTo>
                    <a:pt x="1043987" y="43292"/>
                  </a:lnTo>
                  <a:lnTo>
                    <a:pt x="1252785" y="43292"/>
                  </a:lnTo>
                  <a:lnTo>
                    <a:pt x="1461582" y="43292"/>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276003"/>
              <a:ext cx="1461582" cy="281398"/>
            </a:xfrm>
            <a:custGeom>
              <a:avLst/>
              <a:pathLst>
                <a:path w="1461582" h="281398">
                  <a:moveTo>
                    <a:pt x="0" y="32469"/>
                  </a:moveTo>
                  <a:lnTo>
                    <a:pt x="208797" y="10823"/>
                  </a:lnTo>
                  <a:lnTo>
                    <a:pt x="417595" y="140699"/>
                  </a:lnTo>
                  <a:lnTo>
                    <a:pt x="626392" y="281398"/>
                  </a:lnTo>
                  <a:lnTo>
                    <a:pt x="835190" y="151522"/>
                  </a:lnTo>
                  <a:lnTo>
                    <a:pt x="1043987" y="75761"/>
                  </a:lnTo>
                  <a:lnTo>
                    <a:pt x="1252785" y="97407"/>
                  </a:lnTo>
                  <a:lnTo>
                    <a:pt x="1461582" y="0"/>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29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8" name="tx618"/>
            <p:cNvSpPr/>
            <p:nvPr/>
          </p:nvSpPr>
          <p:spPr>
            <a:xfrm>
              <a:off x="7688287" y="5108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9" name="tx619"/>
            <p:cNvSpPr/>
            <p:nvPr/>
          </p:nvSpPr>
          <p:spPr>
            <a:xfrm>
              <a:off x="7897085"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0" name="tx620"/>
            <p:cNvSpPr/>
            <p:nvPr/>
          </p:nvSpPr>
          <p:spPr>
            <a:xfrm>
              <a:off x="8105882"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1" name="tx621"/>
            <p:cNvSpPr/>
            <p:nvPr/>
          </p:nvSpPr>
          <p:spPr>
            <a:xfrm>
              <a:off x="8314680"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2" name="tx622"/>
            <p:cNvSpPr/>
            <p:nvPr/>
          </p:nvSpPr>
          <p:spPr>
            <a:xfrm>
              <a:off x="8523477" y="517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3" name="tx623"/>
            <p:cNvSpPr/>
            <p:nvPr/>
          </p:nvSpPr>
          <p:spPr>
            <a:xfrm>
              <a:off x="873227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4" name="tx624"/>
            <p:cNvSpPr/>
            <p:nvPr/>
          </p:nvSpPr>
          <p:spPr>
            <a:xfrm>
              <a:off x="894107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5" name="tx625"/>
            <p:cNvSpPr/>
            <p:nvPr/>
          </p:nvSpPr>
          <p:spPr>
            <a:xfrm>
              <a:off x="1076543" y="478007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26" name="tx626"/>
            <p:cNvSpPr/>
            <p:nvPr/>
          </p:nvSpPr>
          <p:spPr>
            <a:xfrm>
              <a:off x="2968345" y="478007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27" name="tx627"/>
            <p:cNvSpPr/>
            <p:nvPr/>
          </p:nvSpPr>
          <p:spPr>
            <a:xfrm>
              <a:off x="4502709"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8" name="tx628"/>
            <p:cNvSpPr/>
            <p:nvPr/>
          </p:nvSpPr>
          <p:spPr>
            <a:xfrm>
              <a:off x="6440917" y="4780070"/>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066446" y="4780070"/>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30" name="tx630"/>
            <p:cNvSpPr/>
            <p:nvPr/>
          </p:nvSpPr>
          <p:spPr>
            <a:xfrm>
              <a:off x="1291061" y="3495580"/>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1" name="tx631"/>
            <p:cNvSpPr/>
            <p:nvPr/>
          </p:nvSpPr>
          <p:spPr>
            <a:xfrm>
              <a:off x="3011779" y="3495580"/>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263980" y="349558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634" name="tx634"/>
            <p:cNvSpPr/>
            <p:nvPr/>
          </p:nvSpPr>
          <p:spPr>
            <a:xfrm>
              <a:off x="8155646" y="3495580"/>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5" name="tx635"/>
            <p:cNvSpPr/>
            <p:nvPr/>
          </p:nvSpPr>
          <p:spPr>
            <a:xfrm>
              <a:off x="1408927" y="2211091"/>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636" name="tx636"/>
            <p:cNvSpPr/>
            <p:nvPr/>
          </p:nvSpPr>
          <p:spPr>
            <a:xfrm>
              <a:off x="3067786" y="2211091"/>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37" name="tx637"/>
            <p:cNvSpPr/>
            <p:nvPr/>
          </p:nvSpPr>
          <p:spPr>
            <a:xfrm>
              <a:off x="479467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38" name="tx638"/>
            <p:cNvSpPr/>
            <p:nvPr/>
          </p:nvSpPr>
          <p:spPr>
            <a:xfrm>
              <a:off x="6372748" y="2211091"/>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9" name="tx639"/>
            <p:cNvSpPr/>
            <p:nvPr/>
          </p:nvSpPr>
          <p:spPr>
            <a:xfrm>
              <a:off x="7866787" y="221109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640" name="tx640"/>
            <p:cNvSpPr/>
            <p:nvPr/>
          </p:nvSpPr>
          <p:spPr>
            <a:xfrm>
              <a:off x="1343822" y="926601"/>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641" name="tx641"/>
            <p:cNvSpPr/>
            <p:nvPr/>
          </p:nvSpPr>
          <p:spPr>
            <a:xfrm>
              <a:off x="2983844" y="926601"/>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2" name="tx642"/>
            <p:cNvSpPr/>
            <p:nvPr/>
          </p:nvSpPr>
          <p:spPr>
            <a:xfrm>
              <a:off x="4769896" y="92660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643" name="tx643"/>
            <p:cNvSpPr/>
            <p:nvPr/>
          </p:nvSpPr>
          <p:spPr>
            <a:xfrm>
              <a:off x="6521933" y="926601"/>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4" name="tx644"/>
            <p:cNvSpPr/>
            <p:nvPr/>
          </p:nvSpPr>
          <p:spPr>
            <a:xfrm>
              <a:off x="8028133" y="92660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1910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WPR,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Marshall Islands had the highest coverage (98%), while Papua New Guinea had the lowest coverage (49%).
DTP1 coverage increased in 4 out of these 20 countries between 2024 and 2025. The largest increase was 9 percentage points in Vanuatu from 88% to 97%.
10 countries saw a decrease in coverage (Australia, Cambodia, Japan, Laos, Micronesia, Nauru, New Zealand, Niue, Philippines, and Tonga). The largest decline was 8% points in Japan from 99% to 91%. Coverage remained constant between 2024 and 2025 in the remaining 6 countries.
In 2025, 15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WPRO</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465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813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463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8987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19" name="pl19"/>
            <p:cNvSpPr/>
            <p:nvPr/>
          </p:nvSpPr>
          <p:spPr>
            <a:xfrm>
              <a:off x="768815" y="1463913"/>
              <a:ext cx="1472887" cy="67825"/>
            </a:xfrm>
            <a:custGeom>
              <a:avLst/>
              <a:pathLst>
                <a:path w="1472887" h="67825">
                  <a:moveTo>
                    <a:pt x="0" y="0"/>
                  </a:moveTo>
                  <a:lnTo>
                    <a:pt x="210412" y="0"/>
                  </a:lnTo>
                  <a:lnTo>
                    <a:pt x="420825" y="0"/>
                  </a:lnTo>
                  <a:lnTo>
                    <a:pt x="631237" y="0"/>
                  </a:lnTo>
                  <a:lnTo>
                    <a:pt x="841650" y="22608"/>
                  </a:lnTo>
                  <a:lnTo>
                    <a:pt x="1052062" y="22608"/>
                  </a:lnTo>
                  <a:lnTo>
                    <a:pt x="1262475" y="45216"/>
                  </a:lnTo>
                  <a:lnTo>
                    <a:pt x="1472887" y="67825"/>
                  </a:lnTo>
                </a:path>
              </a:pathLst>
            </a:custGeom>
            <a:ln w="40651" cap="flat">
              <a:solidFill>
                <a:srgbClr val="BEBEBE">
                  <a:alpha val="69803"/>
                </a:srgbClr>
              </a:solidFill>
              <a:prstDash val="solid"/>
              <a:round/>
            </a:ln>
          </p:spPr>
          <p:txBody>
            <a:bodyPr/>
            <a:lstStyle/>
            <a:p/>
          </p:txBody>
        </p:sp>
        <p:sp>
          <p:nvSpPr>
            <p:cNvPr id="20" name="pl20"/>
            <p:cNvSpPr/>
            <p:nvPr/>
          </p:nvSpPr>
          <p:spPr>
            <a:xfrm>
              <a:off x="768815" y="1463913"/>
              <a:ext cx="1472887" cy="67825"/>
            </a:xfrm>
            <a:custGeom>
              <a:avLst/>
              <a:pathLst>
                <a:path w="1472887" h="67825">
                  <a:moveTo>
                    <a:pt x="0" y="0"/>
                  </a:moveTo>
                  <a:lnTo>
                    <a:pt x="210412" y="0"/>
                  </a:lnTo>
                  <a:lnTo>
                    <a:pt x="420825" y="0"/>
                  </a:lnTo>
                  <a:lnTo>
                    <a:pt x="631237" y="0"/>
                  </a:lnTo>
                  <a:lnTo>
                    <a:pt x="841650" y="22608"/>
                  </a:lnTo>
                  <a:lnTo>
                    <a:pt x="1052062" y="22608"/>
                  </a:lnTo>
                  <a:lnTo>
                    <a:pt x="1262475" y="45216"/>
                  </a:lnTo>
                  <a:lnTo>
                    <a:pt x="1472887" y="67825"/>
                  </a:lnTo>
                </a:path>
              </a:pathLst>
            </a:custGeom>
            <a:ln w="35231" cap="flat">
              <a:solidFill>
                <a:srgbClr val="BEBEBE">
                  <a:alpha val="69803"/>
                </a:srgbClr>
              </a:solidFill>
              <a:prstDash val="solid"/>
              <a:round/>
            </a:ln>
          </p:spPr>
          <p:txBody>
            <a:bodyPr/>
            <a:lstStyle/>
            <a:p/>
          </p:txBody>
        </p:sp>
        <p:sp>
          <p:nvSpPr>
            <p:cNvPr id="21" name="pl21"/>
            <p:cNvSpPr/>
            <p:nvPr/>
          </p:nvSpPr>
          <p:spPr>
            <a:xfrm>
              <a:off x="768815"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22" name="pl22"/>
            <p:cNvSpPr/>
            <p:nvPr/>
          </p:nvSpPr>
          <p:spPr>
            <a:xfrm>
              <a:off x="768815" y="1463913"/>
              <a:ext cx="1472887" cy="67825"/>
            </a:xfrm>
            <a:custGeom>
              <a:avLst/>
              <a:pathLst>
                <a:path w="1472887" h="67825">
                  <a:moveTo>
                    <a:pt x="0" y="0"/>
                  </a:moveTo>
                  <a:lnTo>
                    <a:pt x="210412" y="0"/>
                  </a:lnTo>
                  <a:lnTo>
                    <a:pt x="420825" y="0"/>
                  </a:lnTo>
                  <a:lnTo>
                    <a:pt x="631237" y="0"/>
                  </a:lnTo>
                  <a:lnTo>
                    <a:pt x="841650" y="22608"/>
                  </a:lnTo>
                  <a:lnTo>
                    <a:pt x="1052062" y="22608"/>
                  </a:lnTo>
                  <a:lnTo>
                    <a:pt x="1262475" y="45216"/>
                  </a:lnTo>
                  <a:lnTo>
                    <a:pt x="1472887" y="67825"/>
                  </a:lnTo>
                </a:path>
              </a:pathLst>
            </a:custGeom>
            <a:ln w="40651" cap="flat">
              <a:solidFill>
                <a:srgbClr val="000000">
                  <a:alpha val="100000"/>
                </a:srgbClr>
              </a:solidFill>
              <a:prstDash val="solid"/>
              <a:round/>
            </a:ln>
          </p:spPr>
          <p:txBody>
            <a:bodyPr/>
            <a:lstStyle/>
            <a:p/>
          </p:txBody>
        </p:sp>
        <p:sp>
          <p:nvSpPr>
            <p:cNvPr id="23" name="pl23"/>
            <p:cNvSpPr/>
            <p:nvPr/>
          </p:nvSpPr>
          <p:spPr>
            <a:xfrm>
              <a:off x="768815" y="1463913"/>
              <a:ext cx="1472887" cy="67825"/>
            </a:xfrm>
            <a:custGeom>
              <a:avLst/>
              <a:pathLst>
                <a:path w="1472887" h="67825">
                  <a:moveTo>
                    <a:pt x="0" y="0"/>
                  </a:moveTo>
                  <a:lnTo>
                    <a:pt x="210412" y="0"/>
                  </a:lnTo>
                  <a:lnTo>
                    <a:pt x="420825" y="0"/>
                  </a:lnTo>
                  <a:lnTo>
                    <a:pt x="631237" y="0"/>
                  </a:lnTo>
                  <a:lnTo>
                    <a:pt x="841650" y="22608"/>
                  </a:lnTo>
                  <a:lnTo>
                    <a:pt x="1052062" y="22608"/>
                  </a:lnTo>
                  <a:lnTo>
                    <a:pt x="1262475" y="45216"/>
                  </a:lnTo>
                  <a:lnTo>
                    <a:pt x="1472887" y="67825"/>
                  </a:lnTo>
                </a:path>
              </a:pathLst>
            </a:custGeom>
            <a:ln w="35231" cap="flat">
              <a:solidFill>
                <a:srgbClr val="80BD41">
                  <a:alpha val="100000"/>
                </a:srgbClr>
              </a:solidFill>
              <a:prstDash val="solid"/>
              <a:round/>
            </a:ln>
          </p:spPr>
          <p:txBody>
            <a:bodyPr/>
            <a:lstStyle/>
            <a:p/>
          </p:txBody>
        </p:sp>
        <p:sp>
          <p:nvSpPr>
            <p:cNvPr id="24" name="pl24"/>
            <p:cNvSpPr/>
            <p:nvPr/>
          </p:nvSpPr>
          <p:spPr>
            <a:xfrm>
              <a:off x="695171" y="146391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949098"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59511"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369923"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562276"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772689"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983102" y="13305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tx32"/>
            <p:cNvSpPr/>
            <p:nvPr/>
          </p:nvSpPr>
          <p:spPr>
            <a:xfrm>
              <a:off x="2193514" y="1353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506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4853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767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202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47" name="pl47"/>
            <p:cNvSpPr/>
            <p:nvPr/>
          </p:nvSpPr>
          <p:spPr>
            <a:xfrm>
              <a:off x="768815" y="2722778"/>
              <a:ext cx="1472887" cy="90433"/>
            </a:xfrm>
            <a:custGeom>
              <a:avLst/>
              <a:pathLst>
                <a:path w="1472887" h="90433">
                  <a:moveTo>
                    <a:pt x="0" y="90433"/>
                  </a:moveTo>
                  <a:lnTo>
                    <a:pt x="210412" y="45216"/>
                  </a:lnTo>
                  <a:lnTo>
                    <a:pt x="420825" y="0"/>
                  </a:lnTo>
                  <a:lnTo>
                    <a:pt x="631237" y="0"/>
                  </a:lnTo>
                  <a:lnTo>
                    <a:pt x="841650" y="45216"/>
                  </a:lnTo>
                  <a:lnTo>
                    <a:pt x="1052062" y="0"/>
                  </a:lnTo>
                  <a:lnTo>
                    <a:pt x="1262475" y="90433"/>
                  </a:lnTo>
                  <a:lnTo>
                    <a:pt x="1472887" y="90433"/>
                  </a:lnTo>
                </a:path>
              </a:pathLst>
            </a:custGeom>
            <a:ln w="40651" cap="flat">
              <a:solidFill>
                <a:srgbClr val="BEBEBE">
                  <a:alpha val="69803"/>
                </a:srgbClr>
              </a:solidFill>
              <a:prstDash val="solid"/>
              <a:round/>
            </a:ln>
          </p:spPr>
          <p:txBody>
            <a:bodyPr/>
            <a:lstStyle/>
            <a:p/>
          </p:txBody>
        </p:sp>
        <p:sp>
          <p:nvSpPr>
            <p:cNvPr id="48" name="pl48"/>
            <p:cNvSpPr/>
            <p:nvPr/>
          </p:nvSpPr>
          <p:spPr>
            <a:xfrm>
              <a:off x="768815" y="2722778"/>
              <a:ext cx="1472887" cy="90433"/>
            </a:xfrm>
            <a:custGeom>
              <a:avLst/>
              <a:pathLst>
                <a:path w="1472887" h="90433">
                  <a:moveTo>
                    <a:pt x="0" y="90433"/>
                  </a:moveTo>
                  <a:lnTo>
                    <a:pt x="210412" y="45216"/>
                  </a:lnTo>
                  <a:lnTo>
                    <a:pt x="420825" y="0"/>
                  </a:lnTo>
                  <a:lnTo>
                    <a:pt x="631237" y="0"/>
                  </a:lnTo>
                  <a:lnTo>
                    <a:pt x="841650" y="45216"/>
                  </a:lnTo>
                  <a:lnTo>
                    <a:pt x="1052062" y="0"/>
                  </a:lnTo>
                  <a:lnTo>
                    <a:pt x="1262475" y="90433"/>
                  </a:lnTo>
                  <a:lnTo>
                    <a:pt x="1472887" y="90433"/>
                  </a:lnTo>
                </a:path>
              </a:pathLst>
            </a:custGeom>
            <a:ln w="35231" cap="flat">
              <a:solidFill>
                <a:srgbClr val="BEBEBE">
                  <a:alpha val="69803"/>
                </a:srgbClr>
              </a:solidFill>
              <a:prstDash val="solid"/>
              <a:round/>
            </a:ln>
          </p:spPr>
          <p:txBody>
            <a:bodyPr/>
            <a:lstStyle/>
            <a:p/>
          </p:txBody>
        </p:sp>
        <p:sp>
          <p:nvSpPr>
            <p:cNvPr id="49" name="pl49"/>
            <p:cNvSpPr/>
            <p:nvPr/>
          </p:nvSpPr>
          <p:spPr>
            <a:xfrm>
              <a:off x="768815"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50" name="pl50"/>
            <p:cNvSpPr/>
            <p:nvPr/>
          </p:nvSpPr>
          <p:spPr>
            <a:xfrm>
              <a:off x="768815" y="2722778"/>
              <a:ext cx="1472887" cy="90433"/>
            </a:xfrm>
            <a:custGeom>
              <a:avLst/>
              <a:pathLst>
                <a:path w="1472887" h="90433">
                  <a:moveTo>
                    <a:pt x="0" y="90433"/>
                  </a:moveTo>
                  <a:lnTo>
                    <a:pt x="210412" y="45216"/>
                  </a:lnTo>
                  <a:lnTo>
                    <a:pt x="420825" y="0"/>
                  </a:lnTo>
                  <a:lnTo>
                    <a:pt x="631237" y="0"/>
                  </a:lnTo>
                  <a:lnTo>
                    <a:pt x="841650" y="45216"/>
                  </a:lnTo>
                  <a:lnTo>
                    <a:pt x="1052062" y="0"/>
                  </a:lnTo>
                  <a:lnTo>
                    <a:pt x="1262475" y="90433"/>
                  </a:lnTo>
                  <a:lnTo>
                    <a:pt x="1472887" y="90433"/>
                  </a:lnTo>
                </a:path>
              </a:pathLst>
            </a:custGeom>
            <a:ln w="40651" cap="flat">
              <a:solidFill>
                <a:srgbClr val="000000">
                  <a:alpha val="100000"/>
                </a:srgbClr>
              </a:solidFill>
              <a:prstDash val="solid"/>
              <a:round/>
            </a:ln>
          </p:spPr>
          <p:txBody>
            <a:bodyPr/>
            <a:lstStyle/>
            <a:p/>
          </p:txBody>
        </p:sp>
        <p:sp>
          <p:nvSpPr>
            <p:cNvPr id="51" name="pl51"/>
            <p:cNvSpPr/>
            <p:nvPr/>
          </p:nvSpPr>
          <p:spPr>
            <a:xfrm>
              <a:off x="768815" y="2722778"/>
              <a:ext cx="1472887" cy="90433"/>
            </a:xfrm>
            <a:custGeom>
              <a:avLst/>
              <a:pathLst>
                <a:path w="1472887" h="90433">
                  <a:moveTo>
                    <a:pt x="0" y="90433"/>
                  </a:moveTo>
                  <a:lnTo>
                    <a:pt x="210412" y="45216"/>
                  </a:lnTo>
                  <a:lnTo>
                    <a:pt x="420825" y="0"/>
                  </a:lnTo>
                  <a:lnTo>
                    <a:pt x="631237" y="0"/>
                  </a:lnTo>
                  <a:lnTo>
                    <a:pt x="841650" y="45216"/>
                  </a:lnTo>
                  <a:lnTo>
                    <a:pt x="1052062" y="0"/>
                  </a:lnTo>
                  <a:lnTo>
                    <a:pt x="1262475" y="90433"/>
                  </a:lnTo>
                  <a:lnTo>
                    <a:pt x="1472887" y="90433"/>
                  </a:lnTo>
                </a:path>
              </a:pathLst>
            </a:custGeom>
            <a:ln w="35231" cap="flat">
              <a:solidFill>
                <a:srgbClr val="80BD41">
                  <a:alpha val="100000"/>
                </a:srgbClr>
              </a:solidFill>
              <a:prstDash val="solid"/>
              <a:round/>
            </a:ln>
          </p:spPr>
          <p:txBody>
            <a:bodyPr/>
            <a:lstStyle/>
            <a:p/>
          </p:txBody>
        </p:sp>
        <p:sp>
          <p:nvSpPr>
            <p:cNvPr id="52" name="pl52"/>
            <p:cNvSpPr/>
            <p:nvPr/>
          </p:nvSpPr>
          <p:spPr>
            <a:xfrm>
              <a:off x="695171" y="276799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20626" y="2634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949098"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59511"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369923"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580336"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790748"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1983102" y="2634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193514" y="2634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546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7894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072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506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75" name="pl75"/>
            <p:cNvSpPr/>
            <p:nvPr/>
          </p:nvSpPr>
          <p:spPr>
            <a:xfrm>
              <a:off x="768815" y="4049468"/>
              <a:ext cx="1472887" cy="135650"/>
            </a:xfrm>
            <a:custGeom>
              <a:avLst/>
              <a:pathLst>
                <a:path w="1472887" h="135650">
                  <a:moveTo>
                    <a:pt x="0" y="22608"/>
                  </a:moveTo>
                  <a:lnTo>
                    <a:pt x="210412" y="22608"/>
                  </a:lnTo>
                  <a:lnTo>
                    <a:pt x="420825" y="0"/>
                  </a:lnTo>
                  <a:lnTo>
                    <a:pt x="631237" y="67825"/>
                  </a:lnTo>
                  <a:lnTo>
                    <a:pt x="841650" y="135650"/>
                  </a:lnTo>
                  <a:lnTo>
                    <a:pt x="1052062" y="0"/>
                  </a:lnTo>
                  <a:lnTo>
                    <a:pt x="1262475" y="45216"/>
                  </a:lnTo>
                  <a:lnTo>
                    <a:pt x="1472887" y="67825"/>
                  </a:lnTo>
                </a:path>
              </a:pathLst>
            </a:custGeom>
            <a:ln w="40651" cap="flat">
              <a:solidFill>
                <a:srgbClr val="BEBEBE">
                  <a:alpha val="69803"/>
                </a:srgbClr>
              </a:solidFill>
              <a:prstDash val="solid"/>
              <a:round/>
            </a:ln>
          </p:spPr>
          <p:txBody>
            <a:bodyPr/>
            <a:lstStyle/>
            <a:p/>
          </p:txBody>
        </p:sp>
        <p:sp>
          <p:nvSpPr>
            <p:cNvPr id="76" name="pl76"/>
            <p:cNvSpPr/>
            <p:nvPr/>
          </p:nvSpPr>
          <p:spPr>
            <a:xfrm>
              <a:off x="768815" y="4049468"/>
              <a:ext cx="1472887" cy="135650"/>
            </a:xfrm>
            <a:custGeom>
              <a:avLst/>
              <a:pathLst>
                <a:path w="1472887" h="135650">
                  <a:moveTo>
                    <a:pt x="0" y="22608"/>
                  </a:moveTo>
                  <a:lnTo>
                    <a:pt x="210412" y="22608"/>
                  </a:lnTo>
                  <a:lnTo>
                    <a:pt x="420825" y="0"/>
                  </a:lnTo>
                  <a:lnTo>
                    <a:pt x="631237" y="67825"/>
                  </a:lnTo>
                  <a:lnTo>
                    <a:pt x="841650" y="135650"/>
                  </a:lnTo>
                  <a:lnTo>
                    <a:pt x="1052062" y="0"/>
                  </a:lnTo>
                  <a:lnTo>
                    <a:pt x="1262475" y="45216"/>
                  </a:lnTo>
                  <a:lnTo>
                    <a:pt x="1472887" y="67825"/>
                  </a:lnTo>
                </a:path>
              </a:pathLst>
            </a:custGeom>
            <a:ln w="35231" cap="flat">
              <a:solidFill>
                <a:srgbClr val="BEBEBE">
                  <a:alpha val="69803"/>
                </a:srgbClr>
              </a:solidFill>
              <a:prstDash val="solid"/>
              <a:round/>
            </a:ln>
          </p:spPr>
          <p:txBody>
            <a:bodyPr/>
            <a:lstStyle/>
            <a:p/>
          </p:txBody>
        </p:sp>
        <p:sp>
          <p:nvSpPr>
            <p:cNvPr id="77" name="pl77"/>
            <p:cNvSpPr/>
            <p:nvPr/>
          </p:nvSpPr>
          <p:spPr>
            <a:xfrm>
              <a:off x="768815"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78" name="pl78"/>
            <p:cNvSpPr/>
            <p:nvPr/>
          </p:nvSpPr>
          <p:spPr>
            <a:xfrm>
              <a:off x="768815" y="4049468"/>
              <a:ext cx="1472887" cy="135650"/>
            </a:xfrm>
            <a:custGeom>
              <a:avLst/>
              <a:pathLst>
                <a:path w="1472887" h="135650">
                  <a:moveTo>
                    <a:pt x="0" y="22608"/>
                  </a:moveTo>
                  <a:lnTo>
                    <a:pt x="210412" y="22608"/>
                  </a:lnTo>
                  <a:lnTo>
                    <a:pt x="420825" y="0"/>
                  </a:lnTo>
                  <a:lnTo>
                    <a:pt x="631237" y="67825"/>
                  </a:lnTo>
                  <a:lnTo>
                    <a:pt x="841650" y="135650"/>
                  </a:lnTo>
                  <a:lnTo>
                    <a:pt x="1052062" y="0"/>
                  </a:lnTo>
                  <a:lnTo>
                    <a:pt x="1262475" y="45216"/>
                  </a:lnTo>
                  <a:lnTo>
                    <a:pt x="1472887" y="67825"/>
                  </a:lnTo>
                </a:path>
              </a:pathLst>
            </a:custGeom>
            <a:ln w="40651" cap="flat">
              <a:solidFill>
                <a:srgbClr val="000000">
                  <a:alpha val="100000"/>
                </a:srgbClr>
              </a:solidFill>
              <a:prstDash val="solid"/>
              <a:round/>
            </a:ln>
          </p:spPr>
          <p:txBody>
            <a:bodyPr/>
            <a:lstStyle/>
            <a:p/>
          </p:txBody>
        </p:sp>
        <p:sp>
          <p:nvSpPr>
            <p:cNvPr id="79" name="pl79"/>
            <p:cNvSpPr/>
            <p:nvPr/>
          </p:nvSpPr>
          <p:spPr>
            <a:xfrm>
              <a:off x="768815" y="4049468"/>
              <a:ext cx="1472887" cy="135650"/>
            </a:xfrm>
            <a:custGeom>
              <a:avLst/>
              <a:pathLst>
                <a:path w="1472887" h="135650">
                  <a:moveTo>
                    <a:pt x="0" y="22608"/>
                  </a:moveTo>
                  <a:lnTo>
                    <a:pt x="210412" y="22608"/>
                  </a:lnTo>
                  <a:lnTo>
                    <a:pt x="420825" y="0"/>
                  </a:lnTo>
                  <a:lnTo>
                    <a:pt x="631237" y="67825"/>
                  </a:lnTo>
                  <a:lnTo>
                    <a:pt x="841650" y="135650"/>
                  </a:lnTo>
                  <a:lnTo>
                    <a:pt x="1052062" y="0"/>
                  </a:lnTo>
                  <a:lnTo>
                    <a:pt x="1262475" y="45216"/>
                  </a:lnTo>
                  <a:lnTo>
                    <a:pt x="1472887" y="67825"/>
                  </a:lnTo>
                </a:path>
              </a:pathLst>
            </a:custGeom>
            <a:ln w="35231" cap="flat">
              <a:solidFill>
                <a:srgbClr val="80BD41">
                  <a:alpha val="100000"/>
                </a:srgbClr>
              </a:solidFill>
              <a:prstDash val="solid"/>
              <a:round/>
            </a:ln>
          </p:spPr>
          <p:txBody>
            <a:bodyPr/>
            <a:lstStyle/>
            <a:p/>
          </p:txBody>
        </p:sp>
        <p:sp>
          <p:nvSpPr>
            <p:cNvPr id="80" name="pl80"/>
            <p:cNvSpPr/>
            <p:nvPr/>
          </p:nvSpPr>
          <p:spPr>
            <a:xfrm>
              <a:off x="695171" y="407207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949098"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38709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1351864"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1562276" y="4006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 name="tx86"/>
            <p:cNvSpPr/>
            <p:nvPr/>
          </p:nvSpPr>
          <p:spPr>
            <a:xfrm>
              <a:off x="1790748" y="38709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983102"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2193514"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587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093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376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8109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103" name="pl103"/>
            <p:cNvSpPr/>
            <p:nvPr/>
          </p:nvSpPr>
          <p:spPr>
            <a:xfrm>
              <a:off x="768815" y="537615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04" name="pl104"/>
            <p:cNvSpPr/>
            <p:nvPr/>
          </p:nvSpPr>
          <p:spPr>
            <a:xfrm>
              <a:off x="768815" y="537615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05" name="pl105"/>
            <p:cNvSpPr/>
            <p:nvPr/>
          </p:nvSpPr>
          <p:spPr>
            <a:xfrm>
              <a:off x="768815"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37615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376159"/>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376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949098"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1369923"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1580336"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1790748"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2001161"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2211573"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465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1813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463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8987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46391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46391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46391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463913"/>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46391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2638864"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59689"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3270102"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3480514"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3690927"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901339"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506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4853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767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202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722778"/>
              <a:ext cx="1472887" cy="406951"/>
            </a:xfrm>
            <a:custGeom>
              <a:avLst/>
              <a:pathLst>
                <a:path w="1472887" h="406951">
                  <a:moveTo>
                    <a:pt x="0" y="45216"/>
                  </a:moveTo>
                  <a:lnTo>
                    <a:pt x="210412" y="45216"/>
                  </a:lnTo>
                  <a:lnTo>
                    <a:pt x="420825" y="203475"/>
                  </a:lnTo>
                  <a:lnTo>
                    <a:pt x="631237" y="406951"/>
                  </a:lnTo>
                  <a:lnTo>
                    <a:pt x="841650" y="0"/>
                  </a:lnTo>
                  <a:lnTo>
                    <a:pt x="1052062" y="158259"/>
                  </a:lnTo>
                  <a:lnTo>
                    <a:pt x="1262475" y="203475"/>
                  </a:lnTo>
                  <a:lnTo>
                    <a:pt x="1472887" y="158259"/>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722778"/>
              <a:ext cx="1472887" cy="406951"/>
            </a:xfrm>
            <a:custGeom>
              <a:avLst/>
              <a:pathLst>
                <a:path w="1472887" h="406951">
                  <a:moveTo>
                    <a:pt x="0" y="45216"/>
                  </a:moveTo>
                  <a:lnTo>
                    <a:pt x="210412" y="45216"/>
                  </a:lnTo>
                  <a:lnTo>
                    <a:pt x="420825" y="203475"/>
                  </a:lnTo>
                  <a:lnTo>
                    <a:pt x="631237" y="406951"/>
                  </a:lnTo>
                  <a:lnTo>
                    <a:pt x="841650" y="0"/>
                  </a:lnTo>
                  <a:lnTo>
                    <a:pt x="1052062" y="158259"/>
                  </a:lnTo>
                  <a:lnTo>
                    <a:pt x="1262475" y="203475"/>
                  </a:lnTo>
                  <a:lnTo>
                    <a:pt x="1472887" y="158259"/>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722778"/>
              <a:ext cx="1472887" cy="406951"/>
            </a:xfrm>
            <a:custGeom>
              <a:avLst/>
              <a:pathLst>
                <a:path w="1472887" h="406951">
                  <a:moveTo>
                    <a:pt x="0" y="45216"/>
                  </a:moveTo>
                  <a:lnTo>
                    <a:pt x="210412" y="45216"/>
                  </a:lnTo>
                  <a:lnTo>
                    <a:pt x="420825" y="203475"/>
                  </a:lnTo>
                  <a:lnTo>
                    <a:pt x="631237" y="406951"/>
                  </a:lnTo>
                  <a:lnTo>
                    <a:pt x="841650" y="0"/>
                  </a:lnTo>
                  <a:lnTo>
                    <a:pt x="1052062" y="158259"/>
                  </a:lnTo>
                  <a:lnTo>
                    <a:pt x="1262475" y="203475"/>
                  </a:lnTo>
                  <a:lnTo>
                    <a:pt x="1472887" y="158259"/>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722778"/>
              <a:ext cx="1472887" cy="406951"/>
            </a:xfrm>
            <a:custGeom>
              <a:avLst/>
              <a:pathLst>
                <a:path w="1472887" h="406951">
                  <a:moveTo>
                    <a:pt x="0" y="45216"/>
                  </a:moveTo>
                  <a:lnTo>
                    <a:pt x="210412" y="45216"/>
                  </a:lnTo>
                  <a:lnTo>
                    <a:pt x="420825" y="203475"/>
                  </a:lnTo>
                  <a:lnTo>
                    <a:pt x="631237" y="406951"/>
                  </a:lnTo>
                  <a:lnTo>
                    <a:pt x="841650" y="0"/>
                  </a:lnTo>
                  <a:lnTo>
                    <a:pt x="1052062" y="158259"/>
                  </a:lnTo>
                  <a:lnTo>
                    <a:pt x="1262475" y="203475"/>
                  </a:lnTo>
                  <a:lnTo>
                    <a:pt x="1472887" y="158259"/>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76799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7476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68" name="tx168"/>
            <p:cNvSpPr/>
            <p:nvPr/>
          </p:nvSpPr>
          <p:spPr>
            <a:xfrm>
              <a:off x="3011500" y="29511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69" name="tx169"/>
            <p:cNvSpPr/>
            <p:nvPr/>
          </p:nvSpPr>
          <p:spPr>
            <a:xfrm>
              <a:off x="3270102"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462455" y="2702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1" name="tx171"/>
            <p:cNvSpPr/>
            <p:nvPr/>
          </p:nvSpPr>
          <p:spPr>
            <a:xfrm>
              <a:off x="3672867" y="27476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2" name="tx172"/>
            <p:cNvSpPr/>
            <p:nvPr/>
          </p:nvSpPr>
          <p:spPr>
            <a:xfrm>
              <a:off x="3883280" y="2702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546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7894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072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506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72077"/>
              <a:ext cx="1472887" cy="45216"/>
            </a:xfrm>
            <a:custGeom>
              <a:avLst/>
              <a:pathLst>
                <a:path w="1472887" h="45216">
                  <a:moveTo>
                    <a:pt x="0" y="0"/>
                  </a:moveTo>
                  <a:lnTo>
                    <a:pt x="210412" y="0"/>
                  </a:lnTo>
                  <a:lnTo>
                    <a:pt x="420825" y="22608"/>
                  </a:lnTo>
                  <a:lnTo>
                    <a:pt x="631237" y="45216"/>
                  </a:lnTo>
                  <a:lnTo>
                    <a:pt x="841650" y="45216"/>
                  </a:lnTo>
                  <a:lnTo>
                    <a:pt x="1052062" y="22608"/>
                  </a:lnTo>
                  <a:lnTo>
                    <a:pt x="1262475" y="45216"/>
                  </a:lnTo>
                  <a:lnTo>
                    <a:pt x="1472887" y="45216"/>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72077"/>
              <a:ext cx="1472887" cy="45216"/>
            </a:xfrm>
            <a:custGeom>
              <a:avLst/>
              <a:pathLst>
                <a:path w="1472887" h="45216">
                  <a:moveTo>
                    <a:pt x="0" y="0"/>
                  </a:moveTo>
                  <a:lnTo>
                    <a:pt x="210412" y="0"/>
                  </a:lnTo>
                  <a:lnTo>
                    <a:pt x="420825" y="22608"/>
                  </a:lnTo>
                  <a:lnTo>
                    <a:pt x="631237" y="45216"/>
                  </a:lnTo>
                  <a:lnTo>
                    <a:pt x="841650" y="45216"/>
                  </a:lnTo>
                  <a:lnTo>
                    <a:pt x="1052062" y="22608"/>
                  </a:lnTo>
                  <a:lnTo>
                    <a:pt x="1262475" y="45216"/>
                  </a:lnTo>
                  <a:lnTo>
                    <a:pt x="1472887" y="45216"/>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72077"/>
              <a:ext cx="1472887" cy="45216"/>
            </a:xfrm>
            <a:custGeom>
              <a:avLst/>
              <a:pathLst>
                <a:path w="1472887" h="45216">
                  <a:moveTo>
                    <a:pt x="0" y="0"/>
                  </a:moveTo>
                  <a:lnTo>
                    <a:pt x="210412" y="0"/>
                  </a:lnTo>
                  <a:lnTo>
                    <a:pt x="420825" y="22608"/>
                  </a:lnTo>
                  <a:lnTo>
                    <a:pt x="631237" y="45216"/>
                  </a:lnTo>
                  <a:lnTo>
                    <a:pt x="841650" y="45216"/>
                  </a:lnTo>
                  <a:lnTo>
                    <a:pt x="1052062" y="22608"/>
                  </a:lnTo>
                  <a:lnTo>
                    <a:pt x="1262475" y="45216"/>
                  </a:lnTo>
                  <a:lnTo>
                    <a:pt x="1472887" y="45216"/>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72077"/>
              <a:ext cx="1472887" cy="45216"/>
            </a:xfrm>
            <a:custGeom>
              <a:avLst/>
              <a:pathLst>
                <a:path w="1472887" h="45216">
                  <a:moveTo>
                    <a:pt x="0" y="0"/>
                  </a:moveTo>
                  <a:lnTo>
                    <a:pt x="210412" y="0"/>
                  </a:lnTo>
                  <a:lnTo>
                    <a:pt x="420825" y="22608"/>
                  </a:lnTo>
                  <a:lnTo>
                    <a:pt x="631237" y="45216"/>
                  </a:lnTo>
                  <a:lnTo>
                    <a:pt x="841650" y="45216"/>
                  </a:lnTo>
                  <a:lnTo>
                    <a:pt x="1052062" y="22608"/>
                  </a:lnTo>
                  <a:lnTo>
                    <a:pt x="1262475" y="45216"/>
                  </a:lnTo>
                  <a:lnTo>
                    <a:pt x="1472887" y="45216"/>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07207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2638864"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31217"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3041630"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7" name="tx197"/>
            <p:cNvSpPr/>
            <p:nvPr/>
          </p:nvSpPr>
          <p:spPr>
            <a:xfrm>
              <a:off x="3252042"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62455"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9" name="tx199"/>
            <p:cNvSpPr/>
            <p:nvPr/>
          </p:nvSpPr>
          <p:spPr>
            <a:xfrm>
              <a:off x="3672867"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0" name="tx200"/>
            <p:cNvSpPr/>
            <p:nvPr/>
          </p:nvSpPr>
          <p:spPr>
            <a:xfrm>
              <a:off x="3883280"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587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093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376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8109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285725"/>
              <a:ext cx="1472887" cy="474777"/>
            </a:xfrm>
            <a:custGeom>
              <a:avLst/>
              <a:pathLst>
                <a:path w="1472887" h="474777">
                  <a:moveTo>
                    <a:pt x="0" y="90433"/>
                  </a:moveTo>
                  <a:lnTo>
                    <a:pt x="210412" y="90433"/>
                  </a:lnTo>
                  <a:lnTo>
                    <a:pt x="420825" y="90433"/>
                  </a:lnTo>
                  <a:lnTo>
                    <a:pt x="631237" y="474777"/>
                  </a:lnTo>
                  <a:lnTo>
                    <a:pt x="841650" y="90433"/>
                  </a:lnTo>
                  <a:lnTo>
                    <a:pt x="1052062" y="0"/>
                  </a:lnTo>
                  <a:lnTo>
                    <a:pt x="1262475" y="203475"/>
                  </a:lnTo>
                  <a:lnTo>
                    <a:pt x="1472887" y="271301"/>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285725"/>
              <a:ext cx="1472887" cy="474777"/>
            </a:xfrm>
            <a:custGeom>
              <a:avLst/>
              <a:pathLst>
                <a:path w="1472887" h="474777">
                  <a:moveTo>
                    <a:pt x="0" y="90433"/>
                  </a:moveTo>
                  <a:lnTo>
                    <a:pt x="210412" y="90433"/>
                  </a:lnTo>
                  <a:lnTo>
                    <a:pt x="420825" y="90433"/>
                  </a:lnTo>
                  <a:lnTo>
                    <a:pt x="631237" y="474777"/>
                  </a:lnTo>
                  <a:lnTo>
                    <a:pt x="841650" y="90433"/>
                  </a:lnTo>
                  <a:lnTo>
                    <a:pt x="1052062" y="0"/>
                  </a:lnTo>
                  <a:lnTo>
                    <a:pt x="1262475" y="203475"/>
                  </a:lnTo>
                  <a:lnTo>
                    <a:pt x="1472887" y="271301"/>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285725"/>
              <a:ext cx="1472887" cy="474777"/>
            </a:xfrm>
            <a:custGeom>
              <a:avLst/>
              <a:pathLst>
                <a:path w="1472887" h="474777">
                  <a:moveTo>
                    <a:pt x="0" y="90433"/>
                  </a:moveTo>
                  <a:lnTo>
                    <a:pt x="210412" y="90433"/>
                  </a:lnTo>
                  <a:lnTo>
                    <a:pt x="420825" y="90433"/>
                  </a:lnTo>
                  <a:lnTo>
                    <a:pt x="631237" y="474777"/>
                  </a:lnTo>
                  <a:lnTo>
                    <a:pt x="841650" y="90433"/>
                  </a:lnTo>
                  <a:lnTo>
                    <a:pt x="1052062" y="0"/>
                  </a:lnTo>
                  <a:lnTo>
                    <a:pt x="1262475" y="203475"/>
                  </a:lnTo>
                  <a:lnTo>
                    <a:pt x="1472887" y="271301"/>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285725"/>
              <a:ext cx="1472887" cy="474777"/>
            </a:xfrm>
            <a:custGeom>
              <a:avLst/>
              <a:pathLst>
                <a:path w="1472887" h="474777">
                  <a:moveTo>
                    <a:pt x="0" y="90433"/>
                  </a:moveTo>
                  <a:lnTo>
                    <a:pt x="210412" y="90433"/>
                  </a:lnTo>
                  <a:lnTo>
                    <a:pt x="420825" y="90433"/>
                  </a:lnTo>
                  <a:lnTo>
                    <a:pt x="631237" y="474777"/>
                  </a:lnTo>
                  <a:lnTo>
                    <a:pt x="841650" y="90433"/>
                  </a:lnTo>
                  <a:lnTo>
                    <a:pt x="1052062" y="0"/>
                  </a:lnTo>
                  <a:lnTo>
                    <a:pt x="1262475" y="203475"/>
                  </a:lnTo>
                  <a:lnTo>
                    <a:pt x="1472887" y="271301"/>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376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38864"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1150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25" name="tx225"/>
            <p:cNvSpPr/>
            <p:nvPr/>
          </p:nvSpPr>
          <p:spPr>
            <a:xfrm>
              <a:off x="3270102"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6" name="tx226"/>
            <p:cNvSpPr/>
            <p:nvPr/>
          </p:nvSpPr>
          <p:spPr>
            <a:xfrm>
              <a:off x="3480514" y="51071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3672867" y="5310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8" name="tx228"/>
            <p:cNvSpPr/>
            <p:nvPr/>
          </p:nvSpPr>
          <p:spPr>
            <a:xfrm>
              <a:off x="3883280" y="53784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465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1813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463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8987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63913"/>
              <a:ext cx="1472887" cy="135650"/>
            </a:xfrm>
            <a:custGeom>
              <a:avLst/>
              <a:pathLst>
                <a:path w="1472887" h="135650">
                  <a:moveTo>
                    <a:pt x="0" y="0"/>
                  </a:moveTo>
                  <a:lnTo>
                    <a:pt x="210412" y="0"/>
                  </a:lnTo>
                  <a:lnTo>
                    <a:pt x="420825" y="22608"/>
                  </a:lnTo>
                  <a:lnTo>
                    <a:pt x="631237" y="22608"/>
                  </a:lnTo>
                  <a:lnTo>
                    <a:pt x="841650" y="22608"/>
                  </a:lnTo>
                  <a:lnTo>
                    <a:pt x="1052062" y="0"/>
                  </a:lnTo>
                  <a:lnTo>
                    <a:pt x="1262475" y="67825"/>
                  </a:lnTo>
                  <a:lnTo>
                    <a:pt x="1472887" y="13565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63913"/>
              <a:ext cx="1472887" cy="135650"/>
            </a:xfrm>
            <a:custGeom>
              <a:avLst/>
              <a:pathLst>
                <a:path w="1472887" h="135650">
                  <a:moveTo>
                    <a:pt x="0" y="0"/>
                  </a:moveTo>
                  <a:lnTo>
                    <a:pt x="210412" y="0"/>
                  </a:lnTo>
                  <a:lnTo>
                    <a:pt x="420825" y="22608"/>
                  </a:lnTo>
                  <a:lnTo>
                    <a:pt x="631237" y="22608"/>
                  </a:lnTo>
                  <a:lnTo>
                    <a:pt x="841650" y="22608"/>
                  </a:lnTo>
                  <a:lnTo>
                    <a:pt x="1052062" y="0"/>
                  </a:lnTo>
                  <a:lnTo>
                    <a:pt x="1262475" y="67825"/>
                  </a:lnTo>
                  <a:lnTo>
                    <a:pt x="1472887" y="13565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63913"/>
              <a:ext cx="1472887" cy="135650"/>
            </a:xfrm>
            <a:custGeom>
              <a:avLst/>
              <a:pathLst>
                <a:path w="1472887" h="135650">
                  <a:moveTo>
                    <a:pt x="0" y="0"/>
                  </a:moveTo>
                  <a:lnTo>
                    <a:pt x="210412" y="0"/>
                  </a:lnTo>
                  <a:lnTo>
                    <a:pt x="420825" y="22608"/>
                  </a:lnTo>
                  <a:lnTo>
                    <a:pt x="631237" y="22608"/>
                  </a:lnTo>
                  <a:lnTo>
                    <a:pt x="841650" y="22608"/>
                  </a:lnTo>
                  <a:lnTo>
                    <a:pt x="1052062" y="0"/>
                  </a:lnTo>
                  <a:lnTo>
                    <a:pt x="1262475" y="67825"/>
                  </a:lnTo>
                  <a:lnTo>
                    <a:pt x="1472887" y="13565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63913"/>
              <a:ext cx="1472887" cy="135650"/>
            </a:xfrm>
            <a:custGeom>
              <a:avLst/>
              <a:pathLst>
                <a:path w="1472887" h="135650">
                  <a:moveTo>
                    <a:pt x="0" y="0"/>
                  </a:moveTo>
                  <a:lnTo>
                    <a:pt x="210412" y="0"/>
                  </a:lnTo>
                  <a:lnTo>
                    <a:pt x="420825" y="22608"/>
                  </a:lnTo>
                  <a:lnTo>
                    <a:pt x="631237" y="22608"/>
                  </a:lnTo>
                  <a:lnTo>
                    <a:pt x="841650" y="22608"/>
                  </a:lnTo>
                  <a:lnTo>
                    <a:pt x="1052062" y="0"/>
                  </a:lnTo>
                  <a:lnTo>
                    <a:pt x="1262475" y="67825"/>
                  </a:lnTo>
                  <a:lnTo>
                    <a:pt x="1472887" y="135650"/>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46391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0" name="tx250"/>
            <p:cNvSpPr/>
            <p:nvPr/>
          </p:nvSpPr>
          <p:spPr>
            <a:xfrm>
              <a:off x="4328630"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20983"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2" name="tx252"/>
            <p:cNvSpPr/>
            <p:nvPr/>
          </p:nvSpPr>
          <p:spPr>
            <a:xfrm>
              <a:off x="4731395"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3" name="tx253"/>
            <p:cNvSpPr/>
            <p:nvPr/>
          </p:nvSpPr>
          <p:spPr>
            <a:xfrm>
              <a:off x="4941808"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4" name="tx254"/>
            <p:cNvSpPr/>
            <p:nvPr/>
          </p:nvSpPr>
          <p:spPr>
            <a:xfrm>
              <a:off x="5170280"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5362633" y="1353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5573046" y="1421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506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4853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767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202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45387"/>
              <a:ext cx="1472887" cy="180867"/>
            </a:xfrm>
            <a:custGeom>
              <a:avLst/>
              <a:pathLst>
                <a:path w="1472887" h="180867">
                  <a:moveTo>
                    <a:pt x="0" y="0"/>
                  </a:moveTo>
                  <a:lnTo>
                    <a:pt x="210412" y="22608"/>
                  </a:lnTo>
                  <a:lnTo>
                    <a:pt x="420825" y="67825"/>
                  </a:lnTo>
                  <a:lnTo>
                    <a:pt x="631237" y="0"/>
                  </a:lnTo>
                  <a:lnTo>
                    <a:pt x="841650" y="0"/>
                  </a:lnTo>
                  <a:lnTo>
                    <a:pt x="1052062" y="22608"/>
                  </a:lnTo>
                  <a:lnTo>
                    <a:pt x="1262475" y="0"/>
                  </a:lnTo>
                  <a:lnTo>
                    <a:pt x="1472887" y="180867"/>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45387"/>
              <a:ext cx="1472887" cy="180867"/>
            </a:xfrm>
            <a:custGeom>
              <a:avLst/>
              <a:pathLst>
                <a:path w="1472887" h="180867">
                  <a:moveTo>
                    <a:pt x="0" y="0"/>
                  </a:moveTo>
                  <a:lnTo>
                    <a:pt x="210412" y="22608"/>
                  </a:lnTo>
                  <a:lnTo>
                    <a:pt x="420825" y="67825"/>
                  </a:lnTo>
                  <a:lnTo>
                    <a:pt x="631237" y="0"/>
                  </a:lnTo>
                  <a:lnTo>
                    <a:pt x="841650" y="0"/>
                  </a:lnTo>
                  <a:lnTo>
                    <a:pt x="1052062" y="22608"/>
                  </a:lnTo>
                  <a:lnTo>
                    <a:pt x="1262475" y="0"/>
                  </a:lnTo>
                  <a:lnTo>
                    <a:pt x="1472887" y="180867"/>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45387"/>
              <a:ext cx="1472887" cy="180867"/>
            </a:xfrm>
            <a:custGeom>
              <a:avLst/>
              <a:pathLst>
                <a:path w="1472887" h="180867">
                  <a:moveTo>
                    <a:pt x="0" y="0"/>
                  </a:moveTo>
                  <a:lnTo>
                    <a:pt x="210412" y="22608"/>
                  </a:lnTo>
                  <a:lnTo>
                    <a:pt x="420825" y="67825"/>
                  </a:lnTo>
                  <a:lnTo>
                    <a:pt x="631237" y="0"/>
                  </a:lnTo>
                  <a:lnTo>
                    <a:pt x="841650" y="0"/>
                  </a:lnTo>
                  <a:lnTo>
                    <a:pt x="1052062" y="22608"/>
                  </a:lnTo>
                  <a:lnTo>
                    <a:pt x="1262475" y="0"/>
                  </a:lnTo>
                  <a:lnTo>
                    <a:pt x="1472887" y="180867"/>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45387"/>
              <a:ext cx="1472887" cy="180867"/>
            </a:xfrm>
            <a:custGeom>
              <a:avLst/>
              <a:pathLst>
                <a:path w="1472887" h="180867">
                  <a:moveTo>
                    <a:pt x="0" y="0"/>
                  </a:moveTo>
                  <a:lnTo>
                    <a:pt x="210412" y="22608"/>
                  </a:lnTo>
                  <a:lnTo>
                    <a:pt x="420825" y="67825"/>
                  </a:lnTo>
                  <a:lnTo>
                    <a:pt x="631237" y="0"/>
                  </a:lnTo>
                  <a:lnTo>
                    <a:pt x="841650" y="0"/>
                  </a:lnTo>
                  <a:lnTo>
                    <a:pt x="1052062" y="22608"/>
                  </a:lnTo>
                  <a:lnTo>
                    <a:pt x="1262475" y="0"/>
                  </a:lnTo>
                  <a:lnTo>
                    <a:pt x="1472887" y="180867"/>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76799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5668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8" name="tx278"/>
            <p:cNvSpPr/>
            <p:nvPr/>
          </p:nvSpPr>
          <p:spPr>
            <a:xfrm>
              <a:off x="4328630"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20983" y="2634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0" name="tx280"/>
            <p:cNvSpPr/>
            <p:nvPr/>
          </p:nvSpPr>
          <p:spPr>
            <a:xfrm>
              <a:off x="4749455" y="25668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4959867" y="25668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2" name="tx282"/>
            <p:cNvSpPr/>
            <p:nvPr/>
          </p:nvSpPr>
          <p:spPr>
            <a:xfrm>
              <a:off x="5170280"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380692" y="25668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4" name="tx284"/>
            <p:cNvSpPr/>
            <p:nvPr/>
          </p:nvSpPr>
          <p:spPr>
            <a:xfrm>
              <a:off x="5573046" y="27476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546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7894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072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506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72077"/>
              <a:ext cx="1472887" cy="90433"/>
            </a:xfrm>
            <a:custGeom>
              <a:avLst/>
              <a:pathLst>
                <a:path w="1472887" h="90433">
                  <a:moveTo>
                    <a:pt x="0" y="0"/>
                  </a:moveTo>
                  <a:lnTo>
                    <a:pt x="210412" y="0"/>
                  </a:lnTo>
                  <a:lnTo>
                    <a:pt x="420825" y="0"/>
                  </a:lnTo>
                  <a:lnTo>
                    <a:pt x="631237" y="0"/>
                  </a:lnTo>
                  <a:lnTo>
                    <a:pt x="841650" y="0"/>
                  </a:lnTo>
                  <a:lnTo>
                    <a:pt x="1052062" y="22608"/>
                  </a:lnTo>
                  <a:lnTo>
                    <a:pt x="1262475" y="67825"/>
                  </a:lnTo>
                  <a:lnTo>
                    <a:pt x="1472887" y="90433"/>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72077"/>
              <a:ext cx="1472887" cy="90433"/>
            </a:xfrm>
            <a:custGeom>
              <a:avLst/>
              <a:pathLst>
                <a:path w="1472887" h="90433">
                  <a:moveTo>
                    <a:pt x="0" y="0"/>
                  </a:moveTo>
                  <a:lnTo>
                    <a:pt x="210412" y="0"/>
                  </a:lnTo>
                  <a:lnTo>
                    <a:pt x="420825" y="0"/>
                  </a:lnTo>
                  <a:lnTo>
                    <a:pt x="631237" y="0"/>
                  </a:lnTo>
                  <a:lnTo>
                    <a:pt x="841650" y="0"/>
                  </a:lnTo>
                  <a:lnTo>
                    <a:pt x="1052062" y="22608"/>
                  </a:lnTo>
                  <a:lnTo>
                    <a:pt x="1262475" y="67825"/>
                  </a:lnTo>
                  <a:lnTo>
                    <a:pt x="1472887" y="90433"/>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72077"/>
              <a:ext cx="1472887" cy="90433"/>
            </a:xfrm>
            <a:custGeom>
              <a:avLst/>
              <a:pathLst>
                <a:path w="1472887" h="90433">
                  <a:moveTo>
                    <a:pt x="0" y="0"/>
                  </a:moveTo>
                  <a:lnTo>
                    <a:pt x="210412" y="0"/>
                  </a:lnTo>
                  <a:lnTo>
                    <a:pt x="420825" y="0"/>
                  </a:lnTo>
                  <a:lnTo>
                    <a:pt x="631237" y="0"/>
                  </a:lnTo>
                  <a:lnTo>
                    <a:pt x="841650" y="0"/>
                  </a:lnTo>
                  <a:lnTo>
                    <a:pt x="1052062" y="22608"/>
                  </a:lnTo>
                  <a:lnTo>
                    <a:pt x="1262475" y="67825"/>
                  </a:lnTo>
                  <a:lnTo>
                    <a:pt x="1472887" y="90433"/>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72077"/>
              <a:ext cx="1472887" cy="90433"/>
            </a:xfrm>
            <a:custGeom>
              <a:avLst/>
              <a:pathLst>
                <a:path w="1472887" h="90433">
                  <a:moveTo>
                    <a:pt x="0" y="0"/>
                  </a:moveTo>
                  <a:lnTo>
                    <a:pt x="210412" y="0"/>
                  </a:lnTo>
                  <a:lnTo>
                    <a:pt x="420825" y="0"/>
                  </a:lnTo>
                  <a:lnTo>
                    <a:pt x="631237" y="0"/>
                  </a:lnTo>
                  <a:lnTo>
                    <a:pt x="841650" y="0"/>
                  </a:lnTo>
                  <a:lnTo>
                    <a:pt x="1052062" y="22608"/>
                  </a:lnTo>
                  <a:lnTo>
                    <a:pt x="1262475" y="67825"/>
                  </a:lnTo>
                  <a:lnTo>
                    <a:pt x="1472887" y="90433"/>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07207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749455"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959867"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0" name="tx310"/>
            <p:cNvSpPr/>
            <p:nvPr/>
          </p:nvSpPr>
          <p:spPr>
            <a:xfrm>
              <a:off x="5152221"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5362633" y="39613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2" name="tx312"/>
            <p:cNvSpPr/>
            <p:nvPr/>
          </p:nvSpPr>
          <p:spPr>
            <a:xfrm>
              <a:off x="5573046" y="39839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6587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093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376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8109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376159"/>
              <a:ext cx="1472887" cy="22608"/>
            </a:xfrm>
            <a:custGeom>
              <a:avLst/>
              <a:pathLst>
                <a:path w="1472887" h="22608">
                  <a:moveTo>
                    <a:pt x="0" y="0"/>
                  </a:moveTo>
                  <a:lnTo>
                    <a:pt x="210412" y="0"/>
                  </a:lnTo>
                  <a:lnTo>
                    <a:pt x="420825" y="0"/>
                  </a:lnTo>
                  <a:lnTo>
                    <a:pt x="631237" y="0"/>
                  </a:lnTo>
                  <a:lnTo>
                    <a:pt x="841650" y="0"/>
                  </a:lnTo>
                  <a:lnTo>
                    <a:pt x="1052062" y="22608"/>
                  </a:lnTo>
                  <a:lnTo>
                    <a:pt x="1262475" y="22608"/>
                  </a:lnTo>
                  <a:lnTo>
                    <a:pt x="1472887" y="22608"/>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376159"/>
              <a:ext cx="1472887" cy="22608"/>
            </a:xfrm>
            <a:custGeom>
              <a:avLst/>
              <a:pathLst>
                <a:path w="1472887" h="22608">
                  <a:moveTo>
                    <a:pt x="0" y="0"/>
                  </a:moveTo>
                  <a:lnTo>
                    <a:pt x="210412" y="0"/>
                  </a:lnTo>
                  <a:lnTo>
                    <a:pt x="420825" y="0"/>
                  </a:lnTo>
                  <a:lnTo>
                    <a:pt x="631237" y="0"/>
                  </a:lnTo>
                  <a:lnTo>
                    <a:pt x="841650" y="0"/>
                  </a:lnTo>
                  <a:lnTo>
                    <a:pt x="1052062" y="22608"/>
                  </a:lnTo>
                  <a:lnTo>
                    <a:pt x="1262475" y="22608"/>
                  </a:lnTo>
                  <a:lnTo>
                    <a:pt x="1472887" y="22608"/>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376159"/>
              <a:ext cx="1472887" cy="22608"/>
            </a:xfrm>
            <a:custGeom>
              <a:avLst/>
              <a:pathLst>
                <a:path w="1472887" h="22608">
                  <a:moveTo>
                    <a:pt x="0" y="0"/>
                  </a:moveTo>
                  <a:lnTo>
                    <a:pt x="210412" y="0"/>
                  </a:lnTo>
                  <a:lnTo>
                    <a:pt x="420825" y="0"/>
                  </a:lnTo>
                  <a:lnTo>
                    <a:pt x="631237" y="0"/>
                  </a:lnTo>
                  <a:lnTo>
                    <a:pt x="841650" y="0"/>
                  </a:lnTo>
                  <a:lnTo>
                    <a:pt x="1052062" y="22608"/>
                  </a:lnTo>
                  <a:lnTo>
                    <a:pt x="1262475" y="22608"/>
                  </a:lnTo>
                  <a:lnTo>
                    <a:pt x="1472887" y="22608"/>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376159"/>
              <a:ext cx="1472887" cy="22608"/>
            </a:xfrm>
            <a:custGeom>
              <a:avLst/>
              <a:pathLst>
                <a:path w="1472887" h="22608">
                  <a:moveTo>
                    <a:pt x="0" y="0"/>
                  </a:moveTo>
                  <a:lnTo>
                    <a:pt x="210412" y="0"/>
                  </a:lnTo>
                  <a:lnTo>
                    <a:pt x="420825" y="0"/>
                  </a:lnTo>
                  <a:lnTo>
                    <a:pt x="631237" y="0"/>
                  </a:lnTo>
                  <a:lnTo>
                    <a:pt x="841650" y="0"/>
                  </a:lnTo>
                  <a:lnTo>
                    <a:pt x="1052062" y="22608"/>
                  </a:lnTo>
                  <a:lnTo>
                    <a:pt x="1262475" y="22608"/>
                  </a:lnTo>
                  <a:lnTo>
                    <a:pt x="1472887" y="22608"/>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376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4" name="tx334"/>
            <p:cNvSpPr/>
            <p:nvPr/>
          </p:nvSpPr>
          <p:spPr>
            <a:xfrm>
              <a:off x="4328630"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39042"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6" name="tx336"/>
            <p:cNvSpPr/>
            <p:nvPr/>
          </p:nvSpPr>
          <p:spPr>
            <a:xfrm>
              <a:off x="4749455"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7" name="tx337"/>
            <p:cNvSpPr/>
            <p:nvPr/>
          </p:nvSpPr>
          <p:spPr>
            <a:xfrm>
              <a:off x="4959867"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8" name="tx338"/>
            <p:cNvSpPr/>
            <p:nvPr/>
          </p:nvSpPr>
          <p:spPr>
            <a:xfrm>
              <a:off x="5152221" y="522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5362633" y="522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0" name="tx340"/>
            <p:cNvSpPr/>
            <p:nvPr/>
          </p:nvSpPr>
          <p:spPr>
            <a:xfrm>
              <a:off x="5573046" y="522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465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1813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463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8987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463913"/>
              <a:ext cx="1472887" cy="45216"/>
            </a:xfrm>
            <a:custGeom>
              <a:avLst/>
              <a:pathLst>
                <a:path w="1472887" h="45216">
                  <a:moveTo>
                    <a:pt x="0" y="0"/>
                  </a:moveTo>
                  <a:lnTo>
                    <a:pt x="210412" y="0"/>
                  </a:lnTo>
                  <a:lnTo>
                    <a:pt x="420825" y="0"/>
                  </a:lnTo>
                  <a:lnTo>
                    <a:pt x="631237" y="0"/>
                  </a:lnTo>
                  <a:lnTo>
                    <a:pt x="841650" y="0"/>
                  </a:lnTo>
                  <a:lnTo>
                    <a:pt x="1052062" y="45216"/>
                  </a:lnTo>
                  <a:lnTo>
                    <a:pt x="1262475" y="45216"/>
                  </a:lnTo>
                  <a:lnTo>
                    <a:pt x="1472887" y="45216"/>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463913"/>
              <a:ext cx="1472887" cy="45216"/>
            </a:xfrm>
            <a:custGeom>
              <a:avLst/>
              <a:pathLst>
                <a:path w="1472887" h="45216">
                  <a:moveTo>
                    <a:pt x="0" y="0"/>
                  </a:moveTo>
                  <a:lnTo>
                    <a:pt x="210412" y="0"/>
                  </a:lnTo>
                  <a:lnTo>
                    <a:pt x="420825" y="0"/>
                  </a:lnTo>
                  <a:lnTo>
                    <a:pt x="631237" y="0"/>
                  </a:lnTo>
                  <a:lnTo>
                    <a:pt x="841650" y="0"/>
                  </a:lnTo>
                  <a:lnTo>
                    <a:pt x="1052062" y="45216"/>
                  </a:lnTo>
                  <a:lnTo>
                    <a:pt x="1262475" y="45216"/>
                  </a:lnTo>
                  <a:lnTo>
                    <a:pt x="1472887" y="45216"/>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463913"/>
              <a:ext cx="1472887" cy="45216"/>
            </a:xfrm>
            <a:custGeom>
              <a:avLst/>
              <a:pathLst>
                <a:path w="1472887" h="45216">
                  <a:moveTo>
                    <a:pt x="0" y="0"/>
                  </a:moveTo>
                  <a:lnTo>
                    <a:pt x="210412" y="0"/>
                  </a:lnTo>
                  <a:lnTo>
                    <a:pt x="420825" y="0"/>
                  </a:lnTo>
                  <a:lnTo>
                    <a:pt x="631237" y="0"/>
                  </a:lnTo>
                  <a:lnTo>
                    <a:pt x="841650" y="0"/>
                  </a:lnTo>
                  <a:lnTo>
                    <a:pt x="1052062" y="45216"/>
                  </a:lnTo>
                  <a:lnTo>
                    <a:pt x="1262475" y="45216"/>
                  </a:lnTo>
                  <a:lnTo>
                    <a:pt x="1472887" y="45216"/>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463913"/>
              <a:ext cx="1472887" cy="45216"/>
            </a:xfrm>
            <a:custGeom>
              <a:avLst/>
              <a:pathLst>
                <a:path w="1472887" h="45216">
                  <a:moveTo>
                    <a:pt x="0" y="0"/>
                  </a:moveTo>
                  <a:lnTo>
                    <a:pt x="210412" y="0"/>
                  </a:lnTo>
                  <a:lnTo>
                    <a:pt x="420825" y="0"/>
                  </a:lnTo>
                  <a:lnTo>
                    <a:pt x="631237" y="0"/>
                  </a:lnTo>
                  <a:lnTo>
                    <a:pt x="841650" y="0"/>
                  </a:lnTo>
                  <a:lnTo>
                    <a:pt x="1052062" y="45216"/>
                  </a:lnTo>
                  <a:lnTo>
                    <a:pt x="1262475" y="45216"/>
                  </a:lnTo>
                  <a:lnTo>
                    <a:pt x="1472887" y="45216"/>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46391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6018395"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28808"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6439221"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6649633"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6841986" y="13305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7" name="tx367"/>
            <p:cNvSpPr/>
            <p:nvPr/>
          </p:nvSpPr>
          <p:spPr>
            <a:xfrm>
              <a:off x="7052399" y="13305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8" name="tx368"/>
            <p:cNvSpPr/>
            <p:nvPr/>
          </p:nvSpPr>
          <p:spPr>
            <a:xfrm>
              <a:off x="7262811" y="13305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506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4853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767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202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722778"/>
              <a:ext cx="1472887" cy="67825"/>
            </a:xfrm>
            <a:custGeom>
              <a:avLst/>
              <a:pathLst>
                <a:path w="1472887" h="67825">
                  <a:moveTo>
                    <a:pt x="0" y="67825"/>
                  </a:moveTo>
                  <a:lnTo>
                    <a:pt x="210412" y="45216"/>
                  </a:lnTo>
                  <a:lnTo>
                    <a:pt x="420825" y="0"/>
                  </a:lnTo>
                  <a:lnTo>
                    <a:pt x="631237" y="22608"/>
                  </a:lnTo>
                  <a:lnTo>
                    <a:pt x="841650" y="67825"/>
                  </a:lnTo>
                  <a:lnTo>
                    <a:pt x="1052062" y="0"/>
                  </a:lnTo>
                  <a:lnTo>
                    <a:pt x="1262475" y="67825"/>
                  </a:lnTo>
                  <a:lnTo>
                    <a:pt x="1472887" y="45216"/>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722778"/>
              <a:ext cx="1472887" cy="67825"/>
            </a:xfrm>
            <a:custGeom>
              <a:avLst/>
              <a:pathLst>
                <a:path w="1472887" h="67825">
                  <a:moveTo>
                    <a:pt x="0" y="67825"/>
                  </a:moveTo>
                  <a:lnTo>
                    <a:pt x="210412" y="45216"/>
                  </a:lnTo>
                  <a:lnTo>
                    <a:pt x="420825" y="0"/>
                  </a:lnTo>
                  <a:lnTo>
                    <a:pt x="631237" y="22608"/>
                  </a:lnTo>
                  <a:lnTo>
                    <a:pt x="841650" y="67825"/>
                  </a:lnTo>
                  <a:lnTo>
                    <a:pt x="1052062" y="0"/>
                  </a:lnTo>
                  <a:lnTo>
                    <a:pt x="1262475" y="67825"/>
                  </a:lnTo>
                  <a:lnTo>
                    <a:pt x="1472887" y="45216"/>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722778"/>
              <a:ext cx="1472887" cy="67825"/>
            </a:xfrm>
            <a:custGeom>
              <a:avLst/>
              <a:pathLst>
                <a:path w="1472887" h="67825">
                  <a:moveTo>
                    <a:pt x="0" y="67825"/>
                  </a:moveTo>
                  <a:lnTo>
                    <a:pt x="210412" y="45216"/>
                  </a:lnTo>
                  <a:lnTo>
                    <a:pt x="420825" y="0"/>
                  </a:lnTo>
                  <a:lnTo>
                    <a:pt x="631237" y="22608"/>
                  </a:lnTo>
                  <a:lnTo>
                    <a:pt x="841650" y="67825"/>
                  </a:lnTo>
                  <a:lnTo>
                    <a:pt x="1052062" y="0"/>
                  </a:lnTo>
                  <a:lnTo>
                    <a:pt x="1262475" y="67825"/>
                  </a:lnTo>
                  <a:lnTo>
                    <a:pt x="1472887" y="45216"/>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722778"/>
              <a:ext cx="1472887" cy="67825"/>
            </a:xfrm>
            <a:custGeom>
              <a:avLst/>
              <a:pathLst>
                <a:path w="1472887" h="67825">
                  <a:moveTo>
                    <a:pt x="0" y="67825"/>
                  </a:moveTo>
                  <a:lnTo>
                    <a:pt x="210412" y="45216"/>
                  </a:lnTo>
                  <a:lnTo>
                    <a:pt x="420825" y="0"/>
                  </a:lnTo>
                  <a:lnTo>
                    <a:pt x="631237" y="22608"/>
                  </a:lnTo>
                  <a:lnTo>
                    <a:pt x="841650" y="67825"/>
                  </a:lnTo>
                  <a:lnTo>
                    <a:pt x="1052062" y="0"/>
                  </a:lnTo>
                  <a:lnTo>
                    <a:pt x="1262475" y="67825"/>
                  </a:lnTo>
                  <a:lnTo>
                    <a:pt x="1472887" y="45216"/>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76799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789923" y="26120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28808"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2" name="tx392"/>
            <p:cNvSpPr/>
            <p:nvPr/>
          </p:nvSpPr>
          <p:spPr>
            <a:xfrm>
              <a:off x="6439221" y="25668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3" name="tx393"/>
            <p:cNvSpPr/>
            <p:nvPr/>
          </p:nvSpPr>
          <p:spPr>
            <a:xfrm>
              <a:off x="6631574" y="26120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4" name="tx394"/>
            <p:cNvSpPr/>
            <p:nvPr/>
          </p:nvSpPr>
          <p:spPr>
            <a:xfrm>
              <a:off x="6860046" y="254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5" name="tx395"/>
            <p:cNvSpPr/>
            <p:nvPr/>
          </p:nvSpPr>
          <p:spPr>
            <a:xfrm>
              <a:off x="7052399" y="26120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7280871"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3546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7894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072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506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49468"/>
              <a:ext cx="1472887" cy="67825"/>
            </a:xfrm>
            <a:custGeom>
              <a:avLst/>
              <a:pathLst>
                <a:path w="1472887" h="67825">
                  <a:moveTo>
                    <a:pt x="0" y="0"/>
                  </a:moveTo>
                  <a:lnTo>
                    <a:pt x="210412" y="22608"/>
                  </a:lnTo>
                  <a:lnTo>
                    <a:pt x="420825" y="22608"/>
                  </a:lnTo>
                  <a:lnTo>
                    <a:pt x="631237" y="45216"/>
                  </a:lnTo>
                  <a:lnTo>
                    <a:pt x="841650" y="22608"/>
                  </a:lnTo>
                  <a:lnTo>
                    <a:pt x="1052062" y="45216"/>
                  </a:lnTo>
                  <a:lnTo>
                    <a:pt x="1262475" y="22608"/>
                  </a:lnTo>
                  <a:lnTo>
                    <a:pt x="1472887" y="67825"/>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49468"/>
              <a:ext cx="1472887" cy="67825"/>
            </a:xfrm>
            <a:custGeom>
              <a:avLst/>
              <a:pathLst>
                <a:path w="1472887" h="67825">
                  <a:moveTo>
                    <a:pt x="0" y="0"/>
                  </a:moveTo>
                  <a:lnTo>
                    <a:pt x="210412" y="22608"/>
                  </a:lnTo>
                  <a:lnTo>
                    <a:pt x="420825" y="22608"/>
                  </a:lnTo>
                  <a:lnTo>
                    <a:pt x="631237" y="45216"/>
                  </a:lnTo>
                  <a:lnTo>
                    <a:pt x="841650" y="22608"/>
                  </a:lnTo>
                  <a:lnTo>
                    <a:pt x="1052062" y="45216"/>
                  </a:lnTo>
                  <a:lnTo>
                    <a:pt x="1262475" y="22608"/>
                  </a:lnTo>
                  <a:lnTo>
                    <a:pt x="1472887" y="67825"/>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49468"/>
              <a:ext cx="1472887" cy="67825"/>
            </a:xfrm>
            <a:custGeom>
              <a:avLst/>
              <a:pathLst>
                <a:path w="1472887" h="67825">
                  <a:moveTo>
                    <a:pt x="0" y="0"/>
                  </a:moveTo>
                  <a:lnTo>
                    <a:pt x="210412" y="22608"/>
                  </a:lnTo>
                  <a:lnTo>
                    <a:pt x="420825" y="22608"/>
                  </a:lnTo>
                  <a:lnTo>
                    <a:pt x="631237" y="45216"/>
                  </a:lnTo>
                  <a:lnTo>
                    <a:pt x="841650" y="22608"/>
                  </a:lnTo>
                  <a:lnTo>
                    <a:pt x="1052062" y="45216"/>
                  </a:lnTo>
                  <a:lnTo>
                    <a:pt x="1262475" y="22608"/>
                  </a:lnTo>
                  <a:lnTo>
                    <a:pt x="1472887" y="67825"/>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49468"/>
              <a:ext cx="1472887" cy="67825"/>
            </a:xfrm>
            <a:custGeom>
              <a:avLst/>
              <a:pathLst>
                <a:path w="1472887" h="67825">
                  <a:moveTo>
                    <a:pt x="0" y="0"/>
                  </a:moveTo>
                  <a:lnTo>
                    <a:pt x="210412" y="22608"/>
                  </a:lnTo>
                  <a:lnTo>
                    <a:pt x="420825" y="22608"/>
                  </a:lnTo>
                  <a:lnTo>
                    <a:pt x="631237" y="45216"/>
                  </a:lnTo>
                  <a:lnTo>
                    <a:pt x="841650" y="22608"/>
                  </a:lnTo>
                  <a:lnTo>
                    <a:pt x="1052062" y="45216"/>
                  </a:lnTo>
                  <a:lnTo>
                    <a:pt x="1262475" y="22608"/>
                  </a:lnTo>
                  <a:lnTo>
                    <a:pt x="1472887" y="67825"/>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07207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38709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018395"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6421161"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1" name="tx421"/>
            <p:cNvSpPr/>
            <p:nvPr/>
          </p:nvSpPr>
          <p:spPr>
            <a:xfrm>
              <a:off x="6649633"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6841986" y="391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3" name="tx423"/>
            <p:cNvSpPr/>
            <p:nvPr/>
          </p:nvSpPr>
          <p:spPr>
            <a:xfrm>
              <a:off x="7070458"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4" name="tx424"/>
            <p:cNvSpPr/>
            <p:nvPr/>
          </p:nvSpPr>
          <p:spPr>
            <a:xfrm>
              <a:off x="7262811" y="3938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6587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093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376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8109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376159"/>
              <a:ext cx="1472887" cy="293909"/>
            </a:xfrm>
            <a:custGeom>
              <a:avLst/>
              <a:pathLst>
                <a:path w="1472887" h="293909">
                  <a:moveTo>
                    <a:pt x="0" y="293909"/>
                  </a:moveTo>
                  <a:lnTo>
                    <a:pt x="210412" y="0"/>
                  </a:lnTo>
                  <a:lnTo>
                    <a:pt x="420825" y="22608"/>
                  </a:lnTo>
                  <a:lnTo>
                    <a:pt x="631237" y="90433"/>
                  </a:lnTo>
                  <a:lnTo>
                    <a:pt x="841650" y="0"/>
                  </a:lnTo>
                  <a:lnTo>
                    <a:pt x="1052062" y="158259"/>
                  </a:lnTo>
                  <a:lnTo>
                    <a:pt x="1262475" y="180867"/>
                  </a:lnTo>
                  <a:lnTo>
                    <a:pt x="1472887" y="180867"/>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376159"/>
              <a:ext cx="1472887" cy="293909"/>
            </a:xfrm>
            <a:custGeom>
              <a:avLst/>
              <a:pathLst>
                <a:path w="1472887" h="293909">
                  <a:moveTo>
                    <a:pt x="0" y="293909"/>
                  </a:moveTo>
                  <a:lnTo>
                    <a:pt x="210412" y="0"/>
                  </a:lnTo>
                  <a:lnTo>
                    <a:pt x="420825" y="22608"/>
                  </a:lnTo>
                  <a:lnTo>
                    <a:pt x="631237" y="90433"/>
                  </a:lnTo>
                  <a:lnTo>
                    <a:pt x="841650" y="0"/>
                  </a:lnTo>
                  <a:lnTo>
                    <a:pt x="1052062" y="158259"/>
                  </a:lnTo>
                  <a:lnTo>
                    <a:pt x="1262475" y="180867"/>
                  </a:lnTo>
                  <a:lnTo>
                    <a:pt x="1472887" y="180867"/>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376159"/>
              <a:ext cx="1472887" cy="293909"/>
            </a:xfrm>
            <a:custGeom>
              <a:avLst/>
              <a:pathLst>
                <a:path w="1472887" h="293909">
                  <a:moveTo>
                    <a:pt x="0" y="293909"/>
                  </a:moveTo>
                  <a:lnTo>
                    <a:pt x="210412" y="0"/>
                  </a:lnTo>
                  <a:lnTo>
                    <a:pt x="420825" y="22608"/>
                  </a:lnTo>
                  <a:lnTo>
                    <a:pt x="631237" y="90433"/>
                  </a:lnTo>
                  <a:lnTo>
                    <a:pt x="841650" y="0"/>
                  </a:lnTo>
                  <a:lnTo>
                    <a:pt x="1052062" y="158259"/>
                  </a:lnTo>
                  <a:lnTo>
                    <a:pt x="1262475" y="180867"/>
                  </a:lnTo>
                  <a:lnTo>
                    <a:pt x="1472887" y="180867"/>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376159"/>
              <a:ext cx="1472887" cy="293909"/>
            </a:xfrm>
            <a:custGeom>
              <a:avLst/>
              <a:pathLst>
                <a:path w="1472887" h="293909">
                  <a:moveTo>
                    <a:pt x="0" y="293909"/>
                  </a:moveTo>
                  <a:lnTo>
                    <a:pt x="210412" y="0"/>
                  </a:lnTo>
                  <a:lnTo>
                    <a:pt x="420825" y="22608"/>
                  </a:lnTo>
                  <a:lnTo>
                    <a:pt x="631237" y="90433"/>
                  </a:lnTo>
                  <a:lnTo>
                    <a:pt x="841650" y="0"/>
                  </a:lnTo>
                  <a:lnTo>
                    <a:pt x="1052062" y="158259"/>
                  </a:lnTo>
                  <a:lnTo>
                    <a:pt x="1262475" y="180867"/>
                  </a:lnTo>
                  <a:lnTo>
                    <a:pt x="1472887" y="180867"/>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376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759794" y="54915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46" name="tx446"/>
            <p:cNvSpPr/>
            <p:nvPr/>
          </p:nvSpPr>
          <p:spPr>
            <a:xfrm>
              <a:off x="6018395"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10749" y="522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8" name="tx448"/>
            <p:cNvSpPr/>
            <p:nvPr/>
          </p:nvSpPr>
          <p:spPr>
            <a:xfrm>
              <a:off x="6421161" y="52880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9" name="tx449"/>
            <p:cNvSpPr/>
            <p:nvPr/>
          </p:nvSpPr>
          <p:spPr>
            <a:xfrm>
              <a:off x="6649633"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0" name="tx450"/>
            <p:cNvSpPr/>
            <p:nvPr/>
          </p:nvSpPr>
          <p:spPr>
            <a:xfrm>
              <a:off x="6841986" y="5355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1" name="tx451"/>
            <p:cNvSpPr/>
            <p:nvPr/>
          </p:nvSpPr>
          <p:spPr>
            <a:xfrm>
              <a:off x="7052399" y="53784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2" name="tx452"/>
            <p:cNvSpPr/>
            <p:nvPr/>
          </p:nvSpPr>
          <p:spPr>
            <a:xfrm>
              <a:off x="7262811" y="53784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465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1813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4639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8987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63913"/>
              <a:ext cx="1472887" cy="180867"/>
            </a:xfrm>
            <a:custGeom>
              <a:avLst/>
              <a:pathLst>
                <a:path w="1472887" h="180867">
                  <a:moveTo>
                    <a:pt x="0" y="0"/>
                  </a:moveTo>
                  <a:lnTo>
                    <a:pt x="210412" y="0"/>
                  </a:lnTo>
                  <a:lnTo>
                    <a:pt x="420825" y="45216"/>
                  </a:lnTo>
                  <a:lnTo>
                    <a:pt x="631237" y="113042"/>
                  </a:lnTo>
                  <a:lnTo>
                    <a:pt x="841650" y="180867"/>
                  </a:lnTo>
                  <a:lnTo>
                    <a:pt x="1052062" y="90433"/>
                  </a:lnTo>
                  <a:lnTo>
                    <a:pt x="1262475" y="22608"/>
                  </a:lnTo>
                  <a:lnTo>
                    <a:pt x="1472887" y="0"/>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63913"/>
              <a:ext cx="1472887" cy="180867"/>
            </a:xfrm>
            <a:custGeom>
              <a:avLst/>
              <a:pathLst>
                <a:path w="1472887" h="180867">
                  <a:moveTo>
                    <a:pt x="0" y="0"/>
                  </a:moveTo>
                  <a:lnTo>
                    <a:pt x="210412" y="0"/>
                  </a:lnTo>
                  <a:lnTo>
                    <a:pt x="420825" y="45216"/>
                  </a:lnTo>
                  <a:lnTo>
                    <a:pt x="631237" y="113042"/>
                  </a:lnTo>
                  <a:lnTo>
                    <a:pt x="841650" y="180867"/>
                  </a:lnTo>
                  <a:lnTo>
                    <a:pt x="1052062" y="90433"/>
                  </a:lnTo>
                  <a:lnTo>
                    <a:pt x="1262475" y="22608"/>
                  </a:lnTo>
                  <a:lnTo>
                    <a:pt x="1472887" y="0"/>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463913"/>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63913"/>
              <a:ext cx="1472887" cy="180867"/>
            </a:xfrm>
            <a:custGeom>
              <a:avLst/>
              <a:pathLst>
                <a:path w="1472887" h="180867">
                  <a:moveTo>
                    <a:pt x="0" y="0"/>
                  </a:moveTo>
                  <a:lnTo>
                    <a:pt x="210412" y="0"/>
                  </a:lnTo>
                  <a:lnTo>
                    <a:pt x="420825" y="45216"/>
                  </a:lnTo>
                  <a:lnTo>
                    <a:pt x="631237" y="113042"/>
                  </a:lnTo>
                  <a:lnTo>
                    <a:pt x="841650" y="180867"/>
                  </a:lnTo>
                  <a:lnTo>
                    <a:pt x="1052062" y="90433"/>
                  </a:lnTo>
                  <a:lnTo>
                    <a:pt x="1262475" y="22608"/>
                  </a:lnTo>
                  <a:lnTo>
                    <a:pt x="1472887" y="0"/>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63913"/>
              <a:ext cx="1472887" cy="180867"/>
            </a:xfrm>
            <a:custGeom>
              <a:avLst/>
              <a:pathLst>
                <a:path w="1472887" h="180867">
                  <a:moveTo>
                    <a:pt x="0" y="0"/>
                  </a:moveTo>
                  <a:lnTo>
                    <a:pt x="210412" y="0"/>
                  </a:lnTo>
                  <a:lnTo>
                    <a:pt x="420825" y="45216"/>
                  </a:lnTo>
                  <a:lnTo>
                    <a:pt x="631237" y="113042"/>
                  </a:lnTo>
                  <a:lnTo>
                    <a:pt x="841650" y="180867"/>
                  </a:lnTo>
                  <a:lnTo>
                    <a:pt x="1052062" y="90433"/>
                  </a:lnTo>
                  <a:lnTo>
                    <a:pt x="1262475" y="22608"/>
                  </a:lnTo>
                  <a:lnTo>
                    <a:pt x="1472887" y="0"/>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46391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4" name="tx474"/>
            <p:cNvSpPr/>
            <p:nvPr/>
          </p:nvSpPr>
          <p:spPr>
            <a:xfrm>
              <a:off x="7708161"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13305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6" name="tx476"/>
            <p:cNvSpPr/>
            <p:nvPr/>
          </p:nvSpPr>
          <p:spPr>
            <a:xfrm>
              <a:off x="8110927" y="13984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7" name="tx477"/>
            <p:cNvSpPr/>
            <p:nvPr/>
          </p:nvSpPr>
          <p:spPr>
            <a:xfrm>
              <a:off x="8321339" y="14662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78" name="tx478"/>
            <p:cNvSpPr/>
            <p:nvPr/>
          </p:nvSpPr>
          <p:spPr>
            <a:xfrm>
              <a:off x="8531752" y="13757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9" name="tx479"/>
            <p:cNvSpPr/>
            <p:nvPr/>
          </p:nvSpPr>
          <p:spPr>
            <a:xfrm>
              <a:off x="8742165" y="1307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8970637" y="1285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5060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48539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767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202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767995"/>
              <a:ext cx="1472887" cy="135650"/>
            </a:xfrm>
            <a:custGeom>
              <a:avLst/>
              <a:pathLst>
                <a:path w="1472887" h="135650">
                  <a:moveTo>
                    <a:pt x="0" y="0"/>
                  </a:moveTo>
                  <a:lnTo>
                    <a:pt x="210412" y="0"/>
                  </a:lnTo>
                  <a:lnTo>
                    <a:pt x="420825" y="22608"/>
                  </a:lnTo>
                  <a:lnTo>
                    <a:pt x="631237" y="90433"/>
                  </a:lnTo>
                  <a:lnTo>
                    <a:pt x="841650" y="45216"/>
                  </a:lnTo>
                  <a:lnTo>
                    <a:pt x="1052062" y="90433"/>
                  </a:lnTo>
                  <a:lnTo>
                    <a:pt x="1262475" y="135650"/>
                  </a:lnTo>
                  <a:lnTo>
                    <a:pt x="1472887" y="90433"/>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767995"/>
              <a:ext cx="1472887" cy="135650"/>
            </a:xfrm>
            <a:custGeom>
              <a:avLst/>
              <a:pathLst>
                <a:path w="1472887" h="135650">
                  <a:moveTo>
                    <a:pt x="0" y="0"/>
                  </a:moveTo>
                  <a:lnTo>
                    <a:pt x="210412" y="0"/>
                  </a:lnTo>
                  <a:lnTo>
                    <a:pt x="420825" y="22608"/>
                  </a:lnTo>
                  <a:lnTo>
                    <a:pt x="631237" y="90433"/>
                  </a:lnTo>
                  <a:lnTo>
                    <a:pt x="841650" y="45216"/>
                  </a:lnTo>
                  <a:lnTo>
                    <a:pt x="1052062" y="90433"/>
                  </a:lnTo>
                  <a:lnTo>
                    <a:pt x="1262475" y="135650"/>
                  </a:lnTo>
                  <a:lnTo>
                    <a:pt x="1472887" y="90433"/>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767995"/>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767995"/>
              <a:ext cx="1472887" cy="135650"/>
            </a:xfrm>
            <a:custGeom>
              <a:avLst/>
              <a:pathLst>
                <a:path w="1472887" h="135650">
                  <a:moveTo>
                    <a:pt x="0" y="0"/>
                  </a:moveTo>
                  <a:lnTo>
                    <a:pt x="210412" y="0"/>
                  </a:lnTo>
                  <a:lnTo>
                    <a:pt x="420825" y="22608"/>
                  </a:lnTo>
                  <a:lnTo>
                    <a:pt x="631237" y="90433"/>
                  </a:lnTo>
                  <a:lnTo>
                    <a:pt x="841650" y="45216"/>
                  </a:lnTo>
                  <a:lnTo>
                    <a:pt x="1052062" y="90433"/>
                  </a:lnTo>
                  <a:lnTo>
                    <a:pt x="1262475" y="135650"/>
                  </a:lnTo>
                  <a:lnTo>
                    <a:pt x="1472887" y="90433"/>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767995"/>
              <a:ext cx="1472887" cy="135650"/>
            </a:xfrm>
            <a:custGeom>
              <a:avLst/>
              <a:pathLst>
                <a:path w="1472887" h="135650">
                  <a:moveTo>
                    <a:pt x="0" y="0"/>
                  </a:moveTo>
                  <a:lnTo>
                    <a:pt x="210412" y="0"/>
                  </a:lnTo>
                  <a:lnTo>
                    <a:pt x="420825" y="22608"/>
                  </a:lnTo>
                  <a:lnTo>
                    <a:pt x="631237" y="90433"/>
                  </a:lnTo>
                  <a:lnTo>
                    <a:pt x="841650" y="45216"/>
                  </a:lnTo>
                  <a:lnTo>
                    <a:pt x="1052062" y="90433"/>
                  </a:lnTo>
                  <a:lnTo>
                    <a:pt x="1262475" y="135650"/>
                  </a:lnTo>
                  <a:lnTo>
                    <a:pt x="1472887" y="90433"/>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76799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2" name="tx502"/>
            <p:cNvSpPr/>
            <p:nvPr/>
          </p:nvSpPr>
          <p:spPr>
            <a:xfrm>
              <a:off x="7708161" y="25894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00514" y="26120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4" name="tx504"/>
            <p:cNvSpPr/>
            <p:nvPr/>
          </p:nvSpPr>
          <p:spPr>
            <a:xfrm>
              <a:off x="8110927" y="26798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5" name="tx505"/>
            <p:cNvSpPr/>
            <p:nvPr/>
          </p:nvSpPr>
          <p:spPr>
            <a:xfrm>
              <a:off x="8321339" y="2634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6" name="tx506"/>
            <p:cNvSpPr/>
            <p:nvPr/>
          </p:nvSpPr>
          <p:spPr>
            <a:xfrm>
              <a:off x="8531752" y="26798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7" name="tx507"/>
            <p:cNvSpPr/>
            <p:nvPr/>
          </p:nvSpPr>
          <p:spPr>
            <a:xfrm>
              <a:off x="8742165" y="2725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08" name="tx508"/>
            <p:cNvSpPr/>
            <p:nvPr/>
          </p:nvSpPr>
          <p:spPr>
            <a:xfrm>
              <a:off x="8952577" y="26798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35468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7894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072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506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72077"/>
              <a:ext cx="1472887" cy="90433"/>
            </a:xfrm>
            <a:custGeom>
              <a:avLst/>
              <a:pathLst>
                <a:path w="1472887" h="90433">
                  <a:moveTo>
                    <a:pt x="0" y="0"/>
                  </a:moveTo>
                  <a:lnTo>
                    <a:pt x="210412" y="0"/>
                  </a:lnTo>
                  <a:lnTo>
                    <a:pt x="420825" y="0"/>
                  </a:lnTo>
                  <a:lnTo>
                    <a:pt x="631237" y="0"/>
                  </a:lnTo>
                  <a:lnTo>
                    <a:pt x="841650" y="0"/>
                  </a:lnTo>
                  <a:lnTo>
                    <a:pt x="1052062" y="0"/>
                  </a:lnTo>
                  <a:lnTo>
                    <a:pt x="1262475" y="0"/>
                  </a:lnTo>
                  <a:lnTo>
                    <a:pt x="1472887" y="90433"/>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72077"/>
              <a:ext cx="1472887" cy="90433"/>
            </a:xfrm>
            <a:custGeom>
              <a:avLst/>
              <a:pathLst>
                <a:path w="1472887" h="90433">
                  <a:moveTo>
                    <a:pt x="0" y="0"/>
                  </a:moveTo>
                  <a:lnTo>
                    <a:pt x="210412" y="0"/>
                  </a:lnTo>
                  <a:lnTo>
                    <a:pt x="420825" y="0"/>
                  </a:lnTo>
                  <a:lnTo>
                    <a:pt x="631237" y="0"/>
                  </a:lnTo>
                  <a:lnTo>
                    <a:pt x="841650" y="0"/>
                  </a:lnTo>
                  <a:lnTo>
                    <a:pt x="1052062" y="0"/>
                  </a:lnTo>
                  <a:lnTo>
                    <a:pt x="1262475" y="0"/>
                  </a:lnTo>
                  <a:lnTo>
                    <a:pt x="1472887" y="90433"/>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072077"/>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72077"/>
              <a:ext cx="1472887" cy="90433"/>
            </a:xfrm>
            <a:custGeom>
              <a:avLst/>
              <a:pathLst>
                <a:path w="1472887" h="90433">
                  <a:moveTo>
                    <a:pt x="0" y="0"/>
                  </a:moveTo>
                  <a:lnTo>
                    <a:pt x="210412" y="0"/>
                  </a:lnTo>
                  <a:lnTo>
                    <a:pt x="420825" y="0"/>
                  </a:lnTo>
                  <a:lnTo>
                    <a:pt x="631237" y="0"/>
                  </a:lnTo>
                  <a:lnTo>
                    <a:pt x="841650" y="0"/>
                  </a:lnTo>
                  <a:lnTo>
                    <a:pt x="1052062" y="0"/>
                  </a:lnTo>
                  <a:lnTo>
                    <a:pt x="1262475" y="0"/>
                  </a:lnTo>
                  <a:lnTo>
                    <a:pt x="1472887" y="90433"/>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72077"/>
              <a:ext cx="1472887" cy="90433"/>
            </a:xfrm>
            <a:custGeom>
              <a:avLst/>
              <a:pathLst>
                <a:path w="1472887" h="90433">
                  <a:moveTo>
                    <a:pt x="0" y="0"/>
                  </a:moveTo>
                  <a:lnTo>
                    <a:pt x="210412" y="0"/>
                  </a:lnTo>
                  <a:lnTo>
                    <a:pt x="420825" y="0"/>
                  </a:lnTo>
                  <a:lnTo>
                    <a:pt x="631237" y="0"/>
                  </a:lnTo>
                  <a:lnTo>
                    <a:pt x="841650" y="0"/>
                  </a:lnTo>
                  <a:lnTo>
                    <a:pt x="1052062" y="0"/>
                  </a:lnTo>
                  <a:lnTo>
                    <a:pt x="1262475" y="0"/>
                  </a:lnTo>
                  <a:lnTo>
                    <a:pt x="1472887" y="90433"/>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07207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97749"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7708161"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tx532"/>
            <p:cNvSpPr/>
            <p:nvPr/>
          </p:nvSpPr>
          <p:spPr>
            <a:xfrm>
              <a:off x="8128986"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3" name="tx533"/>
            <p:cNvSpPr/>
            <p:nvPr/>
          </p:nvSpPr>
          <p:spPr>
            <a:xfrm>
              <a:off x="8339399"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4" name="tx534"/>
            <p:cNvSpPr/>
            <p:nvPr/>
          </p:nvSpPr>
          <p:spPr>
            <a:xfrm>
              <a:off x="8549811"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5" name="tx535"/>
            <p:cNvSpPr/>
            <p:nvPr/>
          </p:nvSpPr>
          <p:spPr>
            <a:xfrm>
              <a:off x="8760224" y="389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6" name="tx536"/>
            <p:cNvSpPr/>
            <p:nvPr/>
          </p:nvSpPr>
          <p:spPr>
            <a:xfrm>
              <a:off x="8952577" y="39839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6587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093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376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81094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376159"/>
              <a:ext cx="1472887" cy="45216"/>
            </a:xfrm>
            <a:custGeom>
              <a:avLst/>
              <a:pathLst>
                <a:path w="1472887" h="45216">
                  <a:moveTo>
                    <a:pt x="0" y="0"/>
                  </a:moveTo>
                  <a:lnTo>
                    <a:pt x="210412" y="0"/>
                  </a:lnTo>
                  <a:lnTo>
                    <a:pt x="420825" y="0"/>
                  </a:lnTo>
                  <a:lnTo>
                    <a:pt x="631237" y="0"/>
                  </a:lnTo>
                  <a:lnTo>
                    <a:pt x="841650" y="0"/>
                  </a:lnTo>
                  <a:lnTo>
                    <a:pt x="1052062" y="0"/>
                  </a:lnTo>
                  <a:lnTo>
                    <a:pt x="1262475" y="0"/>
                  </a:lnTo>
                  <a:lnTo>
                    <a:pt x="1472887" y="45216"/>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376159"/>
              <a:ext cx="1472887" cy="45216"/>
            </a:xfrm>
            <a:custGeom>
              <a:avLst/>
              <a:pathLst>
                <a:path w="1472887" h="45216">
                  <a:moveTo>
                    <a:pt x="0" y="0"/>
                  </a:moveTo>
                  <a:lnTo>
                    <a:pt x="210412" y="0"/>
                  </a:lnTo>
                  <a:lnTo>
                    <a:pt x="420825" y="0"/>
                  </a:lnTo>
                  <a:lnTo>
                    <a:pt x="631237" y="0"/>
                  </a:lnTo>
                  <a:lnTo>
                    <a:pt x="841650" y="0"/>
                  </a:lnTo>
                  <a:lnTo>
                    <a:pt x="1052062" y="0"/>
                  </a:lnTo>
                  <a:lnTo>
                    <a:pt x="1262475" y="0"/>
                  </a:lnTo>
                  <a:lnTo>
                    <a:pt x="1472887" y="45216"/>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376159"/>
              <a:ext cx="1472887" cy="135650"/>
            </a:xfrm>
            <a:custGeom>
              <a:avLst/>
              <a:pathLst>
                <a:path w="1472887" h="135650">
                  <a:moveTo>
                    <a:pt x="0" y="0"/>
                  </a:moveTo>
                  <a:lnTo>
                    <a:pt x="210412" y="0"/>
                  </a:lnTo>
                  <a:lnTo>
                    <a:pt x="420825" y="22608"/>
                  </a:lnTo>
                  <a:lnTo>
                    <a:pt x="631237" y="135650"/>
                  </a:lnTo>
                  <a:lnTo>
                    <a:pt x="841650" y="0"/>
                  </a:lnTo>
                  <a:lnTo>
                    <a:pt x="1052062" y="90433"/>
                  </a:lnTo>
                  <a:lnTo>
                    <a:pt x="1262475" y="90433"/>
                  </a:lnTo>
                  <a:lnTo>
                    <a:pt x="1472887" y="90433"/>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376159"/>
              <a:ext cx="1472887" cy="45216"/>
            </a:xfrm>
            <a:custGeom>
              <a:avLst/>
              <a:pathLst>
                <a:path w="1472887" h="45216">
                  <a:moveTo>
                    <a:pt x="0" y="0"/>
                  </a:moveTo>
                  <a:lnTo>
                    <a:pt x="210412" y="0"/>
                  </a:lnTo>
                  <a:lnTo>
                    <a:pt x="420825" y="0"/>
                  </a:lnTo>
                  <a:lnTo>
                    <a:pt x="631237" y="0"/>
                  </a:lnTo>
                  <a:lnTo>
                    <a:pt x="841650" y="0"/>
                  </a:lnTo>
                  <a:lnTo>
                    <a:pt x="1052062" y="0"/>
                  </a:lnTo>
                  <a:lnTo>
                    <a:pt x="1262475" y="0"/>
                  </a:lnTo>
                  <a:lnTo>
                    <a:pt x="1472887" y="45216"/>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376159"/>
              <a:ext cx="1472887" cy="45216"/>
            </a:xfrm>
            <a:custGeom>
              <a:avLst/>
              <a:pathLst>
                <a:path w="1472887" h="45216">
                  <a:moveTo>
                    <a:pt x="0" y="0"/>
                  </a:moveTo>
                  <a:lnTo>
                    <a:pt x="210412" y="0"/>
                  </a:lnTo>
                  <a:lnTo>
                    <a:pt x="420825" y="0"/>
                  </a:lnTo>
                  <a:lnTo>
                    <a:pt x="631237" y="0"/>
                  </a:lnTo>
                  <a:lnTo>
                    <a:pt x="841650" y="0"/>
                  </a:lnTo>
                  <a:lnTo>
                    <a:pt x="1052062" y="0"/>
                  </a:lnTo>
                  <a:lnTo>
                    <a:pt x="1262475" y="0"/>
                  </a:lnTo>
                  <a:lnTo>
                    <a:pt x="1472887" y="45216"/>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376159"/>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97749"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8" name="tx558"/>
            <p:cNvSpPr/>
            <p:nvPr/>
          </p:nvSpPr>
          <p:spPr>
            <a:xfrm>
              <a:off x="7708161"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18574"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128986"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1" name="tx561"/>
            <p:cNvSpPr/>
            <p:nvPr/>
          </p:nvSpPr>
          <p:spPr>
            <a:xfrm>
              <a:off x="8339399"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2" name="tx562"/>
            <p:cNvSpPr/>
            <p:nvPr/>
          </p:nvSpPr>
          <p:spPr>
            <a:xfrm>
              <a:off x="8549811"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3" name="tx563"/>
            <p:cNvSpPr/>
            <p:nvPr/>
          </p:nvSpPr>
          <p:spPr>
            <a:xfrm>
              <a:off x="8760224" y="519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4" name="tx564"/>
            <p:cNvSpPr/>
            <p:nvPr/>
          </p:nvSpPr>
          <p:spPr>
            <a:xfrm>
              <a:off x="8952577" y="52428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5" name="tx565"/>
            <p:cNvSpPr/>
            <p:nvPr/>
          </p:nvSpPr>
          <p:spPr>
            <a:xfrm>
              <a:off x="1362338" y="463977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566" name="tx566"/>
            <p:cNvSpPr/>
            <p:nvPr/>
          </p:nvSpPr>
          <p:spPr>
            <a:xfrm>
              <a:off x="2924820" y="4639778"/>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567" name="tx567"/>
            <p:cNvSpPr/>
            <p:nvPr/>
          </p:nvSpPr>
          <p:spPr>
            <a:xfrm>
              <a:off x="4629993" y="4639778"/>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Singapore</a:t>
              </a:r>
            </a:p>
          </p:txBody>
        </p:sp>
        <p:sp>
          <p:nvSpPr>
            <p:cNvPr id="568" name="tx568"/>
            <p:cNvSpPr/>
            <p:nvPr/>
          </p:nvSpPr>
          <p:spPr>
            <a:xfrm>
              <a:off x="6161385"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569" name="tx569"/>
            <p:cNvSpPr/>
            <p:nvPr/>
          </p:nvSpPr>
          <p:spPr>
            <a:xfrm>
              <a:off x="8112029" y="463977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570" name="tx570"/>
            <p:cNvSpPr/>
            <p:nvPr/>
          </p:nvSpPr>
          <p:spPr>
            <a:xfrm>
              <a:off x="1235100" y="3335696"/>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571" name="tx571"/>
            <p:cNvSpPr/>
            <p:nvPr/>
          </p:nvSpPr>
          <p:spPr>
            <a:xfrm>
              <a:off x="2968254"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72" name="tx572"/>
            <p:cNvSpPr/>
            <p:nvPr/>
          </p:nvSpPr>
          <p:spPr>
            <a:xfrm>
              <a:off x="4732589"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573" name="tx573"/>
            <p:cNvSpPr/>
            <p:nvPr/>
          </p:nvSpPr>
          <p:spPr>
            <a:xfrm>
              <a:off x="6245327" y="3335696"/>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574" name="tx574"/>
            <p:cNvSpPr/>
            <p:nvPr/>
          </p:nvSpPr>
          <p:spPr>
            <a:xfrm>
              <a:off x="8149428" y="333569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575" name="tx575"/>
            <p:cNvSpPr/>
            <p:nvPr/>
          </p:nvSpPr>
          <p:spPr>
            <a:xfrm>
              <a:off x="1433982" y="2031614"/>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576" name="tx576"/>
            <p:cNvSpPr/>
            <p:nvPr/>
          </p:nvSpPr>
          <p:spPr>
            <a:xfrm>
              <a:off x="2952617"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77" name="tx577"/>
            <p:cNvSpPr/>
            <p:nvPr/>
          </p:nvSpPr>
          <p:spPr>
            <a:xfrm>
              <a:off x="4732497" y="203161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578" name="tx578"/>
            <p:cNvSpPr/>
            <p:nvPr/>
          </p:nvSpPr>
          <p:spPr>
            <a:xfrm>
              <a:off x="6403792" y="203161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79" name="tx579"/>
            <p:cNvSpPr/>
            <p:nvPr/>
          </p:nvSpPr>
          <p:spPr>
            <a:xfrm>
              <a:off x="8043860" y="203161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580" name="tx580"/>
            <p:cNvSpPr/>
            <p:nvPr/>
          </p:nvSpPr>
          <p:spPr>
            <a:xfrm>
              <a:off x="1287860" y="727533"/>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581" name="tx581"/>
            <p:cNvSpPr/>
            <p:nvPr/>
          </p:nvSpPr>
          <p:spPr>
            <a:xfrm>
              <a:off x="2719857"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582" name="tx582"/>
            <p:cNvSpPr/>
            <p:nvPr/>
          </p:nvSpPr>
          <p:spPr>
            <a:xfrm>
              <a:off x="4630084"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583" name="tx583"/>
            <p:cNvSpPr/>
            <p:nvPr/>
          </p:nvSpPr>
          <p:spPr>
            <a:xfrm>
              <a:off x="6428572"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584" name="tx584"/>
            <p:cNvSpPr/>
            <p:nvPr/>
          </p:nvSpPr>
          <p:spPr>
            <a:xfrm>
              <a:off x="7941265"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2390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858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4639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8987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279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1627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7679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2027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0320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4668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0720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5068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3361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7709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3761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8109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5718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WPR,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16 of these 20 countries (Australia, Cambodia, China, Fiji, Indonesia, Japan, Malaysia, Micronesia, Mongolia, Nauru, New Zealand, Niue, Philippines, Singapore, Solomon Islands, and Tonga). The largest decline in coverage was 8% points in Philippines from 87% in 2019 to 79% in 2025 and Solomon Islands from 99% in 2019 to 91% in 2025. Coverage was unchanged in 4 of these 20 countries (Brunei Darussalam, Cook Islands, Kiribati, and Palau).</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2132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379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5457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7119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8781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8044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6210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437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25430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7093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8755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7041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5207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33742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15404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9706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78729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6039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42053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23715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205378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8704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68702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50364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32027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113689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95351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1782667" y="770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6" name="pl36"/>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905076" y="77013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434122" y="953515"/>
              <a:ext cx="470954" cy="0"/>
            </a:xfrm>
            <a:custGeom>
              <a:avLst/>
              <a:pathLst>
                <a:path w="470954" h="0">
                  <a:moveTo>
                    <a:pt x="0" y="0"/>
                  </a:moveTo>
                  <a:lnTo>
                    <a:pt x="176607" y="0"/>
                  </a:lnTo>
                  <a:lnTo>
                    <a:pt x="235477" y="0"/>
                  </a:lnTo>
                  <a:lnTo>
                    <a:pt x="353215" y="0"/>
                  </a:lnTo>
                  <a:lnTo>
                    <a:pt x="412085" y="0"/>
                  </a:lnTo>
                  <a:lnTo>
                    <a:pt x="470954" y="0"/>
                  </a:lnTo>
                  <a:lnTo>
                    <a:pt x="470954" y="0"/>
                  </a:lnTo>
                </a:path>
              </a:pathLst>
            </a:custGeom>
            <a:ln w="108405" cap="flat">
              <a:solidFill>
                <a:srgbClr val="E8E8E8">
                  <a:alpha val="100000"/>
                </a:srgbClr>
              </a:solidFill>
              <a:prstDash val="solid"/>
              <a:round/>
            </a:ln>
          </p:spPr>
          <p:txBody>
            <a:bodyPr/>
            <a:lstStyle/>
            <a:p/>
          </p:txBody>
        </p:sp>
        <p:sp>
          <p:nvSpPr>
            <p:cNvPr id="43" name="pl43"/>
            <p:cNvSpPr/>
            <p:nvPr/>
          </p:nvSpPr>
          <p:spPr>
            <a:xfrm>
              <a:off x="7905076" y="113689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4" name="pl44"/>
            <p:cNvSpPr/>
            <p:nvPr/>
          </p:nvSpPr>
          <p:spPr>
            <a:xfrm>
              <a:off x="7728469" y="1320270"/>
              <a:ext cx="176607" cy="0"/>
            </a:xfrm>
            <a:custGeom>
              <a:avLst/>
              <a:pathLst>
                <a:path w="176607" h="0">
                  <a:moveTo>
                    <a:pt x="0" y="0"/>
                  </a:moveTo>
                  <a:lnTo>
                    <a:pt x="58869" y="0"/>
                  </a:lnTo>
                  <a:lnTo>
                    <a:pt x="58869" y="0"/>
                  </a:lnTo>
                  <a:lnTo>
                    <a:pt x="176607"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5" name="pl45"/>
            <p:cNvSpPr/>
            <p:nvPr/>
          </p:nvSpPr>
          <p:spPr>
            <a:xfrm>
              <a:off x="7905076" y="150364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6" name="pl46"/>
            <p:cNvSpPr/>
            <p:nvPr/>
          </p:nvSpPr>
          <p:spPr>
            <a:xfrm>
              <a:off x="6786559" y="1687025"/>
              <a:ext cx="1118517" cy="0"/>
            </a:xfrm>
            <a:custGeom>
              <a:avLst/>
              <a:pathLst>
                <a:path w="1118517" h="0">
                  <a:moveTo>
                    <a:pt x="0" y="0"/>
                  </a:moveTo>
                  <a:lnTo>
                    <a:pt x="412085" y="0"/>
                  </a:lnTo>
                  <a:lnTo>
                    <a:pt x="706431" y="0"/>
                  </a:lnTo>
                  <a:lnTo>
                    <a:pt x="941909" y="0"/>
                  </a:lnTo>
                  <a:lnTo>
                    <a:pt x="941909" y="0"/>
                  </a:lnTo>
                  <a:lnTo>
                    <a:pt x="1118517" y="0"/>
                  </a:lnTo>
                  <a:lnTo>
                    <a:pt x="1118517" y="0"/>
                  </a:lnTo>
                </a:path>
              </a:pathLst>
            </a:custGeom>
            <a:ln w="108405" cap="flat">
              <a:solidFill>
                <a:srgbClr val="E8E8E8">
                  <a:alpha val="100000"/>
                </a:srgbClr>
              </a:solidFill>
              <a:prstDash val="solid"/>
              <a:round/>
            </a:ln>
          </p:spPr>
          <p:txBody>
            <a:bodyPr/>
            <a:lstStyle/>
            <a:p/>
          </p:txBody>
        </p:sp>
        <p:sp>
          <p:nvSpPr>
            <p:cNvPr id="47" name="pl47"/>
            <p:cNvSpPr/>
            <p:nvPr/>
          </p:nvSpPr>
          <p:spPr>
            <a:xfrm>
              <a:off x="7728469" y="1870402"/>
              <a:ext cx="117738" cy="0"/>
            </a:xfrm>
            <a:custGeom>
              <a:avLst/>
              <a:pathLst>
                <a:path w="117738" h="0">
                  <a:moveTo>
                    <a:pt x="0" y="0"/>
                  </a:moveTo>
                  <a:lnTo>
                    <a:pt x="0" y="0"/>
                  </a:lnTo>
                  <a:lnTo>
                    <a:pt x="58869" y="0"/>
                  </a:lnTo>
                  <a:lnTo>
                    <a:pt x="58869"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8" name="pl48"/>
            <p:cNvSpPr/>
            <p:nvPr/>
          </p:nvSpPr>
          <p:spPr>
            <a:xfrm>
              <a:off x="7846207" y="205378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9" name="pl49"/>
            <p:cNvSpPr/>
            <p:nvPr/>
          </p:nvSpPr>
          <p:spPr>
            <a:xfrm>
              <a:off x="7846207" y="2237157"/>
              <a:ext cx="58869" cy="0"/>
            </a:xfrm>
            <a:custGeom>
              <a:avLst/>
              <a:pathLst>
                <a:path w="58869" h="0">
                  <a:moveTo>
                    <a:pt x="0" y="0"/>
                  </a:moveTo>
                  <a:lnTo>
                    <a:pt x="0" y="0"/>
                  </a:lnTo>
                  <a:lnTo>
                    <a:pt x="0"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50" name="pl50"/>
            <p:cNvSpPr/>
            <p:nvPr/>
          </p:nvSpPr>
          <p:spPr>
            <a:xfrm>
              <a:off x="7787338" y="2420535"/>
              <a:ext cx="117738" cy="0"/>
            </a:xfrm>
            <a:custGeom>
              <a:avLst/>
              <a:pathLst>
                <a:path w="117738" h="0">
                  <a:moveTo>
                    <a:pt x="0" y="0"/>
                  </a:moveTo>
                  <a:lnTo>
                    <a:pt x="0" y="0"/>
                  </a:lnTo>
                  <a:lnTo>
                    <a:pt x="0"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51" name="pl51"/>
            <p:cNvSpPr/>
            <p:nvPr/>
          </p:nvSpPr>
          <p:spPr>
            <a:xfrm>
              <a:off x="7728469" y="2603912"/>
              <a:ext cx="176607" cy="0"/>
            </a:xfrm>
            <a:custGeom>
              <a:avLst/>
              <a:pathLst>
                <a:path w="176607" h="0">
                  <a:moveTo>
                    <a:pt x="0" y="0"/>
                  </a:moveTo>
                  <a:lnTo>
                    <a:pt x="0" y="0"/>
                  </a:lnTo>
                  <a:lnTo>
                    <a:pt x="58869" y="0"/>
                  </a:lnTo>
                  <a:lnTo>
                    <a:pt x="58869" y="0"/>
                  </a:lnTo>
                  <a:lnTo>
                    <a:pt x="117738" y="0"/>
                  </a:lnTo>
                  <a:lnTo>
                    <a:pt x="176607" y="0"/>
                  </a:lnTo>
                  <a:lnTo>
                    <a:pt x="176607" y="0"/>
                  </a:lnTo>
                </a:path>
              </a:pathLst>
            </a:custGeom>
            <a:ln w="108405" cap="flat">
              <a:solidFill>
                <a:srgbClr val="E8E8E8">
                  <a:alpha val="100000"/>
                </a:srgbClr>
              </a:solidFill>
              <a:prstDash val="solid"/>
              <a:round/>
            </a:ln>
          </p:spPr>
          <p:txBody>
            <a:bodyPr/>
            <a:lstStyle/>
            <a:p/>
          </p:txBody>
        </p:sp>
        <p:sp>
          <p:nvSpPr>
            <p:cNvPr id="52" name="pl52"/>
            <p:cNvSpPr/>
            <p:nvPr/>
          </p:nvSpPr>
          <p:spPr>
            <a:xfrm>
              <a:off x="7787338" y="2787290"/>
              <a:ext cx="117738" cy="0"/>
            </a:xfrm>
            <a:custGeom>
              <a:avLst/>
              <a:pathLst>
                <a:path w="117738" h="0">
                  <a:moveTo>
                    <a:pt x="0" y="0"/>
                  </a:moveTo>
                  <a:lnTo>
                    <a:pt x="0" y="0"/>
                  </a:lnTo>
                  <a:lnTo>
                    <a:pt x="0" y="0"/>
                  </a:lnTo>
                  <a:lnTo>
                    <a:pt x="0" y="0"/>
                  </a:lnTo>
                  <a:lnTo>
                    <a:pt x="58869" y="0"/>
                  </a:lnTo>
                  <a:lnTo>
                    <a:pt x="58869" y="0"/>
                  </a:lnTo>
                  <a:lnTo>
                    <a:pt x="117738" y="0"/>
                  </a:lnTo>
                </a:path>
              </a:pathLst>
            </a:custGeom>
            <a:ln w="108405" cap="flat">
              <a:solidFill>
                <a:srgbClr val="E8E8E8">
                  <a:alpha val="100000"/>
                </a:srgbClr>
              </a:solidFill>
              <a:prstDash val="solid"/>
              <a:round/>
            </a:ln>
          </p:spPr>
          <p:txBody>
            <a:bodyPr/>
            <a:lstStyle/>
            <a:p/>
          </p:txBody>
        </p:sp>
        <p:sp>
          <p:nvSpPr>
            <p:cNvPr id="53" name="pl53"/>
            <p:cNvSpPr/>
            <p:nvPr/>
          </p:nvSpPr>
          <p:spPr>
            <a:xfrm>
              <a:off x="7787338" y="2970667"/>
              <a:ext cx="117738" cy="0"/>
            </a:xfrm>
            <a:custGeom>
              <a:avLst/>
              <a:pathLst>
                <a:path w="117738" h="0">
                  <a:moveTo>
                    <a:pt x="0" y="0"/>
                  </a:moveTo>
                  <a:lnTo>
                    <a:pt x="117738" y="0"/>
                  </a:lnTo>
                  <a:lnTo>
                    <a:pt x="117738"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54" name="pl54"/>
            <p:cNvSpPr/>
            <p:nvPr/>
          </p:nvSpPr>
          <p:spPr>
            <a:xfrm>
              <a:off x="6256735" y="3154044"/>
              <a:ext cx="1530602" cy="0"/>
            </a:xfrm>
            <a:custGeom>
              <a:avLst/>
              <a:pathLst>
                <a:path w="1530602" h="0">
                  <a:moveTo>
                    <a:pt x="0" y="0"/>
                  </a:moveTo>
                  <a:lnTo>
                    <a:pt x="706431" y="0"/>
                  </a:lnTo>
                  <a:lnTo>
                    <a:pt x="765301" y="0"/>
                  </a:lnTo>
                  <a:lnTo>
                    <a:pt x="1000778" y="0"/>
                  </a:lnTo>
                  <a:lnTo>
                    <a:pt x="1118517" y="0"/>
                  </a:lnTo>
                  <a:lnTo>
                    <a:pt x="1471733" y="0"/>
                  </a:lnTo>
                  <a:lnTo>
                    <a:pt x="1530602" y="0"/>
                  </a:lnTo>
                </a:path>
              </a:pathLst>
            </a:custGeom>
            <a:ln w="108405" cap="flat">
              <a:solidFill>
                <a:srgbClr val="E8E8E8">
                  <a:alpha val="100000"/>
                </a:srgbClr>
              </a:solidFill>
              <a:prstDash val="solid"/>
              <a:round/>
            </a:ln>
          </p:spPr>
          <p:txBody>
            <a:bodyPr/>
            <a:lstStyle/>
            <a:p/>
          </p:txBody>
        </p:sp>
        <p:sp>
          <p:nvSpPr>
            <p:cNvPr id="55" name="pl55"/>
            <p:cNvSpPr/>
            <p:nvPr/>
          </p:nvSpPr>
          <p:spPr>
            <a:xfrm>
              <a:off x="7669599" y="3337422"/>
              <a:ext cx="235477" cy="0"/>
            </a:xfrm>
            <a:custGeom>
              <a:avLst/>
              <a:pathLst>
                <a:path w="235477" h="0">
                  <a:moveTo>
                    <a:pt x="0" y="0"/>
                  </a:moveTo>
                  <a:lnTo>
                    <a:pt x="0" y="0"/>
                  </a:lnTo>
                  <a:lnTo>
                    <a:pt x="117738" y="0"/>
                  </a:lnTo>
                  <a:lnTo>
                    <a:pt x="117738"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6" name="pl56"/>
            <p:cNvSpPr/>
            <p:nvPr/>
          </p:nvSpPr>
          <p:spPr>
            <a:xfrm>
              <a:off x="7551861" y="3520799"/>
              <a:ext cx="353215" cy="0"/>
            </a:xfrm>
            <a:custGeom>
              <a:avLst/>
              <a:pathLst>
                <a:path w="353215" h="0">
                  <a:moveTo>
                    <a:pt x="0" y="0"/>
                  </a:moveTo>
                  <a:lnTo>
                    <a:pt x="117738" y="0"/>
                  </a:lnTo>
                  <a:lnTo>
                    <a:pt x="117738" y="0"/>
                  </a:lnTo>
                  <a:lnTo>
                    <a:pt x="117738" y="0"/>
                  </a:lnTo>
                  <a:lnTo>
                    <a:pt x="235477" y="0"/>
                  </a:lnTo>
                  <a:lnTo>
                    <a:pt x="294346" y="0"/>
                  </a:lnTo>
                  <a:lnTo>
                    <a:pt x="353215" y="0"/>
                  </a:lnTo>
                </a:path>
              </a:pathLst>
            </a:custGeom>
            <a:ln w="108405" cap="flat">
              <a:solidFill>
                <a:srgbClr val="E8E8E8">
                  <a:alpha val="100000"/>
                </a:srgbClr>
              </a:solidFill>
              <a:prstDash val="solid"/>
              <a:round/>
            </a:ln>
          </p:spPr>
          <p:txBody>
            <a:bodyPr/>
            <a:lstStyle/>
            <a:p/>
          </p:txBody>
        </p:sp>
        <p:sp>
          <p:nvSpPr>
            <p:cNvPr id="57" name="pl57"/>
            <p:cNvSpPr/>
            <p:nvPr/>
          </p:nvSpPr>
          <p:spPr>
            <a:xfrm>
              <a:off x="7492991" y="3704177"/>
              <a:ext cx="353215" cy="0"/>
            </a:xfrm>
            <a:custGeom>
              <a:avLst/>
              <a:pathLst>
                <a:path w="353215" h="0">
                  <a:moveTo>
                    <a:pt x="0" y="0"/>
                  </a:moveTo>
                  <a:lnTo>
                    <a:pt x="176607" y="0"/>
                  </a:lnTo>
                  <a:lnTo>
                    <a:pt x="176607" y="0"/>
                  </a:lnTo>
                  <a:lnTo>
                    <a:pt x="235477" y="0"/>
                  </a:lnTo>
                  <a:lnTo>
                    <a:pt x="294346" y="0"/>
                  </a:lnTo>
                  <a:lnTo>
                    <a:pt x="353215" y="0"/>
                  </a:lnTo>
                  <a:lnTo>
                    <a:pt x="353215" y="0"/>
                  </a:lnTo>
                </a:path>
              </a:pathLst>
            </a:custGeom>
            <a:ln w="108405" cap="flat">
              <a:solidFill>
                <a:srgbClr val="E8E8E8">
                  <a:alpha val="100000"/>
                </a:srgbClr>
              </a:solidFill>
              <a:prstDash val="solid"/>
              <a:round/>
            </a:ln>
          </p:spPr>
          <p:txBody>
            <a:bodyPr/>
            <a:lstStyle/>
            <a:p/>
          </p:txBody>
        </p:sp>
        <p:sp>
          <p:nvSpPr>
            <p:cNvPr id="58" name="pl58"/>
            <p:cNvSpPr/>
            <p:nvPr/>
          </p:nvSpPr>
          <p:spPr>
            <a:xfrm>
              <a:off x="7669599" y="3887554"/>
              <a:ext cx="235477" cy="0"/>
            </a:xfrm>
            <a:custGeom>
              <a:avLst/>
              <a:pathLst>
                <a:path w="235477" h="0">
                  <a:moveTo>
                    <a:pt x="0" y="0"/>
                  </a:moveTo>
                  <a:lnTo>
                    <a:pt x="58869" y="0"/>
                  </a:lnTo>
                  <a:lnTo>
                    <a:pt x="17660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9" name="pl59"/>
            <p:cNvSpPr/>
            <p:nvPr/>
          </p:nvSpPr>
          <p:spPr>
            <a:xfrm>
              <a:off x="7669599" y="4070932"/>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60" name="pl60"/>
            <p:cNvSpPr/>
            <p:nvPr/>
          </p:nvSpPr>
          <p:spPr>
            <a:xfrm>
              <a:off x="7492991" y="4254309"/>
              <a:ext cx="176607" cy="0"/>
            </a:xfrm>
            <a:custGeom>
              <a:avLst/>
              <a:pathLst>
                <a:path w="176607" h="0">
                  <a:moveTo>
                    <a:pt x="0" y="0"/>
                  </a:moveTo>
                  <a:lnTo>
                    <a:pt x="58869" y="0"/>
                  </a:lnTo>
                  <a:lnTo>
                    <a:pt x="117738" y="0"/>
                  </a:lnTo>
                  <a:lnTo>
                    <a:pt x="117738"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61" name="pl61"/>
            <p:cNvSpPr/>
            <p:nvPr/>
          </p:nvSpPr>
          <p:spPr>
            <a:xfrm>
              <a:off x="7492991" y="4437687"/>
              <a:ext cx="117738" cy="0"/>
            </a:xfrm>
            <a:custGeom>
              <a:avLst/>
              <a:pathLst>
                <a:path w="117738" h="0">
                  <a:moveTo>
                    <a:pt x="0" y="0"/>
                  </a:moveTo>
                  <a:lnTo>
                    <a:pt x="58869" y="0"/>
                  </a:lnTo>
                  <a:lnTo>
                    <a:pt x="58869"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62" name="pl62"/>
            <p:cNvSpPr/>
            <p:nvPr/>
          </p:nvSpPr>
          <p:spPr>
            <a:xfrm>
              <a:off x="7434122" y="4621064"/>
              <a:ext cx="470954" cy="0"/>
            </a:xfrm>
            <a:custGeom>
              <a:avLst/>
              <a:pathLst>
                <a:path w="470954" h="0">
                  <a:moveTo>
                    <a:pt x="0" y="0"/>
                  </a:moveTo>
                  <a:lnTo>
                    <a:pt x="294346" y="0"/>
                  </a:lnTo>
                  <a:lnTo>
                    <a:pt x="412085" y="0"/>
                  </a:lnTo>
                  <a:lnTo>
                    <a:pt x="412085" y="0"/>
                  </a:lnTo>
                  <a:lnTo>
                    <a:pt x="470954" y="0"/>
                  </a:lnTo>
                  <a:lnTo>
                    <a:pt x="470954" y="0"/>
                  </a:lnTo>
                  <a:lnTo>
                    <a:pt x="470954" y="0"/>
                  </a:lnTo>
                </a:path>
              </a:pathLst>
            </a:custGeom>
            <a:ln w="108405" cap="flat">
              <a:solidFill>
                <a:srgbClr val="E8E8E8">
                  <a:alpha val="100000"/>
                </a:srgbClr>
              </a:solidFill>
              <a:prstDash val="solid"/>
              <a:round/>
            </a:ln>
          </p:spPr>
          <p:txBody>
            <a:bodyPr/>
            <a:lstStyle/>
            <a:p/>
          </p:txBody>
        </p:sp>
        <p:sp>
          <p:nvSpPr>
            <p:cNvPr id="63" name="pl63"/>
            <p:cNvSpPr/>
            <p:nvPr/>
          </p:nvSpPr>
          <p:spPr>
            <a:xfrm>
              <a:off x="7434122" y="4804441"/>
              <a:ext cx="470954" cy="0"/>
            </a:xfrm>
            <a:custGeom>
              <a:avLst/>
              <a:pathLst>
                <a:path w="470954" h="0">
                  <a:moveTo>
                    <a:pt x="0" y="0"/>
                  </a:moveTo>
                  <a:lnTo>
                    <a:pt x="0" y="0"/>
                  </a:lnTo>
                  <a:lnTo>
                    <a:pt x="58869" y="0"/>
                  </a:lnTo>
                  <a:lnTo>
                    <a:pt x="235477" y="0"/>
                  </a:lnTo>
                  <a:lnTo>
                    <a:pt x="412085" y="0"/>
                  </a:lnTo>
                  <a:lnTo>
                    <a:pt x="470954" y="0"/>
                  </a:lnTo>
                  <a:lnTo>
                    <a:pt x="470954" y="0"/>
                  </a:lnTo>
                </a:path>
              </a:pathLst>
            </a:custGeom>
            <a:ln w="108405" cap="flat">
              <a:solidFill>
                <a:srgbClr val="E8E8E8">
                  <a:alpha val="100000"/>
                </a:srgbClr>
              </a:solidFill>
              <a:prstDash val="solid"/>
              <a:round/>
            </a:ln>
          </p:spPr>
          <p:txBody>
            <a:bodyPr/>
            <a:lstStyle/>
            <a:p/>
          </p:txBody>
        </p:sp>
        <p:sp>
          <p:nvSpPr>
            <p:cNvPr id="64" name="pl64"/>
            <p:cNvSpPr/>
            <p:nvPr/>
          </p:nvSpPr>
          <p:spPr>
            <a:xfrm>
              <a:off x="7198645" y="4987819"/>
              <a:ext cx="353215" cy="0"/>
            </a:xfrm>
            <a:custGeom>
              <a:avLst/>
              <a:pathLst>
                <a:path w="353215" h="0">
                  <a:moveTo>
                    <a:pt x="0" y="0"/>
                  </a:moveTo>
                  <a:lnTo>
                    <a:pt x="176607" y="0"/>
                  </a:lnTo>
                  <a:lnTo>
                    <a:pt x="294346" y="0"/>
                  </a:lnTo>
                  <a:lnTo>
                    <a:pt x="294346" y="0"/>
                  </a:lnTo>
                  <a:lnTo>
                    <a:pt x="294346" y="0"/>
                  </a:lnTo>
                  <a:lnTo>
                    <a:pt x="353215" y="0"/>
                  </a:lnTo>
                  <a:lnTo>
                    <a:pt x="353215" y="0"/>
                  </a:lnTo>
                </a:path>
              </a:pathLst>
            </a:custGeom>
            <a:ln w="108405" cap="flat">
              <a:solidFill>
                <a:srgbClr val="E8E8E8">
                  <a:alpha val="100000"/>
                </a:srgbClr>
              </a:solidFill>
              <a:prstDash val="solid"/>
              <a:round/>
            </a:ln>
          </p:spPr>
          <p:txBody>
            <a:bodyPr/>
            <a:lstStyle/>
            <a:p/>
          </p:txBody>
        </p:sp>
        <p:sp>
          <p:nvSpPr>
            <p:cNvPr id="65" name="pl65"/>
            <p:cNvSpPr/>
            <p:nvPr/>
          </p:nvSpPr>
          <p:spPr>
            <a:xfrm>
              <a:off x="6433343" y="5171196"/>
              <a:ext cx="1059647" cy="0"/>
            </a:xfrm>
            <a:custGeom>
              <a:avLst/>
              <a:pathLst>
                <a:path w="1059647" h="0">
                  <a:moveTo>
                    <a:pt x="0" y="0"/>
                  </a:moveTo>
                  <a:lnTo>
                    <a:pt x="529823" y="0"/>
                  </a:lnTo>
                  <a:lnTo>
                    <a:pt x="529823" y="0"/>
                  </a:lnTo>
                  <a:lnTo>
                    <a:pt x="647562" y="0"/>
                  </a:lnTo>
                  <a:lnTo>
                    <a:pt x="647562" y="0"/>
                  </a:lnTo>
                  <a:lnTo>
                    <a:pt x="941909" y="0"/>
                  </a:lnTo>
                  <a:lnTo>
                    <a:pt x="1059647" y="0"/>
                  </a:lnTo>
                </a:path>
              </a:pathLst>
            </a:custGeom>
            <a:ln w="108405" cap="flat">
              <a:solidFill>
                <a:srgbClr val="E8E8E8">
                  <a:alpha val="100000"/>
                </a:srgbClr>
              </a:solidFill>
              <a:prstDash val="solid"/>
              <a:round/>
            </a:ln>
          </p:spPr>
          <p:txBody>
            <a:bodyPr/>
            <a:lstStyle/>
            <a:p/>
          </p:txBody>
        </p:sp>
        <p:sp>
          <p:nvSpPr>
            <p:cNvPr id="66" name="pl66"/>
            <p:cNvSpPr/>
            <p:nvPr/>
          </p:nvSpPr>
          <p:spPr>
            <a:xfrm>
              <a:off x="6197866" y="5354574"/>
              <a:ext cx="1236255" cy="0"/>
            </a:xfrm>
            <a:custGeom>
              <a:avLst/>
              <a:pathLst>
                <a:path w="1236255" h="0">
                  <a:moveTo>
                    <a:pt x="0" y="0"/>
                  </a:moveTo>
                  <a:lnTo>
                    <a:pt x="529823" y="0"/>
                  </a:lnTo>
                  <a:lnTo>
                    <a:pt x="706431" y="0"/>
                  </a:lnTo>
                  <a:lnTo>
                    <a:pt x="1000778" y="0"/>
                  </a:lnTo>
                  <a:lnTo>
                    <a:pt x="1000778" y="0"/>
                  </a:lnTo>
                  <a:lnTo>
                    <a:pt x="1000778" y="0"/>
                  </a:lnTo>
                  <a:lnTo>
                    <a:pt x="1236255" y="0"/>
                  </a:lnTo>
                </a:path>
              </a:pathLst>
            </a:custGeom>
            <a:ln w="108405" cap="flat">
              <a:solidFill>
                <a:srgbClr val="E8E8E8">
                  <a:alpha val="100000"/>
                </a:srgbClr>
              </a:solidFill>
              <a:prstDash val="solid"/>
              <a:round/>
            </a:ln>
          </p:spPr>
          <p:txBody>
            <a:bodyPr/>
            <a:lstStyle/>
            <a:p/>
          </p:txBody>
        </p:sp>
        <p:sp>
          <p:nvSpPr>
            <p:cNvPr id="67" name="pl67"/>
            <p:cNvSpPr/>
            <p:nvPr/>
          </p:nvSpPr>
          <p:spPr>
            <a:xfrm>
              <a:off x="6021258" y="5537951"/>
              <a:ext cx="529823" cy="0"/>
            </a:xfrm>
            <a:custGeom>
              <a:avLst/>
              <a:pathLst>
                <a:path w="529823" h="0">
                  <a:moveTo>
                    <a:pt x="0" y="0"/>
                  </a:moveTo>
                  <a:lnTo>
                    <a:pt x="176607" y="0"/>
                  </a:lnTo>
                  <a:lnTo>
                    <a:pt x="235477" y="0"/>
                  </a:lnTo>
                  <a:lnTo>
                    <a:pt x="353215" y="0"/>
                  </a:lnTo>
                  <a:lnTo>
                    <a:pt x="412085" y="0"/>
                  </a:lnTo>
                  <a:lnTo>
                    <a:pt x="529823" y="0"/>
                  </a:lnTo>
                  <a:lnTo>
                    <a:pt x="529823" y="0"/>
                  </a:lnTo>
                </a:path>
              </a:pathLst>
            </a:custGeom>
            <a:ln w="108405" cap="flat">
              <a:solidFill>
                <a:srgbClr val="E8E8E8">
                  <a:alpha val="100000"/>
                </a:srgbClr>
              </a:solidFill>
              <a:prstDash val="solid"/>
              <a:round/>
            </a:ln>
          </p:spPr>
          <p:txBody>
            <a:bodyPr/>
            <a:lstStyle/>
            <a:p/>
          </p:txBody>
        </p:sp>
        <p:sp>
          <p:nvSpPr>
            <p:cNvPr id="68" name="pl68"/>
            <p:cNvSpPr/>
            <p:nvPr/>
          </p:nvSpPr>
          <p:spPr>
            <a:xfrm>
              <a:off x="4490656" y="5721329"/>
              <a:ext cx="529823" cy="0"/>
            </a:xfrm>
            <a:custGeom>
              <a:avLst/>
              <a:pathLst>
                <a:path w="529823" h="0">
                  <a:moveTo>
                    <a:pt x="0" y="0"/>
                  </a:moveTo>
                  <a:lnTo>
                    <a:pt x="176607" y="0"/>
                  </a:lnTo>
                  <a:lnTo>
                    <a:pt x="235477" y="0"/>
                  </a:lnTo>
                  <a:lnTo>
                    <a:pt x="353215" y="0"/>
                  </a:lnTo>
                  <a:lnTo>
                    <a:pt x="470954" y="0"/>
                  </a:lnTo>
                  <a:lnTo>
                    <a:pt x="470954" y="0"/>
                  </a:lnTo>
                  <a:lnTo>
                    <a:pt x="529823" y="0"/>
                  </a:lnTo>
                </a:path>
              </a:pathLst>
            </a:custGeom>
            <a:ln w="108405" cap="flat">
              <a:solidFill>
                <a:srgbClr val="E8E8E8">
                  <a:alpha val="100000"/>
                </a:srgbClr>
              </a:solidFill>
              <a:prstDash val="solid"/>
              <a:round/>
            </a:ln>
          </p:spPr>
          <p:txBody>
            <a:bodyPr/>
            <a:lstStyle/>
            <a:p/>
          </p:txBody>
        </p:sp>
        <p:sp>
          <p:nvSpPr>
            <p:cNvPr id="69" name="pt69"/>
            <p:cNvSpPr/>
            <p:nvPr/>
          </p:nvSpPr>
          <p:spPr>
            <a:xfrm>
              <a:off x="7665099"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65099"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65099"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06230"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06230"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7361"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8491"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4736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849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8849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8849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4736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70753"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94145"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00576"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00576"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00576"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00576"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82838"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82838"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82838"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82838"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06230"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29622"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65099"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41707"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82838"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82838"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65099"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65099"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70753"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5866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428843"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88491"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76406"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5866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76406"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170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23969"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0576"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00576"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84170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0576"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29622"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82838"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41707"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23969"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23969"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82838"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19336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016758"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252235"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369974"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546582"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546582"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428843"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900576"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41707"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665099"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82838"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65099"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547361"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65099"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782838"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82838"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1707"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41707"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41707"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82838"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41707"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665099"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88491"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41707"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723969"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665099"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900576"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841707"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841707"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900576"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00576"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900576"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900576"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841707"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723969"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665099"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60623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60623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54736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60623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54736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60623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48849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90057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665099"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4662764"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01598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486156"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839372"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4721633"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95711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495711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194145"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94145"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193366"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94145"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429622"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899798"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723190"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84170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900576"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723969"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900576"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900576"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900576"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841707"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841707"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841707"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900576"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841707"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665099"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900576"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488491"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429622"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429622"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782838"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900576"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723969"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017537"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252235"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958667"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370753"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253014"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782838"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72396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772396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94145"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7488491"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678205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900576"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900576"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610897" y="4195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493158" y="4195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434289" y="4195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6374" y="711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6374" y="711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711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493158" y="49291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316550" y="49291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139942" y="49291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846374" y="23618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728635" y="23618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728635" y="23618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846374" y="8948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787505" y="8948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846374" y="8948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728635" y="3278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610897" y="3278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610897" y="3278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316550" y="5112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904465" y="5112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022203" y="5112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787505" y="45623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846374" y="45623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375419" y="45623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728635" y="2545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669766" y="2545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728635" y="2545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6139164" y="54792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6492379" y="54792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6374641" y="54792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846374" y="34620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493158" y="34620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610897" y="34620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669766" y="1811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787505" y="1811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787505" y="1811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728635" y="36454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669766" y="36454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610897" y="36454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846374" y="27285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728635" y="27285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728635" y="27285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846374" y="3828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669766" y="3828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610897" y="3828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552027" y="43789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552027" y="43789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434289" y="43789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846374" y="40122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846374" y="40122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610897" y="40122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846374" y="10781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846374" y="10781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846374" y="10781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4608561" y="5662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4902908" y="5662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4902908" y="5662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139942" y="52958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845595" y="52958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6668987" y="52958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787505" y="1995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787505" y="1995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787505" y="1995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728635" y="1261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846374" y="1261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846374" y="1261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846374" y="2178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787505" y="2178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787505" y="2178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846374" y="47457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375419" y="47457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375419" y="47457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846374" y="29119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846374" y="29119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728635" y="29119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7846374" y="144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7846374" y="144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7846374" y="144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7669766" y="30953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7198811" y="30953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7728635" y="30953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7669766" y="1628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7846374" y="1628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7846374" y="1628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tx349"/>
            <p:cNvSpPr/>
            <p:nvPr/>
          </p:nvSpPr>
          <p:spPr>
            <a:xfrm>
              <a:off x="508182" y="5656589"/>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50" name="tx350"/>
            <p:cNvSpPr/>
            <p:nvPr/>
          </p:nvSpPr>
          <p:spPr>
            <a:xfrm>
              <a:off x="951117" y="5656589"/>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51" name="tx351"/>
            <p:cNvSpPr/>
            <p:nvPr/>
          </p:nvSpPr>
          <p:spPr>
            <a:xfrm>
              <a:off x="1269420" y="5656589"/>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52" name="tx352"/>
            <p:cNvSpPr/>
            <p:nvPr/>
          </p:nvSpPr>
          <p:spPr>
            <a:xfrm>
              <a:off x="1417004" y="5473212"/>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Laos</a:t>
              </a:r>
            </a:p>
          </p:txBody>
        </p:sp>
        <p:sp>
          <p:nvSpPr>
            <p:cNvPr id="353" name="tx353"/>
            <p:cNvSpPr/>
            <p:nvPr/>
          </p:nvSpPr>
          <p:spPr>
            <a:xfrm>
              <a:off x="1044386" y="5289834"/>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54" name="tx354"/>
            <p:cNvSpPr/>
            <p:nvPr/>
          </p:nvSpPr>
          <p:spPr>
            <a:xfrm>
              <a:off x="1113972" y="5106457"/>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55" name="tx355"/>
            <p:cNvSpPr/>
            <p:nvPr/>
          </p:nvSpPr>
          <p:spPr>
            <a:xfrm>
              <a:off x="1083157" y="492307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Cambodia</a:t>
              </a:r>
            </a:p>
          </p:txBody>
        </p:sp>
        <p:sp>
          <p:nvSpPr>
            <p:cNvPr id="356" name="tx356"/>
            <p:cNvSpPr/>
            <p:nvPr/>
          </p:nvSpPr>
          <p:spPr>
            <a:xfrm>
              <a:off x="632541" y="4739702"/>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57" name="tx357"/>
            <p:cNvSpPr/>
            <p:nvPr/>
          </p:nvSpPr>
          <p:spPr>
            <a:xfrm>
              <a:off x="1222877" y="4739702"/>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58" name="tx358"/>
            <p:cNvSpPr/>
            <p:nvPr/>
          </p:nvSpPr>
          <p:spPr>
            <a:xfrm>
              <a:off x="1339280" y="455632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Japan</a:t>
              </a:r>
            </a:p>
          </p:txBody>
        </p:sp>
        <p:sp>
          <p:nvSpPr>
            <p:cNvPr id="359" name="tx359"/>
            <p:cNvSpPr/>
            <p:nvPr/>
          </p:nvSpPr>
          <p:spPr>
            <a:xfrm>
              <a:off x="896802" y="4372947"/>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New</a:t>
              </a:r>
            </a:p>
          </p:txBody>
        </p:sp>
        <p:sp>
          <p:nvSpPr>
            <p:cNvPr id="360" name="tx360"/>
            <p:cNvSpPr/>
            <p:nvPr/>
          </p:nvSpPr>
          <p:spPr>
            <a:xfrm>
              <a:off x="1215105" y="4372947"/>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Zealand</a:t>
              </a:r>
            </a:p>
          </p:txBody>
        </p:sp>
        <p:sp>
          <p:nvSpPr>
            <p:cNvPr id="361" name="tx361"/>
            <p:cNvSpPr/>
            <p:nvPr/>
          </p:nvSpPr>
          <p:spPr>
            <a:xfrm>
              <a:off x="1176426" y="4189570"/>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Australia</a:t>
              </a:r>
            </a:p>
          </p:txBody>
        </p:sp>
        <p:sp>
          <p:nvSpPr>
            <p:cNvPr id="362" name="tx362"/>
            <p:cNvSpPr/>
            <p:nvPr/>
          </p:nvSpPr>
          <p:spPr>
            <a:xfrm>
              <a:off x="1432732" y="4006192"/>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Niue</a:t>
              </a:r>
            </a:p>
          </p:txBody>
        </p:sp>
        <p:sp>
          <p:nvSpPr>
            <p:cNvPr id="363" name="tx363"/>
            <p:cNvSpPr/>
            <p:nvPr/>
          </p:nvSpPr>
          <p:spPr>
            <a:xfrm>
              <a:off x="1339463" y="3822815"/>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64" name="tx364"/>
            <p:cNvSpPr/>
            <p:nvPr/>
          </p:nvSpPr>
          <p:spPr>
            <a:xfrm>
              <a:off x="1044478" y="3639437"/>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Micronesia</a:t>
              </a:r>
            </a:p>
          </p:txBody>
        </p:sp>
        <p:sp>
          <p:nvSpPr>
            <p:cNvPr id="365" name="tx365"/>
            <p:cNvSpPr/>
            <p:nvPr/>
          </p:nvSpPr>
          <p:spPr>
            <a:xfrm>
              <a:off x="1168745" y="3456060"/>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66" name="tx366"/>
            <p:cNvSpPr/>
            <p:nvPr/>
          </p:nvSpPr>
          <p:spPr>
            <a:xfrm>
              <a:off x="1541728" y="3272682"/>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67" name="tx367"/>
            <p:cNvSpPr/>
            <p:nvPr/>
          </p:nvSpPr>
          <p:spPr>
            <a:xfrm>
              <a:off x="1209710" y="3089305"/>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Vanuatu</a:t>
              </a:r>
            </a:p>
          </p:txBody>
        </p:sp>
        <p:sp>
          <p:nvSpPr>
            <p:cNvPr id="368" name="tx368"/>
            <p:cNvSpPr/>
            <p:nvPr/>
          </p:nvSpPr>
          <p:spPr>
            <a:xfrm>
              <a:off x="1339280" y="2905928"/>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69" name="tx369"/>
            <p:cNvSpPr/>
            <p:nvPr/>
          </p:nvSpPr>
          <p:spPr>
            <a:xfrm>
              <a:off x="1153017" y="272255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70" name="tx370"/>
            <p:cNvSpPr/>
            <p:nvPr/>
          </p:nvSpPr>
          <p:spPr>
            <a:xfrm>
              <a:off x="1293012" y="2539173"/>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Kiribati</a:t>
              </a:r>
            </a:p>
          </p:txBody>
        </p:sp>
        <p:sp>
          <p:nvSpPr>
            <p:cNvPr id="371" name="tx371"/>
            <p:cNvSpPr/>
            <p:nvPr/>
          </p:nvSpPr>
          <p:spPr>
            <a:xfrm>
              <a:off x="1355008" y="2355795"/>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72" name="tx372"/>
            <p:cNvSpPr/>
            <p:nvPr/>
          </p:nvSpPr>
          <p:spPr>
            <a:xfrm>
              <a:off x="1082974" y="2172418"/>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Singapore</a:t>
              </a:r>
            </a:p>
          </p:txBody>
        </p:sp>
        <p:sp>
          <p:nvSpPr>
            <p:cNvPr id="373" name="tx373"/>
            <p:cNvSpPr/>
            <p:nvPr/>
          </p:nvSpPr>
          <p:spPr>
            <a:xfrm>
              <a:off x="609223" y="1989040"/>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Republic</a:t>
              </a:r>
            </a:p>
          </p:txBody>
        </p:sp>
        <p:sp>
          <p:nvSpPr>
            <p:cNvPr id="374" name="tx374"/>
            <p:cNvSpPr/>
            <p:nvPr/>
          </p:nvSpPr>
          <p:spPr>
            <a:xfrm>
              <a:off x="1191696" y="1989040"/>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of</a:t>
              </a:r>
            </a:p>
          </p:txBody>
        </p:sp>
        <p:sp>
          <p:nvSpPr>
            <p:cNvPr id="375" name="tx375"/>
            <p:cNvSpPr/>
            <p:nvPr/>
          </p:nvSpPr>
          <p:spPr>
            <a:xfrm>
              <a:off x="1347144" y="1989040"/>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Korea</a:t>
              </a:r>
            </a:p>
          </p:txBody>
        </p:sp>
        <p:sp>
          <p:nvSpPr>
            <p:cNvPr id="376" name="tx376"/>
            <p:cNvSpPr/>
            <p:nvPr/>
          </p:nvSpPr>
          <p:spPr>
            <a:xfrm>
              <a:off x="710447" y="1805663"/>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77" name="tx377"/>
            <p:cNvSpPr/>
            <p:nvPr/>
          </p:nvSpPr>
          <p:spPr>
            <a:xfrm>
              <a:off x="1277284" y="1805663"/>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78" name="tx378"/>
            <p:cNvSpPr/>
            <p:nvPr/>
          </p:nvSpPr>
          <p:spPr>
            <a:xfrm>
              <a:off x="1147988" y="1622285"/>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79" name="tx379"/>
            <p:cNvSpPr/>
            <p:nvPr/>
          </p:nvSpPr>
          <p:spPr>
            <a:xfrm>
              <a:off x="1425051" y="1622285"/>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80" name="tx380"/>
            <p:cNvSpPr/>
            <p:nvPr/>
          </p:nvSpPr>
          <p:spPr>
            <a:xfrm>
              <a:off x="1305905" y="1438908"/>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Tuvalu</a:t>
              </a:r>
            </a:p>
          </p:txBody>
        </p:sp>
        <p:sp>
          <p:nvSpPr>
            <p:cNvPr id="381" name="tx381"/>
            <p:cNvSpPr/>
            <p:nvPr/>
          </p:nvSpPr>
          <p:spPr>
            <a:xfrm>
              <a:off x="1277284" y="125553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Samoa</a:t>
              </a:r>
            </a:p>
          </p:txBody>
        </p:sp>
        <p:sp>
          <p:nvSpPr>
            <p:cNvPr id="382" name="tx382"/>
            <p:cNvSpPr/>
            <p:nvPr/>
          </p:nvSpPr>
          <p:spPr>
            <a:xfrm>
              <a:off x="1362689" y="1072153"/>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Palau</a:t>
              </a:r>
            </a:p>
          </p:txBody>
        </p:sp>
        <p:sp>
          <p:nvSpPr>
            <p:cNvPr id="383" name="tx383"/>
            <p:cNvSpPr/>
            <p:nvPr/>
          </p:nvSpPr>
          <p:spPr>
            <a:xfrm>
              <a:off x="912255" y="888776"/>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Cook</a:t>
              </a:r>
            </a:p>
          </p:txBody>
        </p:sp>
        <p:sp>
          <p:nvSpPr>
            <p:cNvPr id="384" name="tx384"/>
            <p:cNvSpPr/>
            <p:nvPr/>
          </p:nvSpPr>
          <p:spPr>
            <a:xfrm>
              <a:off x="1277284" y="888776"/>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Islands</a:t>
              </a:r>
            </a:p>
          </p:txBody>
        </p:sp>
        <p:sp>
          <p:nvSpPr>
            <p:cNvPr id="385" name="tx385"/>
            <p:cNvSpPr/>
            <p:nvPr/>
          </p:nvSpPr>
          <p:spPr>
            <a:xfrm>
              <a:off x="531865" y="70539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Brunei</a:t>
              </a:r>
            </a:p>
          </p:txBody>
        </p:sp>
        <p:sp>
          <p:nvSpPr>
            <p:cNvPr id="386" name="tx386"/>
            <p:cNvSpPr/>
            <p:nvPr/>
          </p:nvSpPr>
          <p:spPr>
            <a:xfrm>
              <a:off x="974618" y="705398"/>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Darussalam</a:t>
              </a:r>
            </a:p>
          </p:txBody>
        </p:sp>
        <p:sp>
          <p:nvSpPr>
            <p:cNvPr id="387" name="tx387"/>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8" name="tx388"/>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9" name="tx389"/>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1" name="tx391"/>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tx392"/>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pt39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4" name="pt39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5" name="pt39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96" name="tx39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97" name="tx39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98" name="tx39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99" name="tx399"/>
            <p:cNvSpPr/>
            <p:nvPr/>
          </p:nvSpPr>
          <p:spPr>
            <a:xfrm>
              <a:off x="1782667" y="435349"/>
              <a:ext cx="33956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WPR, 2019-2025</a:t>
              </a:r>
            </a:p>
          </p:txBody>
        </p:sp>
        <p:sp>
          <p:nvSpPr>
            <p:cNvPr id="400" name="tx40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1" name="tx40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02" name="tx40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03" name="tx40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15 (out of 28) countries had lower coverage than in 2019.
In 2025, 10 countries had lower DTP1 coverage than in 2024.
In 2025, 16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43453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5" name="pl5"/>
            <p:cNvSpPr/>
            <p:nvPr/>
          </p:nvSpPr>
          <p:spPr>
            <a:xfrm>
              <a:off x="1416361" y="52020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6" name="pl6"/>
            <p:cNvSpPr/>
            <p:nvPr/>
          </p:nvSpPr>
          <p:spPr>
            <a:xfrm>
              <a:off x="1416361" y="496954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7" name="pl7"/>
            <p:cNvSpPr/>
            <p:nvPr/>
          </p:nvSpPr>
          <p:spPr>
            <a:xfrm>
              <a:off x="1416361" y="4737055"/>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8" name="pl8"/>
            <p:cNvSpPr/>
            <p:nvPr/>
          </p:nvSpPr>
          <p:spPr>
            <a:xfrm>
              <a:off x="1416361" y="450456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9" name="pl9"/>
            <p:cNvSpPr/>
            <p:nvPr/>
          </p:nvSpPr>
          <p:spPr>
            <a:xfrm>
              <a:off x="1416361" y="427207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4039578"/>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1" name="pl11"/>
            <p:cNvSpPr/>
            <p:nvPr/>
          </p:nvSpPr>
          <p:spPr>
            <a:xfrm>
              <a:off x="1416361" y="380708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 name="pl12"/>
            <p:cNvSpPr/>
            <p:nvPr/>
          </p:nvSpPr>
          <p:spPr>
            <a:xfrm>
              <a:off x="1416361" y="3574593"/>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3" name="pl13"/>
            <p:cNvSpPr/>
            <p:nvPr/>
          </p:nvSpPr>
          <p:spPr>
            <a:xfrm>
              <a:off x="1416361" y="3342101"/>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4" name="pl14"/>
            <p:cNvSpPr/>
            <p:nvPr/>
          </p:nvSpPr>
          <p:spPr>
            <a:xfrm>
              <a:off x="1416361" y="310960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5" name="pl15"/>
            <p:cNvSpPr/>
            <p:nvPr/>
          </p:nvSpPr>
          <p:spPr>
            <a:xfrm>
              <a:off x="1416361" y="2877116"/>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6" name="pl16"/>
            <p:cNvSpPr/>
            <p:nvPr/>
          </p:nvSpPr>
          <p:spPr>
            <a:xfrm>
              <a:off x="1416361" y="2644624"/>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 name="pl17"/>
            <p:cNvSpPr/>
            <p:nvPr/>
          </p:nvSpPr>
          <p:spPr>
            <a:xfrm>
              <a:off x="1416361" y="2412132"/>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8" name="pl18"/>
            <p:cNvSpPr/>
            <p:nvPr/>
          </p:nvSpPr>
          <p:spPr>
            <a:xfrm>
              <a:off x="1416361" y="21796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9" name="pl19"/>
            <p:cNvSpPr/>
            <p:nvPr/>
          </p:nvSpPr>
          <p:spPr>
            <a:xfrm>
              <a:off x="1416361" y="1947147"/>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20" name="pl20"/>
            <p:cNvSpPr/>
            <p:nvPr/>
          </p:nvSpPr>
          <p:spPr>
            <a:xfrm>
              <a:off x="14987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7732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0477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3222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5968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1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583074" y="1947147"/>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27" name="pl27"/>
            <p:cNvSpPr/>
            <p:nvPr/>
          </p:nvSpPr>
          <p:spPr>
            <a:xfrm>
              <a:off x="2747786" y="2179639"/>
              <a:ext cx="109808" cy="0"/>
            </a:xfrm>
            <a:custGeom>
              <a:avLst/>
              <a:pathLst>
                <a:path w="109808" h="0">
                  <a:moveTo>
                    <a:pt x="0" y="0"/>
                  </a:moveTo>
                  <a:lnTo>
                    <a:pt x="109808" y="0"/>
                  </a:lnTo>
                </a:path>
              </a:pathLst>
            </a:custGeom>
            <a:ln w="81303" cap="flat">
              <a:solidFill>
                <a:srgbClr val="E8E8E8">
                  <a:alpha val="100000"/>
                </a:srgbClr>
              </a:solidFill>
              <a:prstDash val="solid"/>
              <a:round/>
            </a:ln>
          </p:spPr>
          <p:txBody>
            <a:bodyPr/>
            <a:lstStyle/>
            <a:p/>
          </p:txBody>
        </p:sp>
        <p:sp>
          <p:nvSpPr>
            <p:cNvPr id="28" name="pl28"/>
            <p:cNvSpPr/>
            <p:nvPr/>
          </p:nvSpPr>
          <p:spPr>
            <a:xfrm>
              <a:off x="2747786" y="2412132"/>
              <a:ext cx="96082" cy="0"/>
            </a:xfrm>
            <a:custGeom>
              <a:avLst/>
              <a:pathLst>
                <a:path w="96082" h="0">
                  <a:moveTo>
                    <a:pt x="0" y="0"/>
                  </a:moveTo>
                  <a:lnTo>
                    <a:pt x="96082" y="0"/>
                  </a:lnTo>
                </a:path>
              </a:pathLst>
            </a:custGeom>
            <a:ln w="81303" cap="flat">
              <a:solidFill>
                <a:srgbClr val="E8E8E8">
                  <a:alpha val="100000"/>
                </a:srgbClr>
              </a:solidFill>
              <a:prstDash val="solid"/>
              <a:round/>
            </a:ln>
          </p:spPr>
          <p:txBody>
            <a:bodyPr/>
            <a:lstStyle/>
            <a:p/>
          </p:txBody>
        </p:sp>
        <p:sp>
          <p:nvSpPr>
            <p:cNvPr id="29" name="pl29"/>
            <p:cNvSpPr/>
            <p:nvPr/>
          </p:nvSpPr>
          <p:spPr>
            <a:xfrm>
              <a:off x="2692882" y="2644624"/>
              <a:ext cx="82356" cy="0"/>
            </a:xfrm>
            <a:custGeom>
              <a:avLst/>
              <a:pathLst>
                <a:path w="82356" h="0">
                  <a:moveTo>
                    <a:pt x="0" y="0"/>
                  </a:moveTo>
                  <a:lnTo>
                    <a:pt x="82356" y="0"/>
                  </a:lnTo>
                </a:path>
              </a:pathLst>
            </a:custGeom>
            <a:ln w="81303" cap="flat">
              <a:solidFill>
                <a:srgbClr val="E8E8E8">
                  <a:alpha val="100000"/>
                </a:srgbClr>
              </a:solidFill>
              <a:prstDash val="solid"/>
              <a:round/>
            </a:ln>
          </p:spPr>
          <p:txBody>
            <a:bodyPr/>
            <a:lstStyle/>
            <a:p/>
          </p:txBody>
        </p:sp>
        <p:sp>
          <p:nvSpPr>
            <p:cNvPr id="30" name="pl30"/>
            <p:cNvSpPr/>
            <p:nvPr/>
          </p:nvSpPr>
          <p:spPr>
            <a:xfrm>
              <a:off x="2665430" y="2877116"/>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31" name="pl31"/>
            <p:cNvSpPr/>
            <p:nvPr/>
          </p:nvSpPr>
          <p:spPr>
            <a:xfrm>
              <a:off x="2802690" y="3109609"/>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2" name="pl32"/>
            <p:cNvSpPr/>
            <p:nvPr/>
          </p:nvSpPr>
          <p:spPr>
            <a:xfrm>
              <a:off x="2802690" y="3342101"/>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3" name="pl33"/>
            <p:cNvSpPr/>
            <p:nvPr/>
          </p:nvSpPr>
          <p:spPr>
            <a:xfrm>
              <a:off x="2802690" y="3574593"/>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34" name="pl34"/>
            <p:cNvSpPr/>
            <p:nvPr/>
          </p:nvSpPr>
          <p:spPr>
            <a:xfrm>
              <a:off x="2761512" y="3807086"/>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35" name="pl35"/>
            <p:cNvSpPr/>
            <p:nvPr/>
          </p:nvSpPr>
          <p:spPr>
            <a:xfrm>
              <a:off x="2830142" y="4039578"/>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6" name="pl36"/>
            <p:cNvSpPr/>
            <p:nvPr/>
          </p:nvSpPr>
          <p:spPr>
            <a:xfrm>
              <a:off x="2802690" y="4272070"/>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7" name="pl37"/>
            <p:cNvSpPr/>
            <p:nvPr/>
          </p:nvSpPr>
          <p:spPr>
            <a:xfrm>
              <a:off x="2802690" y="4504563"/>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8" name="pl38"/>
            <p:cNvSpPr/>
            <p:nvPr/>
          </p:nvSpPr>
          <p:spPr>
            <a:xfrm>
              <a:off x="2830142" y="4737055"/>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39" name="pl39"/>
            <p:cNvSpPr/>
            <p:nvPr/>
          </p:nvSpPr>
          <p:spPr>
            <a:xfrm>
              <a:off x="2761512" y="4969547"/>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40" name="pl40"/>
            <p:cNvSpPr/>
            <p:nvPr/>
          </p:nvSpPr>
          <p:spPr>
            <a:xfrm>
              <a:off x="2830142" y="5202039"/>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41" name="pl41"/>
            <p:cNvSpPr/>
            <p:nvPr/>
          </p:nvSpPr>
          <p:spPr>
            <a:xfrm>
              <a:off x="2843868" y="5434532"/>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42" name="pt42"/>
            <p:cNvSpPr/>
            <p:nvPr/>
          </p:nvSpPr>
          <p:spPr>
            <a:xfrm>
              <a:off x="2798190"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757012"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770738"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688382"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853094"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825642"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25642"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98190"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729560"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660930"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839368"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743286"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853094"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798190"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825642"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798190"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85309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82564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853094"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798190"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784464"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757012"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853094"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798190"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688382"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578574"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853094"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839368"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853094"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743286"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2853094"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825642"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757538" y="376193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716360" y="376193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730086"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647730"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812443" y="39944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784990" y="39944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784990" y="42269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757538" y="42269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688908" y="28319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620278" y="28319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798716" y="23669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702634" y="23669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812443" y="3064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757538" y="3064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2784990" y="44594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757538" y="4459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812443"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784990"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812443" y="329694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757538" y="329694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743812" y="49243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716360" y="49243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812443" y="352944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757538" y="352944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647730" y="19019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537922" y="19019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812443" y="53893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798716" y="53893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812443" y="21344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702634" y="21344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2812443" y="51568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2784990" y="51568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tx106"/>
            <p:cNvSpPr/>
            <p:nvPr/>
          </p:nvSpPr>
          <p:spPr>
            <a:xfrm>
              <a:off x="2974524" y="376575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7" name="tx107"/>
            <p:cNvSpPr/>
            <p:nvPr/>
          </p:nvSpPr>
          <p:spPr>
            <a:xfrm>
              <a:off x="2974524"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8" name="tx108"/>
            <p:cNvSpPr/>
            <p:nvPr/>
          </p:nvSpPr>
          <p:spPr>
            <a:xfrm>
              <a:off x="2974524" y="399824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9" name="tx109"/>
            <p:cNvSpPr/>
            <p:nvPr/>
          </p:nvSpPr>
          <p:spPr>
            <a:xfrm>
              <a:off x="2974524" y="423073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0" name="tx110"/>
            <p:cNvSpPr/>
            <p:nvPr/>
          </p:nvSpPr>
          <p:spPr>
            <a:xfrm>
              <a:off x="2974524" y="28357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1" name="tx111"/>
            <p:cNvSpPr/>
            <p:nvPr/>
          </p:nvSpPr>
          <p:spPr>
            <a:xfrm>
              <a:off x="2974524" y="23708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2" name="tx112"/>
            <p:cNvSpPr/>
            <p:nvPr/>
          </p:nvSpPr>
          <p:spPr>
            <a:xfrm>
              <a:off x="2974524" y="306827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3" name="tx113"/>
            <p:cNvSpPr/>
            <p:nvPr/>
          </p:nvSpPr>
          <p:spPr>
            <a:xfrm>
              <a:off x="2974524" y="44632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4" name="tx114"/>
            <p:cNvSpPr/>
            <p:nvPr/>
          </p:nvSpPr>
          <p:spPr>
            <a:xfrm>
              <a:off x="2974524"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5" name="tx115"/>
            <p:cNvSpPr/>
            <p:nvPr/>
          </p:nvSpPr>
          <p:spPr>
            <a:xfrm>
              <a:off x="2974524" y="330077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6" name="tx116"/>
            <p:cNvSpPr/>
            <p:nvPr/>
          </p:nvSpPr>
          <p:spPr>
            <a:xfrm>
              <a:off x="2974524" y="49282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7" name="tx117"/>
            <p:cNvSpPr/>
            <p:nvPr/>
          </p:nvSpPr>
          <p:spPr>
            <a:xfrm>
              <a:off x="2974524" y="353326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8" name="tx118"/>
            <p:cNvSpPr/>
            <p:nvPr/>
          </p:nvSpPr>
          <p:spPr>
            <a:xfrm>
              <a:off x="2974524" y="19058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9" name="tx119"/>
            <p:cNvSpPr/>
            <p:nvPr/>
          </p:nvSpPr>
          <p:spPr>
            <a:xfrm>
              <a:off x="2974524" y="53932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0" name="tx120"/>
            <p:cNvSpPr/>
            <p:nvPr/>
          </p:nvSpPr>
          <p:spPr>
            <a:xfrm>
              <a:off x="2974524" y="21383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1" name="tx121"/>
            <p:cNvSpPr/>
            <p:nvPr/>
          </p:nvSpPr>
          <p:spPr>
            <a:xfrm>
              <a:off x="2974524" y="51607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2" name="rc122"/>
            <p:cNvSpPr/>
            <p:nvPr/>
          </p:nvSpPr>
          <p:spPr>
            <a:xfrm>
              <a:off x="1416361" y="1807652"/>
              <a:ext cx="1811836"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4348977" y="52095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4" name="pl124"/>
            <p:cNvSpPr/>
            <p:nvPr/>
          </p:nvSpPr>
          <p:spPr>
            <a:xfrm>
              <a:off x="4348977" y="460205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5" name="pl125"/>
            <p:cNvSpPr/>
            <p:nvPr/>
          </p:nvSpPr>
          <p:spPr>
            <a:xfrm>
              <a:off x="4348977" y="399457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6" name="pl126"/>
            <p:cNvSpPr/>
            <p:nvPr/>
          </p:nvSpPr>
          <p:spPr>
            <a:xfrm>
              <a:off x="4348977" y="338710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7" name="pl127"/>
            <p:cNvSpPr/>
            <p:nvPr/>
          </p:nvSpPr>
          <p:spPr>
            <a:xfrm>
              <a:off x="4348977" y="277962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8" name="pl128"/>
            <p:cNvSpPr/>
            <p:nvPr/>
          </p:nvSpPr>
          <p:spPr>
            <a:xfrm>
              <a:off x="4348977" y="217214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29" name="pl129"/>
            <p:cNvSpPr/>
            <p:nvPr/>
          </p:nvSpPr>
          <p:spPr>
            <a:xfrm>
              <a:off x="44313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5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80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548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294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039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35279" y="2172140"/>
              <a:ext cx="68630" cy="0"/>
            </a:xfrm>
            <a:custGeom>
              <a:avLst/>
              <a:pathLst>
                <a:path w="68630" h="0">
                  <a:moveTo>
                    <a:pt x="0" y="0"/>
                  </a:moveTo>
                  <a:lnTo>
                    <a:pt x="68630" y="0"/>
                  </a:lnTo>
                </a:path>
              </a:pathLst>
            </a:custGeom>
            <a:ln w="81303" cap="flat">
              <a:solidFill>
                <a:srgbClr val="E8E8E8">
                  <a:alpha val="100000"/>
                </a:srgbClr>
              </a:solidFill>
              <a:prstDash val="solid"/>
              <a:round/>
            </a:ln>
          </p:spPr>
          <p:txBody>
            <a:bodyPr/>
            <a:lstStyle/>
            <a:p/>
          </p:txBody>
        </p:sp>
        <p:sp>
          <p:nvSpPr>
            <p:cNvPr id="136" name="pl136"/>
            <p:cNvSpPr/>
            <p:nvPr/>
          </p:nvSpPr>
          <p:spPr>
            <a:xfrm>
              <a:off x="5392156" y="2779620"/>
              <a:ext cx="54904" cy="0"/>
            </a:xfrm>
            <a:custGeom>
              <a:avLst/>
              <a:pathLst>
                <a:path w="54904" h="0">
                  <a:moveTo>
                    <a:pt x="0" y="0"/>
                  </a:moveTo>
                  <a:lnTo>
                    <a:pt x="54904" y="0"/>
                  </a:lnTo>
                </a:path>
              </a:pathLst>
            </a:custGeom>
            <a:ln w="81303" cap="flat">
              <a:solidFill>
                <a:srgbClr val="E8E8E8">
                  <a:alpha val="100000"/>
                </a:srgbClr>
              </a:solidFill>
              <a:prstDash val="solid"/>
              <a:round/>
            </a:ln>
          </p:spPr>
          <p:txBody>
            <a:bodyPr/>
            <a:lstStyle/>
            <a:p/>
          </p:txBody>
        </p:sp>
        <p:sp>
          <p:nvSpPr>
            <p:cNvPr id="137" name="pl137"/>
            <p:cNvSpPr/>
            <p:nvPr/>
          </p:nvSpPr>
          <p:spPr>
            <a:xfrm>
              <a:off x="5749033" y="3387100"/>
              <a:ext cx="41178" cy="0"/>
            </a:xfrm>
            <a:custGeom>
              <a:avLst/>
              <a:pathLst>
                <a:path w="41178" h="0">
                  <a:moveTo>
                    <a:pt x="0" y="0"/>
                  </a:moveTo>
                  <a:lnTo>
                    <a:pt x="41178" y="0"/>
                  </a:lnTo>
                </a:path>
              </a:pathLst>
            </a:custGeom>
            <a:ln w="81303" cap="flat">
              <a:solidFill>
                <a:srgbClr val="E8E8E8">
                  <a:alpha val="100000"/>
                </a:srgbClr>
              </a:solidFill>
              <a:prstDash val="solid"/>
              <a:round/>
            </a:ln>
          </p:spPr>
          <p:txBody>
            <a:bodyPr/>
            <a:lstStyle/>
            <a:p/>
          </p:txBody>
        </p:sp>
        <p:sp>
          <p:nvSpPr>
            <p:cNvPr id="138" name="pl138"/>
            <p:cNvSpPr/>
            <p:nvPr/>
          </p:nvSpPr>
          <p:spPr>
            <a:xfrm>
              <a:off x="5749033" y="3994579"/>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139" name="pl139"/>
            <p:cNvSpPr/>
            <p:nvPr/>
          </p:nvSpPr>
          <p:spPr>
            <a:xfrm>
              <a:off x="5762759" y="4602059"/>
              <a:ext cx="27452" cy="0"/>
            </a:xfrm>
            <a:custGeom>
              <a:avLst/>
              <a:pathLst>
                <a:path w="27452" h="0">
                  <a:moveTo>
                    <a:pt x="0" y="0"/>
                  </a:moveTo>
                  <a:lnTo>
                    <a:pt x="27452" y="0"/>
                  </a:lnTo>
                </a:path>
              </a:pathLst>
            </a:custGeom>
            <a:ln w="81303" cap="flat">
              <a:solidFill>
                <a:srgbClr val="E8E8E8">
                  <a:alpha val="100000"/>
                </a:srgbClr>
              </a:solidFill>
              <a:prstDash val="solid"/>
              <a:round/>
            </a:ln>
          </p:spPr>
          <p:txBody>
            <a:bodyPr/>
            <a:lstStyle/>
            <a:p/>
          </p:txBody>
        </p:sp>
        <p:sp>
          <p:nvSpPr>
            <p:cNvPr id="140" name="pl140"/>
            <p:cNvSpPr/>
            <p:nvPr/>
          </p:nvSpPr>
          <p:spPr>
            <a:xfrm>
              <a:off x="5749033" y="5209539"/>
              <a:ext cx="13726" cy="0"/>
            </a:xfrm>
            <a:custGeom>
              <a:avLst/>
              <a:pathLst>
                <a:path w="13726" h="0">
                  <a:moveTo>
                    <a:pt x="0" y="0"/>
                  </a:moveTo>
                  <a:lnTo>
                    <a:pt x="13726" y="0"/>
                  </a:lnTo>
                </a:path>
              </a:pathLst>
            </a:custGeom>
            <a:ln w="81303" cap="flat">
              <a:solidFill>
                <a:srgbClr val="E8E8E8">
                  <a:alpha val="100000"/>
                </a:srgbClr>
              </a:solidFill>
              <a:prstDash val="solid"/>
              <a:round/>
            </a:ln>
          </p:spPr>
          <p:txBody>
            <a:bodyPr/>
            <a:lstStyle/>
            <a:p/>
          </p:txBody>
        </p:sp>
        <p:sp>
          <p:nvSpPr>
            <p:cNvPr id="141" name="pt141"/>
            <p:cNvSpPr/>
            <p:nvPr/>
          </p:nvSpPr>
          <p:spPr>
            <a:xfrm>
              <a:off x="538765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44256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74453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77198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03077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09940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75825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785711"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744533"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75825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744533"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78571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347004"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401908"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5703881"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5731333"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4990127"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058757"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5717607"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745059"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5703881"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2" name="pt162"/>
            <p:cNvSpPr/>
            <p:nvPr/>
          </p:nvSpPr>
          <p:spPr>
            <a:xfrm>
              <a:off x="5717607"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5703881"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574505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5892647"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66" name="tx166"/>
            <p:cNvSpPr/>
            <p:nvPr/>
          </p:nvSpPr>
          <p:spPr>
            <a:xfrm>
              <a:off x="5892647"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7" name="tx167"/>
            <p:cNvSpPr/>
            <p:nvPr/>
          </p:nvSpPr>
          <p:spPr>
            <a:xfrm>
              <a:off x="5892647"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68" name="tx168"/>
            <p:cNvSpPr/>
            <p:nvPr/>
          </p:nvSpPr>
          <p:spPr>
            <a:xfrm>
              <a:off x="5892647"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9" name="tx169"/>
            <p:cNvSpPr/>
            <p:nvPr/>
          </p:nvSpPr>
          <p:spPr>
            <a:xfrm>
              <a:off x="5892647"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0" name="tx170"/>
            <p:cNvSpPr/>
            <p:nvPr/>
          </p:nvSpPr>
          <p:spPr>
            <a:xfrm>
              <a:off x="5892647"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1" name="rc171"/>
            <p:cNvSpPr/>
            <p:nvPr/>
          </p:nvSpPr>
          <p:spPr>
            <a:xfrm>
              <a:off x="4348977" y="1807652"/>
              <a:ext cx="1811836" cy="3766375"/>
            </a:xfrm>
            <a:prstGeom prst="rect">
              <a:avLst/>
            </a:prstGeom>
            <a:noFill/>
            <a:ln w="13550" cap="rnd">
              <a:solidFill>
                <a:srgbClr val="999999">
                  <a:alpha val="100000"/>
                </a:srgbClr>
              </a:solidFill>
              <a:prstDash val="solid"/>
              <a:round/>
            </a:ln>
          </p:spPr>
          <p:txBody>
            <a:bodyPr/>
            <a:lstStyle/>
            <a:p/>
          </p:txBody>
        </p:sp>
        <p:sp>
          <p:nvSpPr>
            <p:cNvPr id="172" name="pl172"/>
            <p:cNvSpPr/>
            <p:nvPr/>
          </p:nvSpPr>
          <p:spPr>
            <a:xfrm>
              <a:off x="7262574" y="520953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3" name="pl173"/>
            <p:cNvSpPr/>
            <p:nvPr/>
          </p:nvSpPr>
          <p:spPr>
            <a:xfrm>
              <a:off x="7262574" y="460205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4" name="pl174"/>
            <p:cNvSpPr/>
            <p:nvPr/>
          </p:nvSpPr>
          <p:spPr>
            <a:xfrm>
              <a:off x="7262574" y="3994579"/>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5" name="pl175"/>
            <p:cNvSpPr/>
            <p:nvPr/>
          </p:nvSpPr>
          <p:spPr>
            <a:xfrm>
              <a:off x="7262574" y="338710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6" name="pl176"/>
            <p:cNvSpPr/>
            <p:nvPr/>
          </p:nvSpPr>
          <p:spPr>
            <a:xfrm>
              <a:off x="7262574" y="277962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7" name="pl177"/>
            <p:cNvSpPr/>
            <p:nvPr/>
          </p:nvSpPr>
          <p:spPr>
            <a:xfrm>
              <a:off x="7262574" y="2172140"/>
              <a:ext cx="1811836" cy="0"/>
            </a:xfrm>
            <a:custGeom>
              <a:avLst/>
              <a:pathLst>
                <a:path w="1811836" h="0">
                  <a:moveTo>
                    <a:pt x="0" y="0"/>
                  </a:moveTo>
                  <a:lnTo>
                    <a:pt x="1811836" y="0"/>
                  </a:lnTo>
                  <a:lnTo>
                    <a:pt x="1811836" y="0"/>
                  </a:lnTo>
                </a:path>
              </a:pathLst>
            </a:custGeom>
            <a:ln w="13550" cap="flat">
              <a:solidFill>
                <a:srgbClr val="EBEBEB">
                  <a:alpha val="100000"/>
                </a:srgbClr>
              </a:solidFill>
              <a:prstDash val="solid"/>
              <a:round/>
            </a:ln>
          </p:spPr>
          <p:txBody>
            <a:bodyPr/>
            <a:lstStyle/>
            <a:p/>
          </p:txBody>
        </p:sp>
        <p:sp>
          <p:nvSpPr>
            <p:cNvPr id="178" name="pl178"/>
            <p:cNvSpPr/>
            <p:nvPr/>
          </p:nvSpPr>
          <p:spPr>
            <a:xfrm>
              <a:off x="734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6194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893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168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443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717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8703808"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5" name="pl185"/>
            <p:cNvSpPr/>
            <p:nvPr/>
          </p:nvSpPr>
          <p:spPr>
            <a:xfrm>
              <a:off x="8703808"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6" name="pl186"/>
            <p:cNvSpPr/>
            <p:nvPr/>
          </p:nvSpPr>
          <p:spPr>
            <a:xfrm>
              <a:off x="8676356"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7" name="pl187"/>
            <p:cNvSpPr/>
            <p:nvPr/>
          </p:nvSpPr>
          <p:spPr>
            <a:xfrm>
              <a:off x="8703808"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l188"/>
            <p:cNvSpPr/>
            <p:nvPr/>
          </p:nvSpPr>
          <p:spPr>
            <a:xfrm>
              <a:off x="8690082"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9" name="pl189"/>
            <p:cNvSpPr/>
            <p:nvPr/>
          </p:nvSpPr>
          <p:spPr>
            <a:xfrm>
              <a:off x="8703808"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0" name="pt190"/>
            <p:cNvSpPr/>
            <p:nvPr/>
          </p:nvSpPr>
          <p:spPr>
            <a:xfrm>
              <a:off x="8699308"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699308"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699308"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699308"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67185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67185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869930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869930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868558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868558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869930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869930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8658656"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8658656"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658656"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8658656"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8631204"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7" name="pt207"/>
            <p:cNvSpPr/>
            <p:nvPr/>
          </p:nvSpPr>
          <p:spPr>
            <a:xfrm>
              <a:off x="863120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8658656"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8658656"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8644930"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8644930"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8658656"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3" name="pt213"/>
            <p:cNvSpPr/>
            <p:nvPr/>
          </p:nvSpPr>
          <p:spPr>
            <a:xfrm>
              <a:off x="8658656"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tx214"/>
            <p:cNvSpPr/>
            <p:nvPr/>
          </p:nvSpPr>
          <p:spPr>
            <a:xfrm>
              <a:off x="8839985"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5" name="tx215"/>
            <p:cNvSpPr/>
            <p:nvPr/>
          </p:nvSpPr>
          <p:spPr>
            <a:xfrm>
              <a:off x="8839985"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6" name="tx216"/>
            <p:cNvSpPr/>
            <p:nvPr/>
          </p:nvSpPr>
          <p:spPr>
            <a:xfrm>
              <a:off x="8839985"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7" name="tx217"/>
            <p:cNvSpPr/>
            <p:nvPr/>
          </p:nvSpPr>
          <p:spPr>
            <a:xfrm>
              <a:off x="8839985"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8" name="tx218"/>
            <p:cNvSpPr/>
            <p:nvPr/>
          </p:nvSpPr>
          <p:spPr>
            <a:xfrm>
              <a:off x="8839985"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9" name="tx219"/>
            <p:cNvSpPr/>
            <p:nvPr/>
          </p:nvSpPr>
          <p:spPr>
            <a:xfrm>
              <a:off x="8839985"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20" name="rc220"/>
            <p:cNvSpPr/>
            <p:nvPr/>
          </p:nvSpPr>
          <p:spPr>
            <a:xfrm>
              <a:off x="7262574" y="1807652"/>
              <a:ext cx="1811836" cy="3766375"/>
            </a:xfrm>
            <a:prstGeom prst="rect">
              <a:avLst/>
            </a:prstGeom>
            <a:noFill/>
            <a:ln w="13550" cap="rnd">
              <a:solidFill>
                <a:srgbClr val="999999">
                  <a:alpha val="100000"/>
                </a:srgbClr>
              </a:solidFill>
              <a:prstDash val="solid"/>
              <a:round/>
            </a:ln>
          </p:spPr>
          <p:txBody>
            <a:bodyPr/>
            <a:lstStyle/>
            <a:p/>
          </p:txBody>
        </p:sp>
        <p:sp>
          <p:nvSpPr>
            <p:cNvPr id="221" name="rc221"/>
            <p:cNvSpPr/>
            <p:nvPr/>
          </p:nvSpPr>
          <p:spPr>
            <a:xfrm>
              <a:off x="1416361"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2" name="tx222"/>
            <p:cNvSpPr/>
            <p:nvPr/>
          </p:nvSpPr>
          <p:spPr>
            <a:xfrm>
              <a:off x="208311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23" name="rc223"/>
            <p:cNvSpPr/>
            <p:nvPr/>
          </p:nvSpPr>
          <p:spPr>
            <a:xfrm>
              <a:off x="4348977"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4" name="tx224"/>
            <p:cNvSpPr/>
            <p:nvPr/>
          </p:nvSpPr>
          <p:spPr>
            <a:xfrm>
              <a:off x="504051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25" name="rc225"/>
            <p:cNvSpPr/>
            <p:nvPr/>
          </p:nvSpPr>
          <p:spPr>
            <a:xfrm>
              <a:off x="7262574" y="1592799"/>
              <a:ext cx="181183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6" name="tx226"/>
            <p:cNvSpPr/>
            <p:nvPr/>
          </p:nvSpPr>
          <p:spPr>
            <a:xfrm>
              <a:off x="802250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7" name="pl227"/>
            <p:cNvSpPr/>
            <p:nvPr/>
          </p:nvSpPr>
          <p:spPr>
            <a:xfrm>
              <a:off x="1416361"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28" name="pl228"/>
            <p:cNvSpPr/>
            <p:nvPr/>
          </p:nvSpPr>
          <p:spPr>
            <a:xfrm>
              <a:off x="14987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17732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0477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3222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5968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871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a:off x="146762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5" name="tx235"/>
            <p:cNvSpPr/>
            <p:nvPr/>
          </p:nvSpPr>
          <p:spPr>
            <a:xfrm>
              <a:off x="1711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6" name="tx236"/>
            <p:cNvSpPr/>
            <p:nvPr/>
          </p:nvSpPr>
          <p:spPr>
            <a:xfrm>
              <a:off x="19855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7" name="tx237"/>
            <p:cNvSpPr/>
            <p:nvPr/>
          </p:nvSpPr>
          <p:spPr>
            <a:xfrm>
              <a:off x="22601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a:off x="2534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9" name="tx239"/>
            <p:cNvSpPr/>
            <p:nvPr/>
          </p:nvSpPr>
          <p:spPr>
            <a:xfrm>
              <a:off x="277805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0" name="pl240"/>
            <p:cNvSpPr/>
            <p:nvPr/>
          </p:nvSpPr>
          <p:spPr>
            <a:xfrm>
              <a:off x="4348977"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41" name="pl241"/>
            <p:cNvSpPr/>
            <p:nvPr/>
          </p:nvSpPr>
          <p:spPr>
            <a:xfrm>
              <a:off x="44313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4705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4980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52548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5294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8039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a:off x="440024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8" name="tx248"/>
            <p:cNvSpPr/>
            <p:nvPr/>
          </p:nvSpPr>
          <p:spPr>
            <a:xfrm>
              <a:off x="4643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9" name="tx249"/>
            <p:cNvSpPr/>
            <p:nvPr/>
          </p:nvSpPr>
          <p:spPr>
            <a:xfrm>
              <a:off x="4918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0" name="tx250"/>
            <p:cNvSpPr/>
            <p:nvPr/>
          </p:nvSpPr>
          <p:spPr>
            <a:xfrm>
              <a:off x="51927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a:off x="54672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2" name="tx252"/>
            <p:cNvSpPr/>
            <p:nvPr/>
          </p:nvSpPr>
          <p:spPr>
            <a:xfrm>
              <a:off x="571066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3" name="pl253"/>
            <p:cNvSpPr/>
            <p:nvPr/>
          </p:nvSpPr>
          <p:spPr>
            <a:xfrm>
              <a:off x="7262574" y="5574027"/>
              <a:ext cx="1811836" cy="0"/>
            </a:xfrm>
            <a:custGeom>
              <a:avLst/>
              <a:pathLst>
                <a:path w="1811836" h="0">
                  <a:moveTo>
                    <a:pt x="0" y="0"/>
                  </a:moveTo>
                  <a:lnTo>
                    <a:pt x="1811836" y="0"/>
                  </a:lnTo>
                </a:path>
              </a:pathLst>
            </a:custGeom>
            <a:ln w="8130" cap="flat">
              <a:solidFill>
                <a:srgbClr val="000000">
                  <a:alpha val="100000"/>
                </a:srgbClr>
              </a:solidFill>
              <a:prstDash val="solid"/>
              <a:round/>
            </a:ln>
          </p:spPr>
          <p:txBody>
            <a:bodyPr/>
            <a:lstStyle/>
            <a:p/>
          </p:txBody>
        </p:sp>
        <p:sp>
          <p:nvSpPr>
            <p:cNvPr id="254" name="pl254"/>
            <p:cNvSpPr/>
            <p:nvPr/>
          </p:nvSpPr>
          <p:spPr>
            <a:xfrm>
              <a:off x="734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76194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7893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8168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8443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717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a:off x="73138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1" name="tx261"/>
            <p:cNvSpPr/>
            <p:nvPr/>
          </p:nvSpPr>
          <p:spPr>
            <a:xfrm>
              <a:off x="75572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2" name="tx262"/>
            <p:cNvSpPr/>
            <p:nvPr/>
          </p:nvSpPr>
          <p:spPr>
            <a:xfrm>
              <a:off x="7831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3" name="tx263"/>
            <p:cNvSpPr/>
            <p:nvPr/>
          </p:nvSpPr>
          <p:spPr>
            <a:xfrm>
              <a:off x="8106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4" name="tx264"/>
            <p:cNvSpPr/>
            <p:nvPr/>
          </p:nvSpPr>
          <p:spPr>
            <a:xfrm>
              <a:off x="83808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5" name="tx265"/>
            <p:cNvSpPr/>
            <p:nvPr/>
          </p:nvSpPr>
          <p:spPr>
            <a:xfrm>
              <a:off x="8624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6" name="tx266"/>
            <p:cNvSpPr/>
            <p:nvPr/>
          </p:nvSpPr>
          <p:spPr>
            <a:xfrm>
              <a:off x="6849451" y="516953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67" name="tx267"/>
            <p:cNvSpPr/>
            <p:nvPr/>
          </p:nvSpPr>
          <p:spPr>
            <a:xfrm>
              <a:off x="6292216" y="4562054"/>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268" name="tx268"/>
            <p:cNvSpPr/>
            <p:nvPr/>
          </p:nvSpPr>
          <p:spPr>
            <a:xfrm>
              <a:off x="6894897" y="395457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69" name="tx269"/>
            <p:cNvSpPr/>
            <p:nvPr/>
          </p:nvSpPr>
          <p:spPr>
            <a:xfrm>
              <a:off x="6839210" y="3347095"/>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70" name="tx270"/>
            <p:cNvSpPr/>
            <p:nvPr/>
          </p:nvSpPr>
          <p:spPr>
            <a:xfrm>
              <a:off x="6534624" y="2739615"/>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71" name="tx271"/>
            <p:cNvSpPr/>
            <p:nvPr/>
          </p:nvSpPr>
          <p:spPr>
            <a:xfrm>
              <a:off x="6230403" y="2132135"/>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72" name="tx272"/>
            <p:cNvSpPr/>
            <p:nvPr/>
          </p:nvSpPr>
          <p:spPr>
            <a:xfrm>
              <a:off x="3858954" y="516953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3" name="tx273"/>
            <p:cNvSpPr/>
            <p:nvPr/>
          </p:nvSpPr>
          <p:spPr>
            <a:xfrm>
              <a:off x="3912995" y="4562054"/>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74" name="tx274"/>
            <p:cNvSpPr/>
            <p:nvPr/>
          </p:nvSpPr>
          <p:spPr>
            <a:xfrm>
              <a:off x="3459635" y="3954574"/>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75" name="tx275"/>
            <p:cNvSpPr/>
            <p:nvPr/>
          </p:nvSpPr>
          <p:spPr>
            <a:xfrm>
              <a:off x="3809576" y="3347095"/>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76" name="tx276"/>
            <p:cNvSpPr/>
            <p:nvPr/>
          </p:nvSpPr>
          <p:spPr>
            <a:xfrm>
              <a:off x="4024734" y="2739615"/>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77" name="tx277"/>
            <p:cNvSpPr/>
            <p:nvPr/>
          </p:nvSpPr>
          <p:spPr>
            <a:xfrm>
              <a:off x="3297786" y="2132135"/>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8" name="tx278"/>
            <p:cNvSpPr/>
            <p:nvPr/>
          </p:nvSpPr>
          <p:spPr>
            <a:xfrm>
              <a:off x="824930" y="5394527"/>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279" name="tx279"/>
            <p:cNvSpPr/>
            <p:nvPr/>
          </p:nvSpPr>
          <p:spPr>
            <a:xfrm>
              <a:off x="1029939" y="51620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0" name="tx280"/>
            <p:cNvSpPr/>
            <p:nvPr/>
          </p:nvSpPr>
          <p:spPr>
            <a:xfrm>
              <a:off x="676066" y="49295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281" name="tx281"/>
            <p:cNvSpPr/>
            <p:nvPr/>
          </p:nvSpPr>
          <p:spPr>
            <a:xfrm>
              <a:off x="880983" y="4697050"/>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82" name="tx282"/>
            <p:cNvSpPr/>
            <p:nvPr/>
          </p:nvSpPr>
          <p:spPr>
            <a:xfrm>
              <a:off x="794206" y="446455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3" name="tx283"/>
            <p:cNvSpPr/>
            <p:nvPr/>
          </p:nvSpPr>
          <p:spPr>
            <a:xfrm>
              <a:off x="1191970" y="4232065"/>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84" name="tx284"/>
            <p:cNvSpPr/>
            <p:nvPr/>
          </p:nvSpPr>
          <p:spPr>
            <a:xfrm>
              <a:off x="1042557" y="399957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85" name="tx285"/>
            <p:cNvSpPr/>
            <p:nvPr/>
          </p:nvSpPr>
          <p:spPr>
            <a:xfrm>
              <a:off x="899728" y="3767081"/>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286" name="tx286"/>
            <p:cNvSpPr/>
            <p:nvPr/>
          </p:nvSpPr>
          <p:spPr>
            <a:xfrm>
              <a:off x="1104737" y="3534588"/>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87" name="tx287"/>
            <p:cNvSpPr/>
            <p:nvPr/>
          </p:nvSpPr>
          <p:spPr>
            <a:xfrm>
              <a:off x="1030122" y="33020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8" name="tx288"/>
            <p:cNvSpPr/>
            <p:nvPr/>
          </p:nvSpPr>
          <p:spPr>
            <a:xfrm>
              <a:off x="893602" y="306960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89" name="tx289"/>
            <p:cNvSpPr/>
            <p:nvPr/>
          </p:nvSpPr>
          <p:spPr>
            <a:xfrm>
              <a:off x="849711" y="283711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90" name="tx290"/>
            <p:cNvSpPr/>
            <p:nvPr/>
          </p:nvSpPr>
          <p:spPr>
            <a:xfrm>
              <a:off x="825113" y="2604619"/>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91" name="tx291"/>
            <p:cNvSpPr/>
            <p:nvPr/>
          </p:nvSpPr>
          <p:spPr>
            <a:xfrm>
              <a:off x="1029939" y="237212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2" name="tx292"/>
            <p:cNvSpPr/>
            <p:nvPr/>
          </p:nvSpPr>
          <p:spPr>
            <a:xfrm>
              <a:off x="508182" y="2139634"/>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93" name="tx293"/>
            <p:cNvSpPr/>
            <p:nvPr/>
          </p:nvSpPr>
          <p:spPr>
            <a:xfrm>
              <a:off x="794115" y="190714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94" name="tx294"/>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95" name="pt295"/>
            <p:cNvSpPr/>
            <p:nvPr/>
          </p:nvSpPr>
          <p:spPr>
            <a:xfrm>
              <a:off x="526937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8" name="tx298"/>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9" name="tx299"/>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300" name="tx30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1" name="tx30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16 out of 28 (57%) countries in WPR had a decline in coverage. The largest decline was in Philippines and Solomon Islands (-8 percentage points), followed by Japan (-7 percentage points).
There were 6 (21%) countries with an increase in DTP1 coverage. Coverage remained the same in 6 countries between 2019 and 2025.
</a:t>
            </a:r>
          </a:p>
        </p:txBody>
      </p:sp>
      <p:sp>
        <p:nvSpPr>
          <p:cNvPr id="3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six countries and decreased in 16 countries.</a:t>
            </a:r>
          </a:p>
        </p:txBody>
      </p:sp>
      <p:grpSp xmlns:pic="http://schemas.openxmlformats.org/drawingml/2006/picture">
        <p:nvGrpSpPr>
          <p:cNvPr id="304" name=""/>
          <p:cNvGrpSpPr/>
          <p:nvPr/>
        </p:nvGrpSpPr>
        <p:grpSpPr>
          <a:xfrm>
            <a:off x="292608" y="1005840"/>
            <a:ext cx="8595360" cy="28575"/>
            <a:chOff x="292608" y="1005840"/>
            <a:chExt cx="8595360" cy="28575"/>
          </a:xfrm>
        </p:grpSpPr>
        <p:sp>
          <p:nvSpPr>
            <p:cNvPr id="3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48477" y="5352476"/>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5" name="pl5"/>
            <p:cNvSpPr/>
            <p:nvPr/>
          </p:nvSpPr>
          <p:spPr>
            <a:xfrm>
              <a:off x="1248477" y="4983223"/>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6" name="pl6"/>
            <p:cNvSpPr/>
            <p:nvPr/>
          </p:nvSpPr>
          <p:spPr>
            <a:xfrm>
              <a:off x="1248477" y="4613971"/>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7" name="pl7"/>
            <p:cNvSpPr/>
            <p:nvPr/>
          </p:nvSpPr>
          <p:spPr>
            <a:xfrm>
              <a:off x="1248477" y="4244718"/>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 name="pl8"/>
            <p:cNvSpPr/>
            <p:nvPr/>
          </p:nvSpPr>
          <p:spPr>
            <a:xfrm>
              <a:off x="1248477" y="3875466"/>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9" name="pl9"/>
            <p:cNvSpPr/>
            <p:nvPr/>
          </p:nvSpPr>
          <p:spPr>
            <a:xfrm>
              <a:off x="1248477" y="3506213"/>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0" name="pl10"/>
            <p:cNvSpPr/>
            <p:nvPr/>
          </p:nvSpPr>
          <p:spPr>
            <a:xfrm>
              <a:off x="1248477" y="3136961"/>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1" name="pl11"/>
            <p:cNvSpPr/>
            <p:nvPr/>
          </p:nvSpPr>
          <p:spPr>
            <a:xfrm>
              <a:off x="1248477" y="2767708"/>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 name="pl12"/>
            <p:cNvSpPr/>
            <p:nvPr/>
          </p:nvSpPr>
          <p:spPr>
            <a:xfrm>
              <a:off x="1248477" y="2398456"/>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 name="pl13"/>
            <p:cNvSpPr/>
            <p:nvPr/>
          </p:nvSpPr>
          <p:spPr>
            <a:xfrm>
              <a:off x="1248477" y="2029203"/>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4" name="pl14"/>
            <p:cNvSpPr/>
            <p:nvPr/>
          </p:nvSpPr>
          <p:spPr>
            <a:xfrm>
              <a:off x="133798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63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330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14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298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95544" y="2029203"/>
              <a:ext cx="119345" cy="0"/>
            </a:xfrm>
            <a:custGeom>
              <a:avLst/>
              <a:pathLst>
                <a:path w="119345" h="0">
                  <a:moveTo>
                    <a:pt x="0" y="0"/>
                  </a:moveTo>
                  <a:lnTo>
                    <a:pt x="119345" y="0"/>
                  </a:lnTo>
                </a:path>
              </a:pathLst>
            </a:custGeom>
            <a:ln w="81303" cap="flat">
              <a:solidFill>
                <a:srgbClr val="E8E8E8">
                  <a:alpha val="100000"/>
                </a:srgbClr>
              </a:solidFill>
              <a:prstDash val="solid"/>
              <a:round/>
            </a:ln>
          </p:spPr>
          <p:txBody>
            <a:bodyPr/>
            <a:lstStyle/>
            <a:p/>
          </p:txBody>
        </p:sp>
        <p:sp>
          <p:nvSpPr>
            <p:cNvPr id="21" name="pl21"/>
            <p:cNvSpPr/>
            <p:nvPr/>
          </p:nvSpPr>
          <p:spPr>
            <a:xfrm>
              <a:off x="2755217" y="2398456"/>
              <a:ext cx="59672" cy="0"/>
            </a:xfrm>
            <a:custGeom>
              <a:avLst/>
              <a:pathLst>
                <a:path w="59672" h="0">
                  <a:moveTo>
                    <a:pt x="0" y="0"/>
                  </a:moveTo>
                  <a:lnTo>
                    <a:pt x="59672" y="0"/>
                  </a:lnTo>
                </a:path>
              </a:pathLst>
            </a:custGeom>
            <a:ln w="81303" cap="flat">
              <a:solidFill>
                <a:srgbClr val="E8E8E8">
                  <a:alpha val="100000"/>
                </a:srgbClr>
              </a:solidFill>
              <a:prstDash val="solid"/>
              <a:round/>
            </a:ln>
          </p:spPr>
          <p:txBody>
            <a:bodyPr/>
            <a:lstStyle/>
            <a:p/>
          </p:txBody>
        </p:sp>
        <p:sp>
          <p:nvSpPr>
            <p:cNvPr id="22" name="pl22"/>
            <p:cNvSpPr/>
            <p:nvPr/>
          </p:nvSpPr>
          <p:spPr>
            <a:xfrm>
              <a:off x="2635871" y="2767708"/>
              <a:ext cx="44754" cy="0"/>
            </a:xfrm>
            <a:custGeom>
              <a:avLst/>
              <a:pathLst>
                <a:path w="44754" h="0">
                  <a:moveTo>
                    <a:pt x="0" y="0"/>
                  </a:moveTo>
                  <a:lnTo>
                    <a:pt x="44754" y="0"/>
                  </a:lnTo>
                </a:path>
              </a:pathLst>
            </a:custGeom>
            <a:ln w="81303" cap="flat">
              <a:solidFill>
                <a:srgbClr val="E8E8E8">
                  <a:alpha val="100000"/>
                </a:srgbClr>
              </a:solidFill>
              <a:prstDash val="solid"/>
              <a:round/>
            </a:ln>
          </p:spPr>
          <p:txBody>
            <a:bodyPr/>
            <a:lstStyle/>
            <a:p/>
          </p:txBody>
        </p:sp>
        <p:sp>
          <p:nvSpPr>
            <p:cNvPr id="23" name="pl23"/>
            <p:cNvSpPr/>
            <p:nvPr/>
          </p:nvSpPr>
          <p:spPr>
            <a:xfrm>
              <a:off x="2516526" y="3136961"/>
              <a:ext cx="44754" cy="0"/>
            </a:xfrm>
            <a:custGeom>
              <a:avLst/>
              <a:pathLst>
                <a:path w="44754" h="0">
                  <a:moveTo>
                    <a:pt x="0" y="0"/>
                  </a:moveTo>
                  <a:lnTo>
                    <a:pt x="44754" y="0"/>
                  </a:lnTo>
                </a:path>
              </a:pathLst>
            </a:custGeom>
            <a:ln w="81303" cap="flat">
              <a:solidFill>
                <a:srgbClr val="E8E8E8">
                  <a:alpha val="100000"/>
                </a:srgbClr>
              </a:solidFill>
              <a:prstDash val="solid"/>
              <a:round/>
            </a:ln>
          </p:spPr>
          <p:txBody>
            <a:bodyPr/>
            <a:lstStyle/>
            <a:p/>
          </p:txBody>
        </p:sp>
        <p:sp>
          <p:nvSpPr>
            <p:cNvPr id="24" name="pl24"/>
            <p:cNvSpPr/>
            <p:nvPr/>
          </p:nvSpPr>
          <p:spPr>
            <a:xfrm>
              <a:off x="2441934" y="3506213"/>
              <a:ext cx="29836" cy="0"/>
            </a:xfrm>
            <a:custGeom>
              <a:avLst/>
              <a:pathLst>
                <a:path w="29836" h="0">
                  <a:moveTo>
                    <a:pt x="0" y="0"/>
                  </a:moveTo>
                  <a:lnTo>
                    <a:pt x="29836" y="0"/>
                  </a:lnTo>
                </a:path>
              </a:pathLst>
            </a:custGeom>
            <a:ln w="81303" cap="flat">
              <a:solidFill>
                <a:srgbClr val="E8E8E8">
                  <a:alpha val="100000"/>
                </a:srgbClr>
              </a:solidFill>
              <a:prstDash val="solid"/>
              <a:round/>
            </a:ln>
          </p:spPr>
          <p:txBody>
            <a:bodyPr/>
            <a:lstStyle/>
            <a:p/>
          </p:txBody>
        </p:sp>
        <p:sp>
          <p:nvSpPr>
            <p:cNvPr id="25" name="pl25"/>
            <p:cNvSpPr/>
            <p:nvPr/>
          </p:nvSpPr>
          <p:spPr>
            <a:xfrm>
              <a:off x="2710462" y="3875466"/>
              <a:ext cx="29836" cy="0"/>
            </a:xfrm>
            <a:custGeom>
              <a:avLst/>
              <a:pathLst>
                <a:path w="29836" h="0">
                  <a:moveTo>
                    <a:pt x="0" y="0"/>
                  </a:moveTo>
                  <a:lnTo>
                    <a:pt x="29836" y="0"/>
                  </a:lnTo>
                </a:path>
              </a:pathLst>
            </a:custGeom>
            <a:ln w="81303" cap="flat">
              <a:solidFill>
                <a:srgbClr val="E8E8E8">
                  <a:alpha val="100000"/>
                </a:srgbClr>
              </a:solidFill>
              <a:prstDash val="solid"/>
              <a:round/>
            </a:ln>
          </p:spPr>
          <p:txBody>
            <a:bodyPr/>
            <a:lstStyle/>
            <a:p/>
          </p:txBody>
        </p:sp>
        <p:sp>
          <p:nvSpPr>
            <p:cNvPr id="26" name="pl26"/>
            <p:cNvSpPr/>
            <p:nvPr/>
          </p:nvSpPr>
          <p:spPr>
            <a:xfrm>
              <a:off x="2785053" y="4244718"/>
              <a:ext cx="29836" cy="0"/>
            </a:xfrm>
            <a:custGeom>
              <a:avLst/>
              <a:pathLst>
                <a:path w="29836" h="0">
                  <a:moveTo>
                    <a:pt x="0" y="0"/>
                  </a:moveTo>
                  <a:lnTo>
                    <a:pt x="29836" y="0"/>
                  </a:lnTo>
                </a:path>
              </a:pathLst>
            </a:custGeom>
            <a:ln w="81303" cap="flat">
              <a:solidFill>
                <a:srgbClr val="E8E8E8">
                  <a:alpha val="100000"/>
                </a:srgbClr>
              </a:solidFill>
              <a:prstDash val="solid"/>
              <a:round/>
            </a:ln>
          </p:spPr>
          <p:txBody>
            <a:bodyPr/>
            <a:lstStyle/>
            <a:p/>
          </p:txBody>
        </p:sp>
        <p:sp>
          <p:nvSpPr>
            <p:cNvPr id="27" name="pl27"/>
            <p:cNvSpPr/>
            <p:nvPr/>
          </p:nvSpPr>
          <p:spPr>
            <a:xfrm>
              <a:off x="2710462" y="4613971"/>
              <a:ext cx="14918" cy="0"/>
            </a:xfrm>
            <a:custGeom>
              <a:avLst/>
              <a:pathLst>
                <a:path w="14918" h="0">
                  <a:moveTo>
                    <a:pt x="0" y="0"/>
                  </a:moveTo>
                  <a:lnTo>
                    <a:pt x="14918" y="0"/>
                  </a:lnTo>
                </a:path>
              </a:pathLst>
            </a:custGeom>
            <a:ln w="81303" cap="flat">
              <a:solidFill>
                <a:srgbClr val="E8E8E8">
                  <a:alpha val="100000"/>
                </a:srgbClr>
              </a:solidFill>
              <a:prstDash val="solid"/>
              <a:round/>
            </a:ln>
          </p:spPr>
          <p:txBody>
            <a:bodyPr/>
            <a:lstStyle/>
            <a:p/>
          </p:txBody>
        </p:sp>
        <p:sp>
          <p:nvSpPr>
            <p:cNvPr id="28" name="pl28"/>
            <p:cNvSpPr/>
            <p:nvPr/>
          </p:nvSpPr>
          <p:spPr>
            <a:xfrm>
              <a:off x="2755217" y="4983223"/>
              <a:ext cx="14918" cy="0"/>
            </a:xfrm>
            <a:custGeom>
              <a:avLst/>
              <a:pathLst>
                <a:path w="14918" h="0">
                  <a:moveTo>
                    <a:pt x="0" y="0"/>
                  </a:moveTo>
                  <a:lnTo>
                    <a:pt x="14918" y="0"/>
                  </a:lnTo>
                </a:path>
              </a:pathLst>
            </a:custGeom>
            <a:ln w="81303" cap="flat">
              <a:solidFill>
                <a:srgbClr val="E8E8E8">
                  <a:alpha val="100000"/>
                </a:srgbClr>
              </a:solidFill>
              <a:prstDash val="solid"/>
              <a:round/>
            </a:ln>
          </p:spPr>
          <p:txBody>
            <a:bodyPr/>
            <a:lstStyle/>
            <a:p/>
          </p:txBody>
        </p:sp>
        <p:sp>
          <p:nvSpPr>
            <p:cNvPr id="29" name="pl29"/>
            <p:cNvSpPr/>
            <p:nvPr/>
          </p:nvSpPr>
          <p:spPr>
            <a:xfrm>
              <a:off x="2755217" y="5352476"/>
              <a:ext cx="14918" cy="0"/>
            </a:xfrm>
            <a:custGeom>
              <a:avLst/>
              <a:pathLst>
                <a:path w="14918" h="0">
                  <a:moveTo>
                    <a:pt x="0" y="0"/>
                  </a:moveTo>
                  <a:lnTo>
                    <a:pt x="14918" y="0"/>
                  </a:lnTo>
                </a:path>
              </a:pathLst>
            </a:custGeom>
            <a:ln w="81303" cap="flat">
              <a:solidFill>
                <a:srgbClr val="E8E8E8">
                  <a:alpha val="100000"/>
                </a:srgbClr>
              </a:solidFill>
              <a:prstDash val="solid"/>
              <a:round/>
            </a:ln>
          </p:spPr>
          <p:txBody>
            <a:bodyPr/>
            <a:lstStyle/>
            <a:p/>
          </p:txBody>
        </p:sp>
        <p:sp>
          <p:nvSpPr>
            <p:cNvPr id="30" name="pt30"/>
            <p:cNvSpPr/>
            <p:nvPr/>
          </p:nvSpPr>
          <p:spPr>
            <a:xfrm>
              <a:off x="2720881"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705962"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676126"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631371"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10390"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691044"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467271"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437434"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765635"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750717"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765635"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750717"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735799"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705962"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10390"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5071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556780"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512026"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10390"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80553"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680229" y="45688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2665310"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635474" y="27225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2590719"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769738" y="1984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2650392"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426619" y="34610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2396783"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724983" y="4938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2710065"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724983" y="5307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2710065"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695147" y="38303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2665310"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69738" y="23533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2710065"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516128" y="30918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2471374"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769738" y="41995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2739902"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tx70"/>
            <p:cNvSpPr/>
            <p:nvPr/>
          </p:nvSpPr>
          <p:spPr>
            <a:xfrm>
              <a:off x="2950894" y="457264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1" name="tx71"/>
            <p:cNvSpPr/>
            <p:nvPr/>
          </p:nvSpPr>
          <p:spPr>
            <a:xfrm>
              <a:off x="2950894" y="272637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2" name="tx72"/>
            <p:cNvSpPr/>
            <p:nvPr/>
          </p:nvSpPr>
          <p:spPr>
            <a:xfrm>
              <a:off x="2950894" y="198787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73" name="tx73"/>
            <p:cNvSpPr/>
            <p:nvPr/>
          </p:nvSpPr>
          <p:spPr>
            <a:xfrm>
              <a:off x="2950894" y="346488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4" name="tx74"/>
            <p:cNvSpPr/>
            <p:nvPr/>
          </p:nvSpPr>
          <p:spPr>
            <a:xfrm>
              <a:off x="2950894" y="49418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5" name="tx75"/>
            <p:cNvSpPr/>
            <p:nvPr/>
          </p:nvSpPr>
          <p:spPr>
            <a:xfrm>
              <a:off x="2950894" y="53111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6" name="tx76"/>
            <p:cNvSpPr/>
            <p:nvPr/>
          </p:nvSpPr>
          <p:spPr>
            <a:xfrm>
              <a:off x="2950894" y="383413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7" name="tx77"/>
            <p:cNvSpPr/>
            <p:nvPr/>
          </p:nvSpPr>
          <p:spPr>
            <a:xfrm>
              <a:off x="2950894" y="235712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8" name="tx78"/>
            <p:cNvSpPr/>
            <p:nvPr/>
          </p:nvSpPr>
          <p:spPr>
            <a:xfrm>
              <a:off x="2950894" y="30956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9" name="tx79"/>
            <p:cNvSpPr/>
            <p:nvPr/>
          </p:nvSpPr>
          <p:spPr>
            <a:xfrm>
              <a:off x="2950894" y="42033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0" name="rc80"/>
            <p:cNvSpPr/>
            <p:nvPr/>
          </p:nvSpPr>
          <p:spPr>
            <a:xfrm>
              <a:off x="1248477" y="1807652"/>
              <a:ext cx="1969204"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4015221" y="5139445"/>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2" name="pl82"/>
            <p:cNvSpPr/>
            <p:nvPr/>
          </p:nvSpPr>
          <p:spPr>
            <a:xfrm>
              <a:off x="4015221" y="4415142"/>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3" name="pl83"/>
            <p:cNvSpPr/>
            <p:nvPr/>
          </p:nvSpPr>
          <p:spPr>
            <a:xfrm>
              <a:off x="4015221" y="3690839"/>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4" name="pl84"/>
            <p:cNvSpPr/>
            <p:nvPr/>
          </p:nvSpPr>
          <p:spPr>
            <a:xfrm>
              <a:off x="4015221" y="2966537"/>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5" name="pl85"/>
            <p:cNvSpPr/>
            <p:nvPr/>
          </p:nvSpPr>
          <p:spPr>
            <a:xfrm>
              <a:off x="4015221" y="2242234"/>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86" name="pl86"/>
            <p:cNvSpPr/>
            <p:nvPr/>
          </p:nvSpPr>
          <p:spPr>
            <a:xfrm>
              <a:off x="41047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4030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7014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9998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2981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965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417534" y="2242234"/>
              <a:ext cx="134263" cy="0"/>
            </a:xfrm>
            <a:custGeom>
              <a:avLst/>
              <a:pathLst>
                <a:path w="134263" h="0">
                  <a:moveTo>
                    <a:pt x="0" y="0"/>
                  </a:moveTo>
                  <a:lnTo>
                    <a:pt x="134263" y="0"/>
                  </a:lnTo>
                </a:path>
              </a:pathLst>
            </a:custGeom>
            <a:ln w="81303" cap="flat">
              <a:solidFill>
                <a:srgbClr val="E8E8E8">
                  <a:alpha val="100000"/>
                </a:srgbClr>
              </a:solidFill>
              <a:prstDash val="solid"/>
              <a:round/>
            </a:ln>
          </p:spPr>
          <p:txBody>
            <a:bodyPr/>
            <a:lstStyle/>
            <a:p/>
          </p:txBody>
        </p:sp>
        <p:sp>
          <p:nvSpPr>
            <p:cNvPr id="93" name="pl93"/>
            <p:cNvSpPr/>
            <p:nvPr/>
          </p:nvSpPr>
          <p:spPr>
            <a:xfrm>
              <a:off x="5342943" y="2966537"/>
              <a:ext cx="29836" cy="0"/>
            </a:xfrm>
            <a:custGeom>
              <a:avLst/>
              <a:pathLst>
                <a:path w="29836" h="0">
                  <a:moveTo>
                    <a:pt x="0" y="0"/>
                  </a:moveTo>
                  <a:lnTo>
                    <a:pt x="29836" y="0"/>
                  </a:lnTo>
                </a:path>
              </a:pathLst>
            </a:custGeom>
            <a:ln w="81303" cap="flat">
              <a:solidFill>
                <a:srgbClr val="E8E8E8">
                  <a:alpha val="100000"/>
                </a:srgbClr>
              </a:solidFill>
              <a:prstDash val="solid"/>
              <a:round/>
            </a:ln>
          </p:spPr>
          <p:txBody>
            <a:bodyPr/>
            <a:lstStyle/>
            <a:p/>
          </p:txBody>
        </p:sp>
        <p:sp>
          <p:nvSpPr>
            <p:cNvPr id="94" name="pl94"/>
            <p:cNvSpPr/>
            <p:nvPr/>
          </p:nvSpPr>
          <p:spPr>
            <a:xfrm>
              <a:off x="5492125" y="3690839"/>
              <a:ext cx="29836" cy="0"/>
            </a:xfrm>
            <a:custGeom>
              <a:avLst/>
              <a:pathLst>
                <a:path w="29836" h="0">
                  <a:moveTo>
                    <a:pt x="0" y="0"/>
                  </a:moveTo>
                  <a:lnTo>
                    <a:pt x="29836" y="0"/>
                  </a:lnTo>
                </a:path>
              </a:pathLst>
            </a:custGeom>
            <a:ln w="81303" cap="flat">
              <a:solidFill>
                <a:srgbClr val="E8E8E8">
                  <a:alpha val="100000"/>
                </a:srgbClr>
              </a:solidFill>
              <a:prstDash val="solid"/>
              <a:round/>
            </a:ln>
          </p:spPr>
          <p:txBody>
            <a:bodyPr/>
            <a:lstStyle/>
            <a:p/>
          </p:txBody>
        </p:sp>
        <p:sp>
          <p:nvSpPr>
            <p:cNvPr id="95" name="pl95"/>
            <p:cNvSpPr/>
            <p:nvPr/>
          </p:nvSpPr>
          <p:spPr>
            <a:xfrm>
              <a:off x="5566716" y="4415142"/>
              <a:ext cx="14918" cy="0"/>
            </a:xfrm>
            <a:custGeom>
              <a:avLst/>
              <a:pathLst>
                <a:path w="14918" h="0">
                  <a:moveTo>
                    <a:pt x="0" y="0"/>
                  </a:moveTo>
                  <a:lnTo>
                    <a:pt x="14918" y="0"/>
                  </a:lnTo>
                </a:path>
              </a:pathLst>
            </a:custGeom>
            <a:ln w="81303" cap="flat">
              <a:solidFill>
                <a:srgbClr val="E8E8E8">
                  <a:alpha val="100000"/>
                </a:srgbClr>
              </a:solidFill>
              <a:prstDash val="solid"/>
              <a:round/>
            </a:ln>
          </p:spPr>
          <p:txBody>
            <a:bodyPr/>
            <a:lstStyle/>
            <a:p/>
          </p:txBody>
        </p:sp>
        <p:sp>
          <p:nvSpPr>
            <p:cNvPr id="96" name="pl96"/>
            <p:cNvSpPr/>
            <p:nvPr/>
          </p:nvSpPr>
          <p:spPr>
            <a:xfrm>
              <a:off x="5536879" y="5139445"/>
              <a:ext cx="14918" cy="0"/>
            </a:xfrm>
            <a:custGeom>
              <a:avLst/>
              <a:pathLst>
                <a:path w="14918" h="0">
                  <a:moveTo>
                    <a:pt x="0" y="0"/>
                  </a:moveTo>
                  <a:lnTo>
                    <a:pt x="14918" y="0"/>
                  </a:lnTo>
                </a:path>
              </a:pathLst>
            </a:custGeom>
            <a:ln w="81303" cap="flat">
              <a:solidFill>
                <a:srgbClr val="E8E8E8">
                  <a:alpha val="100000"/>
                </a:srgbClr>
              </a:solidFill>
              <a:prstDash val="solid"/>
              <a:round/>
            </a:ln>
          </p:spPr>
          <p:txBody>
            <a:bodyPr/>
            <a:lstStyle/>
            <a:p/>
          </p:txBody>
        </p:sp>
        <p:sp>
          <p:nvSpPr>
            <p:cNvPr id="97" name="pt97"/>
            <p:cNvSpPr/>
            <p:nvPr/>
          </p:nvSpPr>
          <p:spPr>
            <a:xfrm>
              <a:off x="556221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57713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33844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368279"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532379"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54729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48762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51746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413034"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54729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521564"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536482"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297791"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5327627"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491728"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50664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544697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47680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372382"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506646"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703145"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8" name="tx118"/>
            <p:cNvSpPr/>
            <p:nvPr/>
          </p:nvSpPr>
          <p:spPr>
            <a:xfrm>
              <a:off x="5703145"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9" name="tx119"/>
            <p:cNvSpPr/>
            <p:nvPr/>
          </p:nvSpPr>
          <p:spPr>
            <a:xfrm>
              <a:off x="5703145"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0" name="tx120"/>
            <p:cNvSpPr/>
            <p:nvPr/>
          </p:nvSpPr>
          <p:spPr>
            <a:xfrm>
              <a:off x="5703145"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1" name="tx121"/>
            <p:cNvSpPr/>
            <p:nvPr/>
          </p:nvSpPr>
          <p:spPr>
            <a:xfrm>
              <a:off x="5703145"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22" name="rc122"/>
            <p:cNvSpPr/>
            <p:nvPr/>
          </p:nvSpPr>
          <p:spPr>
            <a:xfrm>
              <a:off x="4015221" y="1807652"/>
              <a:ext cx="1969204"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7105206" y="5402828"/>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4" name="pl124"/>
            <p:cNvSpPr/>
            <p:nvPr/>
          </p:nvSpPr>
          <p:spPr>
            <a:xfrm>
              <a:off x="7105206" y="5117497"/>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5" name="pl125"/>
            <p:cNvSpPr/>
            <p:nvPr/>
          </p:nvSpPr>
          <p:spPr>
            <a:xfrm>
              <a:off x="7105206" y="4832165"/>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6" name="pl126"/>
            <p:cNvSpPr/>
            <p:nvPr/>
          </p:nvSpPr>
          <p:spPr>
            <a:xfrm>
              <a:off x="7105206" y="4546834"/>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7" name="pl127"/>
            <p:cNvSpPr/>
            <p:nvPr/>
          </p:nvSpPr>
          <p:spPr>
            <a:xfrm>
              <a:off x="7105206" y="4261502"/>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8" name="pl128"/>
            <p:cNvSpPr/>
            <p:nvPr/>
          </p:nvSpPr>
          <p:spPr>
            <a:xfrm>
              <a:off x="7105206" y="3976171"/>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29" name="pl129"/>
            <p:cNvSpPr/>
            <p:nvPr/>
          </p:nvSpPr>
          <p:spPr>
            <a:xfrm>
              <a:off x="7105206" y="3690839"/>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0" name="pl130"/>
            <p:cNvSpPr/>
            <p:nvPr/>
          </p:nvSpPr>
          <p:spPr>
            <a:xfrm>
              <a:off x="7105206" y="3405508"/>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1" name="pl131"/>
            <p:cNvSpPr/>
            <p:nvPr/>
          </p:nvSpPr>
          <p:spPr>
            <a:xfrm>
              <a:off x="7105206" y="3120177"/>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2" name="pl132"/>
            <p:cNvSpPr/>
            <p:nvPr/>
          </p:nvSpPr>
          <p:spPr>
            <a:xfrm>
              <a:off x="7105206" y="2834845"/>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3" name="pl133"/>
            <p:cNvSpPr/>
            <p:nvPr/>
          </p:nvSpPr>
          <p:spPr>
            <a:xfrm>
              <a:off x="7105206" y="2549514"/>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4" name="pl134"/>
            <p:cNvSpPr/>
            <p:nvPr/>
          </p:nvSpPr>
          <p:spPr>
            <a:xfrm>
              <a:off x="7105206" y="2264182"/>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5" name="pl135"/>
            <p:cNvSpPr/>
            <p:nvPr/>
          </p:nvSpPr>
          <p:spPr>
            <a:xfrm>
              <a:off x="7105206" y="1978851"/>
              <a:ext cx="1969204" cy="0"/>
            </a:xfrm>
            <a:custGeom>
              <a:avLst/>
              <a:pathLst>
                <a:path w="1969204" h="0">
                  <a:moveTo>
                    <a:pt x="0" y="0"/>
                  </a:moveTo>
                  <a:lnTo>
                    <a:pt x="1969204" y="0"/>
                  </a:lnTo>
                  <a:lnTo>
                    <a:pt x="1969204" y="0"/>
                  </a:lnTo>
                </a:path>
              </a:pathLst>
            </a:custGeom>
            <a:ln w="13550" cap="flat">
              <a:solidFill>
                <a:srgbClr val="EBEBEB">
                  <a:alpha val="100000"/>
                </a:srgbClr>
              </a:solidFill>
              <a:prstDash val="solid"/>
              <a:round/>
            </a:ln>
          </p:spPr>
          <p:txBody>
            <a:bodyPr/>
            <a:lstStyle/>
            <a:p/>
          </p:txBody>
        </p:sp>
        <p:sp>
          <p:nvSpPr>
            <p:cNvPr id="136" name="pl136"/>
            <p:cNvSpPr/>
            <p:nvPr/>
          </p:nvSpPr>
          <p:spPr>
            <a:xfrm>
              <a:off x="7194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4930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7914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0898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881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65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671619" y="197885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3" name="pl143"/>
            <p:cNvSpPr/>
            <p:nvPr/>
          </p:nvSpPr>
          <p:spPr>
            <a:xfrm>
              <a:off x="8641782" y="2264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4" name="pl144"/>
            <p:cNvSpPr/>
            <p:nvPr/>
          </p:nvSpPr>
          <p:spPr>
            <a:xfrm>
              <a:off x="8611946" y="254951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5" name="pl145"/>
            <p:cNvSpPr/>
            <p:nvPr/>
          </p:nvSpPr>
          <p:spPr>
            <a:xfrm>
              <a:off x="8656700"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6" name="pl146"/>
            <p:cNvSpPr/>
            <p:nvPr/>
          </p:nvSpPr>
          <p:spPr>
            <a:xfrm>
              <a:off x="8641782" y="312017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7" name="pl147"/>
            <p:cNvSpPr/>
            <p:nvPr/>
          </p:nvSpPr>
          <p:spPr>
            <a:xfrm>
              <a:off x="8671619" y="340550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792570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l149"/>
            <p:cNvSpPr/>
            <p:nvPr/>
          </p:nvSpPr>
          <p:spPr>
            <a:xfrm>
              <a:off x="8656700" y="397617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0" name="pl150"/>
            <p:cNvSpPr/>
            <p:nvPr/>
          </p:nvSpPr>
          <p:spPr>
            <a:xfrm>
              <a:off x="8671619" y="426150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1" name="pl151"/>
            <p:cNvSpPr/>
            <p:nvPr/>
          </p:nvSpPr>
          <p:spPr>
            <a:xfrm>
              <a:off x="8656700"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2" name="pl152"/>
            <p:cNvSpPr/>
            <p:nvPr/>
          </p:nvSpPr>
          <p:spPr>
            <a:xfrm>
              <a:off x="8552273" y="483216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3" name="pl153"/>
            <p:cNvSpPr/>
            <p:nvPr/>
          </p:nvSpPr>
          <p:spPr>
            <a:xfrm>
              <a:off x="8671619" y="511749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4" name="pl154"/>
            <p:cNvSpPr/>
            <p:nvPr/>
          </p:nvSpPr>
          <p:spPr>
            <a:xfrm>
              <a:off x="8671619" y="540282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5" name="pt155"/>
            <p:cNvSpPr/>
            <p:nvPr/>
          </p:nvSpPr>
          <p:spPr>
            <a:xfrm>
              <a:off x="8667119"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667119"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637282"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637282"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607446"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607446"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65220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65220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637282"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37282"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67119"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667119"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9212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9212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652200"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652200"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667119"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667119"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65220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65220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547773"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547773"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667119"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667119"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667119"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667119"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626467"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2" name="pt182"/>
            <p:cNvSpPr/>
            <p:nvPr/>
          </p:nvSpPr>
          <p:spPr>
            <a:xfrm>
              <a:off x="8626467"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8596630"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8596630"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566794"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8566794"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611549"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861154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8596630"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0" name="pt190"/>
            <p:cNvSpPr/>
            <p:nvPr/>
          </p:nvSpPr>
          <p:spPr>
            <a:xfrm>
              <a:off x="8596630"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8626467"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8626467"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88055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4" name="pt194"/>
            <p:cNvSpPr/>
            <p:nvPr/>
          </p:nvSpPr>
          <p:spPr>
            <a:xfrm>
              <a:off x="788055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611549"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6" name="pt196"/>
            <p:cNvSpPr/>
            <p:nvPr/>
          </p:nvSpPr>
          <p:spPr>
            <a:xfrm>
              <a:off x="8611549"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8626467"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8626467"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8611549"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8611549"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8507121"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2" name="pt202"/>
            <p:cNvSpPr/>
            <p:nvPr/>
          </p:nvSpPr>
          <p:spPr>
            <a:xfrm>
              <a:off x="8507121"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pt203"/>
            <p:cNvSpPr/>
            <p:nvPr/>
          </p:nvSpPr>
          <p:spPr>
            <a:xfrm>
              <a:off x="8626467"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8626467"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8626467"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8626467"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tx207"/>
            <p:cNvSpPr/>
            <p:nvPr/>
          </p:nvSpPr>
          <p:spPr>
            <a:xfrm>
              <a:off x="8826871" y="193752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26871" y="222285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26871" y="250818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26871"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26871" y="307884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26871" y="336417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tx213"/>
            <p:cNvSpPr/>
            <p:nvPr/>
          </p:nvSpPr>
          <p:spPr>
            <a:xfrm>
              <a:off x="8826871"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4" name="tx214"/>
            <p:cNvSpPr/>
            <p:nvPr/>
          </p:nvSpPr>
          <p:spPr>
            <a:xfrm>
              <a:off x="8826871" y="393484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5" name="tx215"/>
            <p:cNvSpPr/>
            <p:nvPr/>
          </p:nvSpPr>
          <p:spPr>
            <a:xfrm>
              <a:off x="8826871" y="42201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6" name="tx216"/>
            <p:cNvSpPr/>
            <p:nvPr/>
          </p:nvSpPr>
          <p:spPr>
            <a:xfrm>
              <a:off x="8826871"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7" name="tx217"/>
            <p:cNvSpPr/>
            <p:nvPr/>
          </p:nvSpPr>
          <p:spPr>
            <a:xfrm>
              <a:off x="8826871" y="479083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8" name="tx218"/>
            <p:cNvSpPr/>
            <p:nvPr/>
          </p:nvSpPr>
          <p:spPr>
            <a:xfrm>
              <a:off x="8826871" y="5076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9" name="tx219"/>
            <p:cNvSpPr/>
            <p:nvPr/>
          </p:nvSpPr>
          <p:spPr>
            <a:xfrm>
              <a:off x="8826871" y="536149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20" name="rc220"/>
            <p:cNvSpPr/>
            <p:nvPr/>
          </p:nvSpPr>
          <p:spPr>
            <a:xfrm>
              <a:off x="7105206" y="1807652"/>
              <a:ext cx="1969204" cy="3766375"/>
            </a:xfrm>
            <a:prstGeom prst="rect">
              <a:avLst/>
            </a:prstGeom>
            <a:noFill/>
            <a:ln w="13550" cap="rnd">
              <a:solidFill>
                <a:srgbClr val="999999">
                  <a:alpha val="100000"/>
                </a:srgbClr>
              </a:solidFill>
              <a:prstDash val="solid"/>
              <a:round/>
            </a:ln>
          </p:spPr>
          <p:txBody>
            <a:bodyPr/>
            <a:lstStyle/>
            <a:p/>
          </p:txBody>
        </p:sp>
        <p:sp>
          <p:nvSpPr>
            <p:cNvPr id="221" name="rc221"/>
            <p:cNvSpPr/>
            <p:nvPr/>
          </p:nvSpPr>
          <p:spPr>
            <a:xfrm>
              <a:off x="1248477" y="1592799"/>
              <a:ext cx="19692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2" name="tx222"/>
            <p:cNvSpPr/>
            <p:nvPr/>
          </p:nvSpPr>
          <p:spPr>
            <a:xfrm>
              <a:off x="199391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23" name="rc223"/>
            <p:cNvSpPr/>
            <p:nvPr/>
          </p:nvSpPr>
          <p:spPr>
            <a:xfrm>
              <a:off x="4015221" y="1592799"/>
              <a:ext cx="19692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4" name="tx224"/>
            <p:cNvSpPr/>
            <p:nvPr/>
          </p:nvSpPr>
          <p:spPr>
            <a:xfrm>
              <a:off x="4785443"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25" name="rc225"/>
            <p:cNvSpPr/>
            <p:nvPr/>
          </p:nvSpPr>
          <p:spPr>
            <a:xfrm>
              <a:off x="7105206" y="1592799"/>
              <a:ext cx="196920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6" name="tx226"/>
            <p:cNvSpPr/>
            <p:nvPr/>
          </p:nvSpPr>
          <p:spPr>
            <a:xfrm>
              <a:off x="794382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7" name="pl227"/>
            <p:cNvSpPr/>
            <p:nvPr/>
          </p:nvSpPr>
          <p:spPr>
            <a:xfrm>
              <a:off x="1248477" y="5574027"/>
              <a:ext cx="1969204" cy="0"/>
            </a:xfrm>
            <a:custGeom>
              <a:avLst/>
              <a:pathLst>
                <a:path w="1969204" h="0">
                  <a:moveTo>
                    <a:pt x="0" y="0"/>
                  </a:moveTo>
                  <a:lnTo>
                    <a:pt x="1969204" y="0"/>
                  </a:lnTo>
                </a:path>
              </a:pathLst>
            </a:custGeom>
            <a:ln w="8130" cap="flat">
              <a:solidFill>
                <a:srgbClr val="000000">
                  <a:alpha val="100000"/>
                </a:srgbClr>
              </a:solidFill>
              <a:prstDash val="solid"/>
              <a:round/>
            </a:ln>
          </p:spPr>
          <p:txBody>
            <a:bodyPr/>
            <a:lstStyle/>
            <a:p/>
          </p:txBody>
        </p:sp>
        <p:sp>
          <p:nvSpPr>
            <p:cNvPr id="228" name="pl228"/>
            <p:cNvSpPr/>
            <p:nvPr/>
          </p:nvSpPr>
          <p:spPr>
            <a:xfrm>
              <a:off x="133798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16363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1934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2330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5314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8298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a:off x="130689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5" name="tx235"/>
            <p:cNvSpPr/>
            <p:nvPr/>
          </p:nvSpPr>
          <p:spPr>
            <a:xfrm>
              <a:off x="15741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6" name="tx236"/>
            <p:cNvSpPr/>
            <p:nvPr/>
          </p:nvSpPr>
          <p:spPr>
            <a:xfrm>
              <a:off x="18725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7" name="tx237"/>
            <p:cNvSpPr/>
            <p:nvPr/>
          </p:nvSpPr>
          <p:spPr>
            <a:xfrm>
              <a:off x="21709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a:off x="24692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9" name="tx239"/>
            <p:cNvSpPr/>
            <p:nvPr/>
          </p:nvSpPr>
          <p:spPr>
            <a:xfrm>
              <a:off x="273653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0" name="pl240"/>
            <p:cNvSpPr/>
            <p:nvPr/>
          </p:nvSpPr>
          <p:spPr>
            <a:xfrm>
              <a:off x="4015221" y="5574027"/>
              <a:ext cx="1969204" cy="0"/>
            </a:xfrm>
            <a:custGeom>
              <a:avLst/>
              <a:pathLst>
                <a:path w="1969204" h="0">
                  <a:moveTo>
                    <a:pt x="0" y="0"/>
                  </a:moveTo>
                  <a:lnTo>
                    <a:pt x="1969204" y="0"/>
                  </a:lnTo>
                </a:path>
              </a:pathLst>
            </a:custGeom>
            <a:ln w="8130" cap="flat">
              <a:solidFill>
                <a:srgbClr val="000000">
                  <a:alpha val="100000"/>
                </a:srgbClr>
              </a:solidFill>
              <a:prstDash val="solid"/>
              <a:round/>
            </a:ln>
          </p:spPr>
          <p:txBody>
            <a:bodyPr/>
            <a:lstStyle/>
            <a:p/>
          </p:txBody>
        </p:sp>
        <p:sp>
          <p:nvSpPr>
            <p:cNvPr id="241" name="pl241"/>
            <p:cNvSpPr/>
            <p:nvPr/>
          </p:nvSpPr>
          <p:spPr>
            <a:xfrm>
              <a:off x="41047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44030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47014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49998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2981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5965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a:off x="40736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8" name="tx248"/>
            <p:cNvSpPr/>
            <p:nvPr/>
          </p:nvSpPr>
          <p:spPr>
            <a:xfrm>
              <a:off x="43409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9" name="tx249"/>
            <p:cNvSpPr/>
            <p:nvPr/>
          </p:nvSpPr>
          <p:spPr>
            <a:xfrm>
              <a:off x="46392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0" name="tx250"/>
            <p:cNvSpPr/>
            <p:nvPr/>
          </p:nvSpPr>
          <p:spPr>
            <a:xfrm>
              <a:off x="493764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a:off x="523600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2" name="tx252"/>
            <p:cNvSpPr/>
            <p:nvPr/>
          </p:nvSpPr>
          <p:spPr>
            <a:xfrm>
              <a:off x="550328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3" name="pl253"/>
            <p:cNvSpPr/>
            <p:nvPr/>
          </p:nvSpPr>
          <p:spPr>
            <a:xfrm>
              <a:off x="7105206" y="5574027"/>
              <a:ext cx="1969204" cy="0"/>
            </a:xfrm>
            <a:custGeom>
              <a:avLst/>
              <a:pathLst>
                <a:path w="1969204" h="0">
                  <a:moveTo>
                    <a:pt x="0" y="0"/>
                  </a:moveTo>
                  <a:lnTo>
                    <a:pt x="1969204" y="0"/>
                  </a:lnTo>
                </a:path>
              </a:pathLst>
            </a:custGeom>
            <a:ln w="8130" cap="flat">
              <a:solidFill>
                <a:srgbClr val="000000">
                  <a:alpha val="100000"/>
                </a:srgbClr>
              </a:solidFill>
              <a:prstDash val="solid"/>
              <a:round/>
            </a:ln>
          </p:spPr>
          <p:txBody>
            <a:bodyPr/>
            <a:lstStyle/>
            <a:p/>
          </p:txBody>
        </p:sp>
        <p:sp>
          <p:nvSpPr>
            <p:cNvPr id="254" name="pl254"/>
            <p:cNvSpPr/>
            <p:nvPr/>
          </p:nvSpPr>
          <p:spPr>
            <a:xfrm>
              <a:off x="7194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74930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77914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80898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83881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6865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a:off x="716362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1" name="tx261"/>
            <p:cNvSpPr/>
            <p:nvPr/>
          </p:nvSpPr>
          <p:spPr>
            <a:xfrm>
              <a:off x="743090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2" name="tx262"/>
            <p:cNvSpPr/>
            <p:nvPr/>
          </p:nvSpPr>
          <p:spPr>
            <a:xfrm>
              <a:off x="77292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3" name="tx263"/>
            <p:cNvSpPr/>
            <p:nvPr/>
          </p:nvSpPr>
          <p:spPr>
            <a:xfrm>
              <a:off x="80276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4" name="tx264"/>
            <p:cNvSpPr/>
            <p:nvPr/>
          </p:nvSpPr>
          <p:spPr>
            <a:xfrm>
              <a:off x="83259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5" name="tx265"/>
            <p:cNvSpPr/>
            <p:nvPr/>
          </p:nvSpPr>
          <p:spPr>
            <a:xfrm>
              <a:off x="859326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6" name="tx266"/>
            <p:cNvSpPr/>
            <p:nvPr/>
          </p:nvSpPr>
          <p:spPr>
            <a:xfrm>
              <a:off x="6565805" y="5362823"/>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7" name="tx267"/>
            <p:cNvSpPr/>
            <p:nvPr/>
          </p:nvSpPr>
          <p:spPr>
            <a:xfrm>
              <a:off x="6692083" y="5077492"/>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68" name="tx268"/>
            <p:cNvSpPr/>
            <p:nvPr/>
          </p:nvSpPr>
          <p:spPr>
            <a:xfrm>
              <a:off x="6197027" y="479216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69" name="tx269"/>
            <p:cNvSpPr/>
            <p:nvPr/>
          </p:nvSpPr>
          <p:spPr>
            <a:xfrm>
              <a:off x="6513775" y="4506829"/>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270" name="tx270"/>
            <p:cNvSpPr/>
            <p:nvPr/>
          </p:nvSpPr>
          <p:spPr>
            <a:xfrm>
              <a:off x="6669223" y="4221497"/>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71" name="tx271"/>
            <p:cNvSpPr/>
            <p:nvPr/>
          </p:nvSpPr>
          <p:spPr>
            <a:xfrm>
              <a:off x="6134848" y="3936166"/>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272" name="tx272"/>
            <p:cNvSpPr/>
            <p:nvPr/>
          </p:nvSpPr>
          <p:spPr>
            <a:xfrm>
              <a:off x="6054015" y="3650834"/>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3" name="tx273"/>
            <p:cNvSpPr/>
            <p:nvPr/>
          </p:nvSpPr>
          <p:spPr>
            <a:xfrm>
              <a:off x="6737529" y="336550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74" name="tx274"/>
            <p:cNvSpPr/>
            <p:nvPr/>
          </p:nvSpPr>
          <p:spPr>
            <a:xfrm>
              <a:off x="6569828" y="3080172"/>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75" name="tx275"/>
            <p:cNvSpPr/>
            <p:nvPr/>
          </p:nvSpPr>
          <p:spPr>
            <a:xfrm>
              <a:off x="6215864" y="2794840"/>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76" name="tx276"/>
            <p:cNvSpPr/>
            <p:nvPr/>
          </p:nvSpPr>
          <p:spPr>
            <a:xfrm>
              <a:off x="6880815" y="2509509"/>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77" name="tx277"/>
            <p:cNvSpPr/>
            <p:nvPr/>
          </p:nvSpPr>
          <p:spPr>
            <a:xfrm>
              <a:off x="6731402" y="2224177"/>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8" name="tx278"/>
            <p:cNvSpPr/>
            <p:nvPr/>
          </p:nvSpPr>
          <p:spPr>
            <a:xfrm>
              <a:off x="6073034" y="1938846"/>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79" name="tx279"/>
            <p:cNvSpPr/>
            <p:nvPr/>
          </p:nvSpPr>
          <p:spPr>
            <a:xfrm>
              <a:off x="3591857" y="509944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80" name="tx280"/>
            <p:cNvSpPr/>
            <p:nvPr/>
          </p:nvSpPr>
          <p:spPr>
            <a:xfrm>
              <a:off x="3287271" y="437513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1" name="tx281"/>
            <p:cNvSpPr/>
            <p:nvPr/>
          </p:nvSpPr>
          <p:spPr>
            <a:xfrm>
              <a:off x="3492462" y="365083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82" name="tx282"/>
            <p:cNvSpPr/>
            <p:nvPr/>
          </p:nvSpPr>
          <p:spPr>
            <a:xfrm>
              <a:off x="3448571" y="292653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83" name="tx283"/>
            <p:cNvSpPr/>
            <p:nvPr/>
          </p:nvSpPr>
          <p:spPr>
            <a:xfrm>
              <a:off x="3525198" y="2202229"/>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84" name="tx284"/>
            <p:cNvSpPr/>
            <p:nvPr/>
          </p:nvSpPr>
          <p:spPr>
            <a:xfrm>
              <a:off x="862238" y="5312471"/>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85" name="tx285"/>
            <p:cNvSpPr/>
            <p:nvPr/>
          </p:nvSpPr>
          <p:spPr>
            <a:xfrm>
              <a:off x="626323" y="494321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6" name="tx286"/>
            <p:cNvSpPr/>
            <p:nvPr/>
          </p:nvSpPr>
          <p:spPr>
            <a:xfrm>
              <a:off x="731844" y="4573966"/>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287" name="tx287"/>
            <p:cNvSpPr/>
            <p:nvPr/>
          </p:nvSpPr>
          <p:spPr>
            <a:xfrm>
              <a:off x="862055" y="420471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508182" y="383546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289" name="tx289"/>
            <p:cNvSpPr/>
            <p:nvPr/>
          </p:nvSpPr>
          <p:spPr>
            <a:xfrm>
              <a:off x="924234" y="34662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90" name="tx290"/>
            <p:cNvSpPr/>
            <p:nvPr/>
          </p:nvSpPr>
          <p:spPr>
            <a:xfrm>
              <a:off x="626231" y="309695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91" name="tx291"/>
            <p:cNvSpPr/>
            <p:nvPr/>
          </p:nvSpPr>
          <p:spPr>
            <a:xfrm>
              <a:off x="657229" y="272770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92" name="tx292"/>
            <p:cNvSpPr/>
            <p:nvPr/>
          </p:nvSpPr>
          <p:spPr>
            <a:xfrm>
              <a:off x="936853" y="235845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93" name="tx293"/>
            <p:cNvSpPr/>
            <p:nvPr/>
          </p:nvSpPr>
          <p:spPr>
            <a:xfrm>
              <a:off x="862055" y="198919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4" name="tx294"/>
            <p:cNvSpPr/>
            <p:nvPr/>
          </p:nvSpPr>
          <p:spPr>
            <a:xfrm>
              <a:off x="402982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95" name="pt295"/>
            <p:cNvSpPr/>
            <p:nvPr/>
          </p:nvSpPr>
          <p:spPr>
            <a:xfrm>
              <a:off x="518542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6" name="pt296"/>
            <p:cNvSpPr/>
            <p:nvPr/>
          </p:nvSpPr>
          <p:spPr>
            <a:xfrm>
              <a:off x="579277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543699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8" name="tx298"/>
            <p:cNvSpPr/>
            <p:nvPr/>
          </p:nvSpPr>
          <p:spPr>
            <a:xfrm>
              <a:off x="604434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9" name="tx299"/>
            <p:cNvSpPr/>
            <p:nvPr/>
          </p:nvSpPr>
          <p:spPr>
            <a:xfrm>
              <a:off x="124847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300" name="tx30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1" name="tx30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10 out of 28 (36%) countries in WPR had a decline in coverage. The largest decline was in Japan (-8 percentage points), followed by Niue (-4 percentage points).
There were 5 (18%) countries with an increase in DTP1 coverage. Coverage remained the same in 13 countries between 2024 and 2025.
</a:t>
            </a:r>
          </a:p>
        </p:txBody>
      </p:sp>
      <p:sp>
        <p:nvSpPr>
          <p:cNvPr id="3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five countries and decreased in 10 countries.</a:t>
            </a:r>
          </a:p>
        </p:txBody>
      </p:sp>
      <p:grpSp xmlns:pic="http://schemas.openxmlformats.org/drawingml/2006/picture">
        <p:nvGrpSpPr>
          <p:cNvPr id="304" name=""/>
          <p:cNvGrpSpPr/>
          <p:nvPr/>
        </p:nvGrpSpPr>
        <p:grpSpPr>
          <a:xfrm>
            <a:off x="292608" y="1005840"/>
            <a:ext cx="8595360" cy="28575"/>
            <a:chOff x="292608" y="1005840"/>
            <a:chExt cx="8595360" cy="28575"/>
          </a:xfrm>
        </p:grpSpPr>
        <p:sp>
          <p:nvSpPr>
            <p:cNvPr id="3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WPR from lowest to highest coverage, and the rank of the top 10 countries with the most zero-dose children, based on absolute numbers.
In 2025, DTP1 coverage ranged from 49% in Papua New Guinea to 99% in Viet Nam, Brunei Darussalam, Samoa, Palau, Tuvalu, and Cook Islands.
23 out of 28 (82%) countries had coverage of at least 90%.
Indonesia had DTP1 coverage of 85% and the highest absolute number of zero-dose children in the region, followed by Philippines.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Laos had the lowest DTP1 coverage, while Indonesia and Philippines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751" cy="3144496"/>
            </a:xfrm>
            <a:custGeom>
              <a:avLst/>
              <a:pathLst>
                <a:path w="1748751" h="3144496">
                  <a:moveTo>
                    <a:pt x="273151" y="2110612"/>
                  </a:moveTo>
                  <a:lnTo>
                    <a:pt x="310314" y="2159845"/>
                  </a:lnTo>
                  <a:lnTo>
                    <a:pt x="347478" y="2209077"/>
                  </a:lnTo>
                  <a:lnTo>
                    <a:pt x="384641" y="2258310"/>
                  </a:lnTo>
                  <a:lnTo>
                    <a:pt x="421804" y="2307542"/>
                  </a:lnTo>
                  <a:lnTo>
                    <a:pt x="458968" y="2356775"/>
                  </a:lnTo>
                  <a:lnTo>
                    <a:pt x="496131" y="2406008"/>
                  </a:lnTo>
                  <a:lnTo>
                    <a:pt x="533295" y="2455240"/>
                  </a:lnTo>
                  <a:lnTo>
                    <a:pt x="570458" y="2504473"/>
                  </a:lnTo>
                  <a:lnTo>
                    <a:pt x="607621" y="2553705"/>
                  </a:lnTo>
                  <a:lnTo>
                    <a:pt x="644785" y="2602938"/>
                  </a:lnTo>
                  <a:lnTo>
                    <a:pt x="681948" y="2652171"/>
                  </a:lnTo>
                  <a:lnTo>
                    <a:pt x="719112" y="2701403"/>
                  </a:lnTo>
                  <a:lnTo>
                    <a:pt x="756275" y="2750636"/>
                  </a:lnTo>
                  <a:lnTo>
                    <a:pt x="793439" y="2799868"/>
                  </a:lnTo>
                  <a:lnTo>
                    <a:pt x="830602" y="2849101"/>
                  </a:lnTo>
                  <a:lnTo>
                    <a:pt x="867765" y="2898333"/>
                  </a:lnTo>
                  <a:lnTo>
                    <a:pt x="904929" y="2947566"/>
                  </a:lnTo>
                  <a:lnTo>
                    <a:pt x="942092" y="2996799"/>
                  </a:lnTo>
                  <a:lnTo>
                    <a:pt x="979256" y="3046031"/>
                  </a:lnTo>
                  <a:lnTo>
                    <a:pt x="1016419" y="3095264"/>
                  </a:lnTo>
                  <a:lnTo>
                    <a:pt x="1053583" y="3144496"/>
                  </a:lnTo>
                  <a:lnTo>
                    <a:pt x="1100662" y="3107679"/>
                  </a:lnTo>
                  <a:lnTo>
                    <a:pt x="1146455" y="3069274"/>
                  </a:lnTo>
                  <a:lnTo>
                    <a:pt x="1190910" y="3029327"/>
                  </a:lnTo>
                  <a:lnTo>
                    <a:pt x="1233973" y="2987884"/>
                  </a:lnTo>
                  <a:lnTo>
                    <a:pt x="1275595" y="2944994"/>
                  </a:lnTo>
                  <a:lnTo>
                    <a:pt x="1315727" y="2900707"/>
                  </a:lnTo>
                  <a:lnTo>
                    <a:pt x="1354323" y="2855074"/>
                  </a:lnTo>
                  <a:lnTo>
                    <a:pt x="1391336" y="2808149"/>
                  </a:lnTo>
                  <a:lnTo>
                    <a:pt x="1426725" y="2759986"/>
                  </a:lnTo>
                  <a:lnTo>
                    <a:pt x="1460447" y="2710642"/>
                  </a:lnTo>
                  <a:lnTo>
                    <a:pt x="1492463" y="2660175"/>
                  </a:lnTo>
                  <a:lnTo>
                    <a:pt x="1522736" y="2608644"/>
                  </a:lnTo>
                  <a:lnTo>
                    <a:pt x="1551230" y="2556108"/>
                  </a:lnTo>
                  <a:lnTo>
                    <a:pt x="1577912" y="2502628"/>
                  </a:lnTo>
                  <a:lnTo>
                    <a:pt x="1602752" y="2448269"/>
                  </a:lnTo>
                  <a:lnTo>
                    <a:pt x="1625719" y="2393092"/>
                  </a:lnTo>
                  <a:lnTo>
                    <a:pt x="1646788" y="2337163"/>
                  </a:lnTo>
                  <a:lnTo>
                    <a:pt x="1665933" y="2280546"/>
                  </a:lnTo>
                  <a:lnTo>
                    <a:pt x="1683132" y="2223309"/>
                  </a:lnTo>
                  <a:lnTo>
                    <a:pt x="1698365" y="2165517"/>
                  </a:lnTo>
                  <a:lnTo>
                    <a:pt x="1711615" y="2107238"/>
                  </a:lnTo>
                  <a:lnTo>
                    <a:pt x="1722865" y="2048540"/>
                  </a:lnTo>
                  <a:lnTo>
                    <a:pt x="1732103" y="1989493"/>
                  </a:lnTo>
                  <a:lnTo>
                    <a:pt x="1739318" y="1930164"/>
                  </a:lnTo>
                  <a:lnTo>
                    <a:pt x="1744501" y="1870623"/>
                  </a:lnTo>
                  <a:lnTo>
                    <a:pt x="1747647" y="1810940"/>
                  </a:lnTo>
                  <a:lnTo>
                    <a:pt x="1748751" y="1751184"/>
                  </a:lnTo>
                  <a:lnTo>
                    <a:pt x="1747813" y="1691426"/>
                  </a:lnTo>
                  <a:lnTo>
                    <a:pt x="1744833" y="1631734"/>
                  </a:lnTo>
                  <a:lnTo>
                    <a:pt x="1739815" y="1572179"/>
                  </a:lnTo>
                  <a:lnTo>
                    <a:pt x="1732766" y="1512830"/>
                  </a:lnTo>
                  <a:lnTo>
                    <a:pt x="1723692" y="1453757"/>
                  </a:lnTo>
                  <a:lnTo>
                    <a:pt x="1712605" y="1395029"/>
                  </a:lnTo>
                  <a:lnTo>
                    <a:pt x="1699517" y="1336713"/>
                  </a:lnTo>
                  <a:lnTo>
                    <a:pt x="1684445" y="1278879"/>
                  </a:lnTo>
                  <a:lnTo>
                    <a:pt x="1667405" y="1221594"/>
                  </a:lnTo>
                  <a:lnTo>
                    <a:pt x="1648418" y="1164924"/>
                  </a:lnTo>
                  <a:lnTo>
                    <a:pt x="1627505" y="1108937"/>
                  </a:lnTo>
                  <a:lnTo>
                    <a:pt x="1604691" y="1053696"/>
                  </a:lnTo>
                  <a:lnTo>
                    <a:pt x="1580003" y="999268"/>
                  </a:lnTo>
                  <a:lnTo>
                    <a:pt x="1553469" y="945715"/>
                  </a:lnTo>
                  <a:lnTo>
                    <a:pt x="1525121" y="893100"/>
                  </a:lnTo>
                  <a:lnTo>
                    <a:pt x="1494991" y="841484"/>
                  </a:lnTo>
                  <a:lnTo>
                    <a:pt x="1463116" y="790928"/>
                  </a:lnTo>
                  <a:lnTo>
                    <a:pt x="1429531" y="741491"/>
                  </a:lnTo>
                  <a:lnTo>
                    <a:pt x="1394277" y="693230"/>
                  </a:lnTo>
                  <a:lnTo>
                    <a:pt x="1357394" y="646202"/>
                  </a:lnTo>
                  <a:lnTo>
                    <a:pt x="1318926" y="600462"/>
                  </a:lnTo>
                  <a:lnTo>
                    <a:pt x="1278917" y="556063"/>
                  </a:lnTo>
                  <a:lnTo>
                    <a:pt x="1237414" y="513057"/>
                  </a:lnTo>
                  <a:lnTo>
                    <a:pt x="1194466" y="471495"/>
                  </a:lnTo>
                  <a:lnTo>
                    <a:pt x="1150123" y="431424"/>
                  </a:lnTo>
                  <a:lnTo>
                    <a:pt x="1104436" y="392893"/>
                  </a:lnTo>
                  <a:lnTo>
                    <a:pt x="1057460" y="355944"/>
                  </a:lnTo>
                  <a:lnTo>
                    <a:pt x="1009248" y="320623"/>
                  </a:lnTo>
                  <a:lnTo>
                    <a:pt x="959858" y="286970"/>
                  </a:lnTo>
                  <a:lnTo>
                    <a:pt x="909346" y="255024"/>
                  </a:lnTo>
                  <a:lnTo>
                    <a:pt x="857772" y="224822"/>
                  </a:lnTo>
                  <a:lnTo>
                    <a:pt x="805197" y="196401"/>
                  </a:lnTo>
                  <a:lnTo>
                    <a:pt x="751681" y="169793"/>
                  </a:lnTo>
                  <a:lnTo>
                    <a:pt x="697286" y="145029"/>
                  </a:lnTo>
                  <a:lnTo>
                    <a:pt x="642078" y="122139"/>
                  </a:lnTo>
                  <a:lnTo>
                    <a:pt x="586119" y="101148"/>
                  </a:lnTo>
                  <a:lnTo>
                    <a:pt x="529476" y="82082"/>
                  </a:lnTo>
                  <a:lnTo>
                    <a:pt x="472215" y="64962"/>
                  </a:lnTo>
                  <a:lnTo>
                    <a:pt x="414402" y="49809"/>
                  </a:lnTo>
                  <a:lnTo>
                    <a:pt x="356104" y="36641"/>
                  </a:lnTo>
                  <a:lnTo>
                    <a:pt x="297391" y="25472"/>
                  </a:lnTo>
                  <a:lnTo>
                    <a:pt x="238331" y="16316"/>
                  </a:lnTo>
                  <a:lnTo>
                    <a:pt x="178992" y="9184"/>
                  </a:lnTo>
                  <a:lnTo>
                    <a:pt x="119444" y="4083"/>
                  </a:lnTo>
                  <a:lnTo>
                    <a:pt x="59757" y="1021"/>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59364" y="1299276"/>
                  </a:lnTo>
                  <a:lnTo>
                    <a:pt x="117707" y="1310918"/>
                  </a:lnTo>
                  <a:lnTo>
                    <a:pt x="174023" y="1330100"/>
                  </a:lnTo>
                  <a:lnTo>
                    <a:pt x="227342" y="1356491"/>
                  </a:lnTo>
                  <a:lnTo>
                    <a:pt x="276747" y="1389636"/>
                  </a:lnTo>
                  <a:lnTo>
                    <a:pt x="321386" y="1428965"/>
                  </a:lnTo>
                  <a:lnTo>
                    <a:pt x="360492" y="1473800"/>
                  </a:lnTo>
                  <a:lnTo>
                    <a:pt x="393390" y="1523369"/>
                  </a:lnTo>
                  <a:lnTo>
                    <a:pt x="419515" y="1576820"/>
                  </a:lnTo>
                  <a:lnTo>
                    <a:pt x="438415" y="1633231"/>
                  </a:lnTo>
                  <a:lnTo>
                    <a:pt x="449767" y="1691631"/>
                  </a:lnTo>
                  <a:lnTo>
                    <a:pt x="453374" y="1751014"/>
                  </a:lnTo>
                  <a:lnTo>
                    <a:pt x="449175" y="1810359"/>
                  </a:lnTo>
                  <a:lnTo>
                    <a:pt x="437241" y="1868643"/>
                  </a:lnTo>
                  <a:lnTo>
                    <a:pt x="417778" y="1924862"/>
                  </a:lnTo>
                  <a:lnTo>
                    <a:pt x="391122" y="1978049"/>
                  </a:lnTo>
                  <a:lnTo>
                    <a:pt x="357731" y="2027288"/>
                  </a:lnTo>
                  <a:lnTo>
                    <a:pt x="318180" y="2071731"/>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5" name="pg5"/>
            <p:cNvSpPr/>
            <p:nvPr/>
          </p:nvSpPr>
          <p:spPr>
            <a:xfrm>
              <a:off x="1204948" y="4262429"/>
              <a:ext cx="2308896" cy="1433045"/>
            </a:xfrm>
            <a:custGeom>
              <a:avLst/>
              <a:pathLst>
                <a:path w="2308896" h="1433045">
                  <a:moveTo>
                    <a:pt x="929861" y="0"/>
                  </a:moveTo>
                  <a:lnTo>
                    <a:pt x="885582" y="42945"/>
                  </a:lnTo>
                  <a:lnTo>
                    <a:pt x="841303" y="85891"/>
                  </a:lnTo>
                  <a:lnTo>
                    <a:pt x="797024" y="128836"/>
                  </a:lnTo>
                  <a:lnTo>
                    <a:pt x="752745" y="171782"/>
                  </a:lnTo>
                  <a:lnTo>
                    <a:pt x="708466" y="214728"/>
                  </a:lnTo>
                  <a:lnTo>
                    <a:pt x="664187" y="257673"/>
                  </a:lnTo>
                  <a:lnTo>
                    <a:pt x="619907" y="300619"/>
                  </a:lnTo>
                  <a:lnTo>
                    <a:pt x="575628" y="343564"/>
                  </a:lnTo>
                  <a:lnTo>
                    <a:pt x="531349" y="386510"/>
                  </a:lnTo>
                  <a:lnTo>
                    <a:pt x="487070" y="429456"/>
                  </a:lnTo>
                  <a:lnTo>
                    <a:pt x="442791" y="472401"/>
                  </a:lnTo>
                  <a:lnTo>
                    <a:pt x="398512" y="515347"/>
                  </a:lnTo>
                  <a:lnTo>
                    <a:pt x="354233" y="558292"/>
                  </a:lnTo>
                  <a:lnTo>
                    <a:pt x="309953" y="601238"/>
                  </a:lnTo>
                  <a:lnTo>
                    <a:pt x="265674" y="644184"/>
                  </a:lnTo>
                  <a:lnTo>
                    <a:pt x="221395" y="687129"/>
                  </a:lnTo>
                  <a:lnTo>
                    <a:pt x="177116" y="730075"/>
                  </a:lnTo>
                  <a:lnTo>
                    <a:pt x="132837" y="773020"/>
                  </a:lnTo>
                  <a:lnTo>
                    <a:pt x="88558" y="815966"/>
                  </a:lnTo>
                  <a:lnTo>
                    <a:pt x="44279" y="858912"/>
                  </a:lnTo>
                  <a:lnTo>
                    <a:pt x="0" y="901857"/>
                  </a:lnTo>
                  <a:lnTo>
                    <a:pt x="42691" y="944383"/>
                  </a:lnTo>
                  <a:lnTo>
                    <a:pt x="86822" y="985413"/>
                  </a:lnTo>
                  <a:lnTo>
                    <a:pt x="132340" y="1024898"/>
                  </a:lnTo>
                  <a:lnTo>
                    <a:pt x="179192" y="1062791"/>
                  </a:lnTo>
                  <a:lnTo>
                    <a:pt x="227321" y="1099047"/>
                  </a:lnTo>
                  <a:lnTo>
                    <a:pt x="276671" y="1133624"/>
                  </a:lnTo>
                  <a:lnTo>
                    <a:pt x="327183" y="1166481"/>
                  </a:lnTo>
                  <a:lnTo>
                    <a:pt x="378797" y="1197577"/>
                  </a:lnTo>
                  <a:lnTo>
                    <a:pt x="431452" y="1226877"/>
                  </a:lnTo>
                  <a:lnTo>
                    <a:pt x="485085" y="1254345"/>
                  </a:lnTo>
                  <a:lnTo>
                    <a:pt x="539632" y="1279949"/>
                  </a:lnTo>
                  <a:lnTo>
                    <a:pt x="595029" y="1303659"/>
                  </a:lnTo>
                  <a:lnTo>
                    <a:pt x="651210" y="1325446"/>
                  </a:lnTo>
                  <a:lnTo>
                    <a:pt x="708108" y="1345284"/>
                  </a:lnTo>
                  <a:lnTo>
                    <a:pt x="765656" y="1363151"/>
                  </a:lnTo>
                  <a:lnTo>
                    <a:pt x="823786" y="1379024"/>
                  </a:lnTo>
                  <a:lnTo>
                    <a:pt x="882427" y="1392885"/>
                  </a:lnTo>
                  <a:lnTo>
                    <a:pt x="941512" y="1404717"/>
                  </a:lnTo>
                  <a:lnTo>
                    <a:pt x="1000969" y="1414507"/>
                  </a:lnTo>
                  <a:lnTo>
                    <a:pt x="1060728" y="1422243"/>
                  </a:lnTo>
                  <a:lnTo>
                    <a:pt x="1120718" y="1427915"/>
                  </a:lnTo>
                  <a:lnTo>
                    <a:pt x="1180868" y="1431517"/>
                  </a:lnTo>
                  <a:lnTo>
                    <a:pt x="1241106" y="1433045"/>
                  </a:lnTo>
                  <a:lnTo>
                    <a:pt x="1301361" y="1432496"/>
                  </a:lnTo>
                  <a:lnTo>
                    <a:pt x="1361562" y="1429872"/>
                  </a:lnTo>
                  <a:lnTo>
                    <a:pt x="1421636" y="1425175"/>
                  </a:lnTo>
                  <a:lnTo>
                    <a:pt x="1481513" y="1418411"/>
                  </a:lnTo>
                  <a:lnTo>
                    <a:pt x="1541121" y="1409589"/>
                  </a:lnTo>
                  <a:lnTo>
                    <a:pt x="1600390" y="1398718"/>
                  </a:lnTo>
                  <a:lnTo>
                    <a:pt x="1659249" y="1385811"/>
                  </a:lnTo>
                  <a:lnTo>
                    <a:pt x="1717629" y="1370885"/>
                  </a:lnTo>
                  <a:lnTo>
                    <a:pt x="1775460" y="1353956"/>
                  </a:lnTo>
                  <a:lnTo>
                    <a:pt x="1832673" y="1335044"/>
                  </a:lnTo>
                  <a:lnTo>
                    <a:pt x="1889200" y="1314173"/>
                  </a:lnTo>
                  <a:lnTo>
                    <a:pt x="1944975" y="1291366"/>
                  </a:lnTo>
                  <a:lnTo>
                    <a:pt x="1999931" y="1266652"/>
                  </a:lnTo>
                  <a:lnTo>
                    <a:pt x="2054003" y="1240058"/>
                  </a:lnTo>
                  <a:lnTo>
                    <a:pt x="2107127" y="1211618"/>
                  </a:lnTo>
                  <a:lnTo>
                    <a:pt x="2159240" y="1181364"/>
                  </a:lnTo>
                  <a:lnTo>
                    <a:pt x="2210279" y="1149333"/>
                  </a:lnTo>
                  <a:lnTo>
                    <a:pt x="2260184" y="1115563"/>
                  </a:lnTo>
                  <a:lnTo>
                    <a:pt x="2308896" y="1080093"/>
                  </a:lnTo>
                  <a:lnTo>
                    <a:pt x="2271733" y="1030860"/>
                  </a:lnTo>
                  <a:lnTo>
                    <a:pt x="2234569" y="981628"/>
                  </a:lnTo>
                  <a:lnTo>
                    <a:pt x="2197406" y="932395"/>
                  </a:lnTo>
                  <a:lnTo>
                    <a:pt x="2160242" y="883163"/>
                  </a:lnTo>
                  <a:lnTo>
                    <a:pt x="2123079" y="833930"/>
                  </a:lnTo>
                  <a:lnTo>
                    <a:pt x="2085915" y="784697"/>
                  </a:lnTo>
                  <a:lnTo>
                    <a:pt x="2048752" y="735465"/>
                  </a:lnTo>
                  <a:lnTo>
                    <a:pt x="2011589" y="686232"/>
                  </a:lnTo>
                  <a:lnTo>
                    <a:pt x="1974425" y="637000"/>
                  </a:lnTo>
                  <a:lnTo>
                    <a:pt x="1937262" y="587767"/>
                  </a:lnTo>
                  <a:lnTo>
                    <a:pt x="1900098" y="538535"/>
                  </a:lnTo>
                  <a:lnTo>
                    <a:pt x="1862935" y="489302"/>
                  </a:lnTo>
                  <a:lnTo>
                    <a:pt x="1825772" y="440069"/>
                  </a:lnTo>
                  <a:lnTo>
                    <a:pt x="1788608" y="390837"/>
                  </a:lnTo>
                  <a:lnTo>
                    <a:pt x="1751445" y="341604"/>
                  </a:lnTo>
                  <a:lnTo>
                    <a:pt x="1714281" y="292372"/>
                  </a:lnTo>
                  <a:lnTo>
                    <a:pt x="1677118" y="243139"/>
                  </a:lnTo>
                  <a:lnTo>
                    <a:pt x="1639954" y="193906"/>
                  </a:lnTo>
                  <a:lnTo>
                    <a:pt x="1602791" y="144674"/>
                  </a:lnTo>
                  <a:lnTo>
                    <a:pt x="1565628" y="95441"/>
                  </a:lnTo>
                  <a:lnTo>
                    <a:pt x="1528464" y="46209"/>
                  </a:lnTo>
                  <a:lnTo>
                    <a:pt x="1478630" y="78916"/>
                  </a:lnTo>
                  <a:lnTo>
                    <a:pt x="1424936" y="104804"/>
                  </a:lnTo>
                  <a:lnTo>
                    <a:pt x="1368309" y="123423"/>
                  </a:lnTo>
                  <a:lnTo>
                    <a:pt x="1309730" y="134452"/>
                  </a:lnTo>
                  <a:lnTo>
                    <a:pt x="1250210" y="137701"/>
                  </a:lnTo>
                  <a:lnTo>
                    <a:pt x="1190777" y="133113"/>
                  </a:lnTo>
                  <a:lnTo>
                    <a:pt x="1132461" y="120768"/>
                  </a:lnTo>
                  <a:lnTo>
                    <a:pt x="1076268" y="100879"/>
                  </a:lnTo>
                  <a:lnTo>
                    <a:pt x="1023170" y="73789"/>
                  </a:lnTo>
                  <a:lnTo>
                    <a:pt x="974085" y="39968"/>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6" name="pg6"/>
            <p:cNvSpPr/>
            <p:nvPr/>
          </p:nvSpPr>
          <p:spPr>
            <a:xfrm>
              <a:off x="711659" y="3569454"/>
              <a:ext cx="1423150" cy="1594832"/>
            </a:xfrm>
            <a:custGeom>
              <a:avLst/>
              <a:pathLst>
                <a:path w="1423150" h="1594832">
                  <a:moveTo>
                    <a:pt x="1305901" y="279499"/>
                  </a:moveTo>
                  <a:lnTo>
                    <a:pt x="1245669" y="266190"/>
                  </a:lnTo>
                  <a:lnTo>
                    <a:pt x="1185438" y="252880"/>
                  </a:lnTo>
                  <a:lnTo>
                    <a:pt x="1125206" y="239571"/>
                  </a:lnTo>
                  <a:lnTo>
                    <a:pt x="1064975" y="226261"/>
                  </a:lnTo>
                  <a:lnTo>
                    <a:pt x="1004743" y="212952"/>
                  </a:lnTo>
                  <a:lnTo>
                    <a:pt x="944512" y="199642"/>
                  </a:lnTo>
                  <a:lnTo>
                    <a:pt x="884281" y="186333"/>
                  </a:lnTo>
                  <a:lnTo>
                    <a:pt x="824049" y="173023"/>
                  </a:lnTo>
                  <a:lnTo>
                    <a:pt x="763818" y="159714"/>
                  </a:lnTo>
                  <a:lnTo>
                    <a:pt x="703586" y="146404"/>
                  </a:lnTo>
                  <a:lnTo>
                    <a:pt x="643355" y="133095"/>
                  </a:lnTo>
                  <a:lnTo>
                    <a:pt x="583123" y="119785"/>
                  </a:lnTo>
                  <a:lnTo>
                    <a:pt x="522892" y="106476"/>
                  </a:lnTo>
                  <a:lnTo>
                    <a:pt x="462661" y="93166"/>
                  </a:lnTo>
                  <a:lnTo>
                    <a:pt x="402429" y="79857"/>
                  </a:lnTo>
                  <a:lnTo>
                    <a:pt x="342198" y="66547"/>
                  </a:lnTo>
                  <a:lnTo>
                    <a:pt x="281966" y="53238"/>
                  </a:lnTo>
                  <a:lnTo>
                    <a:pt x="221735" y="39928"/>
                  </a:lnTo>
                  <a:lnTo>
                    <a:pt x="161504" y="26619"/>
                  </a:lnTo>
                  <a:lnTo>
                    <a:pt x="101272" y="13309"/>
                  </a:lnTo>
                  <a:lnTo>
                    <a:pt x="41041" y="0"/>
                  </a:lnTo>
                  <a:lnTo>
                    <a:pt x="29184" y="58358"/>
                  </a:lnTo>
                  <a:lnTo>
                    <a:pt x="19320" y="117086"/>
                  </a:lnTo>
                  <a:lnTo>
                    <a:pt x="11462" y="176116"/>
                  </a:lnTo>
                  <a:lnTo>
                    <a:pt x="5619" y="235379"/>
                  </a:lnTo>
                  <a:lnTo>
                    <a:pt x="1796" y="294806"/>
                  </a:lnTo>
                  <a:lnTo>
                    <a:pt x="0" y="354330"/>
                  </a:lnTo>
                  <a:lnTo>
                    <a:pt x="230" y="413880"/>
                  </a:lnTo>
                  <a:lnTo>
                    <a:pt x="2489" y="473388"/>
                  </a:lnTo>
                  <a:lnTo>
                    <a:pt x="6772" y="532784"/>
                  </a:lnTo>
                  <a:lnTo>
                    <a:pt x="13075" y="592000"/>
                  </a:lnTo>
                  <a:lnTo>
                    <a:pt x="21391" y="650967"/>
                  </a:lnTo>
                  <a:lnTo>
                    <a:pt x="31709" y="709617"/>
                  </a:lnTo>
                  <a:lnTo>
                    <a:pt x="44019" y="767881"/>
                  </a:lnTo>
                  <a:lnTo>
                    <a:pt x="58305" y="825693"/>
                  </a:lnTo>
                  <a:lnTo>
                    <a:pt x="74551" y="882984"/>
                  </a:lnTo>
                  <a:lnTo>
                    <a:pt x="92738" y="939690"/>
                  </a:lnTo>
                  <a:lnTo>
                    <a:pt x="112846" y="995743"/>
                  </a:lnTo>
                  <a:lnTo>
                    <a:pt x="134851" y="1051079"/>
                  </a:lnTo>
                  <a:lnTo>
                    <a:pt x="158726" y="1105634"/>
                  </a:lnTo>
                  <a:lnTo>
                    <a:pt x="184446" y="1159344"/>
                  </a:lnTo>
                  <a:lnTo>
                    <a:pt x="211979" y="1212147"/>
                  </a:lnTo>
                  <a:lnTo>
                    <a:pt x="241294" y="1263982"/>
                  </a:lnTo>
                  <a:lnTo>
                    <a:pt x="272357" y="1314789"/>
                  </a:lnTo>
                  <a:lnTo>
                    <a:pt x="305132" y="1364509"/>
                  </a:lnTo>
                  <a:lnTo>
                    <a:pt x="339581" y="1413084"/>
                  </a:lnTo>
                  <a:lnTo>
                    <a:pt x="375664" y="1460458"/>
                  </a:lnTo>
                  <a:lnTo>
                    <a:pt x="413339" y="1506576"/>
                  </a:lnTo>
                  <a:lnTo>
                    <a:pt x="452562" y="1551385"/>
                  </a:lnTo>
                  <a:lnTo>
                    <a:pt x="493288" y="1594832"/>
                  </a:lnTo>
                  <a:lnTo>
                    <a:pt x="537567" y="1551886"/>
                  </a:lnTo>
                  <a:lnTo>
                    <a:pt x="581846" y="1508941"/>
                  </a:lnTo>
                  <a:lnTo>
                    <a:pt x="626125" y="1465995"/>
                  </a:lnTo>
                  <a:lnTo>
                    <a:pt x="670405" y="1423050"/>
                  </a:lnTo>
                  <a:lnTo>
                    <a:pt x="714684" y="1380104"/>
                  </a:lnTo>
                  <a:lnTo>
                    <a:pt x="758963" y="1337158"/>
                  </a:lnTo>
                  <a:lnTo>
                    <a:pt x="803242" y="1294213"/>
                  </a:lnTo>
                  <a:lnTo>
                    <a:pt x="847521" y="1251267"/>
                  </a:lnTo>
                  <a:lnTo>
                    <a:pt x="891800" y="1208322"/>
                  </a:lnTo>
                  <a:lnTo>
                    <a:pt x="936079" y="1165376"/>
                  </a:lnTo>
                  <a:lnTo>
                    <a:pt x="980359" y="1122430"/>
                  </a:lnTo>
                  <a:lnTo>
                    <a:pt x="1024638" y="1079485"/>
                  </a:lnTo>
                  <a:lnTo>
                    <a:pt x="1068917" y="1036539"/>
                  </a:lnTo>
                  <a:lnTo>
                    <a:pt x="1113196" y="993593"/>
                  </a:lnTo>
                  <a:lnTo>
                    <a:pt x="1157475" y="950648"/>
                  </a:lnTo>
                  <a:lnTo>
                    <a:pt x="1201754" y="907702"/>
                  </a:lnTo>
                  <a:lnTo>
                    <a:pt x="1246033" y="864757"/>
                  </a:lnTo>
                  <a:lnTo>
                    <a:pt x="1290312" y="821811"/>
                  </a:lnTo>
                  <a:lnTo>
                    <a:pt x="1334592" y="778865"/>
                  </a:lnTo>
                  <a:lnTo>
                    <a:pt x="1378871" y="735920"/>
                  </a:lnTo>
                  <a:lnTo>
                    <a:pt x="1423150" y="692974"/>
                  </a:lnTo>
                  <a:lnTo>
                    <a:pt x="1381998" y="644074"/>
                  </a:lnTo>
                  <a:lnTo>
                    <a:pt x="1348131" y="589873"/>
                  </a:lnTo>
                  <a:lnTo>
                    <a:pt x="1322222" y="531448"/>
                  </a:lnTo>
                  <a:lnTo>
                    <a:pt x="1304786" y="469961"/>
                  </a:lnTo>
                  <a:lnTo>
                    <a:pt x="1296169" y="406633"/>
                  </a:lnTo>
                  <a:lnTo>
                    <a:pt x="1296543" y="342722"/>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7" name="pg7"/>
            <p:cNvSpPr/>
            <p:nvPr/>
          </p:nvSpPr>
          <p:spPr>
            <a:xfrm>
              <a:off x="752700" y="2817572"/>
              <a:ext cx="1361371" cy="1031381"/>
            </a:xfrm>
            <a:custGeom>
              <a:avLst/>
              <a:pathLst>
                <a:path w="1361371" h="1031381">
                  <a:moveTo>
                    <a:pt x="1361371" y="836449"/>
                  </a:moveTo>
                  <a:lnTo>
                    <a:pt x="1314271" y="796618"/>
                  </a:lnTo>
                  <a:lnTo>
                    <a:pt x="1267170" y="756787"/>
                  </a:lnTo>
                  <a:lnTo>
                    <a:pt x="1220069" y="716956"/>
                  </a:lnTo>
                  <a:lnTo>
                    <a:pt x="1172969" y="677125"/>
                  </a:lnTo>
                  <a:lnTo>
                    <a:pt x="1125868" y="637294"/>
                  </a:lnTo>
                  <a:lnTo>
                    <a:pt x="1078768" y="597463"/>
                  </a:lnTo>
                  <a:lnTo>
                    <a:pt x="1031667" y="557633"/>
                  </a:lnTo>
                  <a:lnTo>
                    <a:pt x="984566" y="517802"/>
                  </a:lnTo>
                  <a:lnTo>
                    <a:pt x="937466" y="477971"/>
                  </a:lnTo>
                  <a:lnTo>
                    <a:pt x="890365" y="438140"/>
                  </a:lnTo>
                  <a:lnTo>
                    <a:pt x="843265" y="398309"/>
                  </a:lnTo>
                  <a:lnTo>
                    <a:pt x="796164" y="358478"/>
                  </a:lnTo>
                  <a:lnTo>
                    <a:pt x="749064" y="318647"/>
                  </a:lnTo>
                  <a:lnTo>
                    <a:pt x="701963" y="278816"/>
                  </a:lnTo>
                  <a:lnTo>
                    <a:pt x="654862" y="238985"/>
                  </a:lnTo>
                  <a:lnTo>
                    <a:pt x="607762" y="199154"/>
                  </a:lnTo>
                  <a:lnTo>
                    <a:pt x="560661" y="159323"/>
                  </a:lnTo>
                  <a:lnTo>
                    <a:pt x="513561" y="119492"/>
                  </a:lnTo>
                  <a:lnTo>
                    <a:pt x="466460" y="79661"/>
                  </a:lnTo>
                  <a:lnTo>
                    <a:pt x="419360" y="39830"/>
                  </a:lnTo>
                  <a:lnTo>
                    <a:pt x="372259" y="0"/>
                  </a:lnTo>
                  <a:lnTo>
                    <a:pt x="333989" y="46876"/>
                  </a:lnTo>
                  <a:lnTo>
                    <a:pt x="297363" y="95049"/>
                  </a:lnTo>
                  <a:lnTo>
                    <a:pt x="262426" y="144460"/>
                  </a:lnTo>
                  <a:lnTo>
                    <a:pt x="229220" y="195051"/>
                  </a:lnTo>
                  <a:lnTo>
                    <a:pt x="197783" y="246760"/>
                  </a:lnTo>
                  <a:lnTo>
                    <a:pt x="168155" y="299526"/>
                  </a:lnTo>
                  <a:lnTo>
                    <a:pt x="140370" y="353285"/>
                  </a:lnTo>
                  <a:lnTo>
                    <a:pt x="114462" y="407974"/>
                  </a:lnTo>
                  <a:lnTo>
                    <a:pt x="90462" y="463526"/>
                  </a:lnTo>
                  <a:lnTo>
                    <a:pt x="68398" y="519875"/>
                  </a:lnTo>
                  <a:lnTo>
                    <a:pt x="48297" y="576954"/>
                  </a:lnTo>
                  <a:lnTo>
                    <a:pt x="30183" y="634695"/>
                  </a:lnTo>
                  <a:lnTo>
                    <a:pt x="14077" y="693027"/>
                  </a:lnTo>
                  <a:lnTo>
                    <a:pt x="0" y="751882"/>
                  </a:lnTo>
                  <a:lnTo>
                    <a:pt x="60231" y="765191"/>
                  </a:lnTo>
                  <a:lnTo>
                    <a:pt x="120462" y="778501"/>
                  </a:lnTo>
                  <a:lnTo>
                    <a:pt x="180694" y="791810"/>
                  </a:lnTo>
                  <a:lnTo>
                    <a:pt x="240925" y="805120"/>
                  </a:lnTo>
                  <a:lnTo>
                    <a:pt x="301157" y="818429"/>
                  </a:lnTo>
                  <a:lnTo>
                    <a:pt x="361388" y="831739"/>
                  </a:lnTo>
                  <a:lnTo>
                    <a:pt x="421619" y="845048"/>
                  </a:lnTo>
                  <a:lnTo>
                    <a:pt x="481851" y="858358"/>
                  </a:lnTo>
                  <a:lnTo>
                    <a:pt x="542082" y="871667"/>
                  </a:lnTo>
                  <a:lnTo>
                    <a:pt x="602314" y="884977"/>
                  </a:lnTo>
                  <a:lnTo>
                    <a:pt x="662545" y="898286"/>
                  </a:lnTo>
                  <a:lnTo>
                    <a:pt x="722777" y="911596"/>
                  </a:lnTo>
                  <a:lnTo>
                    <a:pt x="783008" y="924905"/>
                  </a:lnTo>
                  <a:lnTo>
                    <a:pt x="843239" y="938215"/>
                  </a:lnTo>
                  <a:lnTo>
                    <a:pt x="903471" y="951524"/>
                  </a:lnTo>
                  <a:lnTo>
                    <a:pt x="963702" y="964834"/>
                  </a:lnTo>
                  <a:lnTo>
                    <a:pt x="1023934" y="978143"/>
                  </a:lnTo>
                  <a:lnTo>
                    <a:pt x="1084165" y="991453"/>
                  </a:lnTo>
                  <a:lnTo>
                    <a:pt x="1144397" y="1004762"/>
                  </a:lnTo>
                  <a:lnTo>
                    <a:pt x="1204628" y="1018072"/>
                  </a:lnTo>
                  <a:lnTo>
                    <a:pt x="1264859" y="1031381"/>
                  </a:lnTo>
                  <a:lnTo>
                    <a:pt x="1286350" y="961470"/>
                  </a:lnTo>
                  <a:lnTo>
                    <a:pt x="1318802" y="89592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8" name="pg8"/>
            <p:cNvSpPr/>
            <p:nvPr/>
          </p:nvSpPr>
          <p:spPr>
            <a:xfrm>
              <a:off x="1124960" y="2516768"/>
              <a:ext cx="1074335" cy="1137253"/>
            </a:xfrm>
            <a:custGeom>
              <a:avLst/>
              <a:pathLst>
                <a:path w="1074335" h="1137253">
                  <a:moveTo>
                    <a:pt x="1074335" y="1059267"/>
                  </a:moveTo>
                  <a:lnTo>
                    <a:pt x="1038830" y="1008826"/>
                  </a:lnTo>
                  <a:lnTo>
                    <a:pt x="1003324" y="958384"/>
                  </a:lnTo>
                  <a:lnTo>
                    <a:pt x="967819" y="907943"/>
                  </a:lnTo>
                  <a:lnTo>
                    <a:pt x="932313" y="857502"/>
                  </a:lnTo>
                  <a:lnTo>
                    <a:pt x="896808" y="807060"/>
                  </a:lnTo>
                  <a:lnTo>
                    <a:pt x="861302" y="756619"/>
                  </a:lnTo>
                  <a:lnTo>
                    <a:pt x="825797" y="706178"/>
                  </a:lnTo>
                  <a:lnTo>
                    <a:pt x="790291" y="655736"/>
                  </a:lnTo>
                  <a:lnTo>
                    <a:pt x="754786" y="605295"/>
                  </a:lnTo>
                  <a:lnTo>
                    <a:pt x="719280" y="554854"/>
                  </a:lnTo>
                  <a:lnTo>
                    <a:pt x="683775" y="504413"/>
                  </a:lnTo>
                  <a:lnTo>
                    <a:pt x="648269" y="453971"/>
                  </a:lnTo>
                  <a:lnTo>
                    <a:pt x="612763" y="403530"/>
                  </a:lnTo>
                  <a:lnTo>
                    <a:pt x="577258" y="353089"/>
                  </a:lnTo>
                  <a:lnTo>
                    <a:pt x="541752" y="302647"/>
                  </a:lnTo>
                  <a:lnTo>
                    <a:pt x="506247" y="252206"/>
                  </a:lnTo>
                  <a:lnTo>
                    <a:pt x="470741" y="201765"/>
                  </a:lnTo>
                  <a:lnTo>
                    <a:pt x="435236" y="151323"/>
                  </a:lnTo>
                  <a:lnTo>
                    <a:pt x="399730" y="100882"/>
                  </a:lnTo>
                  <a:lnTo>
                    <a:pt x="364225" y="50441"/>
                  </a:lnTo>
                  <a:lnTo>
                    <a:pt x="328719" y="0"/>
                  </a:lnTo>
                  <a:lnTo>
                    <a:pt x="277208" y="37683"/>
                  </a:lnTo>
                  <a:lnTo>
                    <a:pt x="227105" y="77221"/>
                  </a:lnTo>
                  <a:lnTo>
                    <a:pt x="178479" y="118561"/>
                  </a:lnTo>
                  <a:lnTo>
                    <a:pt x="131394" y="161647"/>
                  </a:lnTo>
                  <a:lnTo>
                    <a:pt x="85912" y="206424"/>
                  </a:lnTo>
                  <a:lnTo>
                    <a:pt x="42094" y="252830"/>
                  </a:lnTo>
                  <a:lnTo>
                    <a:pt x="0" y="300804"/>
                  </a:lnTo>
                  <a:lnTo>
                    <a:pt x="47100" y="340635"/>
                  </a:lnTo>
                  <a:lnTo>
                    <a:pt x="94201" y="380465"/>
                  </a:lnTo>
                  <a:lnTo>
                    <a:pt x="141301" y="420296"/>
                  </a:lnTo>
                  <a:lnTo>
                    <a:pt x="188402" y="460127"/>
                  </a:lnTo>
                  <a:lnTo>
                    <a:pt x="235502" y="499958"/>
                  </a:lnTo>
                  <a:lnTo>
                    <a:pt x="282603" y="539789"/>
                  </a:lnTo>
                  <a:lnTo>
                    <a:pt x="329704" y="579620"/>
                  </a:lnTo>
                  <a:lnTo>
                    <a:pt x="376804" y="619451"/>
                  </a:lnTo>
                  <a:lnTo>
                    <a:pt x="423905" y="659282"/>
                  </a:lnTo>
                  <a:lnTo>
                    <a:pt x="471005" y="699113"/>
                  </a:lnTo>
                  <a:lnTo>
                    <a:pt x="518106" y="738944"/>
                  </a:lnTo>
                  <a:lnTo>
                    <a:pt x="565206" y="778775"/>
                  </a:lnTo>
                  <a:lnTo>
                    <a:pt x="612307" y="818606"/>
                  </a:lnTo>
                  <a:lnTo>
                    <a:pt x="659408" y="858437"/>
                  </a:lnTo>
                  <a:lnTo>
                    <a:pt x="706508" y="898268"/>
                  </a:lnTo>
                  <a:lnTo>
                    <a:pt x="753609" y="938098"/>
                  </a:lnTo>
                  <a:lnTo>
                    <a:pt x="800709" y="977929"/>
                  </a:lnTo>
                  <a:lnTo>
                    <a:pt x="847810" y="1017760"/>
                  </a:lnTo>
                  <a:lnTo>
                    <a:pt x="894910" y="1057591"/>
                  </a:lnTo>
                  <a:lnTo>
                    <a:pt x="942011" y="1097422"/>
                  </a:lnTo>
                  <a:lnTo>
                    <a:pt x="989112" y="113725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9" name="pg9"/>
            <p:cNvSpPr/>
            <p:nvPr/>
          </p:nvSpPr>
          <p:spPr>
            <a:xfrm>
              <a:off x="1453679" y="2365373"/>
              <a:ext cx="813038" cy="1210661"/>
            </a:xfrm>
            <a:custGeom>
              <a:avLst/>
              <a:pathLst>
                <a:path w="813038" h="1210661">
                  <a:moveTo>
                    <a:pt x="813038" y="1171411"/>
                  </a:moveTo>
                  <a:lnTo>
                    <a:pt x="786706" y="1115629"/>
                  </a:lnTo>
                  <a:lnTo>
                    <a:pt x="760374" y="1059848"/>
                  </a:lnTo>
                  <a:lnTo>
                    <a:pt x="734041" y="1004066"/>
                  </a:lnTo>
                  <a:lnTo>
                    <a:pt x="707709" y="948285"/>
                  </a:lnTo>
                  <a:lnTo>
                    <a:pt x="681377" y="892503"/>
                  </a:lnTo>
                  <a:lnTo>
                    <a:pt x="655044" y="836722"/>
                  </a:lnTo>
                  <a:lnTo>
                    <a:pt x="628712" y="780940"/>
                  </a:lnTo>
                  <a:lnTo>
                    <a:pt x="602380" y="725159"/>
                  </a:lnTo>
                  <a:lnTo>
                    <a:pt x="576047" y="669377"/>
                  </a:lnTo>
                  <a:lnTo>
                    <a:pt x="549715" y="613596"/>
                  </a:lnTo>
                  <a:lnTo>
                    <a:pt x="523383" y="557814"/>
                  </a:lnTo>
                  <a:lnTo>
                    <a:pt x="497050" y="502033"/>
                  </a:lnTo>
                  <a:lnTo>
                    <a:pt x="470718" y="446251"/>
                  </a:lnTo>
                  <a:lnTo>
                    <a:pt x="444386" y="390470"/>
                  </a:lnTo>
                  <a:lnTo>
                    <a:pt x="418053" y="334688"/>
                  </a:lnTo>
                  <a:lnTo>
                    <a:pt x="391721" y="278907"/>
                  </a:lnTo>
                  <a:lnTo>
                    <a:pt x="365389" y="223125"/>
                  </a:lnTo>
                  <a:lnTo>
                    <a:pt x="339056" y="167344"/>
                  </a:lnTo>
                  <a:lnTo>
                    <a:pt x="312724" y="111562"/>
                  </a:lnTo>
                  <a:lnTo>
                    <a:pt x="286392" y="55781"/>
                  </a:lnTo>
                  <a:lnTo>
                    <a:pt x="260059" y="0"/>
                  </a:lnTo>
                  <a:lnTo>
                    <a:pt x="206022" y="26657"/>
                  </a:lnTo>
                  <a:lnTo>
                    <a:pt x="152934" y="55159"/>
                  </a:lnTo>
                  <a:lnTo>
                    <a:pt x="100861" y="85474"/>
                  </a:lnTo>
                  <a:lnTo>
                    <a:pt x="49862" y="117565"/>
                  </a:lnTo>
                  <a:lnTo>
                    <a:pt x="0" y="151394"/>
                  </a:lnTo>
                  <a:lnTo>
                    <a:pt x="35505" y="201835"/>
                  </a:lnTo>
                  <a:lnTo>
                    <a:pt x="71011" y="252277"/>
                  </a:lnTo>
                  <a:lnTo>
                    <a:pt x="106516" y="302718"/>
                  </a:lnTo>
                  <a:lnTo>
                    <a:pt x="142022" y="353159"/>
                  </a:lnTo>
                  <a:lnTo>
                    <a:pt x="177527" y="403600"/>
                  </a:lnTo>
                  <a:lnTo>
                    <a:pt x="213033" y="454042"/>
                  </a:lnTo>
                  <a:lnTo>
                    <a:pt x="248538" y="504483"/>
                  </a:lnTo>
                  <a:lnTo>
                    <a:pt x="284044" y="554924"/>
                  </a:lnTo>
                  <a:lnTo>
                    <a:pt x="319549" y="605366"/>
                  </a:lnTo>
                  <a:lnTo>
                    <a:pt x="355055" y="655807"/>
                  </a:lnTo>
                  <a:lnTo>
                    <a:pt x="390560" y="706248"/>
                  </a:lnTo>
                  <a:lnTo>
                    <a:pt x="426066" y="756690"/>
                  </a:lnTo>
                  <a:lnTo>
                    <a:pt x="461571" y="807131"/>
                  </a:lnTo>
                  <a:lnTo>
                    <a:pt x="497077" y="857572"/>
                  </a:lnTo>
                  <a:lnTo>
                    <a:pt x="532582" y="908014"/>
                  </a:lnTo>
                  <a:lnTo>
                    <a:pt x="568088" y="958455"/>
                  </a:lnTo>
                  <a:lnTo>
                    <a:pt x="603593" y="1008896"/>
                  </a:lnTo>
                  <a:lnTo>
                    <a:pt x="639099" y="1059337"/>
                  </a:lnTo>
                  <a:lnTo>
                    <a:pt x="674604" y="1109779"/>
                  </a:lnTo>
                  <a:lnTo>
                    <a:pt x="710110" y="1160220"/>
                  </a:lnTo>
                  <a:lnTo>
                    <a:pt x="745615" y="121066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0" name="pg10"/>
            <p:cNvSpPr/>
            <p:nvPr/>
          </p:nvSpPr>
          <p:spPr>
            <a:xfrm>
              <a:off x="1713739" y="2268898"/>
              <a:ext cx="618758" cy="1267886"/>
            </a:xfrm>
            <a:custGeom>
              <a:avLst/>
              <a:pathLst>
                <a:path w="618758" h="1267886">
                  <a:moveTo>
                    <a:pt x="618758" y="1242874"/>
                  </a:moveTo>
                  <a:lnTo>
                    <a:pt x="601375" y="1183689"/>
                  </a:lnTo>
                  <a:lnTo>
                    <a:pt x="583992" y="1124505"/>
                  </a:lnTo>
                  <a:lnTo>
                    <a:pt x="566609" y="1065320"/>
                  </a:lnTo>
                  <a:lnTo>
                    <a:pt x="549226" y="1006136"/>
                  </a:lnTo>
                  <a:lnTo>
                    <a:pt x="531843" y="946951"/>
                  </a:lnTo>
                  <a:lnTo>
                    <a:pt x="514461" y="887767"/>
                  </a:lnTo>
                  <a:lnTo>
                    <a:pt x="497078" y="828582"/>
                  </a:lnTo>
                  <a:lnTo>
                    <a:pt x="479695" y="769398"/>
                  </a:lnTo>
                  <a:lnTo>
                    <a:pt x="462312" y="710213"/>
                  </a:lnTo>
                  <a:lnTo>
                    <a:pt x="444929" y="651029"/>
                  </a:lnTo>
                  <a:lnTo>
                    <a:pt x="427547" y="591844"/>
                  </a:lnTo>
                  <a:lnTo>
                    <a:pt x="410164" y="532660"/>
                  </a:lnTo>
                  <a:lnTo>
                    <a:pt x="392781" y="473475"/>
                  </a:lnTo>
                  <a:lnTo>
                    <a:pt x="375398" y="414291"/>
                  </a:lnTo>
                  <a:lnTo>
                    <a:pt x="358015" y="355106"/>
                  </a:lnTo>
                  <a:lnTo>
                    <a:pt x="340633" y="295922"/>
                  </a:lnTo>
                  <a:lnTo>
                    <a:pt x="323250" y="236737"/>
                  </a:lnTo>
                  <a:lnTo>
                    <a:pt x="305867" y="177553"/>
                  </a:lnTo>
                  <a:lnTo>
                    <a:pt x="288484" y="118368"/>
                  </a:lnTo>
                  <a:lnTo>
                    <a:pt x="271101" y="59184"/>
                  </a:lnTo>
                  <a:lnTo>
                    <a:pt x="253718" y="0"/>
                  </a:lnTo>
                  <a:lnTo>
                    <a:pt x="188931" y="20403"/>
                  </a:lnTo>
                  <a:lnTo>
                    <a:pt x="124984" y="43307"/>
                  </a:lnTo>
                  <a:lnTo>
                    <a:pt x="61976" y="68677"/>
                  </a:lnTo>
                  <a:lnTo>
                    <a:pt x="0" y="96475"/>
                  </a:lnTo>
                  <a:lnTo>
                    <a:pt x="26332" y="152256"/>
                  </a:lnTo>
                  <a:lnTo>
                    <a:pt x="52664" y="208038"/>
                  </a:lnTo>
                  <a:lnTo>
                    <a:pt x="78997" y="263819"/>
                  </a:lnTo>
                  <a:lnTo>
                    <a:pt x="105329" y="319601"/>
                  </a:lnTo>
                  <a:lnTo>
                    <a:pt x="131661" y="375382"/>
                  </a:lnTo>
                  <a:lnTo>
                    <a:pt x="157994" y="431164"/>
                  </a:lnTo>
                  <a:lnTo>
                    <a:pt x="184326" y="486945"/>
                  </a:lnTo>
                  <a:lnTo>
                    <a:pt x="210658" y="542727"/>
                  </a:lnTo>
                  <a:lnTo>
                    <a:pt x="236991" y="598508"/>
                  </a:lnTo>
                  <a:lnTo>
                    <a:pt x="263323" y="654290"/>
                  </a:lnTo>
                  <a:lnTo>
                    <a:pt x="289655" y="710071"/>
                  </a:lnTo>
                  <a:lnTo>
                    <a:pt x="315988" y="765853"/>
                  </a:lnTo>
                  <a:lnTo>
                    <a:pt x="342320" y="821634"/>
                  </a:lnTo>
                  <a:lnTo>
                    <a:pt x="368652" y="877416"/>
                  </a:lnTo>
                  <a:lnTo>
                    <a:pt x="394985" y="933197"/>
                  </a:lnTo>
                  <a:lnTo>
                    <a:pt x="421317" y="988979"/>
                  </a:lnTo>
                  <a:lnTo>
                    <a:pt x="447649" y="1044760"/>
                  </a:lnTo>
                  <a:lnTo>
                    <a:pt x="473982" y="1100542"/>
                  </a:lnTo>
                  <a:lnTo>
                    <a:pt x="500314" y="1156323"/>
                  </a:lnTo>
                  <a:lnTo>
                    <a:pt x="526646" y="1212105"/>
                  </a:lnTo>
                  <a:lnTo>
                    <a:pt x="552979" y="1267886"/>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1" name="pg11"/>
            <p:cNvSpPr/>
            <p:nvPr/>
          </p:nvSpPr>
          <p:spPr>
            <a:xfrm>
              <a:off x="1967458" y="2230618"/>
              <a:ext cx="405678" cy="1281154"/>
            </a:xfrm>
            <a:custGeom>
              <a:avLst/>
              <a:pathLst>
                <a:path w="405678" h="1281154">
                  <a:moveTo>
                    <a:pt x="405678" y="1271230"/>
                  </a:moveTo>
                  <a:lnTo>
                    <a:pt x="393824" y="1210695"/>
                  </a:lnTo>
                  <a:lnTo>
                    <a:pt x="381971" y="1150160"/>
                  </a:lnTo>
                  <a:lnTo>
                    <a:pt x="370117" y="1089625"/>
                  </a:lnTo>
                  <a:lnTo>
                    <a:pt x="358263" y="1029091"/>
                  </a:lnTo>
                  <a:lnTo>
                    <a:pt x="346410" y="968556"/>
                  </a:lnTo>
                  <a:lnTo>
                    <a:pt x="334556" y="908021"/>
                  </a:lnTo>
                  <a:lnTo>
                    <a:pt x="322703" y="847486"/>
                  </a:lnTo>
                  <a:lnTo>
                    <a:pt x="310849" y="786952"/>
                  </a:lnTo>
                  <a:lnTo>
                    <a:pt x="298995" y="726417"/>
                  </a:lnTo>
                  <a:lnTo>
                    <a:pt x="287142" y="665882"/>
                  </a:lnTo>
                  <a:lnTo>
                    <a:pt x="275288" y="605347"/>
                  </a:lnTo>
                  <a:lnTo>
                    <a:pt x="263434" y="544812"/>
                  </a:lnTo>
                  <a:lnTo>
                    <a:pt x="251581" y="484278"/>
                  </a:lnTo>
                  <a:lnTo>
                    <a:pt x="239727" y="423743"/>
                  </a:lnTo>
                  <a:lnTo>
                    <a:pt x="227873" y="363208"/>
                  </a:lnTo>
                  <a:lnTo>
                    <a:pt x="216020" y="302673"/>
                  </a:lnTo>
                  <a:lnTo>
                    <a:pt x="204166" y="242139"/>
                  </a:lnTo>
                  <a:lnTo>
                    <a:pt x="192312" y="181604"/>
                  </a:lnTo>
                  <a:lnTo>
                    <a:pt x="180459" y="121069"/>
                  </a:lnTo>
                  <a:lnTo>
                    <a:pt x="168605" y="60534"/>
                  </a:lnTo>
                  <a:lnTo>
                    <a:pt x="156752" y="0"/>
                  </a:lnTo>
                  <a:lnTo>
                    <a:pt x="77934" y="17331"/>
                  </a:lnTo>
                  <a:lnTo>
                    <a:pt x="0" y="38280"/>
                  </a:lnTo>
                  <a:lnTo>
                    <a:pt x="17382" y="97464"/>
                  </a:lnTo>
                  <a:lnTo>
                    <a:pt x="34765" y="156649"/>
                  </a:lnTo>
                  <a:lnTo>
                    <a:pt x="52148" y="215833"/>
                  </a:lnTo>
                  <a:lnTo>
                    <a:pt x="69531" y="275018"/>
                  </a:lnTo>
                  <a:lnTo>
                    <a:pt x="86914" y="334202"/>
                  </a:lnTo>
                  <a:lnTo>
                    <a:pt x="104296" y="393387"/>
                  </a:lnTo>
                  <a:lnTo>
                    <a:pt x="121679" y="452571"/>
                  </a:lnTo>
                  <a:lnTo>
                    <a:pt x="139062" y="511756"/>
                  </a:lnTo>
                  <a:lnTo>
                    <a:pt x="156445" y="570940"/>
                  </a:lnTo>
                  <a:lnTo>
                    <a:pt x="173828" y="630125"/>
                  </a:lnTo>
                  <a:lnTo>
                    <a:pt x="191210" y="689309"/>
                  </a:lnTo>
                  <a:lnTo>
                    <a:pt x="208593" y="748494"/>
                  </a:lnTo>
                  <a:lnTo>
                    <a:pt x="225976" y="807678"/>
                  </a:lnTo>
                  <a:lnTo>
                    <a:pt x="243359" y="866863"/>
                  </a:lnTo>
                  <a:lnTo>
                    <a:pt x="260742" y="926047"/>
                  </a:lnTo>
                  <a:lnTo>
                    <a:pt x="278124" y="985232"/>
                  </a:lnTo>
                  <a:lnTo>
                    <a:pt x="295507" y="1044416"/>
                  </a:lnTo>
                  <a:lnTo>
                    <a:pt x="312890" y="1103601"/>
                  </a:lnTo>
                  <a:lnTo>
                    <a:pt x="330273" y="1162785"/>
                  </a:lnTo>
                  <a:lnTo>
                    <a:pt x="347656" y="1221970"/>
                  </a:lnTo>
                  <a:lnTo>
                    <a:pt x="365039" y="1281154"/>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2" name="pg12"/>
            <p:cNvSpPr/>
            <p:nvPr/>
          </p:nvSpPr>
          <p:spPr>
            <a:xfrm>
              <a:off x="2124210" y="2208629"/>
              <a:ext cx="286199" cy="1293219"/>
            </a:xfrm>
            <a:custGeom>
              <a:avLst/>
              <a:pathLst>
                <a:path w="286199" h="1293219">
                  <a:moveTo>
                    <a:pt x="286199" y="1287518"/>
                  </a:moveTo>
                  <a:lnTo>
                    <a:pt x="279417" y="1226208"/>
                  </a:lnTo>
                  <a:lnTo>
                    <a:pt x="272634" y="1164897"/>
                  </a:lnTo>
                  <a:lnTo>
                    <a:pt x="265852" y="1103587"/>
                  </a:lnTo>
                  <a:lnTo>
                    <a:pt x="259069" y="1042276"/>
                  </a:lnTo>
                  <a:lnTo>
                    <a:pt x="252287" y="980966"/>
                  </a:lnTo>
                  <a:lnTo>
                    <a:pt x="245505" y="919656"/>
                  </a:lnTo>
                  <a:lnTo>
                    <a:pt x="238722" y="858345"/>
                  </a:lnTo>
                  <a:lnTo>
                    <a:pt x="231940" y="797035"/>
                  </a:lnTo>
                  <a:lnTo>
                    <a:pt x="225157" y="735724"/>
                  </a:lnTo>
                  <a:lnTo>
                    <a:pt x="218375" y="674414"/>
                  </a:lnTo>
                  <a:lnTo>
                    <a:pt x="211592" y="613104"/>
                  </a:lnTo>
                  <a:lnTo>
                    <a:pt x="204810" y="551793"/>
                  </a:lnTo>
                  <a:lnTo>
                    <a:pt x="198027" y="490483"/>
                  </a:lnTo>
                  <a:lnTo>
                    <a:pt x="191245" y="429172"/>
                  </a:lnTo>
                  <a:lnTo>
                    <a:pt x="184463" y="367862"/>
                  </a:lnTo>
                  <a:lnTo>
                    <a:pt x="177680" y="306552"/>
                  </a:lnTo>
                  <a:lnTo>
                    <a:pt x="170898" y="245241"/>
                  </a:lnTo>
                  <a:lnTo>
                    <a:pt x="164115" y="183931"/>
                  </a:lnTo>
                  <a:lnTo>
                    <a:pt x="157333" y="122620"/>
                  </a:lnTo>
                  <a:lnTo>
                    <a:pt x="150550" y="61310"/>
                  </a:lnTo>
                  <a:lnTo>
                    <a:pt x="143768" y="0"/>
                  </a:lnTo>
                  <a:lnTo>
                    <a:pt x="71655" y="9499"/>
                  </a:lnTo>
                  <a:lnTo>
                    <a:pt x="0" y="21989"/>
                  </a:lnTo>
                  <a:lnTo>
                    <a:pt x="11853" y="82523"/>
                  </a:lnTo>
                  <a:lnTo>
                    <a:pt x="23707" y="143058"/>
                  </a:lnTo>
                  <a:lnTo>
                    <a:pt x="35560" y="203593"/>
                  </a:lnTo>
                  <a:lnTo>
                    <a:pt x="47414" y="264128"/>
                  </a:lnTo>
                  <a:lnTo>
                    <a:pt x="59268" y="324663"/>
                  </a:lnTo>
                  <a:lnTo>
                    <a:pt x="71121" y="385197"/>
                  </a:lnTo>
                  <a:lnTo>
                    <a:pt x="82975" y="445732"/>
                  </a:lnTo>
                  <a:lnTo>
                    <a:pt x="94829" y="506267"/>
                  </a:lnTo>
                  <a:lnTo>
                    <a:pt x="106682" y="566802"/>
                  </a:lnTo>
                  <a:lnTo>
                    <a:pt x="118536" y="627336"/>
                  </a:lnTo>
                  <a:lnTo>
                    <a:pt x="130390" y="687871"/>
                  </a:lnTo>
                  <a:lnTo>
                    <a:pt x="142243" y="748406"/>
                  </a:lnTo>
                  <a:lnTo>
                    <a:pt x="154097" y="808941"/>
                  </a:lnTo>
                  <a:lnTo>
                    <a:pt x="165950" y="869475"/>
                  </a:lnTo>
                  <a:lnTo>
                    <a:pt x="177804" y="930010"/>
                  </a:lnTo>
                  <a:lnTo>
                    <a:pt x="189658" y="990545"/>
                  </a:lnTo>
                  <a:lnTo>
                    <a:pt x="201511" y="1051080"/>
                  </a:lnTo>
                  <a:lnTo>
                    <a:pt x="213365" y="1111615"/>
                  </a:lnTo>
                  <a:lnTo>
                    <a:pt x="225219" y="1172149"/>
                  </a:lnTo>
                  <a:lnTo>
                    <a:pt x="237072" y="1232684"/>
                  </a:lnTo>
                  <a:lnTo>
                    <a:pt x="248926" y="129321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3" name="pg13"/>
            <p:cNvSpPr/>
            <p:nvPr/>
          </p:nvSpPr>
          <p:spPr>
            <a:xfrm>
              <a:off x="2267979" y="2201210"/>
              <a:ext cx="164930" cy="1294936"/>
            </a:xfrm>
            <a:custGeom>
              <a:avLst/>
              <a:pathLst>
                <a:path w="164930" h="1294936">
                  <a:moveTo>
                    <a:pt x="164930" y="1293013"/>
                  </a:moveTo>
                  <a:lnTo>
                    <a:pt x="161209" y="1231441"/>
                  </a:lnTo>
                  <a:lnTo>
                    <a:pt x="157488" y="1169869"/>
                  </a:lnTo>
                  <a:lnTo>
                    <a:pt x="153767" y="1108297"/>
                  </a:lnTo>
                  <a:lnTo>
                    <a:pt x="150045" y="1046725"/>
                  </a:lnTo>
                  <a:lnTo>
                    <a:pt x="146324" y="985153"/>
                  </a:lnTo>
                  <a:lnTo>
                    <a:pt x="142603" y="923580"/>
                  </a:lnTo>
                  <a:lnTo>
                    <a:pt x="138882" y="862008"/>
                  </a:lnTo>
                  <a:lnTo>
                    <a:pt x="135160" y="800436"/>
                  </a:lnTo>
                  <a:lnTo>
                    <a:pt x="131439" y="738864"/>
                  </a:lnTo>
                  <a:lnTo>
                    <a:pt x="127718" y="677292"/>
                  </a:lnTo>
                  <a:lnTo>
                    <a:pt x="123997" y="615720"/>
                  </a:lnTo>
                  <a:lnTo>
                    <a:pt x="120275" y="554148"/>
                  </a:lnTo>
                  <a:lnTo>
                    <a:pt x="116554" y="492576"/>
                  </a:lnTo>
                  <a:lnTo>
                    <a:pt x="112833" y="431004"/>
                  </a:lnTo>
                  <a:lnTo>
                    <a:pt x="109112" y="369432"/>
                  </a:lnTo>
                  <a:lnTo>
                    <a:pt x="105390" y="307860"/>
                  </a:lnTo>
                  <a:lnTo>
                    <a:pt x="101669" y="246288"/>
                  </a:lnTo>
                  <a:lnTo>
                    <a:pt x="97948" y="184716"/>
                  </a:lnTo>
                  <a:lnTo>
                    <a:pt x="94226" y="123144"/>
                  </a:lnTo>
                  <a:lnTo>
                    <a:pt x="90505" y="61572"/>
                  </a:lnTo>
                  <a:lnTo>
                    <a:pt x="86784" y="0"/>
                  </a:lnTo>
                  <a:lnTo>
                    <a:pt x="0" y="7418"/>
                  </a:lnTo>
                  <a:lnTo>
                    <a:pt x="6782" y="68728"/>
                  </a:lnTo>
                  <a:lnTo>
                    <a:pt x="13564" y="130038"/>
                  </a:lnTo>
                  <a:lnTo>
                    <a:pt x="20347" y="191349"/>
                  </a:lnTo>
                  <a:lnTo>
                    <a:pt x="27129" y="252659"/>
                  </a:lnTo>
                  <a:lnTo>
                    <a:pt x="33912" y="313970"/>
                  </a:lnTo>
                  <a:lnTo>
                    <a:pt x="40694" y="375280"/>
                  </a:lnTo>
                  <a:lnTo>
                    <a:pt x="47477" y="436590"/>
                  </a:lnTo>
                  <a:lnTo>
                    <a:pt x="54259" y="497901"/>
                  </a:lnTo>
                  <a:lnTo>
                    <a:pt x="61041" y="559211"/>
                  </a:lnTo>
                  <a:lnTo>
                    <a:pt x="67824" y="620522"/>
                  </a:lnTo>
                  <a:lnTo>
                    <a:pt x="74606" y="681832"/>
                  </a:lnTo>
                  <a:lnTo>
                    <a:pt x="81389" y="743142"/>
                  </a:lnTo>
                  <a:lnTo>
                    <a:pt x="88171" y="804453"/>
                  </a:lnTo>
                  <a:lnTo>
                    <a:pt x="94954" y="865763"/>
                  </a:lnTo>
                  <a:lnTo>
                    <a:pt x="101736" y="927074"/>
                  </a:lnTo>
                  <a:lnTo>
                    <a:pt x="108519" y="988384"/>
                  </a:lnTo>
                  <a:lnTo>
                    <a:pt x="115301" y="1049694"/>
                  </a:lnTo>
                  <a:lnTo>
                    <a:pt x="122083" y="1111005"/>
                  </a:lnTo>
                  <a:lnTo>
                    <a:pt x="128866" y="1172315"/>
                  </a:lnTo>
                  <a:lnTo>
                    <a:pt x="135648" y="1233626"/>
                  </a:lnTo>
                  <a:lnTo>
                    <a:pt x="142431" y="129493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4" name="pg14"/>
            <p:cNvSpPr/>
            <p:nvPr/>
          </p:nvSpPr>
          <p:spPr>
            <a:xfrm>
              <a:off x="2354763" y="2199546"/>
              <a:ext cx="86591" cy="1294677"/>
            </a:xfrm>
            <a:custGeom>
              <a:avLst/>
              <a:pathLst>
                <a:path w="86591" h="1294677">
                  <a:moveTo>
                    <a:pt x="86591" y="1294245"/>
                  </a:moveTo>
                  <a:lnTo>
                    <a:pt x="84019" y="1232615"/>
                  </a:lnTo>
                  <a:lnTo>
                    <a:pt x="81447" y="1170984"/>
                  </a:lnTo>
                  <a:lnTo>
                    <a:pt x="78875" y="1109353"/>
                  </a:lnTo>
                  <a:lnTo>
                    <a:pt x="76302" y="1047722"/>
                  </a:lnTo>
                  <a:lnTo>
                    <a:pt x="73730" y="986092"/>
                  </a:lnTo>
                  <a:lnTo>
                    <a:pt x="71158" y="924461"/>
                  </a:lnTo>
                  <a:lnTo>
                    <a:pt x="68586" y="862830"/>
                  </a:lnTo>
                  <a:lnTo>
                    <a:pt x="66014" y="801199"/>
                  </a:lnTo>
                  <a:lnTo>
                    <a:pt x="63441" y="739569"/>
                  </a:lnTo>
                  <a:lnTo>
                    <a:pt x="60869" y="677938"/>
                  </a:lnTo>
                  <a:lnTo>
                    <a:pt x="58297" y="616307"/>
                  </a:lnTo>
                  <a:lnTo>
                    <a:pt x="55725" y="554676"/>
                  </a:lnTo>
                  <a:lnTo>
                    <a:pt x="53152" y="493046"/>
                  </a:lnTo>
                  <a:lnTo>
                    <a:pt x="50580" y="431415"/>
                  </a:lnTo>
                  <a:lnTo>
                    <a:pt x="48008" y="369784"/>
                  </a:lnTo>
                  <a:lnTo>
                    <a:pt x="45436" y="308153"/>
                  </a:lnTo>
                  <a:lnTo>
                    <a:pt x="42864" y="246523"/>
                  </a:lnTo>
                  <a:lnTo>
                    <a:pt x="40291" y="184892"/>
                  </a:lnTo>
                  <a:lnTo>
                    <a:pt x="37719" y="123261"/>
                  </a:lnTo>
                  <a:lnTo>
                    <a:pt x="35147" y="61630"/>
                  </a:lnTo>
                  <a:lnTo>
                    <a:pt x="32575" y="0"/>
                  </a:lnTo>
                  <a:lnTo>
                    <a:pt x="0" y="1664"/>
                  </a:lnTo>
                  <a:lnTo>
                    <a:pt x="3721" y="63236"/>
                  </a:lnTo>
                  <a:lnTo>
                    <a:pt x="7442" y="124808"/>
                  </a:lnTo>
                  <a:lnTo>
                    <a:pt x="11163" y="186380"/>
                  </a:lnTo>
                  <a:lnTo>
                    <a:pt x="14885" y="247952"/>
                  </a:lnTo>
                  <a:lnTo>
                    <a:pt x="18606" y="309524"/>
                  </a:lnTo>
                  <a:lnTo>
                    <a:pt x="22327" y="371096"/>
                  </a:lnTo>
                  <a:lnTo>
                    <a:pt x="26048" y="432668"/>
                  </a:lnTo>
                  <a:lnTo>
                    <a:pt x="29770" y="494240"/>
                  </a:lnTo>
                  <a:lnTo>
                    <a:pt x="33491" y="555812"/>
                  </a:lnTo>
                  <a:lnTo>
                    <a:pt x="37212" y="617384"/>
                  </a:lnTo>
                  <a:lnTo>
                    <a:pt x="40933" y="678956"/>
                  </a:lnTo>
                  <a:lnTo>
                    <a:pt x="44655" y="740528"/>
                  </a:lnTo>
                  <a:lnTo>
                    <a:pt x="48376" y="802100"/>
                  </a:lnTo>
                  <a:lnTo>
                    <a:pt x="52097" y="863672"/>
                  </a:lnTo>
                  <a:lnTo>
                    <a:pt x="55818" y="925245"/>
                  </a:lnTo>
                  <a:lnTo>
                    <a:pt x="59540" y="986817"/>
                  </a:lnTo>
                  <a:lnTo>
                    <a:pt x="63261" y="1048389"/>
                  </a:lnTo>
                  <a:lnTo>
                    <a:pt x="66982" y="1109961"/>
                  </a:lnTo>
                  <a:lnTo>
                    <a:pt x="70703" y="1171533"/>
                  </a:lnTo>
                  <a:lnTo>
                    <a:pt x="74425" y="1233105"/>
                  </a:lnTo>
                  <a:lnTo>
                    <a:pt x="78146" y="129467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5" name="pg15"/>
            <p:cNvSpPr/>
            <p:nvPr/>
          </p:nvSpPr>
          <p:spPr>
            <a:xfrm>
              <a:off x="2387338" y="2198528"/>
              <a:ext cx="62048" cy="1295264"/>
            </a:xfrm>
            <a:custGeom>
              <a:avLst/>
              <a:pathLst>
                <a:path w="62048" h="1295264">
                  <a:moveTo>
                    <a:pt x="62048" y="1295000"/>
                  </a:moveTo>
                  <a:lnTo>
                    <a:pt x="60569" y="1233333"/>
                  </a:lnTo>
                  <a:lnTo>
                    <a:pt x="59089" y="1171666"/>
                  </a:lnTo>
                  <a:lnTo>
                    <a:pt x="57610" y="1110000"/>
                  </a:lnTo>
                  <a:lnTo>
                    <a:pt x="56130" y="1048333"/>
                  </a:lnTo>
                  <a:lnTo>
                    <a:pt x="54651" y="986666"/>
                  </a:lnTo>
                  <a:lnTo>
                    <a:pt x="53171" y="925000"/>
                  </a:lnTo>
                  <a:lnTo>
                    <a:pt x="51692" y="863333"/>
                  </a:lnTo>
                  <a:lnTo>
                    <a:pt x="50212" y="801666"/>
                  </a:lnTo>
                  <a:lnTo>
                    <a:pt x="48733" y="740000"/>
                  </a:lnTo>
                  <a:lnTo>
                    <a:pt x="47253" y="678333"/>
                  </a:lnTo>
                  <a:lnTo>
                    <a:pt x="45774" y="616666"/>
                  </a:lnTo>
                  <a:lnTo>
                    <a:pt x="44294" y="555000"/>
                  </a:lnTo>
                  <a:lnTo>
                    <a:pt x="42815" y="493333"/>
                  </a:lnTo>
                  <a:lnTo>
                    <a:pt x="41335" y="431666"/>
                  </a:lnTo>
                  <a:lnTo>
                    <a:pt x="39856" y="370000"/>
                  </a:lnTo>
                  <a:lnTo>
                    <a:pt x="38377" y="308333"/>
                  </a:lnTo>
                  <a:lnTo>
                    <a:pt x="36897" y="246666"/>
                  </a:lnTo>
                  <a:lnTo>
                    <a:pt x="35418" y="185000"/>
                  </a:lnTo>
                  <a:lnTo>
                    <a:pt x="33938" y="123333"/>
                  </a:lnTo>
                  <a:lnTo>
                    <a:pt x="32459" y="61666"/>
                  </a:lnTo>
                  <a:lnTo>
                    <a:pt x="30979" y="0"/>
                  </a:lnTo>
                  <a:lnTo>
                    <a:pt x="0" y="1018"/>
                  </a:lnTo>
                  <a:lnTo>
                    <a:pt x="2572" y="62648"/>
                  </a:lnTo>
                  <a:lnTo>
                    <a:pt x="5144" y="124279"/>
                  </a:lnTo>
                  <a:lnTo>
                    <a:pt x="7716" y="185910"/>
                  </a:lnTo>
                  <a:lnTo>
                    <a:pt x="10288" y="247541"/>
                  </a:lnTo>
                  <a:lnTo>
                    <a:pt x="12861" y="309171"/>
                  </a:lnTo>
                  <a:lnTo>
                    <a:pt x="15433" y="370802"/>
                  </a:lnTo>
                  <a:lnTo>
                    <a:pt x="18005" y="432433"/>
                  </a:lnTo>
                  <a:lnTo>
                    <a:pt x="20577" y="494064"/>
                  </a:lnTo>
                  <a:lnTo>
                    <a:pt x="23150" y="555694"/>
                  </a:lnTo>
                  <a:lnTo>
                    <a:pt x="25722" y="617325"/>
                  </a:lnTo>
                  <a:lnTo>
                    <a:pt x="28294" y="678956"/>
                  </a:lnTo>
                  <a:lnTo>
                    <a:pt x="30866" y="740587"/>
                  </a:lnTo>
                  <a:lnTo>
                    <a:pt x="33438" y="802217"/>
                  </a:lnTo>
                  <a:lnTo>
                    <a:pt x="36011" y="863848"/>
                  </a:lnTo>
                  <a:lnTo>
                    <a:pt x="38583" y="925479"/>
                  </a:lnTo>
                  <a:lnTo>
                    <a:pt x="41155" y="987110"/>
                  </a:lnTo>
                  <a:lnTo>
                    <a:pt x="43727" y="1048740"/>
                  </a:lnTo>
                  <a:lnTo>
                    <a:pt x="46300" y="1110371"/>
                  </a:lnTo>
                  <a:lnTo>
                    <a:pt x="48872" y="1172002"/>
                  </a:lnTo>
                  <a:lnTo>
                    <a:pt x="51444" y="1233633"/>
                  </a:lnTo>
                  <a:lnTo>
                    <a:pt x="54016" y="129526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6" name="pg16"/>
            <p:cNvSpPr/>
            <p:nvPr/>
          </p:nvSpPr>
          <p:spPr>
            <a:xfrm>
              <a:off x="2418318" y="2198264"/>
              <a:ext cx="34460" cy="1295264"/>
            </a:xfrm>
            <a:custGeom>
              <a:avLst/>
              <a:pathLst>
                <a:path w="34460" h="1295264">
                  <a:moveTo>
                    <a:pt x="34460" y="1295196"/>
                  </a:moveTo>
                  <a:lnTo>
                    <a:pt x="33441" y="1233520"/>
                  </a:lnTo>
                  <a:lnTo>
                    <a:pt x="32423" y="1171844"/>
                  </a:lnTo>
                  <a:lnTo>
                    <a:pt x="31405" y="1110168"/>
                  </a:lnTo>
                  <a:lnTo>
                    <a:pt x="30387" y="1048492"/>
                  </a:lnTo>
                  <a:lnTo>
                    <a:pt x="29369" y="986816"/>
                  </a:lnTo>
                  <a:lnTo>
                    <a:pt x="28351" y="925140"/>
                  </a:lnTo>
                  <a:lnTo>
                    <a:pt x="27333" y="863464"/>
                  </a:lnTo>
                  <a:lnTo>
                    <a:pt x="26315" y="801788"/>
                  </a:lnTo>
                  <a:lnTo>
                    <a:pt x="25297" y="740112"/>
                  </a:lnTo>
                  <a:lnTo>
                    <a:pt x="24279" y="678436"/>
                  </a:lnTo>
                  <a:lnTo>
                    <a:pt x="23261" y="616760"/>
                  </a:lnTo>
                  <a:lnTo>
                    <a:pt x="22243" y="555084"/>
                  </a:lnTo>
                  <a:lnTo>
                    <a:pt x="21225" y="493408"/>
                  </a:lnTo>
                  <a:lnTo>
                    <a:pt x="20206" y="431732"/>
                  </a:lnTo>
                  <a:lnTo>
                    <a:pt x="19188" y="370056"/>
                  </a:lnTo>
                  <a:lnTo>
                    <a:pt x="18170" y="308380"/>
                  </a:lnTo>
                  <a:lnTo>
                    <a:pt x="17152" y="246704"/>
                  </a:lnTo>
                  <a:lnTo>
                    <a:pt x="16134" y="185028"/>
                  </a:lnTo>
                  <a:lnTo>
                    <a:pt x="15116" y="123352"/>
                  </a:lnTo>
                  <a:lnTo>
                    <a:pt x="14098" y="61676"/>
                  </a:lnTo>
                  <a:lnTo>
                    <a:pt x="13080" y="0"/>
                  </a:lnTo>
                  <a:lnTo>
                    <a:pt x="0" y="264"/>
                  </a:lnTo>
                  <a:lnTo>
                    <a:pt x="1479" y="61931"/>
                  </a:lnTo>
                  <a:lnTo>
                    <a:pt x="2958" y="123598"/>
                  </a:lnTo>
                  <a:lnTo>
                    <a:pt x="4438" y="185264"/>
                  </a:lnTo>
                  <a:lnTo>
                    <a:pt x="5917" y="246931"/>
                  </a:lnTo>
                  <a:lnTo>
                    <a:pt x="7397" y="308598"/>
                  </a:lnTo>
                  <a:lnTo>
                    <a:pt x="8876" y="370264"/>
                  </a:lnTo>
                  <a:lnTo>
                    <a:pt x="10356" y="431931"/>
                  </a:lnTo>
                  <a:lnTo>
                    <a:pt x="11835" y="493598"/>
                  </a:lnTo>
                  <a:lnTo>
                    <a:pt x="13315" y="555264"/>
                  </a:lnTo>
                  <a:lnTo>
                    <a:pt x="14794" y="616931"/>
                  </a:lnTo>
                  <a:lnTo>
                    <a:pt x="16274" y="678598"/>
                  </a:lnTo>
                  <a:lnTo>
                    <a:pt x="17753" y="740264"/>
                  </a:lnTo>
                  <a:lnTo>
                    <a:pt x="19233" y="801931"/>
                  </a:lnTo>
                  <a:lnTo>
                    <a:pt x="20712" y="863598"/>
                  </a:lnTo>
                  <a:lnTo>
                    <a:pt x="22192" y="925264"/>
                  </a:lnTo>
                  <a:lnTo>
                    <a:pt x="23671" y="986931"/>
                  </a:lnTo>
                  <a:lnTo>
                    <a:pt x="25150" y="1048598"/>
                  </a:lnTo>
                  <a:lnTo>
                    <a:pt x="26630" y="1110264"/>
                  </a:lnTo>
                  <a:lnTo>
                    <a:pt x="28109" y="1171931"/>
                  </a:lnTo>
                  <a:lnTo>
                    <a:pt x="29589" y="1233598"/>
                  </a:lnTo>
                  <a:lnTo>
                    <a:pt x="31068" y="129526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7" name="pg17"/>
            <p:cNvSpPr/>
            <p:nvPr/>
          </p:nvSpPr>
          <p:spPr>
            <a:xfrm>
              <a:off x="2431398" y="2198105"/>
              <a:ext cx="24530" cy="1295354"/>
            </a:xfrm>
            <a:custGeom>
              <a:avLst/>
              <a:pathLst>
                <a:path w="24530" h="1295354">
                  <a:moveTo>
                    <a:pt x="24530" y="1295313"/>
                  </a:moveTo>
                  <a:lnTo>
                    <a:pt x="23940" y="1233631"/>
                  </a:lnTo>
                  <a:lnTo>
                    <a:pt x="23351" y="1171950"/>
                  </a:lnTo>
                  <a:lnTo>
                    <a:pt x="22761" y="1110268"/>
                  </a:lnTo>
                  <a:lnTo>
                    <a:pt x="22172" y="1048587"/>
                  </a:lnTo>
                  <a:lnTo>
                    <a:pt x="21582" y="986905"/>
                  </a:lnTo>
                  <a:lnTo>
                    <a:pt x="20993" y="925223"/>
                  </a:lnTo>
                  <a:lnTo>
                    <a:pt x="20404" y="863542"/>
                  </a:lnTo>
                  <a:lnTo>
                    <a:pt x="19814" y="801860"/>
                  </a:lnTo>
                  <a:lnTo>
                    <a:pt x="19225" y="740179"/>
                  </a:lnTo>
                  <a:lnTo>
                    <a:pt x="18635" y="678497"/>
                  </a:lnTo>
                  <a:lnTo>
                    <a:pt x="18046" y="616815"/>
                  </a:lnTo>
                  <a:lnTo>
                    <a:pt x="17456" y="555134"/>
                  </a:lnTo>
                  <a:lnTo>
                    <a:pt x="16867" y="493452"/>
                  </a:lnTo>
                  <a:lnTo>
                    <a:pt x="16277" y="431771"/>
                  </a:lnTo>
                  <a:lnTo>
                    <a:pt x="15688" y="370089"/>
                  </a:lnTo>
                  <a:lnTo>
                    <a:pt x="15099" y="308407"/>
                  </a:lnTo>
                  <a:lnTo>
                    <a:pt x="14509" y="246726"/>
                  </a:lnTo>
                  <a:lnTo>
                    <a:pt x="13920" y="185044"/>
                  </a:lnTo>
                  <a:lnTo>
                    <a:pt x="13330" y="123363"/>
                  </a:lnTo>
                  <a:lnTo>
                    <a:pt x="12741" y="61681"/>
                  </a:lnTo>
                  <a:lnTo>
                    <a:pt x="12151" y="0"/>
                  </a:lnTo>
                  <a:lnTo>
                    <a:pt x="0" y="158"/>
                  </a:lnTo>
                  <a:lnTo>
                    <a:pt x="1018" y="61834"/>
                  </a:lnTo>
                  <a:lnTo>
                    <a:pt x="2036" y="123510"/>
                  </a:lnTo>
                  <a:lnTo>
                    <a:pt x="3054" y="185186"/>
                  </a:lnTo>
                  <a:lnTo>
                    <a:pt x="4072" y="246862"/>
                  </a:lnTo>
                  <a:lnTo>
                    <a:pt x="5090" y="308538"/>
                  </a:lnTo>
                  <a:lnTo>
                    <a:pt x="6108" y="370214"/>
                  </a:lnTo>
                  <a:lnTo>
                    <a:pt x="7126" y="431890"/>
                  </a:lnTo>
                  <a:lnTo>
                    <a:pt x="8144" y="493566"/>
                  </a:lnTo>
                  <a:lnTo>
                    <a:pt x="9162" y="555242"/>
                  </a:lnTo>
                  <a:lnTo>
                    <a:pt x="10180" y="616918"/>
                  </a:lnTo>
                  <a:lnTo>
                    <a:pt x="11198" y="678594"/>
                  </a:lnTo>
                  <a:lnTo>
                    <a:pt x="12216" y="740270"/>
                  </a:lnTo>
                  <a:lnTo>
                    <a:pt x="13235" y="801946"/>
                  </a:lnTo>
                  <a:lnTo>
                    <a:pt x="14253" y="863622"/>
                  </a:lnTo>
                  <a:lnTo>
                    <a:pt x="15271" y="925298"/>
                  </a:lnTo>
                  <a:lnTo>
                    <a:pt x="16289" y="986974"/>
                  </a:lnTo>
                  <a:lnTo>
                    <a:pt x="17307" y="1048650"/>
                  </a:lnTo>
                  <a:lnTo>
                    <a:pt x="18325" y="1110326"/>
                  </a:lnTo>
                  <a:lnTo>
                    <a:pt x="19343" y="1172002"/>
                  </a:lnTo>
                  <a:lnTo>
                    <a:pt x="20361" y="1233678"/>
                  </a:lnTo>
                  <a:lnTo>
                    <a:pt x="21379" y="129535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8" name="pg18"/>
            <p:cNvSpPr/>
            <p:nvPr/>
          </p:nvSpPr>
          <p:spPr>
            <a:xfrm>
              <a:off x="2443550" y="2198054"/>
              <a:ext cx="14092" cy="1295364"/>
            </a:xfrm>
            <a:custGeom>
              <a:avLst/>
              <a:pathLst>
                <a:path w="14092" h="1295364">
                  <a:moveTo>
                    <a:pt x="14092" y="1295351"/>
                  </a:moveTo>
                  <a:lnTo>
                    <a:pt x="13736" y="1233667"/>
                  </a:lnTo>
                  <a:lnTo>
                    <a:pt x="13379" y="1171984"/>
                  </a:lnTo>
                  <a:lnTo>
                    <a:pt x="13023" y="1110300"/>
                  </a:lnTo>
                  <a:lnTo>
                    <a:pt x="12667" y="1048617"/>
                  </a:lnTo>
                  <a:lnTo>
                    <a:pt x="12311" y="986934"/>
                  </a:lnTo>
                  <a:lnTo>
                    <a:pt x="11954" y="925250"/>
                  </a:lnTo>
                  <a:lnTo>
                    <a:pt x="11598" y="863567"/>
                  </a:lnTo>
                  <a:lnTo>
                    <a:pt x="11242" y="801884"/>
                  </a:lnTo>
                  <a:lnTo>
                    <a:pt x="10886" y="740200"/>
                  </a:lnTo>
                  <a:lnTo>
                    <a:pt x="10529" y="678517"/>
                  </a:lnTo>
                  <a:lnTo>
                    <a:pt x="10173" y="616833"/>
                  </a:lnTo>
                  <a:lnTo>
                    <a:pt x="9817" y="555150"/>
                  </a:lnTo>
                  <a:lnTo>
                    <a:pt x="9461" y="493467"/>
                  </a:lnTo>
                  <a:lnTo>
                    <a:pt x="9104" y="431783"/>
                  </a:lnTo>
                  <a:lnTo>
                    <a:pt x="8748" y="370100"/>
                  </a:lnTo>
                  <a:lnTo>
                    <a:pt x="8392" y="308416"/>
                  </a:lnTo>
                  <a:lnTo>
                    <a:pt x="8036" y="246733"/>
                  </a:lnTo>
                  <a:lnTo>
                    <a:pt x="7679" y="185050"/>
                  </a:lnTo>
                  <a:lnTo>
                    <a:pt x="7323" y="123366"/>
                  </a:lnTo>
                  <a:lnTo>
                    <a:pt x="6967" y="61683"/>
                  </a:lnTo>
                  <a:lnTo>
                    <a:pt x="6611" y="0"/>
                  </a:lnTo>
                  <a:lnTo>
                    <a:pt x="0" y="50"/>
                  </a:lnTo>
                  <a:lnTo>
                    <a:pt x="589" y="61732"/>
                  </a:lnTo>
                  <a:lnTo>
                    <a:pt x="1178" y="123413"/>
                  </a:lnTo>
                  <a:lnTo>
                    <a:pt x="1768" y="185095"/>
                  </a:lnTo>
                  <a:lnTo>
                    <a:pt x="2357" y="246777"/>
                  </a:lnTo>
                  <a:lnTo>
                    <a:pt x="2947" y="308458"/>
                  </a:lnTo>
                  <a:lnTo>
                    <a:pt x="3536" y="370140"/>
                  </a:lnTo>
                  <a:lnTo>
                    <a:pt x="4126" y="431821"/>
                  </a:lnTo>
                  <a:lnTo>
                    <a:pt x="4715" y="493503"/>
                  </a:lnTo>
                  <a:lnTo>
                    <a:pt x="5305" y="555185"/>
                  </a:lnTo>
                  <a:lnTo>
                    <a:pt x="5894" y="616866"/>
                  </a:lnTo>
                  <a:lnTo>
                    <a:pt x="6483" y="678548"/>
                  </a:lnTo>
                  <a:lnTo>
                    <a:pt x="7073" y="740229"/>
                  </a:lnTo>
                  <a:lnTo>
                    <a:pt x="7662" y="801911"/>
                  </a:lnTo>
                  <a:lnTo>
                    <a:pt x="8252" y="863593"/>
                  </a:lnTo>
                  <a:lnTo>
                    <a:pt x="8841" y="925274"/>
                  </a:lnTo>
                  <a:lnTo>
                    <a:pt x="9431" y="986956"/>
                  </a:lnTo>
                  <a:lnTo>
                    <a:pt x="10020" y="1048637"/>
                  </a:lnTo>
                  <a:lnTo>
                    <a:pt x="10610" y="1110319"/>
                  </a:lnTo>
                  <a:lnTo>
                    <a:pt x="11199" y="1172001"/>
                  </a:lnTo>
                  <a:lnTo>
                    <a:pt x="11788" y="1233682"/>
                  </a:lnTo>
                  <a:lnTo>
                    <a:pt x="12378" y="129536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9" name="pg19"/>
            <p:cNvSpPr/>
            <p:nvPr/>
          </p:nvSpPr>
          <p:spPr>
            <a:xfrm>
              <a:off x="2450161" y="2198032"/>
              <a:ext cx="8878" cy="1295373"/>
            </a:xfrm>
            <a:custGeom>
              <a:avLst/>
              <a:pathLst>
                <a:path w="8878" h="1295373">
                  <a:moveTo>
                    <a:pt x="8878" y="1295368"/>
                  </a:moveTo>
                  <a:lnTo>
                    <a:pt x="8712" y="1233683"/>
                  </a:lnTo>
                  <a:lnTo>
                    <a:pt x="8545" y="1171999"/>
                  </a:lnTo>
                  <a:lnTo>
                    <a:pt x="8379" y="1110315"/>
                  </a:lnTo>
                  <a:lnTo>
                    <a:pt x="8213" y="1048631"/>
                  </a:lnTo>
                  <a:lnTo>
                    <a:pt x="8047" y="986947"/>
                  </a:lnTo>
                  <a:lnTo>
                    <a:pt x="7881" y="925262"/>
                  </a:lnTo>
                  <a:lnTo>
                    <a:pt x="7715" y="863578"/>
                  </a:lnTo>
                  <a:lnTo>
                    <a:pt x="7548" y="801894"/>
                  </a:lnTo>
                  <a:lnTo>
                    <a:pt x="7382" y="740210"/>
                  </a:lnTo>
                  <a:lnTo>
                    <a:pt x="7216" y="678526"/>
                  </a:lnTo>
                  <a:lnTo>
                    <a:pt x="7050" y="616841"/>
                  </a:lnTo>
                  <a:lnTo>
                    <a:pt x="6884" y="555157"/>
                  </a:lnTo>
                  <a:lnTo>
                    <a:pt x="6718" y="493473"/>
                  </a:lnTo>
                  <a:lnTo>
                    <a:pt x="6551" y="431789"/>
                  </a:lnTo>
                  <a:lnTo>
                    <a:pt x="6385" y="370105"/>
                  </a:lnTo>
                  <a:lnTo>
                    <a:pt x="6219" y="308420"/>
                  </a:lnTo>
                  <a:lnTo>
                    <a:pt x="6053" y="246736"/>
                  </a:lnTo>
                  <a:lnTo>
                    <a:pt x="5887" y="185052"/>
                  </a:lnTo>
                  <a:lnTo>
                    <a:pt x="5721" y="123368"/>
                  </a:lnTo>
                  <a:lnTo>
                    <a:pt x="5554" y="61684"/>
                  </a:lnTo>
                  <a:lnTo>
                    <a:pt x="5388" y="0"/>
                  </a:lnTo>
                  <a:lnTo>
                    <a:pt x="0" y="22"/>
                  </a:lnTo>
                  <a:lnTo>
                    <a:pt x="356" y="61706"/>
                  </a:lnTo>
                  <a:lnTo>
                    <a:pt x="712" y="123389"/>
                  </a:lnTo>
                  <a:lnTo>
                    <a:pt x="1068" y="185072"/>
                  </a:lnTo>
                  <a:lnTo>
                    <a:pt x="1424" y="246756"/>
                  </a:lnTo>
                  <a:lnTo>
                    <a:pt x="1781" y="308439"/>
                  </a:lnTo>
                  <a:lnTo>
                    <a:pt x="2137" y="370123"/>
                  </a:lnTo>
                  <a:lnTo>
                    <a:pt x="2493" y="431806"/>
                  </a:lnTo>
                  <a:lnTo>
                    <a:pt x="2849" y="493489"/>
                  </a:lnTo>
                  <a:lnTo>
                    <a:pt x="3206" y="555173"/>
                  </a:lnTo>
                  <a:lnTo>
                    <a:pt x="3562" y="616856"/>
                  </a:lnTo>
                  <a:lnTo>
                    <a:pt x="3918" y="678540"/>
                  </a:lnTo>
                  <a:lnTo>
                    <a:pt x="4274" y="740223"/>
                  </a:lnTo>
                  <a:lnTo>
                    <a:pt x="4631" y="801906"/>
                  </a:lnTo>
                  <a:lnTo>
                    <a:pt x="4987" y="863590"/>
                  </a:lnTo>
                  <a:lnTo>
                    <a:pt x="5343" y="925273"/>
                  </a:lnTo>
                  <a:lnTo>
                    <a:pt x="5699" y="986957"/>
                  </a:lnTo>
                  <a:lnTo>
                    <a:pt x="6056" y="1048640"/>
                  </a:lnTo>
                  <a:lnTo>
                    <a:pt x="6412" y="1110323"/>
                  </a:lnTo>
                  <a:lnTo>
                    <a:pt x="6768" y="1172007"/>
                  </a:lnTo>
                  <a:lnTo>
                    <a:pt x="7124" y="1233690"/>
                  </a:lnTo>
                  <a:lnTo>
                    <a:pt x="7481" y="129537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0" name="pg20"/>
            <p:cNvSpPr/>
            <p:nvPr/>
          </p:nvSpPr>
          <p:spPr>
            <a:xfrm>
              <a:off x="2455550" y="2198028"/>
              <a:ext cx="3954" cy="1295371"/>
            </a:xfrm>
            <a:custGeom>
              <a:avLst/>
              <a:pathLst>
                <a:path w="3954" h="1295371">
                  <a:moveTo>
                    <a:pt x="3954" y="1295370"/>
                  </a:moveTo>
                  <a:lnTo>
                    <a:pt x="3851" y="1233686"/>
                  </a:lnTo>
                  <a:lnTo>
                    <a:pt x="3748" y="1172002"/>
                  </a:lnTo>
                  <a:lnTo>
                    <a:pt x="3646" y="1110317"/>
                  </a:lnTo>
                  <a:lnTo>
                    <a:pt x="3543" y="1048633"/>
                  </a:lnTo>
                  <a:lnTo>
                    <a:pt x="3440" y="986949"/>
                  </a:lnTo>
                  <a:lnTo>
                    <a:pt x="3337" y="925264"/>
                  </a:lnTo>
                  <a:lnTo>
                    <a:pt x="3234" y="863580"/>
                  </a:lnTo>
                  <a:lnTo>
                    <a:pt x="3131" y="801896"/>
                  </a:lnTo>
                  <a:lnTo>
                    <a:pt x="3028" y="740211"/>
                  </a:lnTo>
                  <a:lnTo>
                    <a:pt x="2925" y="678527"/>
                  </a:lnTo>
                  <a:lnTo>
                    <a:pt x="2822" y="616843"/>
                  </a:lnTo>
                  <a:lnTo>
                    <a:pt x="2720" y="555158"/>
                  </a:lnTo>
                  <a:lnTo>
                    <a:pt x="2617" y="493474"/>
                  </a:lnTo>
                  <a:lnTo>
                    <a:pt x="2514" y="431790"/>
                  </a:lnTo>
                  <a:lnTo>
                    <a:pt x="2411" y="370105"/>
                  </a:lnTo>
                  <a:lnTo>
                    <a:pt x="2308" y="308421"/>
                  </a:lnTo>
                  <a:lnTo>
                    <a:pt x="2205" y="246737"/>
                  </a:lnTo>
                  <a:lnTo>
                    <a:pt x="2102" y="185052"/>
                  </a:lnTo>
                  <a:lnTo>
                    <a:pt x="1999" y="123368"/>
                  </a:lnTo>
                  <a:lnTo>
                    <a:pt x="1896" y="61684"/>
                  </a:lnTo>
                  <a:lnTo>
                    <a:pt x="1794" y="0"/>
                  </a:lnTo>
                  <a:lnTo>
                    <a:pt x="0" y="3"/>
                  </a:lnTo>
                  <a:lnTo>
                    <a:pt x="166" y="61688"/>
                  </a:lnTo>
                  <a:lnTo>
                    <a:pt x="332" y="123372"/>
                  </a:lnTo>
                  <a:lnTo>
                    <a:pt x="498" y="185056"/>
                  </a:lnTo>
                  <a:lnTo>
                    <a:pt x="664" y="246740"/>
                  </a:lnTo>
                  <a:lnTo>
                    <a:pt x="830" y="308424"/>
                  </a:lnTo>
                  <a:lnTo>
                    <a:pt x="997" y="370109"/>
                  </a:lnTo>
                  <a:lnTo>
                    <a:pt x="1163" y="431793"/>
                  </a:lnTo>
                  <a:lnTo>
                    <a:pt x="1329" y="493477"/>
                  </a:lnTo>
                  <a:lnTo>
                    <a:pt x="1495" y="555161"/>
                  </a:lnTo>
                  <a:lnTo>
                    <a:pt x="1661" y="616845"/>
                  </a:lnTo>
                  <a:lnTo>
                    <a:pt x="1827" y="678530"/>
                  </a:lnTo>
                  <a:lnTo>
                    <a:pt x="1994" y="740214"/>
                  </a:lnTo>
                  <a:lnTo>
                    <a:pt x="2160" y="801898"/>
                  </a:lnTo>
                  <a:lnTo>
                    <a:pt x="2326" y="863582"/>
                  </a:lnTo>
                  <a:lnTo>
                    <a:pt x="2492" y="925266"/>
                  </a:lnTo>
                  <a:lnTo>
                    <a:pt x="2658" y="986950"/>
                  </a:lnTo>
                  <a:lnTo>
                    <a:pt x="2824" y="1048635"/>
                  </a:lnTo>
                  <a:lnTo>
                    <a:pt x="2991" y="1110319"/>
                  </a:lnTo>
                  <a:lnTo>
                    <a:pt x="3157" y="1172003"/>
                  </a:lnTo>
                  <a:lnTo>
                    <a:pt x="3323" y="1233687"/>
                  </a:lnTo>
                  <a:lnTo>
                    <a:pt x="3489" y="129537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1" name="pg21"/>
            <p:cNvSpPr/>
            <p:nvPr/>
          </p:nvSpPr>
          <p:spPr>
            <a:xfrm>
              <a:off x="2457344" y="2198027"/>
              <a:ext cx="2374" cy="1295372"/>
            </a:xfrm>
            <a:custGeom>
              <a:avLst/>
              <a:pathLst>
                <a:path w="2374" h="1295372">
                  <a:moveTo>
                    <a:pt x="2374" y="1295371"/>
                  </a:moveTo>
                  <a:lnTo>
                    <a:pt x="2300" y="1233687"/>
                  </a:lnTo>
                  <a:lnTo>
                    <a:pt x="2226" y="1172003"/>
                  </a:lnTo>
                  <a:lnTo>
                    <a:pt x="2152" y="1110318"/>
                  </a:lnTo>
                  <a:lnTo>
                    <a:pt x="2079" y="1048634"/>
                  </a:lnTo>
                  <a:lnTo>
                    <a:pt x="2005" y="986949"/>
                  </a:lnTo>
                  <a:lnTo>
                    <a:pt x="1931" y="925265"/>
                  </a:lnTo>
                  <a:lnTo>
                    <a:pt x="1857" y="863581"/>
                  </a:lnTo>
                  <a:lnTo>
                    <a:pt x="1783" y="801896"/>
                  </a:lnTo>
                  <a:lnTo>
                    <a:pt x="1709" y="740212"/>
                  </a:lnTo>
                  <a:lnTo>
                    <a:pt x="1636" y="678528"/>
                  </a:lnTo>
                  <a:lnTo>
                    <a:pt x="1562" y="616843"/>
                  </a:lnTo>
                  <a:lnTo>
                    <a:pt x="1488" y="555159"/>
                  </a:lnTo>
                  <a:lnTo>
                    <a:pt x="1414" y="493474"/>
                  </a:lnTo>
                  <a:lnTo>
                    <a:pt x="1340" y="431790"/>
                  </a:lnTo>
                  <a:lnTo>
                    <a:pt x="1266" y="370106"/>
                  </a:lnTo>
                  <a:lnTo>
                    <a:pt x="1193" y="308421"/>
                  </a:lnTo>
                  <a:lnTo>
                    <a:pt x="1119" y="246737"/>
                  </a:lnTo>
                  <a:lnTo>
                    <a:pt x="1045" y="185053"/>
                  </a:lnTo>
                  <a:lnTo>
                    <a:pt x="971" y="123368"/>
                  </a:lnTo>
                  <a:lnTo>
                    <a:pt x="897" y="61684"/>
                  </a:lnTo>
                  <a:lnTo>
                    <a:pt x="823" y="0"/>
                  </a:lnTo>
                  <a:lnTo>
                    <a:pt x="0" y="1"/>
                  </a:lnTo>
                  <a:lnTo>
                    <a:pt x="102" y="61685"/>
                  </a:lnTo>
                  <a:lnTo>
                    <a:pt x="205" y="123369"/>
                  </a:lnTo>
                  <a:lnTo>
                    <a:pt x="308" y="185054"/>
                  </a:lnTo>
                  <a:lnTo>
                    <a:pt x="411" y="246738"/>
                  </a:lnTo>
                  <a:lnTo>
                    <a:pt x="514" y="308422"/>
                  </a:lnTo>
                  <a:lnTo>
                    <a:pt x="617" y="370107"/>
                  </a:lnTo>
                  <a:lnTo>
                    <a:pt x="720" y="431791"/>
                  </a:lnTo>
                  <a:lnTo>
                    <a:pt x="823" y="493475"/>
                  </a:lnTo>
                  <a:lnTo>
                    <a:pt x="926" y="555160"/>
                  </a:lnTo>
                  <a:lnTo>
                    <a:pt x="1028" y="616844"/>
                  </a:lnTo>
                  <a:lnTo>
                    <a:pt x="1131" y="678528"/>
                  </a:lnTo>
                  <a:lnTo>
                    <a:pt x="1234" y="740213"/>
                  </a:lnTo>
                  <a:lnTo>
                    <a:pt x="1337" y="801897"/>
                  </a:lnTo>
                  <a:lnTo>
                    <a:pt x="1440" y="863581"/>
                  </a:lnTo>
                  <a:lnTo>
                    <a:pt x="1543" y="925266"/>
                  </a:lnTo>
                  <a:lnTo>
                    <a:pt x="1646" y="986950"/>
                  </a:lnTo>
                  <a:lnTo>
                    <a:pt x="1749" y="1048634"/>
                  </a:lnTo>
                  <a:lnTo>
                    <a:pt x="1852" y="1110319"/>
                  </a:lnTo>
                  <a:lnTo>
                    <a:pt x="1954" y="1172003"/>
                  </a:lnTo>
                  <a:lnTo>
                    <a:pt x="2057" y="1233687"/>
                  </a:lnTo>
                  <a:lnTo>
                    <a:pt x="2160" y="129537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2" name="pg22"/>
            <p:cNvSpPr/>
            <p:nvPr/>
          </p:nvSpPr>
          <p:spPr>
            <a:xfrm>
              <a:off x="2458168" y="2198026"/>
              <a:ext cx="1719" cy="1295372"/>
            </a:xfrm>
            <a:custGeom>
              <a:avLst/>
              <a:pathLst>
                <a:path w="1719" h="1295372">
                  <a:moveTo>
                    <a:pt x="1719" y="1295372"/>
                  </a:moveTo>
                  <a:lnTo>
                    <a:pt x="1668" y="1233687"/>
                  </a:lnTo>
                  <a:lnTo>
                    <a:pt x="1617" y="1172003"/>
                  </a:lnTo>
                  <a:lnTo>
                    <a:pt x="1566" y="1110319"/>
                  </a:lnTo>
                  <a:lnTo>
                    <a:pt x="1515" y="1048634"/>
                  </a:lnTo>
                  <a:lnTo>
                    <a:pt x="1464" y="986950"/>
                  </a:lnTo>
                  <a:lnTo>
                    <a:pt x="1414" y="925265"/>
                  </a:lnTo>
                  <a:lnTo>
                    <a:pt x="1363" y="863581"/>
                  </a:lnTo>
                  <a:lnTo>
                    <a:pt x="1312" y="801897"/>
                  </a:lnTo>
                  <a:lnTo>
                    <a:pt x="1261" y="740212"/>
                  </a:lnTo>
                  <a:lnTo>
                    <a:pt x="1210" y="678528"/>
                  </a:lnTo>
                  <a:lnTo>
                    <a:pt x="1159" y="616843"/>
                  </a:lnTo>
                  <a:lnTo>
                    <a:pt x="1108" y="555159"/>
                  </a:lnTo>
                  <a:lnTo>
                    <a:pt x="1058" y="493475"/>
                  </a:lnTo>
                  <a:lnTo>
                    <a:pt x="1007" y="431790"/>
                  </a:lnTo>
                  <a:lnTo>
                    <a:pt x="956" y="370106"/>
                  </a:lnTo>
                  <a:lnTo>
                    <a:pt x="905" y="308421"/>
                  </a:lnTo>
                  <a:lnTo>
                    <a:pt x="854" y="246737"/>
                  </a:lnTo>
                  <a:lnTo>
                    <a:pt x="803" y="185053"/>
                  </a:lnTo>
                  <a:lnTo>
                    <a:pt x="752" y="123368"/>
                  </a:lnTo>
                  <a:lnTo>
                    <a:pt x="702" y="61684"/>
                  </a:lnTo>
                  <a:lnTo>
                    <a:pt x="651" y="0"/>
                  </a:lnTo>
                  <a:lnTo>
                    <a:pt x="0" y="0"/>
                  </a:lnTo>
                  <a:lnTo>
                    <a:pt x="73" y="61685"/>
                  </a:lnTo>
                  <a:lnTo>
                    <a:pt x="147" y="123369"/>
                  </a:lnTo>
                  <a:lnTo>
                    <a:pt x="221" y="185053"/>
                  </a:lnTo>
                  <a:lnTo>
                    <a:pt x="295" y="246738"/>
                  </a:lnTo>
                  <a:lnTo>
                    <a:pt x="369" y="308422"/>
                  </a:lnTo>
                  <a:lnTo>
                    <a:pt x="442" y="370106"/>
                  </a:lnTo>
                  <a:lnTo>
                    <a:pt x="516" y="431791"/>
                  </a:lnTo>
                  <a:lnTo>
                    <a:pt x="590" y="493475"/>
                  </a:lnTo>
                  <a:lnTo>
                    <a:pt x="664" y="555160"/>
                  </a:lnTo>
                  <a:lnTo>
                    <a:pt x="738" y="616844"/>
                  </a:lnTo>
                  <a:lnTo>
                    <a:pt x="812" y="678528"/>
                  </a:lnTo>
                  <a:lnTo>
                    <a:pt x="885" y="740213"/>
                  </a:lnTo>
                  <a:lnTo>
                    <a:pt x="959" y="801897"/>
                  </a:lnTo>
                  <a:lnTo>
                    <a:pt x="1033" y="863581"/>
                  </a:lnTo>
                  <a:lnTo>
                    <a:pt x="1107" y="925266"/>
                  </a:lnTo>
                  <a:lnTo>
                    <a:pt x="1181" y="986950"/>
                  </a:lnTo>
                  <a:lnTo>
                    <a:pt x="1255" y="1048634"/>
                  </a:lnTo>
                  <a:lnTo>
                    <a:pt x="1328" y="1110319"/>
                  </a:lnTo>
                  <a:lnTo>
                    <a:pt x="1402" y="1172003"/>
                  </a:lnTo>
                  <a:lnTo>
                    <a:pt x="1476" y="1233688"/>
                  </a:lnTo>
                  <a:lnTo>
                    <a:pt x="1550" y="129537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3" name="pg23"/>
            <p:cNvSpPr/>
            <p:nvPr/>
          </p:nvSpPr>
          <p:spPr>
            <a:xfrm>
              <a:off x="2458819" y="2198026"/>
              <a:ext cx="1188" cy="1295372"/>
            </a:xfrm>
            <a:custGeom>
              <a:avLst/>
              <a:pathLst>
                <a:path w="1188" h="1295372">
                  <a:moveTo>
                    <a:pt x="1188" y="1295372"/>
                  </a:moveTo>
                  <a:lnTo>
                    <a:pt x="1154" y="1233688"/>
                  </a:lnTo>
                  <a:lnTo>
                    <a:pt x="1119" y="1172003"/>
                  </a:lnTo>
                  <a:lnTo>
                    <a:pt x="1085" y="1110319"/>
                  </a:lnTo>
                  <a:lnTo>
                    <a:pt x="1050" y="1048634"/>
                  </a:lnTo>
                  <a:lnTo>
                    <a:pt x="1016" y="986950"/>
                  </a:lnTo>
                  <a:lnTo>
                    <a:pt x="981" y="925266"/>
                  </a:lnTo>
                  <a:lnTo>
                    <a:pt x="947" y="863581"/>
                  </a:lnTo>
                  <a:lnTo>
                    <a:pt x="913" y="801897"/>
                  </a:lnTo>
                  <a:lnTo>
                    <a:pt x="878" y="740212"/>
                  </a:lnTo>
                  <a:lnTo>
                    <a:pt x="844" y="678528"/>
                  </a:lnTo>
                  <a:lnTo>
                    <a:pt x="809" y="616844"/>
                  </a:lnTo>
                  <a:lnTo>
                    <a:pt x="775" y="555159"/>
                  </a:lnTo>
                  <a:lnTo>
                    <a:pt x="740" y="493475"/>
                  </a:lnTo>
                  <a:lnTo>
                    <a:pt x="706" y="431790"/>
                  </a:lnTo>
                  <a:lnTo>
                    <a:pt x="671" y="370106"/>
                  </a:lnTo>
                  <a:lnTo>
                    <a:pt x="637" y="308422"/>
                  </a:lnTo>
                  <a:lnTo>
                    <a:pt x="602" y="246737"/>
                  </a:lnTo>
                  <a:lnTo>
                    <a:pt x="568" y="185053"/>
                  </a:lnTo>
                  <a:lnTo>
                    <a:pt x="534" y="123368"/>
                  </a:lnTo>
                  <a:lnTo>
                    <a:pt x="499" y="61684"/>
                  </a:lnTo>
                  <a:lnTo>
                    <a:pt x="465" y="0"/>
                  </a:lnTo>
                  <a:lnTo>
                    <a:pt x="0" y="0"/>
                  </a:lnTo>
                  <a:lnTo>
                    <a:pt x="50" y="61684"/>
                  </a:lnTo>
                  <a:lnTo>
                    <a:pt x="101" y="123369"/>
                  </a:lnTo>
                  <a:lnTo>
                    <a:pt x="152" y="185053"/>
                  </a:lnTo>
                  <a:lnTo>
                    <a:pt x="203" y="246737"/>
                  </a:lnTo>
                  <a:lnTo>
                    <a:pt x="254" y="308422"/>
                  </a:lnTo>
                  <a:lnTo>
                    <a:pt x="305" y="370106"/>
                  </a:lnTo>
                  <a:lnTo>
                    <a:pt x="356" y="431791"/>
                  </a:lnTo>
                  <a:lnTo>
                    <a:pt x="406" y="493475"/>
                  </a:lnTo>
                  <a:lnTo>
                    <a:pt x="457" y="555159"/>
                  </a:lnTo>
                  <a:lnTo>
                    <a:pt x="508" y="616844"/>
                  </a:lnTo>
                  <a:lnTo>
                    <a:pt x="559" y="678528"/>
                  </a:lnTo>
                  <a:lnTo>
                    <a:pt x="610" y="740213"/>
                  </a:lnTo>
                  <a:lnTo>
                    <a:pt x="661" y="801897"/>
                  </a:lnTo>
                  <a:lnTo>
                    <a:pt x="712" y="863581"/>
                  </a:lnTo>
                  <a:lnTo>
                    <a:pt x="762" y="925266"/>
                  </a:lnTo>
                  <a:lnTo>
                    <a:pt x="813" y="986950"/>
                  </a:lnTo>
                  <a:lnTo>
                    <a:pt x="864" y="1048635"/>
                  </a:lnTo>
                  <a:lnTo>
                    <a:pt x="915" y="1110319"/>
                  </a:lnTo>
                  <a:lnTo>
                    <a:pt x="966" y="1172003"/>
                  </a:lnTo>
                  <a:lnTo>
                    <a:pt x="1017" y="123368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4" name="pg24"/>
            <p:cNvSpPr/>
            <p:nvPr/>
          </p:nvSpPr>
          <p:spPr>
            <a:xfrm>
              <a:off x="2459284" y="2198025"/>
              <a:ext cx="826" cy="1295372"/>
            </a:xfrm>
            <a:custGeom>
              <a:avLst/>
              <a:pathLst>
                <a:path w="826" h="1295372">
                  <a:moveTo>
                    <a:pt x="826" y="1295372"/>
                  </a:moveTo>
                  <a:lnTo>
                    <a:pt x="806" y="1233688"/>
                  </a:lnTo>
                  <a:lnTo>
                    <a:pt x="786" y="1172003"/>
                  </a:lnTo>
                  <a:lnTo>
                    <a:pt x="765" y="1110319"/>
                  </a:lnTo>
                  <a:lnTo>
                    <a:pt x="745" y="1048635"/>
                  </a:lnTo>
                  <a:lnTo>
                    <a:pt x="724" y="986950"/>
                  </a:lnTo>
                  <a:lnTo>
                    <a:pt x="704" y="925266"/>
                  </a:lnTo>
                  <a:lnTo>
                    <a:pt x="684" y="863581"/>
                  </a:lnTo>
                  <a:lnTo>
                    <a:pt x="663" y="801897"/>
                  </a:lnTo>
                  <a:lnTo>
                    <a:pt x="643" y="740212"/>
                  </a:lnTo>
                  <a:lnTo>
                    <a:pt x="622" y="678528"/>
                  </a:lnTo>
                  <a:lnTo>
                    <a:pt x="602" y="616844"/>
                  </a:lnTo>
                  <a:lnTo>
                    <a:pt x="582" y="555159"/>
                  </a:lnTo>
                  <a:lnTo>
                    <a:pt x="561" y="493475"/>
                  </a:lnTo>
                  <a:lnTo>
                    <a:pt x="541" y="431790"/>
                  </a:lnTo>
                  <a:lnTo>
                    <a:pt x="521" y="370106"/>
                  </a:lnTo>
                  <a:lnTo>
                    <a:pt x="500" y="308422"/>
                  </a:lnTo>
                  <a:lnTo>
                    <a:pt x="480" y="246737"/>
                  </a:lnTo>
                  <a:lnTo>
                    <a:pt x="459" y="185053"/>
                  </a:lnTo>
                  <a:lnTo>
                    <a:pt x="439" y="123368"/>
                  </a:lnTo>
                  <a:lnTo>
                    <a:pt x="419" y="61684"/>
                  </a:lnTo>
                  <a:lnTo>
                    <a:pt x="398" y="0"/>
                  </a:lnTo>
                  <a:lnTo>
                    <a:pt x="0" y="0"/>
                  </a:lnTo>
                  <a:lnTo>
                    <a:pt x="34" y="61684"/>
                  </a:lnTo>
                  <a:lnTo>
                    <a:pt x="68" y="123368"/>
                  </a:lnTo>
                  <a:lnTo>
                    <a:pt x="103" y="185053"/>
                  </a:lnTo>
                  <a:lnTo>
                    <a:pt x="137" y="246737"/>
                  </a:lnTo>
                  <a:lnTo>
                    <a:pt x="172" y="308422"/>
                  </a:lnTo>
                  <a:lnTo>
                    <a:pt x="206" y="370106"/>
                  </a:lnTo>
                  <a:lnTo>
                    <a:pt x="241" y="431791"/>
                  </a:lnTo>
                  <a:lnTo>
                    <a:pt x="275" y="493475"/>
                  </a:lnTo>
                  <a:lnTo>
                    <a:pt x="310" y="555159"/>
                  </a:lnTo>
                  <a:lnTo>
                    <a:pt x="344" y="616844"/>
                  </a:lnTo>
                  <a:lnTo>
                    <a:pt x="378" y="678528"/>
                  </a:lnTo>
                  <a:lnTo>
                    <a:pt x="413" y="740213"/>
                  </a:lnTo>
                  <a:lnTo>
                    <a:pt x="447" y="801897"/>
                  </a:lnTo>
                  <a:lnTo>
                    <a:pt x="482" y="863581"/>
                  </a:lnTo>
                  <a:lnTo>
                    <a:pt x="516" y="925266"/>
                  </a:lnTo>
                  <a:lnTo>
                    <a:pt x="551" y="986950"/>
                  </a:lnTo>
                  <a:lnTo>
                    <a:pt x="585" y="1048635"/>
                  </a:lnTo>
                  <a:lnTo>
                    <a:pt x="620" y="1110319"/>
                  </a:lnTo>
                  <a:lnTo>
                    <a:pt x="654" y="1172003"/>
                  </a:lnTo>
                  <a:lnTo>
                    <a:pt x="689" y="123368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5" name="pg25"/>
            <p:cNvSpPr/>
            <p:nvPr/>
          </p:nvSpPr>
          <p:spPr>
            <a:xfrm>
              <a:off x="2459683" y="2198025"/>
              <a:ext cx="519" cy="1295372"/>
            </a:xfrm>
            <a:custGeom>
              <a:avLst/>
              <a:pathLst>
                <a:path w="519" h="1295372">
                  <a:moveTo>
                    <a:pt x="519" y="1295372"/>
                  </a:moveTo>
                  <a:lnTo>
                    <a:pt x="511" y="1233688"/>
                  </a:lnTo>
                  <a:lnTo>
                    <a:pt x="503" y="1172003"/>
                  </a:lnTo>
                  <a:lnTo>
                    <a:pt x="495" y="1110319"/>
                  </a:lnTo>
                  <a:lnTo>
                    <a:pt x="487" y="1048635"/>
                  </a:lnTo>
                  <a:lnTo>
                    <a:pt x="479" y="986950"/>
                  </a:lnTo>
                  <a:lnTo>
                    <a:pt x="471" y="925266"/>
                  </a:lnTo>
                  <a:lnTo>
                    <a:pt x="463" y="863581"/>
                  </a:lnTo>
                  <a:lnTo>
                    <a:pt x="455" y="801897"/>
                  </a:lnTo>
                  <a:lnTo>
                    <a:pt x="447" y="740212"/>
                  </a:lnTo>
                  <a:lnTo>
                    <a:pt x="439" y="678528"/>
                  </a:lnTo>
                  <a:lnTo>
                    <a:pt x="431" y="616844"/>
                  </a:lnTo>
                  <a:lnTo>
                    <a:pt x="423" y="555159"/>
                  </a:lnTo>
                  <a:lnTo>
                    <a:pt x="415" y="493475"/>
                  </a:lnTo>
                  <a:lnTo>
                    <a:pt x="407" y="431790"/>
                  </a:lnTo>
                  <a:lnTo>
                    <a:pt x="399" y="370106"/>
                  </a:lnTo>
                  <a:lnTo>
                    <a:pt x="392" y="308422"/>
                  </a:lnTo>
                  <a:lnTo>
                    <a:pt x="384" y="246737"/>
                  </a:lnTo>
                  <a:lnTo>
                    <a:pt x="376" y="185053"/>
                  </a:lnTo>
                  <a:lnTo>
                    <a:pt x="368" y="123368"/>
                  </a:lnTo>
                  <a:lnTo>
                    <a:pt x="360" y="61684"/>
                  </a:lnTo>
                  <a:lnTo>
                    <a:pt x="352" y="0"/>
                  </a:lnTo>
                  <a:lnTo>
                    <a:pt x="0" y="0"/>
                  </a:lnTo>
                  <a:lnTo>
                    <a:pt x="20" y="61684"/>
                  </a:lnTo>
                  <a:lnTo>
                    <a:pt x="40" y="123368"/>
                  </a:lnTo>
                  <a:lnTo>
                    <a:pt x="61" y="185053"/>
                  </a:lnTo>
                  <a:lnTo>
                    <a:pt x="81" y="246737"/>
                  </a:lnTo>
                  <a:lnTo>
                    <a:pt x="101" y="308422"/>
                  </a:lnTo>
                  <a:lnTo>
                    <a:pt x="122" y="370106"/>
                  </a:lnTo>
                  <a:lnTo>
                    <a:pt x="142" y="431790"/>
                  </a:lnTo>
                  <a:lnTo>
                    <a:pt x="163" y="493475"/>
                  </a:lnTo>
                  <a:lnTo>
                    <a:pt x="183" y="555159"/>
                  </a:lnTo>
                  <a:lnTo>
                    <a:pt x="203" y="616844"/>
                  </a:lnTo>
                  <a:lnTo>
                    <a:pt x="224" y="678528"/>
                  </a:lnTo>
                  <a:lnTo>
                    <a:pt x="244" y="740213"/>
                  </a:lnTo>
                  <a:lnTo>
                    <a:pt x="265" y="801897"/>
                  </a:lnTo>
                  <a:lnTo>
                    <a:pt x="285" y="863581"/>
                  </a:lnTo>
                  <a:lnTo>
                    <a:pt x="305" y="925266"/>
                  </a:lnTo>
                  <a:lnTo>
                    <a:pt x="326" y="986950"/>
                  </a:lnTo>
                  <a:lnTo>
                    <a:pt x="346" y="1048635"/>
                  </a:lnTo>
                  <a:lnTo>
                    <a:pt x="367" y="1110319"/>
                  </a:lnTo>
                  <a:lnTo>
                    <a:pt x="387" y="1172003"/>
                  </a:lnTo>
                  <a:lnTo>
                    <a:pt x="407" y="123368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6" name="pg26"/>
            <p:cNvSpPr/>
            <p:nvPr/>
          </p:nvSpPr>
          <p:spPr>
            <a:xfrm>
              <a:off x="2460035" y="2198025"/>
              <a:ext cx="191" cy="1295372"/>
            </a:xfrm>
            <a:custGeom>
              <a:avLst/>
              <a:pathLst>
                <a:path w="191" h="1295372">
                  <a:moveTo>
                    <a:pt x="191" y="1295372"/>
                  </a:moveTo>
                  <a:lnTo>
                    <a:pt x="186" y="1233688"/>
                  </a:lnTo>
                  <a:lnTo>
                    <a:pt x="182" y="1172003"/>
                  </a:lnTo>
                  <a:lnTo>
                    <a:pt x="177" y="1110319"/>
                  </a:lnTo>
                  <a:lnTo>
                    <a:pt x="172" y="1048635"/>
                  </a:lnTo>
                  <a:lnTo>
                    <a:pt x="168" y="986950"/>
                  </a:lnTo>
                  <a:lnTo>
                    <a:pt x="163" y="925266"/>
                  </a:lnTo>
                  <a:lnTo>
                    <a:pt x="158" y="863581"/>
                  </a:lnTo>
                  <a:lnTo>
                    <a:pt x="153" y="801897"/>
                  </a:lnTo>
                  <a:lnTo>
                    <a:pt x="149" y="740212"/>
                  </a:lnTo>
                  <a:lnTo>
                    <a:pt x="144" y="678528"/>
                  </a:lnTo>
                  <a:lnTo>
                    <a:pt x="139" y="616844"/>
                  </a:lnTo>
                  <a:lnTo>
                    <a:pt x="135" y="555159"/>
                  </a:lnTo>
                  <a:lnTo>
                    <a:pt x="130" y="493475"/>
                  </a:lnTo>
                  <a:lnTo>
                    <a:pt x="125" y="431790"/>
                  </a:lnTo>
                  <a:lnTo>
                    <a:pt x="121" y="370106"/>
                  </a:lnTo>
                  <a:lnTo>
                    <a:pt x="116" y="308422"/>
                  </a:lnTo>
                  <a:lnTo>
                    <a:pt x="111" y="246737"/>
                  </a:lnTo>
                  <a:lnTo>
                    <a:pt x="107" y="185053"/>
                  </a:lnTo>
                  <a:lnTo>
                    <a:pt x="102" y="123368"/>
                  </a:lnTo>
                  <a:lnTo>
                    <a:pt x="97" y="61684"/>
                  </a:lnTo>
                  <a:lnTo>
                    <a:pt x="0" y="0"/>
                  </a:lnTo>
                  <a:lnTo>
                    <a:pt x="7" y="61684"/>
                  </a:lnTo>
                  <a:lnTo>
                    <a:pt x="15" y="123368"/>
                  </a:lnTo>
                  <a:lnTo>
                    <a:pt x="23" y="185053"/>
                  </a:lnTo>
                  <a:lnTo>
                    <a:pt x="31" y="246737"/>
                  </a:lnTo>
                  <a:lnTo>
                    <a:pt x="39" y="308422"/>
                  </a:lnTo>
                  <a:lnTo>
                    <a:pt x="47" y="370106"/>
                  </a:lnTo>
                  <a:lnTo>
                    <a:pt x="55" y="431790"/>
                  </a:lnTo>
                  <a:lnTo>
                    <a:pt x="63" y="493475"/>
                  </a:lnTo>
                  <a:lnTo>
                    <a:pt x="71" y="555159"/>
                  </a:lnTo>
                  <a:lnTo>
                    <a:pt x="79" y="616844"/>
                  </a:lnTo>
                  <a:lnTo>
                    <a:pt x="87" y="678528"/>
                  </a:lnTo>
                  <a:lnTo>
                    <a:pt x="95" y="740212"/>
                  </a:lnTo>
                  <a:lnTo>
                    <a:pt x="103" y="801897"/>
                  </a:lnTo>
                  <a:lnTo>
                    <a:pt x="111" y="863581"/>
                  </a:lnTo>
                  <a:lnTo>
                    <a:pt x="119" y="925266"/>
                  </a:lnTo>
                  <a:lnTo>
                    <a:pt x="127" y="986950"/>
                  </a:lnTo>
                  <a:lnTo>
                    <a:pt x="135" y="1048635"/>
                  </a:lnTo>
                  <a:lnTo>
                    <a:pt x="143" y="1110319"/>
                  </a:lnTo>
                  <a:lnTo>
                    <a:pt x="151" y="1172003"/>
                  </a:lnTo>
                  <a:lnTo>
                    <a:pt x="159" y="12336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7" name="pg27"/>
            <p:cNvSpPr/>
            <p:nvPr/>
          </p:nvSpPr>
          <p:spPr>
            <a:xfrm>
              <a:off x="2460128" y="2198025"/>
              <a:ext cx="122" cy="1295372"/>
            </a:xfrm>
            <a:custGeom>
              <a:avLst/>
              <a:pathLst>
                <a:path w="122" h="1295372">
                  <a:moveTo>
                    <a:pt x="122" y="1295372"/>
                  </a:moveTo>
                  <a:lnTo>
                    <a:pt x="121" y="1233688"/>
                  </a:lnTo>
                  <a:lnTo>
                    <a:pt x="119" y="1172003"/>
                  </a:lnTo>
                  <a:lnTo>
                    <a:pt x="118" y="1110319"/>
                  </a:lnTo>
                  <a:lnTo>
                    <a:pt x="116" y="1048635"/>
                  </a:lnTo>
                  <a:lnTo>
                    <a:pt x="115" y="986950"/>
                  </a:lnTo>
                  <a:lnTo>
                    <a:pt x="114" y="925266"/>
                  </a:lnTo>
                  <a:lnTo>
                    <a:pt x="112" y="863581"/>
                  </a:lnTo>
                  <a:lnTo>
                    <a:pt x="111" y="801897"/>
                  </a:lnTo>
                  <a:lnTo>
                    <a:pt x="109" y="740212"/>
                  </a:lnTo>
                  <a:lnTo>
                    <a:pt x="108" y="678528"/>
                  </a:lnTo>
                  <a:lnTo>
                    <a:pt x="107" y="616844"/>
                  </a:lnTo>
                  <a:lnTo>
                    <a:pt x="105" y="555159"/>
                  </a:lnTo>
                  <a:lnTo>
                    <a:pt x="104" y="493475"/>
                  </a:lnTo>
                  <a:lnTo>
                    <a:pt x="102" y="431790"/>
                  </a:lnTo>
                  <a:lnTo>
                    <a:pt x="101" y="370106"/>
                  </a:lnTo>
                  <a:lnTo>
                    <a:pt x="100" y="308422"/>
                  </a:lnTo>
                  <a:lnTo>
                    <a:pt x="98" y="246737"/>
                  </a:lnTo>
                  <a:lnTo>
                    <a:pt x="97" y="185053"/>
                  </a:lnTo>
                  <a:lnTo>
                    <a:pt x="95" y="123368"/>
                  </a:lnTo>
                  <a:lnTo>
                    <a:pt x="94" y="61684"/>
                  </a:lnTo>
                  <a:lnTo>
                    <a:pt x="0" y="0"/>
                  </a:lnTo>
                  <a:lnTo>
                    <a:pt x="4" y="61684"/>
                  </a:lnTo>
                  <a:lnTo>
                    <a:pt x="9" y="123368"/>
                  </a:lnTo>
                  <a:lnTo>
                    <a:pt x="14" y="185053"/>
                  </a:lnTo>
                  <a:lnTo>
                    <a:pt x="18" y="246737"/>
                  </a:lnTo>
                  <a:lnTo>
                    <a:pt x="23" y="308422"/>
                  </a:lnTo>
                  <a:lnTo>
                    <a:pt x="28" y="370106"/>
                  </a:lnTo>
                  <a:lnTo>
                    <a:pt x="32" y="431790"/>
                  </a:lnTo>
                  <a:lnTo>
                    <a:pt x="37" y="493475"/>
                  </a:lnTo>
                  <a:lnTo>
                    <a:pt x="42" y="555159"/>
                  </a:lnTo>
                  <a:lnTo>
                    <a:pt x="46" y="616844"/>
                  </a:lnTo>
                  <a:lnTo>
                    <a:pt x="51" y="678528"/>
                  </a:lnTo>
                  <a:lnTo>
                    <a:pt x="56" y="740212"/>
                  </a:lnTo>
                  <a:lnTo>
                    <a:pt x="60" y="801897"/>
                  </a:lnTo>
                  <a:lnTo>
                    <a:pt x="65" y="863581"/>
                  </a:lnTo>
                  <a:lnTo>
                    <a:pt x="70" y="925266"/>
                  </a:lnTo>
                  <a:lnTo>
                    <a:pt x="75" y="986950"/>
                  </a:lnTo>
                  <a:lnTo>
                    <a:pt x="79" y="1048635"/>
                  </a:lnTo>
                  <a:lnTo>
                    <a:pt x="84" y="1110319"/>
                  </a:lnTo>
                  <a:lnTo>
                    <a:pt x="89" y="1172003"/>
                  </a:lnTo>
                  <a:lnTo>
                    <a:pt x="93"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8" name="pg28"/>
            <p:cNvSpPr/>
            <p:nvPr/>
          </p:nvSpPr>
          <p:spPr>
            <a:xfrm>
              <a:off x="2460221" y="2198025"/>
              <a:ext cx="32" cy="1295372"/>
            </a:xfrm>
            <a:custGeom>
              <a:avLst/>
              <a:pathLst>
                <a:path w="32" h="1295372">
                  <a:moveTo>
                    <a:pt x="32" y="1295372"/>
                  </a:moveTo>
                  <a:lnTo>
                    <a:pt x="32" y="1233688"/>
                  </a:lnTo>
                  <a:lnTo>
                    <a:pt x="31" y="1172003"/>
                  </a:lnTo>
                  <a:lnTo>
                    <a:pt x="30" y="1110319"/>
                  </a:lnTo>
                  <a:lnTo>
                    <a:pt x="29" y="1048635"/>
                  </a:lnTo>
                  <a:lnTo>
                    <a:pt x="28" y="986950"/>
                  </a:lnTo>
                  <a:lnTo>
                    <a:pt x="27" y="925266"/>
                  </a:lnTo>
                  <a:lnTo>
                    <a:pt x="26" y="863581"/>
                  </a:lnTo>
                  <a:lnTo>
                    <a:pt x="25" y="801897"/>
                  </a:lnTo>
                  <a:lnTo>
                    <a:pt x="24" y="740212"/>
                  </a:lnTo>
                  <a:lnTo>
                    <a:pt x="23" y="678528"/>
                  </a:lnTo>
                  <a:lnTo>
                    <a:pt x="22" y="616844"/>
                  </a:lnTo>
                  <a:lnTo>
                    <a:pt x="21" y="555159"/>
                  </a:lnTo>
                  <a:lnTo>
                    <a:pt x="20" y="493475"/>
                  </a:lnTo>
                  <a:lnTo>
                    <a:pt x="19" y="431790"/>
                  </a:lnTo>
                  <a:lnTo>
                    <a:pt x="18" y="370106"/>
                  </a:lnTo>
                  <a:lnTo>
                    <a:pt x="17" y="308422"/>
                  </a:lnTo>
                  <a:lnTo>
                    <a:pt x="17" y="246737"/>
                  </a:lnTo>
                  <a:lnTo>
                    <a:pt x="16" y="185053"/>
                  </a:lnTo>
                  <a:lnTo>
                    <a:pt x="15" y="123368"/>
                  </a:lnTo>
                  <a:lnTo>
                    <a:pt x="14" y="61684"/>
                  </a:lnTo>
                  <a:lnTo>
                    <a:pt x="0" y="0"/>
                  </a:lnTo>
                  <a:lnTo>
                    <a:pt x="1" y="61684"/>
                  </a:lnTo>
                  <a:lnTo>
                    <a:pt x="2" y="123368"/>
                  </a:lnTo>
                  <a:lnTo>
                    <a:pt x="4" y="185053"/>
                  </a:lnTo>
                  <a:lnTo>
                    <a:pt x="5" y="246737"/>
                  </a:lnTo>
                  <a:lnTo>
                    <a:pt x="7" y="308422"/>
                  </a:lnTo>
                  <a:lnTo>
                    <a:pt x="8" y="370106"/>
                  </a:lnTo>
                  <a:lnTo>
                    <a:pt x="9" y="431790"/>
                  </a:lnTo>
                  <a:lnTo>
                    <a:pt x="11" y="493475"/>
                  </a:lnTo>
                  <a:lnTo>
                    <a:pt x="12" y="555159"/>
                  </a:lnTo>
                  <a:lnTo>
                    <a:pt x="14" y="616844"/>
                  </a:lnTo>
                  <a:lnTo>
                    <a:pt x="15" y="678528"/>
                  </a:lnTo>
                  <a:lnTo>
                    <a:pt x="16" y="740212"/>
                  </a:lnTo>
                  <a:lnTo>
                    <a:pt x="18" y="801897"/>
                  </a:lnTo>
                  <a:lnTo>
                    <a:pt x="19" y="863581"/>
                  </a:lnTo>
                  <a:lnTo>
                    <a:pt x="21" y="925266"/>
                  </a:lnTo>
                  <a:lnTo>
                    <a:pt x="22" y="986950"/>
                  </a:lnTo>
                  <a:lnTo>
                    <a:pt x="23" y="1048635"/>
                  </a:lnTo>
                  <a:lnTo>
                    <a:pt x="25" y="1110319"/>
                  </a:lnTo>
                  <a:lnTo>
                    <a:pt x="26" y="1172003"/>
                  </a:lnTo>
                  <a:lnTo>
                    <a:pt x="28"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9" name="pg29"/>
            <p:cNvSpPr/>
            <p:nvPr/>
          </p:nvSpPr>
          <p:spPr>
            <a:xfrm>
              <a:off x="2460234" y="2198025"/>
              <a:ext cx="23" cy="1295372"/>
            </a:xfrm>
            <a:custGeom>
              <a:avLst/>
              <a:pathLst>
                <a:path w="23" h="1295372">
                  <a:moveTo>
                    <a:pt x="23" y="1295372"/>
                  </a:moveTo>
                  <a:lnTo>
                    <a:pt x="22" y="1233688"/>
                  </a:lnTo>
                  <a:lnTo>
                    <a:pt x="22" y="1172003"/>
                  </a:lnTo>
                  <a:lnTo>
                    <a:pt x="21" y="1110319"/>
                  </a:lnTo>
                  <a:lnTo>
                    <a:pt x="21" y="1048635"/>
                  </a:lnTo>
                  <a:lnTo>
                    <a:pt x="20" y="986950"/>
                  </a:lnTo>
                  <a:lnTo>
                    <a:pt x="20" y="925266"/>
                  </a:lnTo>
                  <a:lnTo>
                    <a:pt x="19" y="863581"/>
                  </a:lnTo>
                  <a:lnTo>
                    <a:pt x="19" y="801897"/>
                  </a:lnTo>
                  <a:lnTo>
                    <a:pt x="18" y="740212"/>
                  </a:lnTo>
                  <a:lnTo>
                    <a:pt x="18" y="678528"/>
                  </a:lnTo>
                  <a:lnTo>
                    <a:pt x="17" y="616844"/>
                  </a:lnTo>
                  <a:lnTo>
                    <a:pt x="17" y="555159"/>
                  </a:lnTo>
                  <a:lnTo>
                    <a:pt x="17" y="493475"/>
                  </a:lnTo>
                  <a:lnTo>
                    <a:pt x="16" y="431790"/>
                  </a:lnTo>
                  <a:lnTo>
                    <a:pt x="16" y="370106"/>
                  </a:lnTo>
                  <a:lnTo>
                    <a:pt x="15" y="308422"/>
                  </a:lnTo>
                  <a:lnTo>
                    <a:pt x="15" y="246737"/>
                  </a:lnTo>
                  <a:lnTo>
                    <a:pt x="14" y="185053"/>
                  </a:lnTo>
                  <a:lnTo>
                    <a:pt x="14" y="123368"/>
                  </a:lnTo>
                  <a:lnTo>
                    <a:pt x="13" y="61684"/>
                  </a:lnTo>
                  <a:lnTo>
                    <a:pt x="0" y="0"/>
                  </a:lnTo>
                  <a:lnTo>
                    <a:pt x="0" y="61684"/>
                  </a:lnTo>
                  <a:lnTo>
                    <a:pt x="1" y="123368"/>
                  </a:lnTo>
                  <a:lnTo>
                    <a:pt x="2" y="185053"/>
                  </a:lnTo>
                  <a:lnTo>
                    <a:pt x="3" y="246737"/>
                  </a:lnTo>
                  <a:lnTo>
                    <a:pt x="4" y="308422"/>
                  </a:lnTo>
                  <a:lnTo>
                    <a:pt x="5" y="370106"/>
                  </a:lnTo>
                  <a:lnTo>
                    <a:pt x="6" y="431790"/>
                  </a:lnTo>
                  <a:lnTo>
                    <a:pt x="7" y="493475"/>
                  </a:lnTo>
                  <a:lnTo>
                    <a:pt x="8" y="555159"/>
                  </a:lnTo>
                  <a:lnTo>
                    <a:pt x="9" y="616844"/>
                  </a:lnTo>
                  <a:lnTo>
                    <a:pt x="10" y="678528"/>
                  </a:lnTo>
                  <a:lnTo>
                    <a:pt x="11" y="740212"/>
                  </a:lnTo>
                  <a:lnTo>
                    <a:pt x="12" y="801897"/>
                  </a:lnTo>
                  <a:lnTo>
                    <a:pt x="13" y="863581"/>
                  </a:lnTo>
                  <a:lnTo>
                    <a:pt x="14" y="925266"/>
                  </a:lnTo>
                  <a:lnTo>
                    <a:pt x="15" y="986950"/>
                  </a:lnTo>
                  <a:lnTo>
                    <a:pt x="15" y="1048635"/>
                  </a:lnTo>
                  <a:lnTo>
                    <a:pt x="16" y="1110319"/>
                  </a:lnTo>
                  <a:lnTo>
                    <a:pt x="17" y="1172003"/>
                  </a:lnTo>
                  <a:lnTo>
                    <a:pt x="18"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48" y="2198025"/>
              <a:ext cx="11" cy="1295372"/>
            </a:xfrm>
            <a:custGeom>
              <a:avLst/>
              <a:pathLst>
                <a:path w="11" h="1295372">
                  <a:moveTo>
                    <a:pt x="11" y="1295372"/>
                  </a:moveTo>
                  <a:lnTo>
                    <a:pt x="11" y="1233688"/>
                  </a:lnTo>
                  <a:lnTo>
                    <a:pt x="11" y="1172003"/>
                  </a:lnTo>
                  <a:lnTo>
                    <a:pt x="10" y="1110319"/>
                  </a:lnTo>
                  <a:lnTo>
                    <a:pt x="10" y="1048635"/>
                  </a:lnTo>
                  <a:lnTo>
                    <a:pt x="10" y="986950"/>
                  </a:lnTo>
                  <a:lnTo>
                    <a:pt x="10" y="925266"/>
                  </a:lnTo>
                  <a:lnTo>
                    <a:pt x="9" y="863581"/>
                  </a:lnTo>
                  <a:lnTo>
                    <a:pt x="9" y="801897"/>
                  </a:lnTo>
                  <a:lnTo>
                    <a:pt x="9" y="740212"/>
                  </a:lnTo>
                  <a:lnTo>
                    <a:pt x="9" y="678528"/>
                  </a:lnTo>
                  <a:lnTo>
                    <a:pt x="8" y="616844"/>
                  </a:lnTo>
                  <a:lnTo>
                    <a:pt x="8" y="555159"/>
                  </a:lnTo>
                  <a:lnTo>
                    <a:pt x="8" y="493475"/>
                  </a:lnTo>
                  <a:lnTo>
                    <a:pt x="8" y="431790"/>
                  </a:lnTo>
                  <a:lnTo>
                    <a:pt x="8" y="370106"/>
                  </a:lnTo>
                  <a:lnTo>
                    <a:pt x="7" y="308422"/>
                  </a:lnTo>
                  <a:lnTo>
                    <a:pt x="7" y="246737"/>
                  </a:lnTo>
                  <a:lnTo>
                    <a:pt x="7" y="185053"/>
                  </a:lnTo>
                  <a:lnTo>
                    <a:pt x="7" y="123368"/>
                  </a:lnTo>
                  <a:lnTo>
                    <a:pt x="6" y="61684"/>
                  </a:lnTo>
                  <a:lnTo>
                    <a:pt x="0" y="0"/>
                  </a:lnTo>
                  <a:lnTo>
                    <a:pt x="0" y="61684"/>
                  </a:lnTo>
                  <a:lnTo>
                    <a:pt x="0" y="123368"/>
                  </a:lnTo>
                  <a:lnTo>
                    <a:pt x="1" y="185053"/>
                  </a:lnTo>
                  <a:lnTo>
                    <a:pt x="1" y="246737"/>
                  </a:lnTo>
                  <a:lnTo>
                    <a:pt x="2" y="308422"/>
                  </a:lnTo>
                  <a:lnTo>
                    <a:pt x="2" y="370106"/>
                  </a:lnTo>
                  <a:lnTo>
                    <a:pt x="3" y="431790"/>
                  </a:lnTo>
                  <a:lnTo>
                    <a:pt x="3" y="493475"/>
                  </a:lnTo>
                  <a:lnTo>
                    <a:pt x="4" y="555159"/>
                  </a:lnTo>
                  <a:lnTo>
                    <a:pt x="4" y="616844"/>
                  </a:lnTo>
                  <a:lnTo>
                    <a:pt x="5" y="678528"/>
                  </a:lnTo>
                  <a:lnTo>
                    <a:pt x="5" y="740212"/>
                  </a:lnTo>
                  <a:lnTo>
                    <a:pt x="6" y="801897"/>
                  </a:lnTo>
                  <a:lnTo>
                    <a:pt x="6" y="863581"/>
                  </a:lnTo>
                  <a:lnTo>
                    <a:pt x="7" y="925266"/>
                  </a:lnTo>
                  <a:lnTo>
                    <a:pt x="7" y="986950"/>
                  </a:lnTo>
                  <a:lnTo>
                    <a:pt x="7" y="1048635"/>
                  </a:lnTo>
                  <a:lnTo>
                    <a:pt x="8" y="1110319"/>
                  </a:lnTo>
                  <a:lnTo>
                    <a:pt x="8" y="1172003"/>
                  </a:lnTo>
                  <a:lnTo>
                    <a:pt x="9"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1" name="pg31"/>
            <p:cNvSpPr/>
            <p:nvPr/>
          </p:nvSpPr>
          <p:spPr>
            <a:xfrm>
              <a:off x="2460254" y="2198025"/>
              <a:ext cx="6" cy="1295372"/>
            </a:xfrm>
            <a:custGeom>
              <a:avLst/>
              <a:pathLst>
                <a:path w="6" h="1295372">
                  <a:moveTo>
                    <a:pt x="6" y="1295372"/>
                  </a:moveTo>
                  <a:lnTo>
                    <a:pt x="6" y="1233688"/>
                  </a:lnTo>
                  <a:lnTo>
                    <a:pt x="6" y="1172003"/>
                  </a:lnTo>
                  <a:lnTo>
                    <a:pt x="6" y="1110319"/>
                  </a:lnTo>
                  <a:lnTo>
                    <a:pt x="6" y="1048635"/>
                  </a:lnTo>
                  <a:lnTo>
                    <a:pt x="6" y="986950"/>
                  </a:lnTo>
                  <a:lnTo>
                    <a:pt x="6" y="925266"/>
                  </a:lnTo>
                  <a:lnTo>
                    <a:pt x="6" y="863581"/>
                  </a:lnTo>
                  <a:lnTo>
                    <a:pt x="6" y="801897"/>
                  </a:lnTo>
                  <a:lnTo>
                    <a:pt x="6" y="740212"/>
                  </a:lnTo>
                  <a:lnTo>
                    <a:pt x="6" y="678528"/>
                  </a:lnTo>
                  <a:lnTo>
                    <a:pt x="6" y="616844"/>
                  </a:lnTo>
                  <a:lnTo>
                    <a:pt x="6" y="555159"/>
                  </a:lnTo>
                  <a:lnTo>
                    <a:pt x="6" y="493475"/>
                  </a:lnTo>
                  <a:lnTo>
                    <a:pt x="6" y="431790"/>
                  </a:lnTo>
                  <a:lnTo>
                    <a:pt x="6" y="370106"/>
                  </a:lnTo>
                  <a:lnTo>
                    <a:pt x="6" y="308422"/>
                  </a:lnTo>
                  <a:lnTo>
                    <a:pt x="6" y="246737"/>
                  </a:lnTo>
                  <a:lnTo>
                    <a:pt x="6" y="185053"/>
                  </a:lnTo>
                  <a:lnTo>
                    <a:pt x="6" y="123368"/>
                  </a:lnTo>
                  <a:lnTo>
                    <a:pt x="6" y="61684"/>
                  </a:lnTo>
                  <a:lnTo>
                    <a:pt x="0" y="0"/>
                  </a:lnTo>
                  <a:lnTo>
                    <a:pt x="0" y="61684"/>
                  </a:lnTo>
                  <a:lnTo>
                    <a:pt x="0" y="123368"/>
                  </a:lnTo>
                  <a:lnTo>
                    <a:pt x="0" y="185053"/>
                  </a:lnTo>
                  <a:lnTo>
                    <a:pt x="0" y="246737"/>
                  </a:lnTo>
                  <a:lnTo>
                    <a:pt x="1" y="308422"/>
                  </a:lnTo>
                  <a:lnTo>
                    <a:pt x="1" y="370106"/>
                  </a:lnTo>
                  <a:lnTo>
                    <a:pt x="1" y="431790"/>
                  </a:lnTo>
                  <a:lnTo>
                    <a:pt x="1" y="493475"/>
                  </a:lnTo>
                  <a:lnTo>
                    <a:pt x="2" y="555159"/>
                  </a:lnTo>
                  <a:lnTo>
                    <a:pt x="2" y="616844"/>
                  </a:lnTo>
                  <a:lnTo>
                    <a:pt x="2" y="678528"/>
                  </a:lnTo>
                  <a:lnTo>
                    <a:pt x="2" y="740212"/>
                  </a:lnTo>
                  <a:lnTo>
                    <a:pt x="3" y="801897"/>
                  </a:lnTo>
                  <a:lnTo>
                    <a:pt x="3" y="863581"/>
                  </a:lnTo>
                  <a:lnTo>
                    <a:pt x="3" y="925266"/>
                  </a:lnTo>
                  <a:lnTo>
                    <a:pt x="3" y="986950"/>
                  </a:lnTo>
                  <a:lnTo>
                    <a:pt x="3" y="1048635"/>
                  </a:lnTo>
                  <a:lnTo>
                    <a:pt x="4" y="1110319"/>
                  </a:lnTo>
                  <a:lnTo>
                    <a:pt x="4" y="1172003"/>
                  </a:lnTo>
                  <a:lnTo>
                    <a:pt x="4"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2" name="tx32"/>
            <p:cNvSpPr/>
            <p:nvPr/>
          </p:nvSpPr>
          <p:spPr>
            <a:xfrm>
              <a:off x="221332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1.7m</a:t>
              </a:r>
            </a:p>
          </p:txBody>
        </p:sp>
        <p:sp>
          <p:nvSpPr>
            <p:cNvPr id="33" name="tx33"/>
            <p:cNvSpPr/>
            <p:nvPr/>
          </p:nvSpPr>
          <p:spPr>
            <a:xfrm>
              <a:off x="4718202"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4" name="rc34"/>
            <p:cNvSpPr/>
            <p:nvPr/>
          </p:nvSpPr>
          <p:spPr>
            <a:xfrm>
              <a:off x="4727202" y="251912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73857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295803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17748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39694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61640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383585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055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274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494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713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4933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152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7" name="rc47"/>
            <p:cNvSpPr/>
            <p:nvPr/>
          </p:nvSpPr>
          <p:spPr>
            <a:xfrm>
              <a:off x="4727202" y="5372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0" name="rc60"/>
            <p:cNvSpPr/>
            <p:nvPr/>
          </p:nvSpPr>
          <p:spPr>
            <a:xfrm>
              <a:off x="7043475"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1" name="rc61"/>
            <p:cNvSpPr/>
            <p:nvPr/>
          </p:nvSpPr>
          <p:spPr>
            <a:xfrm>
              <a:off x="7043475"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2" name="tx62"/>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(39.7%) </a:t>
              </a:r>
            </a:p>
          </p:txBody>
        </p:sp>
        <p:sp>
          <p:nvSpPr>
            <p:cNvPr id="63" name="tx63"/>
            <p:cNvSpPr/>
            <p:nvPr/>
          </p:nvSpPr>
          <p:spPr>
            <a:xfrm>
              <a:off x="5007247" y="2799300"/>
              <a:ext cx="1497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381,000 (23%) </a:t>
              </a:r>
            </a:p>
          </p:txBody>
        </p:sp>
        <p:sp>
          <p:nvSpPr>
            <p:cNvPr id="64" name="tx64"/>
            <p:cNvSpPr/>
            <p:nvPr/>
          </p:nvSpPr>
          <p:spPr>
            <a:xfrm>
              <a:off x="5007247" y="301875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260,000 (15.7%) </a:t>
              </a:r>
            </a:p>
          </p:txBody>
        </p:sp>
        <p:sp>
          <p:nvSpPr>
            <p:cNvPr id="65" name="tx65"/>
            <p:cNvSpPr/>
            <p:nvPr/>
          </p:nvSpPr>
          <p:spPr>
            <a:xfrm>
              <a:off x="5007247" y="3238212"/>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Papua New Guinea: 128,000 (7.7%) </a:t>
              </a:r>
            </a:p>
          </p:txBody>
        </p:sp>
        <p:sp>
          <p:nvSpPr>
            <p:cNvPr id="66" name="tx66"/>
            <p:cNvSpPr/>
            <p:nvPr/>
          </p:nvSpPr>
          <p:spPr>
            <a:xfrm>
              <a:off x="5007247" y="3457668"/>
              <a:ext cx="12306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Japan: 67,000 (4.1%) </a:t>
              </a:r>
            </a:p>
          </p:txBody>
        </p:sp>
        <p:sp>
          <p:nvSpPr>
            <p:cNvPr id="67" name="tx67"/>
            <p:cNvSpPr/>
            <p:nvPr/>
          </p:nvSpPr>
          <p:spPr>
            <a:xfrm>
              <a:off x="5007247" y="3677124"/>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Cambodia: 45,000 (2.7%) </a:t>
              </a:r>
            </a:p>
          </p:txBody>
        </p:sp>
        <p:sp>
          <p:nvSpPr>
            <p:cNvPr id="68" name="tx68"/>
            <p:cNvSpPr/>
            <p:nvPr/>
          </p:nvSpPr>
          <p:spPr>
            <a:xfrm>
              <a:off x="5007247" y="3896580"/>
              <a:ext cx="11685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Laos: 41,000 (2.5%) </a:t>
              </a:r>
            </a:p>
          </p:txBody>
        </p:sp>
        <p:sp>
          <p:nvSpPr>
            <p:cNvPr id="69" name="tx69"/>
            <p:cNvSpPr/>
            <p:nvPr/>
          </p:nvSpPr>
          <p:spPr>
            <a:xfrm>
              <a:off x="5007247" y="4116036"/>
              <a:ext cx="13547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Australia: 24,000 (1.5%) </a:t>
              </a:r>
            </a:p>
          </p:txBody>
        </p:sp>
        <p:sp>
          <p:nvSpPr>
            <p:cNvPr id="70" name="tx70"/>
            <p:cNvSpPr/>
            <p:nvPr/>
          </p:nvSpPr>
          <p:spPr>
            <a:xfrm>
              <a:off x="5007247" y="4335492"/>
              <a:ext cx="1367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Malaysia: 22,000 (1.3%) </a:t>
              </a:r>
            </a:p>
          </p:txBody>
        </p:sp>
        <p:sp>
          <p:nvSpPr>
            <p:cNvPr id="71" name="tx71"/>
            <p:cNvSpPr/>
            <p:nvPr/>
          </p:nvSpPr>
          <p:spPr>
            <a:xfrm>
              <a:off x="5007247" y="4554948"/>
              <a:ext cx="14178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Viet Nam: 13,000 (&lt;1%) </a:t>
              </a:r>
            </a:p>
          </p:txBody>
        </p:sp>
        <p:sp>
          <p:nvSpPr>
            <p:cNvPr id="72" name="tx72"/>
            <p:cNvSpPr/>
            <p:nvPr/>
          </p:nvSpPr>
          <p:spPr>
            <a:xfrm>
              <a:off x="5007247" y="4774404"/>
              <a:ext cx="17783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Republic of Korea: 5,000 (&lt;1%) </a:t>
              </a:r>
            </a:p>
          </p:txBody>
        </p:sp>
        <p:sp>
          <p:nvSpPr>
            <p:cNvPr id="73" name="tx73"/>
            <p:cNvSpPr/>
            <p:nvPr/>
          </p:nvSpPr>
          <p:spPr>
            <a:xfrm>
              <a:off x="5007247" y="4993860"/>
              <a:ext cx="15565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New Zealand: 5,000 (&lt;1%) </a:t>
              </a:r>
            </a:p>
          </p:txBody>
        </p:sp>
        <p:sp>
          <p:nvSpPr>
            <p:cNvPr id="74" name="tx74"/>
            <p:cNvSpPr/>
            <p:nvPr/>
          </p:nvSpPr>
          <p:spPr>
            <a:xfrm>
              <a:off x="5007247" y="5213316"/>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Solomon Islands: 2,000 (&lt;1%) </a:t>
              </a:r>
            </a:p>
          </p:txBody>
        </p:sp>
        <p:sp>
          <p:nvSpPr>
            <p:cNvPr id="75" name="tx75"/>
            <p:cNvSpPr/>
            <p:nvPr/>
          </p:nvSpPr>
          <p:spPr>
            <a:xfrm>
              <a:off x="5007247" y="543277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Mongolia: 2,000 (&lt;1%) </a:t>
              </a:r>
            </a:p>
          </p:txBody>
        </p:sp>
        <p:sp>
          <p:nvSpPr>
            <p:cNvPr id="76" name="tx76"/>
            <p:cNvSpPr/>
            <p:nvPr/>
          </p:nvSpPr>
          <p:spPr>
            <a:xfrm>
              <a:off x="7323521" y="2579844"/>
              <a:ext cx="14730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Singapore: &lt;1,000 (&lt;1%) </a:t>
              </a:r>
            </a:p>
          </p:txBody>
        </p:sp>
        <p:sp>
          <p:nvSpPr>
            <p:cNvPr id="77" name="tx77"/>
            <p:cNvSpPr/>
            <p:nvPr/>
          </p:nvSpPr>
          <p:spPr>
            <a:xfrm>
              <a:off x="7323521" y="2799300"/>
              <a:ext cx="1105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Fiji: &lt;1,000 (&lt;1%) </a:t>
              </a:r>
            </a:p>
          </p:txBody>
        </p:sp>
        <p:sp>
          <p:nvSpPr>
            <p:cNvPr id="78" name="tx78"/>
            <p:cNvSpPr/>
            <p:nvPr/>
          </p:nvSpPr>
          <p:spPr>
            <a:xfrm>
              <a:off x="7323521" y="3018756"/>
              <a:ext cx="12783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Vanuatu: &lt;500 (&lt;1%) </a:t>
              </a:r>
            </a:p>
          </p:txBody>
        </p:sp>
        <p:sp>
          <p:nvSpPr>
            <p:cNvPr id="79" name="tx79"/>
            <p:cNvSpPr/>
            <p:nvPr/>
          </p:nvSpPr>
          <p:spPr>
            <a:xfrm>
              <a:off x="7323521" y="3238212"/>
              <a:ext cx="14104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Micronesia: &lt;200 (&lt;1%) </a:t>
              </a:r>
            </a:p>
          </p:txBody>
        </p:sp>
        <p:sp>
          <p:nvSpPr>
            <p:cNvPr id="80" name="tx80"/>
            <p:cNvSpPr/>
            <p:nvPr/>
          </p:nvSpPr>
          <p:spPr>
            <a:xfrm>
              <a:off x="7323521" y="3457668"/>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Kiribati: &lt;100 (&lt;1%) </a:t>
              </a:r>
            </a:p>
          </p:txBody>
        </p:sp>
        <p:sp>
          <p:nvSpPr>
            <p:cNvPr id="81" name="tx81"/>
            <p:cNvSpPr/>
            <p:nvPr/>
          </p:nvSpPr>
          <p:spPr>
            <a:xfrm>
              <a:off x="7323521" y="3677124"/>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Tonga: &lt;100 (&lt;1%) </a:t>
              </a:r>
            </a:p>
          </p:txBody>
        </p:sp>
        <p:sp>
          <p:nvSpPr>
            <p:cNvPr id="82" name="tx82"/>
            <p:cNvSpPr/>
            <p:nvPr/>
          </p:nvSpPr>
          <p:spPr>
            <a:xfrm>
              <a:off x="7323521" y="3896580"/>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Brunei Darussalam: &lt;100 (&lt;1%) </a:t>
              </a:r>
            </a:p>
          </p:txBody>
        </p:sp>
        <p:sp>
          <p:nvSpPr>
            <p:cNvPr id="83" name="tx83"/>
            <p:cNvSpPr/>
            <p:nvPr/>
          </p:nvSpPr>
          <p:spPr>
            <a:xfrm>
              <a:off x="7323521" y="4116036"/>
              <a:ext cx="12242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Samoa: &lt;100 (&lt;1%) </a:t>
              </a:r>
            </a:p>
          </p:txBody>
        </p:sp>
        <p:sp>
          <p:nvSpPr>
            <p:cNvPr id="84" name="tx84"/>
            <p:cNvSpPr/>
            <p:nvPr/>
          </p:nvSpPr>
          <p:spPr>
            <a:xfrm>
              <a:off x="7323521" y="4335492"/>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Marshall Islands: &lt;100 (&lt;1%) </a:t>
              </a:r>
            </a:p>
          </p:txBody>
        </p:sp>
        <p:sp>
          <p:nvSpPr>
            <p:cNvPr id="85" name="tx85"/>
            <p:cNvSpPr/>
            <p:nvPr/>
          </p:nvSpPr>
          <p:spPr>
            <a:xfrm>
              <a:off x="7323521" y="4554948"/>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Nauru: &lt;100 (&lt;1%) </a:t>
              </a:r>
            </a:p>
          </p:txBody>
        </p:sp>
        <p:sp>
          <p:nvSpPr>
            <p:cNvPr id="86" name="tx86"/>
            <p:cNvSpPr/>
            <p:nvPr/>
          </p:nvSpPr>
          <p:spPr>
            <a:xfrm>
              <a:off x="7323521" y="4774404"/>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Palau: &lt;100 (&lt;1%) </a:t>
              </a:r>
            </a:p>
          </p:txBody>
        </p:sp>
        <p:sp>
          <p:nvSpPr>
            <p:cNvPr id="87" name="tx87"/>
            <p:cNvSpPr/>
            <p:nvPr/>
          </p:nvSpPr>
          <p:spPr>
            <a:xfrm>
              <a:off x="7323521" y="4993860"/>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Tuvalu: &lt;100 (&lt;1%) </a:t>
              </a:r>
            </a:p>
          </p:txBody>
        </p:sp>
        <p:sp>
          <p:nvSpPr>
            <p:cNvPr id="88" name="tx88"/>
            <p:cNvSpPr/>
            <p:nvPr/>
          </p:nvSpPr>
          <p:spPr>
            <a:xfrm>
              <a:off x="7323521" y="521331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Cook Islands: &lt;100 (&lt;1%) </a:t>
              </a:r>
            </a:p>
          </p:txBody>
        </p:sp>
        <p:sp>
          <p:nvSpPr>
            <p:cNvPr id="89" name="tx89"/>
            <p:cNvSpPr/>
            <p:nvPr/>
          </p:nvSpPr>
          <p:spPr>
            <a:xfrm>
              <a:off x="7323521" y="5432772"/>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Niue: &lt;100 (&lt;1%) </a:t>
              </a:r>
            </a:p>
          </p:txBody>
        </p:sp>
        <p:sp>
          <p:nvSpPr>
            <p:cNvPr id="90" name="tx90"/>
            <p:cNvSpPr/>
            <p:nvPr/>
          </p:nvSpPr>
          <p:spPr>
            <a:xfrm>
              <a:off x="274320" y="160566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91" name="tx91"/>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 name="tx92"/>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3" name="tx93"/>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(62.7%) of all zero-dose children in WPR.
Indonesia had the highest number of children who did not receive DTP1 (n=657,000), which is approximately 39.7% of all zero-dose children in WPR (n=1.7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WPR, with Indonesia contributing the highest share.</a:t>
            </a:r>
          </a:p>
        </p:txBody>
      </p:sp>
      <p:grpSp xmlns:pic="http://schemas.openxmlformats.org/drawingml/2006/picture">
        <p:nvGrpSpPr>
          <p:cNvPr id="96" name=""/>
          <p:cNvGrpSpPr/>
          <p:nvPr/>
        </p:nvGrpSpPr>
        <p:grpSpPr>
          <a:xfrm>
            <a:off x="292608" y="914400"/>
            <a:ext cx="8595360" cy="28575"/>
            <a:chOff x="292608" y="914400"/>
            <a:chExt cx="8595360" cy="28575"/>
          </a:xfrm>
        </p:grpSpPr>
        <p:sp>
          <p:nvSpPr>
            <p:cNvPr id="9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58753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4497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0241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5984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0588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1625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17369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3112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0724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9953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91824"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8411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6401"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6868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60978"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326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4555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3784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013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2421"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470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806998"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9928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9157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8386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7615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6844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6072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853018"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145306"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437595"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729883"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022172"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314460"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06749"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9037" y="1592799"/>
              <a:ext cx="0" cy="3466013"/>
            </a:xfrm>
            <a:custGeom>
              <a:avLst/>
              <a:pathLst>
                <a:path w="0" h="3466013">
                  <a:moveTo>
                    <a:pt x="0" y="346601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2921737" y="4944325"/>
              <a:ext cx="263059" cy="11448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6721488" y="5058530"/>
              <a:ext cx="263059" cy="28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2" name="rc42"/>
            <p:cNvSpPr/>
            <p:nvPr/>
          </p:nvSpPr>
          <p:spPr>
            <a:xfrm>
              <a:off x="2337159" y="4845115"/>
              <a:ext cx="263059" cy="21369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3" name="rc43"/>
            <p:cNvSpPr/>
            <p:nvPr/>
          </p:nvSpPr>
          <p:spPr>
            <a:xfrm>
              <a:off x="1460294" y="3833860"/>
              <a:ext cx="263059" cy="12249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8475219" y="5058808"/>
              <a:ext cx="263059" cy="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5260045" y="5054991"/>
              <a:ext cx="263059" cy="382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875717" y="1964158"/>
              <a:ext cx="263059" cy="309465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7" name="rc47"/>
            <p:cNvSpPr/>
            <p:nvPr/>
          </p:nvSpPr>
          <p:spPr>
            <a:xfrm>
              <a:off x="2044871" y="4741914"/>
              <a:ext cx="263059" cy="31689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8" name="rc48"/>
            <p:cNvSpPr/>
            <p:nvPr/>
          </p:nvSpPr>
          <p:spPr>
            <a:xfrm>
              <a:off x="6136911" y="5058351"/>
              <a:ext cx="263059" cy="46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2629448" y="4866092"/>
              <a:ext cx="263059" cy="19272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0" name="rc50"/>
            <p:cNvSpPr/>
            <p:nvPr/>
          </p:nvSpPr>
          <p:spPr>
            <a:xfrm>
              <a:off x="3214025" y="4955626"/>
              <a:ext cx="263059" cy="10318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7306065" y="5058747"/>
              <a:ext cx="263059" cy="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2" name="rc52"/>
            <p:cNvSpPr/>
            <p:nvPr/>
          </p:nvSpPr>
          <p:spPr>
            <a:xfrm>
              <a:off x="5844622" y="5058229"/>
              <a:ext cx="263059" cy="58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rc53"/>
            <p:cNvSpPr/>
            <p:nvPr/>
          </p:nvSpPr>
          <p:spPr>
            <a:xfrm>
              <a:off x="4675468" y="5050193"/>
              <a:ext cx="263059" cy="86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4" name="rc54"/>
            <p:cNvSpPr/>
            <p:nvPr/>
          </p:nvSpPr>
          <p:spPr>
            <a:xfrm>
              <a:off x="7598353" y="5058747"/>
              <a:ext cx="263059" cy="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5" name="rc55"/>
            <p:cNvSpPr/>
            <p:nvPr/>
          </p:nvSpPr>
          <p:spPr>
            <a:xfrm>
              <a:off x="4090891" y="5036828"/>
              <a:ext cx="263059" cy="2198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6" name="rc56"/>
            <p:cNvSpPr/>
            <p:nvPr/>
          </p:nvSpPr>
          <p:spPr>
            <a:xfrm>
              <a:off x="8767507" y="5058808"/>
              <a:ext cx="263059" cy="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7" name="rc57"/>
            <p:cNvSpPr/>
            <p:nvPr/>
          </p:nvSpPr>
          <p:spPr>
            <a:xfrm>
              <a:off x="7890642" y="5058804"/>
              <a:ext cx="263059" cy="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8" name="rc58"/>
            <p:cNvSpPr/>
            <p:nvPr/>
          </p:nvSpPr>
          <p:spPr>
            <a:xfrm>
              <a:off x="1752582" y="4457878"/>
              <a:ext cx="263059" cy="600934"/>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9" name="rc59"/>
            <p:cNvSpPr/>
            <p:nvPr/>
          </p:nvSpPr>
          <p:spPr>
            <a:xfrm>
              <a:off x="1168005" y="3263677"/>
              <a:ext cx="263059" cy="179513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0" name="rc60"/>
            <p:cNvSpPr/>
            <p:nvPr/>
          </p:nvSpPr>
          <p:spPr>
            <a:xfrm>
              <a:off x="3798602" y="5035678"/>
              <a:ext cx="263059" cy="2313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1" name="rc61"/>
            <p:cNvSpPr/>
            <p:nvPr/>
          </p:nvSpPr>
          <p:spPr>
            <a:xfrm>
              <a:off x="7013776" y="5058563"/>
              <a:ext cx="263059" cy="24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2" name="rc62"/>
            <p:cNvSpPr/>
            <p:nvPr/>
          </p:nvSpPr>
          <p:spPr>
            <a:xfrm>
              <a:off x="4967756" y="5054124"/>
              <a:ext cx="263059" cy="468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3" name="rc63"/>
            <p:cNvSpPr/>
            <p:nvPr/>
          </p:nvSpPr>
          <p:spPr>
            <a:xfrm>
              <a:off x="4383179" y="5049533"/>
              <a:ext cx="263059" cy="9279"/>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4" name="rc64"/>
            <p:cNvSpPr/>
            <p:nvPr/>
          </p:nvSpPr>
          <p:spPr>
            <a:xfrm>
              <a:off x="6429199" y="5058483"/>
              <a:ext cx="263059" cy="32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5" name="rc65"/>
            <p:cNvSpPr/>
            <p:nvPr/>
          </p:nvSpPr>
          <p:spPr>
            <a:xfrm>
              <a:off x="8182930" y="5058804"/>
              <a:ext cx="263059" cy="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6" name="rc66"/>
            <p:cNvSpPr/>
            <p:nvPr/>
          </p:nvSpPr>
          <p:spPr>
            <a:xfrm>
              <a:off x="5552333" y="5057541"/>
              <a:ext cx="263059" cy="127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7" name="rc67"/>
            <p:cNvSpPr/>
            <p:nvPr/>
          </p:nvSpPr>
          <p:spPr>
            <a:xfrm>
              <a:off x="3506314" y="4997028"/>
              <a:ext cx="263059" cy="6178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8" name="tx68"/>
            <p:cNvSpPr/>
            <p:nvPr/>
          </p:nvSpPr>
          <p:spPr>
            <a:xfrm rot="-5400000">
              <a:off x="811428" y="219948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69" name="tx69"/>
            <p:cNvSpPr/>
            <p:nvPr/>
          </p:nvSpPr>
          <p:spPr>
            <a:xfrm rot="-5400000">
              <a:off x="2887577" y="467354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70" name="tx70"/>
            <p:cNvSpPr/>
            <p:nvPr/>
          </p:nvSpPr>
          <p:spPr>
            <a:xfrm rot="-5400000">
              <a:off x="6730991" y="484887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1" name="tx71"/>
            <p:cNvSpPr/>
            <p:nvPr/>
          </p:nvSpPr>
          <p:spPr>
            <a:xfrm rot="-5400000">
              <a:off x="2303000" y="457433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45,000</a:t>
              </a:r>
            </a:p>
          </p:txBody>
        </p:sp>
        <p:sp>
          <p:nvSpPr>
            <p:cNvPr id="72" name="tx72"/>
            <p:cNvSpPr/>
            <p:nvPr/>
          </p:nvSpPr>
          <p:spPr>
            <a:xfrm rot="-5400000">
              <a:off x="1396005" y="352089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260,000</a:t>
              </a:r>
            </a:p>
          </p:txBody>
        </p:sp>
        <p:sp>
          <p:nvSpPr>
            <p:cNvPr id="73" name="tx73"/>
            <p:cNvSpPr/>
            <p:nvPr/>
          </p:nvSpPr>
          <p:spPr>
            <a:xfrm rot="-5400000">
              <a:off x="8484722" y="484915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4" name="tx74"/>
            <p:cNvSpPr/>
            <p:nvPr/>
          </p:nvSpPr>
          <p:spPr>
            <a:xfrm rot="-5400000">
              <a:off x="5224377" y="478209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75" name="tx75"/>
            <p:cNvSpPr/>
            <p:nvPr/>
          </p:nvSpPr>
          <p:spPr>
            <a:xfrm rot="-5400000">
              <a:off x="2010711" y="447113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67,000</a:t>
              </a:r>
            </a:p>
          </p:txBody>
        </p:sp>
        <p:sp>
          <p:nvSpPr>
            <p:cNvPr id="76" name="tx76"/>
            <p:cNvSpPr/>
            <p:nvPr/>
          </p:nvSpPr>
          <p:spPr>
            <a:xfrm rot="-5400000">
              <a:off x="6146414" y="484869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77" name="tx77"/>
            <p:cNvSpPr/>
            <p:nvPr/>
          </p:nvSpPr>
          <p:spPr>
            <a:xfrm rot="-5400000">
              <a:off x="2595289" y="459531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41,000</a:t>
              </a:r>
            </a:p>
          </p:txBody>
        </p:sp>
        <p:sp>
          <p:nvSpPr>
            <p:cNvPr id="78" name="tx78"/>
            <p:cNvSpPr/>
            <p:nvPr/>
          </p:nvSpPr>
          <p:spPr>
            <a:xfrm rot="-5400000">
              <a:off x="3179866" y="468484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22,000</a:t>
              </a:r>
            </a:p>
          </p:txBody>
        </p:sp>
        <p:sp>
          <p:nvSpPr>
            <p:cNvPr id="79" name="tx79"/>
            <p:cNvSpPr/>
            <p:nvPr/>
          </p:nvSpPr>
          <p:spPr>
            <a:xfrm rot="-5400000">
              <a:off x="7315568" y="484909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0" name="tx80"/>
            <p:cNvSpPr/>
            <p:nvPr/>
          </p:nvSpPr>
          <p:spPr>
            <a:xfrm rot="-5400000">
              <a:off x="5854125" y="484857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81" name="tx81"/>
            <p:cNvSpPr/>
            <p:nvPr/>
          </p:nvSpPr>
          <p:spPr>
            <a:xfrm rot="-5400000">
              <a:off x="4671438" y="482159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82" name="tx82"/>
            <p:cNvSpPr/>
            <p:nvPr/>
          </p:nvSpPr>
          <p:spPr>
            <a:xfrm rot="-5400000">
              <a:off x="7607856" y="484909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3" name="tx83"/>
            <p:cNvSpPr/>
            <p:nvPr/>
          </p:nvSpPr>
          <p:spPr>
            <a:xfrm rot="-5400000">
              <a:off x="4086861" y="480822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84" name="tx84"/>
            <p:cNvSpPr/>
            <p:nvPr/>
          </p:nvSpPr>
          <p:spPr>
            <a:xfrm rot="-5400000">
              <a:off x="8777011" y="484915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5" name="tx85"/>
            <p:cNvSpPr/>
            <p:nvPr/>
          </p:nvSpPr>
          <p:spPr>
            <a:xfrm rot="-5400000">
              <a:off x="7900145" y="484915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6" name="tx86"/>
            <p:cNvSpPr/>
            <p:nvPr/>
          </p:nvSpPr>
          <p:spPr>
            <a:xfrm rot="-5400000">
              <a:off x="1688293" y="41449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128,000</a:t>
              </a:r>
            </a:p>
          </p:txBody>
        </p:sp>
        <p:sp>
          <p:nvSpPr>
            <p:cNvPr id="87" name="tx87"/>
            <p:cNvSpPr/>
            <p:nvPr/>
          </p:nvSpPr>
          <p:spPr>
            <a:xfrm rot="-5400000">
              <a:off x="1103716" y="295071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88" name="tx88"/>
            <p:cNvSpPr/>
            <p:nvPr/>
          </p:nvSpPr>
          <p:spPr>
            <a:xfrm rot="-5400000">
              <a:off x="3794572" y="480707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89" name="tx89"/>
            <p:cNvSpPr/>
            <p:nvPr/>
          </p:nvSpPr>
          <p:spPr>
            <a:xfrm rot="-5400000">
              <a:off x="7023279" y="484891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90" name="tx90"/>
            <p:cNvSpPr/>
            <p:nvPr/>
          </p:nvSpPr>
          <p:spPr>
            <a:xfrm rot="-5400000">
              <a:off x="4932088" y="4781230"/>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91" name="tx91"/>
            <p:cNvSpPr/>
            <p:nvPr/>
          </p:nvSpPr>
          <p:spPr>
            <a:xfrm rot="-5400000">
              <a:off x="4379149" y="482093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92" name="tx92"/>
            <p:cNvSpPr/>
            <p:nvPr/>
          </p:nvSpPr>
          <p:spPr>
            <a:xfrm rot="-5400000">
              <a:off x="6438702" y="4848829"/>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93" name="tx93"/>
            <p:cNvSpPr/>
            <p:nvPr/>
          </p:nvSpPr>
          <p:spPr>
            <a:xfrm rot="-5400000">
              <a:off x="8192434" y="484915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94" name="tx94"/>
            <p:cNvSpPr/>
            <p:nvPr/>
          </p:nvSpPr>
          <p:spPr>
            <a:xfrm rot="-5400000">
              <a:off x="5561837" y="484788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95" name="tx95"/>
            <p:cNvSpPr/>
            <p:nvPr/>
          </p:nvSpPr>
          <p:spPr>
            <a:xfrm rot="-5400000">
              <a:off x="3472154" y="472624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96" name="tx96"/>
            <p:cNvSpPr/>
            <p:nvPr/>
          </p:nvSpPr>
          <p:spPr>
            <a:xfrm>
              <a:off x="632541" y="501880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7" name="tx97"/>
            <p:cNvSpPr/>
            <p:nvPr/>
          </p:nvSpPr>
          <p:spPr>
            <a:xfrm>
              <a:off x="508182" y="407624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98" name="tx98"/>
            <p:cNvSpPr/>
            <p:nvPr/>
          </p:nvSpPr>
          <p:spPr>
            <a:xfrm>
              <a:off x="508182" y="313368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99" name="tx99"/>
            <p:cNvSpPr/>
            <p:nvPr/>
          </p:nvSpPr>
          <p:spPr>
            <a:xfrm>
              <a:off x="508182" y="219112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00" name="tx100"/>
            <p:cNvSpPr/>
            <p:nvPr/>
          </p:nvSpPr>
          <p:spPr>
            <a:xfrm rot="-2700000">
              <a:off x="621719" y="528113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866554" y="530079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2" name="tx102"/>
            <p:cNvSpPr/>
            <p:nvPr/>
          </p:nvSpPr>
          <p:spPr>
            <a:xfrm rot="-2700000">
              <a:off x="1370901" y="521295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103" name="tx103"/>
            <p:cNvSpPr/>
            <p:nvPr/>
          </p:nvSpPr>
          <p:spPr>
            <a:xfrm rot="-2700000">
              <a:off x="1085003" y="5452445"/>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104" name="tx104"/>
            <p:cNvSpPr/>
            <p:nvPr/>
          </p:nvSpPr>
          <p:spPr>
            <a:xfrm rot="-2700000">
              <a:off x="1944708" y="521741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05" name="tx105"/>
            <p:cNvSpPr/>
            <p:nvPr/>
          </p:nvSpPr>
          <p:spPr>
            <a:xfrm rot="-2700000">
              <a:off x="2062167" y="5289830"/>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106" name="tx106"/>
            <p:cNvSpPr/>
            <p:nvPr/>
          </p:nvSpPr>
          <p:spPr>
            <a:xfrm rot="-2700000">
              <a:off x="2582358" y="519543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107" name="tx107"/>
            <p:cNvSpPr/>
            <p:nvPr/>
          </p:nvSpPr>
          <p:spPr>
            <a:xfrm rot="-2700000">
              <a:off x="2710432" y="5263450"/>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108" name="tx108"/>
            <p:cNvSpPr/>
            <p:nvPr/>
          </p:nvSpPr>
          <p:spPr>
            <a:xfrm rot="-2700000">
              <a:off x="2997491" y="5265616"/>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109" name="tx109"/>
            <p:cNvSpPr/>
            <p:nvPr/>
          </p:nvSpPr>
          <p:spPr>
            <a:xfrm rot="-2700000">
              <a:off x="3275574" y="5271500"/>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10" name="tx110"/>
            <p:cNvSpPr/>
            <p:nvPr/>
          </p:nvSpPr>
          <p:spPr>
            <a:xfrm rot="-2700000">
              <a:off x="3200018" y="5423866"/>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111" name="tx111"/>
            <p:cNvSpPr/>
            <p:nvPr/>
          </p:nvSpPr>
          <p:spPr>
            <a:xfrm rot="-2700000">
              <a:off x="3688678" y="5342527"/>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112" name="tx112"/>
            <p:cNvSpPr/>
            <p:nvPr/>
          </p:nvSpPr>
          <p:spPr>
            <a:xfrm rot="-2700000">
              <a:off x="3837669" y="5401882"/>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113" name="tx113"/>
            <p:cNvSpPr/>
            <p:nvPr/>
          </p:nvSpPr>
          <p:spPr>
            <a:xfrm rot="-2700000">
              <a:off x="4448163" y="5270077"/>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14" name="tx114"/>
            <p:cNvSpPr/>
            <p:nvPr/>
          </p:nvSpPr>
          <p:spPr>
            <a:xfrm rot="-2700000">
              <a:off x="4692607" y="5289895"/>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115" name="tx115"/>
            <p:cNvSpPr/>
            <p:nvPr/>
          </p:nvSpPr>
          <p:spPr>
            <a:xfrm rot="-2700000">
              <a:off x="5298184" y="5160127"/>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116" name="tx116"/>
            <p:cNvSpPr/>
            <p:nvPr/>
          </p:nvSpPr>
          <p:spPr>
            <a:xfrm rot="-2700000">
              <a:off x="5363741" y="5254042"/>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117" name="tx117"/>
            <p:cNvSpPr/>
            <p:nvPr/>
          </p:nvSpPr>
          <p:spPr>
            <a:xfrm rot="-2700000">
              <a:off x="5543249" y="5300758"/>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118" name="tx118"/>
            <p:cNvSpPr/>
            <p:nvPr/>
          </p:nvSpPr>
          <p:spPr>
            <a:xfrm rot="-2700000">
              <a:off x="6005215" y="523047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19" name="tx119"/>
            <p:cNvSpPr/>
            <p:nvPr/>
          </p:nvSpPr>
          <p:spPr>
            <a:xfrm rot="-2700000">
              <a:off x="6329036" y="521741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120" name="tx120"/>
            <p:cNvSpPr/>
            <p:nvPr/>
          </p:nvSpPr>
          <p:spPr>
            <a:xfrm rot="-2700000">
              <a:off x="6070143" y="5445720"/>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121" name="tx121"/>
            <p:cNvSpPr/>
            <p:nvPr/>
          </p:nvSpPr>
          <p:spPr>
            <a:xfrm rot="-2700000">
              <a:off x="6871310" y="5234936"/>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122" name="tx122"/>
            <p:cNvSpPr/>
            <p:nvPr/>
          </p:nvSpPr>
          <p:spPr>
            <a:xfrm rot="-2700000">
              <a:off x="6776632" y="5395223"/>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123" name="tx123"/>
            <p:cNvSpPr/>
            <p:nvPr/>
          </p:nvSpPr>
          <p:spPr>
            <a:xfrm rot="-2700000">
              <a:off x="7498346" y="521734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124" name="tx124"/>
            <p:cNvSpPr/>
            <p:nvPr/>
          </p:nvSpPr>
          <p:spPr>
            <a:xfrm rot="-2700000">
              <a:off x="7806479" y="521078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125" name="tx125"/>
            <p:cNvSpPr/>
            <p:nvPr/>
          </p:nvSpPr>
          <p:spPr>
            <a:xfrm rot="-2700000">
              <a:off x="8059977" y="522685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126" name="tx126"/>
            <p:cNvSpPr/>
            <p:nvPr/>
          </p:nvSpPr>
          <p:spPr>
            <a:xfrm rot="-2700000">
              <a:off x="8083543" y="5338162"/>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127" name="tx127"/>
            <p:cNvSpPr/>
            <p:nvPr/>
          </p:nvSpPr>
          <p:spPr>
            <a:xfrm rot="-2700000">
              <a:off x="8731188" y="5190969"/>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128" name="tx128"/>
            <p:cNvSpPr/>
            <p:nvPr/>
          </p:nvSpPr>
          <p:spPr>
            <a:xfrm rot="-5400000">
              <a:off x="24920" y="327578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29" name="tx129"/>
            <p:cNvSpPr/>
            <p:nvPr/>
          </p:nvSpPr>
          <p:spPr>
            <a:xfrm>
              <a:off x="277635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30" name="rc130"/>
            <p:cNvSpPr/>
            <p:nvPr/>
          </p:nvSpPr>
          <p:spPr>
            <a:xfrm>
              <a:off x="4112972"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31" name="rc131"/>
            <p:cNvSpPr/>
            <p:nvPr/>
          </p:nvSpPr>
          <p:spPr>
            <a:xfrm>
              <a:off x="4661252"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32" name="rc132"/>
            <p:cNvSpPr/>
            <p:nvPr/>
          </p:nvSpPr>
          <p:spPr>
            <a:xfrm>
              <a:off x="530581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33" name="rc133"/>
            <p:cNvSpPr/>
            <p:nvPr/>
          </p:nvSpPr>
          <p:spPr>
            <a:xfrm>
              <a:off x="595038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34" name="rc134"/>
            <p:cNvSpPr/>
            <p:nvPr/>
          </p:nvSpPr>
          <p:spPr>
            <a:xfrm>
              <a:off x="6594953"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35" name="tx135"/>
            <p:cNvSpPr/>
            <p:nvPr/>
          </p:nvSpPr>
          <p:spPr>
            <a:xfrm>
              <a:off x="4393017"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36" name="tx136"/>
            <p:cNvSpPr/>
            <p:nvPr/>
          </p:nvSpPr>
          <p:spPr>
            <a:xfrm>
              <a:off x="494129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7" name="tx137"/>
            <p:cNvSpPr/>
            <p:nvPr/>
          </p:nvSpPr>
          <p:spPr>
            <a:xfrm>
              <a:off x="558586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8" name="tx138"/>
            <p:cNvSpPr/>
            <p:nvPr/>
          </p:nvSpPr>
          <p:spPr>
            <a:xfrm>
              <a:off x="623043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9" name="tx139"/>
            <p:cNvSpPr/>
            <p:nvPr/>
          </p:nvSpPr>
          <p:spPr>
            <a:xfrm>
              <a:off x="687499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40" name="tx140"/>
            <p:cNvSpPr/>
            <p:nvPr/>
          </p:nvSpPr>
          <p:spPr>
            <a:xfrm>
              <a:off x="831873" y="1368037"/>
              <a:ext cx="401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WPR, 2025</a:t>
              </a:r>
            </a:p>
          </p:txBody>
        </p:sp>
        <p:sp>
          <p:nvSpPr>
            <p:cNvPr id="141" name="tx141"/>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WPR. Bars are coloured based on DTP1 coverage.
In 2025, Indonesia had the highest absolute number of zero-dose children, with 85%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WPR live in just 3 countries, highlighting where intensified efforts could have the greatest regional impact on zero-dose numbers.</a:t>
            </a:r>
          </a:p>
        </p:txBody>
      </p:sp>
      <p:grpSp xmlns:pic="http://schemas.openxmlformats.org/drawingml/2006/picture">
        <p:nvGrpSpPr>
          <p:cNvPr id="144" name=""/>
          <p:cNvGrpSpPr/>
          <p:nvPr/>
        </p:nvGrpSpPr>
        <p:grpSpPr>
          <a:xfrm>
            <a:off x="292608" y="914400"/>
            <a:ext cx="8595360" cy="28575"/>
            <a:chOff x="292608" y="914400"/>
            <a:chExt cx="8595360" cy="28575"/>
          </a:xfrm>
        </p:grpSpPr>
        <p:sp>
          <p:nvSpPr>
            <p:cNvPr id="14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4976453"/>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378775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2599050"/>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4382102"/>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8" name="pl8"/>
            <p:cNvSpPr/>
            <p:nvPr/>
          </p:nvSpPr>
          <p:spPr>
            <a:xfrm>
              <a:off x="806910" y="3193400"/>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9" name="pl9"/>
            <p:cNvSpPr/>
            <p:nvPr/>
          </p:nvSpPr>
          <p:spPr>
            <a:xfrm>
              <a:off x="806910" y="2004699"/>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0" name="pl10"/>
            <p:cNvSpPr/>
            <p:nvPr/>
          </p:nvSpPr>
          <p:spPr>
            <a:xfrm>
              <a:off x="98281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275988"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6916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6233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551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48683"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185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03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2820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1378"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1455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0772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0090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79407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08724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042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67359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96676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25994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55311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846290"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139464"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432637"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25811"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18985"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312159"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05332"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98506" y="1592799"/>
              <a:ext cx="0" cy="3963825"/>
            </a:xfrm>
            <a:custGeom>
              <a:avLst/>
              <a:pathLst>
                <a:path w="0" h="3963825">
                  <a:moveTo>
                    <a:pt x="0" y="396382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06910" y="3193400"/>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39" name="rc39"/>
            <p:cNvSpPr/>
            <p:nvPr/>
          </p:nvSpPr>
          <p:spPr>
            <a:xfrm>
              <a:off x="850886" y="3193400"/>
              <a:ext cx="263856" cy="2183050"/>
            </a:xfrm>
            <a:prstGeom prst="rect">
              <a:avLst/>
            </a:prstGeom>
            <a:solidFill>
              <a:srgbClr val="40BF73">
                <a:alpha val="100000"/>
              </a:srgbClr>
            </a:solidFill>
          </p:spPr>
          <p:txBody>
            <a:bodyPr/>
            <a:lstStyle/>
            <a:p/>
          </p:txBody>
        </p:sp>
        <p:sp>
          <p:nvSpPr>
            <p:cNvPr id="40" name="rc40"/>
            <p:cNvSpPr/>
            <p:nvPr/>
          </p:nvSpPr>
          <p:spPr>
            <a:xfrm>
              <a:off x="1144060" y="3193400"/>
              <a:ext cx="263856" cy="207808"/>
            </a:xfrm>
            <a:prstGeom prst="rect">
              <a:avLst/>
            </a:prstGeom>
            <a:solidFill>
              <a:srgbClr val="40BF73">
                <a:alpha val="100000"/>
              </a:srgbClr>
            </a:solidFill>
          </p:spPr>
          <p:txBody>
            <a:bodyPr/>
            <a:lstStyle/>
            <a:p/>
          </p:txBody>
        </p:sp>
        <p:sp>
          <p:nvSpPr>
            <p:cNvPr id="41" name="rc41"/>
            <p:cNvSpPr/>
            <p:nvPr/>
          </p:nvSpPr>
          <p:spPr>
            <a:xfrm>
              <a:off x="1437234" y="3193400"/>
              <a:ext cx="263856" cy="78073"/>
            </a:xfrm>
            <a:prstGeom prst="rect">
              <a:avLst/>
            </a:prstGeom>
            <a:solidFill>
              <a:srgbClr val="40BF73">
                <a:alpha val="100000"/>
              </a:srgbClr>
            </a:solidFill>
          </p:spPr>
          <p:txBody>
            <a:bodyPr/>
            <a:lstStyle/>
            <a:p/>
          </p:txBody>
        </p:sp>
        <p:sp>
          <p:nvSpPr>
            <p:cNvPr id="42" name="rc42"/>
            <p:cNvSpPr/>
            <p:nvPr/>
          </p:nvSpPr>
          <p:spPr>
            <a:xfrm>
              <a:off x="1730408" y="3193400"/>
              <a:ext cx="263856" cy="19114"/>
            </a:xfrm>
            <a:prstGeom prst="rect">
              <a:avLst/>
            </a:prstGeom>
            <a:solidFill>
              <a:srgbClr val="40BF73">
                <a:alpha val="100000"/>
              </a:srgbClr>
            </a:solidFill>
          </p:spPr>
          <p:txBody>
            <a:bodyPr/>
            <a:lstStyle/>
            <a:p/>
          </p:txBody>
        </p:sp>
        <p:sp>
          <p:nvSpPr>
            <p:cNvPr id="43" name="rc43"/>
            <p:cNvSpPr/>
            <p:nvPr/>
          </p:nvSpPr>
          <p:spPr>
            <a:xfrm>
              <a:off x="2023581" y="3193400"/>
              <a:ext cx="263856" cy="6276"/>
            </a:xfrm>
            <a:prstGeom prst="rect">
              <a:avLst/>
            </a:prstGeom>
            <a:solidFill>
              <a:srgbClr val="40BF73">
                <a:alpha val="100000"/>
              </a:srgbClr>
            </a:solidFill>
          </p:spPr>
          <p:txBody>
            <a:bodyPr/>
            <a:lstStyle/>
            <a:p/>
          </p:txBody>
        </p:sp>
        <p:sp>
          <p:nvSpPr>
            <p:cNvPr id="44" name="rc44"/>
            <p:cNvSpPr/>
            <p:nvPr/>
          </p:nvSpPr>
          <p:spPr>
            <a:xfrm>
              <a:off x="2316755" y="3193400"/>
              <a:ext cx="263856" cy="1164"/>
            </a:xfrm>
            <a:prstGeom prst="rect">
              <a:avLst/>
            </a:prstGeom>
            <a:solidFill>
              <a:srgbClr val="40BF73">
                <a:alpha val="100000"/>
              </a:srgbClr>
            </a:solidFill>
          </p:spPr>
          <p:txBody>
            <a:bodyPr/>
            <a:lstStyle/>
            <a:p/>
          </p:txBody>
        </p:sp>
        <p:sp>
          <p:nvSpPr>
            <p:cNvPr id="45" name="rc45"/>
            <p:cNvSpPr/>
            <p:nvPr/>
          </p:nvSpPr>
          <p:spPr>
            <a:xfrm>
              <a:off x="2609929" y="3193400"/>
              <a:ext cx="263856" cy="784"/>
            </a:xfrm>
            <a:prstGeom prst="rect">
              <a:avLst/>
            </a:prstGeom>
            <a:solidFill>
              <a:srgbClr val="40BF73">
                <a:alpha val="100000"/>
              </a:srgbClr>
            </a:solidFill>
          </p:spPr>
          <p:txBody>
            <a:bodyPr/>
            <a:lstStyle/>
            <a:p/>
          </p:txBody>
        </p:sp>
        <p:sp>
          <p:nvSpPr>
            <p:cNvPr id="46" name="rc46"/>
            <p:cNvSpPr/>
            <p:nvPr/>
          </p:nvSpPr>
          <p:spPr>
            <a:xfrm>
              <a:off x="2903103" y="3193400"/>
              <a:ext cx="263856" cy="166"/>
            </a:xfrm>
            <a:prstGeom prst="rect">
              <a:avLst/>
            </a:prstGeom>
            <a:solidFill>
              <a:srgbClr val="40BF73">
                <a:alpha val="100000"/>
              </a:srgbClr>
            </a:solidFill>
          </p:spPr>
          <p:txBody>
            <a:bodyPr/>
            <a:lstStyle/>
            <a:p/>
          </p:txBody>
        </p:sp>
        <p:sp>
          <p:nvSpPr>
            <p:cNvPr id="47" name="rc47"/>
            <p:cNvSpPr/>
            <p:nvPr/>
          </p:nvSpPr>
          <p:spPr>
            <a:xfrm>
              <a:off x="3196276" y="3193400"/>
              <a:ext cx="263856" cy="47"/>
            </a:xfrm>
            <a:prstGeom prst="rect">
              <a:avLst/>
            </a:prstGeom>
            <a:solidFill>
              <a:srgbClr val="40BF73">
                <a:alpha val="100000"/>
              </a:srgbClr>
            </a:solidFill>
          </p:spPr>
          <p:txBody>
            <a:bodyPr/>
            <a:lstStyle/>
            <a:p/>
          </p:txBody>
        </p:sp>
        <p:sp>
          <p:nvSpPr>
            <p:cNvPr id="48" name="rc48"/>
            <p:cNvSpPr/>
            <p:nvPr/>
          </p:nvSpPr>
          <p:spPr>
            <a:xfrm>
              <a:off x="3489450" y="3193400"/>
              <a:ext cx="263856" cy="23"/>
            </a:xfrm>
            <a:prstGeom prst="rect">
              <a:avLst/>
            </a:prstGeom>
            <a:solidFill>
              <a:srgbClr val="40BF73">
                <a:alpha val="100000"/>
              </a:srgbClr>
            </a:solidFill>
          </p:spPr>
          <p:txBody>
            <a:bodyPr/>
            <a:lstStyle/>
            <a:p/>
          </p:txBody>
        </p:sp>
        <p:sp>
          <p:nvSpPr>
            <p:cNvPr id="49" name="rc49"/>
            <p:cNvSpPr/>
            <p:nvPr/>
          </p:nvSpPr>
          <p:spPr>
            <a:xfrm>
              <a:off x="3782624" y="3193400"/>
              <a:ext cx="263856" cy="23"/>
            </a:xfrm>
            <a:prstGeom prst="rect">
              <a:avLst/>
            </a:prstGeom>
            <a:solidFill>
              <a:srgbClr val="40BF73">
                <a:alpha val="100000"/>
              </a:srgbClr>
            </a:solidFill>
          </p:spPr>
          <p:txBody>
            <a:bodyPr/>
            <a:lstStyle/>
            <a:p/>
          </p:txBody>
        </p:sp>
        <p:sp>
          <p:nvSpPr>
            <p:cNvPr id="50" name="rc50"/>
            <p:cNvSpPr/>
            <p:nvPr/>
          </p:nvSpPr>
          <p:spPr>
            <a:xfrm>
              <a:off x="4075798" y="3193400"/>
              <a:ext cx="263856" cy="23"/>
            </a:xfrm>
            <a:prstGeom prst="rect">
              <a:avLst/>
            </a:prstGeom>
            <a:solidFill>
              <a:srgbClr val="40BF73">
                <a:alpha val="100000"/>
              </a:srgbClr>
            </a:solidFill>
          </p:spPr>
          <p:txBody>
            <a:bodyPr/>
            <a:lstStyle/>
            <a:p/>
          </p:txBody>
        </p:sp>
        <p:sp>
          <p:nvSpPr>
            <p:cNvPr id="51" name="rc51"/>
            <p:cNvSpPr/>
            <p:nvPr/>
          </p:nvSpPr>
          <p:spPr>
            <a:xfrm>
              <a:off x="4368972" y="3193400"/>
              <a:ext cx="263856" cy="0"/>
            </a:xfrm>
            <a:prstGeom prst="rect">
              <a:avLst/>
            </a:prstGeom>
            <a:solidFill>
              <a:srgbClr val="40BF73">
                <a:alpha val="100000"/>
              </a:srgbClr>
            </a:solidFill>
          </p:spPr>
          <p:txBody>
            <a:bodyPr/>
            <a:lstStyle/>
            <a:p/>
          </p:txBody>
        </p:sp>
        <p:sp>
          <p:nvSpPr>
            <p:cNvPr id="52" name="rc52"/>
            <p:cNvSpPr/>
            <p:nvPr/>
          </p:nvSpPr>
          <p:spPr>
            <a:xfrm>
              <a:off x="4662145" y="3193400"/>
              <a:ext cx="263856" cy="0"/>
            </a:xfrm>
            <a:prstGeom prst="rect">
              <a:avLst/>
            </a:prstGeom>
            <a:solidFill>
              <a:srgbClr val="40BF73">
                <a:alpha val="100000"/>
              </a:srgbClr>
            </a:solidFill>
          </p:spPr>
          <p:txBody>
            <a:bodyPr/>
            <a:lstStyle/>
            <a:p/>
          </p:txBody>
        </p:sp>
        <p:sp>
          <p:nvSpPr>
            <p:cNvPr id="53" name="rc53"/>
            <p:cNvSpPr/>
            <p:nvPr/>
          </p:nvSpPr>
          <p:spPr>
            <a:xfrm>
              <a:off x="4955319" y="3193377"/>
              <a:ext cx="263856" cy="23"/>
            </a:xfrm>
            <a:prstGeom prst="rect">
              <a:avLst/>
            </a:prstGeom>
            <a:solidFill>
              <a:srgbClr val="40BF73">
                <a:alpha val="100000"/>
              </a:srgbClr>
            </a:solidFill>
          </p:spPr>
          <p:txBody>
            <a:bodyPr/>
            <a:lstStyle/>
            <a:p/>
          </p:txBody>
        </p:sp>
        <p:sp>
          <p:nvSpPr>
            <p:cNvPr id="54" name="rc54"/>
            <p:cNvSpPr/>
            <p:nvPr/>
          </p:nvSpPr>
          <p:spPr>
            <a:xfrm>
              <a:off x="5248493" y="3193353"/>
              <a:ext cx="263856" cy="47"/>
            </a:xfrm>
            <a:prstGeom prst="rect">
              <a:avLst/>
            </a:prstGeom>
            <a:solidFill>
              <a:srgbClr val="40BF73">
                <a:alpha val="100000"/>
              </a:srgbClr>
            </a:solidFill>
          </p:spPr>
          <p:txBody>
            <a:bodyPr/>
            <a:lstStyle/>
            <a:p/>
          </p:txBody>
        </p:sp>
        <p:sp>
          <p:nvSpPr>
            <p:cNvPr id="55" name="rc55"/>
            <p:cNvSpPr/>
            <p:nvPr/>
          </p:nvSpPr>
          <p:spPr>
            <a:xfrm>
              <a:off x="5541667" y="3192925"/>
              <a:ext cx="263856" cy="475"/>
            </a:xfrm>
            <a:prstGeom prst="rect">
              <a:avLst/>
            </a:prstGeom>
            <a:solidFill>
              <a:srgbClr val="40BF73">
                <a:alpha val="100000"/>
              </a:srgbClr>
            </a:solidFill>
          </p:spPr>
          <p:txBody>
            <a:bodyPr/>
            <a:lstStyle/>
            <a:p/>
          </p:txBody>
        </p:sp>
        <p:sp>
          <p:nvSpPr>
            <p:cNvPr id="56" name="rc56"/>
            <p:cNvSpPr/>
            <p:nvPr/>
          </p:nvSpPr>
          <p:spPr>
            <a:xfrm>
              <a:off x="5834840" y="3192806"/>
              <a:ext cx="263856" cy="594"/>
            </a:xfrm>
            <a:prstGeom prst="rect">
              <a:avLst/>
            </a:prstGeom>
            <a:solidFill>
              <a:srgbClr val="40BF73">
                <a:alpha val="100000"/>
              </a:srgbClr>
            </a:solidFill>
          </p:spPr>
          <p:txBody>
            <a:bodyPr/>
            <a:lstStyle/>
            <a:p/>
          </p:txBody>
        </p:sp>
        <p:sp>
          <p:nvSpPr>
            <p:cNvPr id="57" name="rc57"/>
            <p:cNvSpPr/>
            <p:nvPr/>
          </p:nvSpPr>
          <p:spPr>
            <a:xfrm>
              <a:off x="6128014" y="3192806"/>
              <a:ext cx="263856" cy="594"/>
            </a:xfrm>
            <a:prstGeom prst="rect">
              <a:avLst/>
            </a:prstGeom>
            <a:solidFill>
              <a:srgbClr val="40BF73">
                <a:alpha val="100000"/>
              </a:srgbClr>
            </a:solidFill>
          </p:spPr>
          <p:txBody>
            <a:bodyPr/>
            <a:lstStyle/>
            <a:p/>
          </p:txBody>
        </p:sp>
        <p:sp>
          <p:nvSpPr>
            <p:cNvPr id="58" name="rc58"/>
            <p:cNvSpPr/>
            <p:nvPr/>
          </p:nvSpPr>
          <p:spPr>
            <a:xfrm>
              <a:off x="6421188" y="3192307"/>
              <a:ext cx="263856" cy="1093"/>
            </a:xfrm>
            <a:prstGeom prst="rect">
              <a:avLst/>
            </a:prstGeom>
            <a:solidFill>
              <a:srgbClr val="40BF73">
                <a:alpha val="100000"/>
              </a:srgbClr>
            </a:solidFill>
          </p:spPr>
          <p:txBody>
            <a:bodyPr/>
            <a:lstStyle/>
            <a:p/>
          </p:txBody>
        </p:sp>
        <p:sp>
          <p:nvSpPr>
            <p:cNvPr id="59" name="rc59"/>
            <p:cNvSpPr/>
            <p:nvPr/>
          </p:nvSpPr>
          <p:spPr>
            <a:xfrm>
              <a:off x="6714362" y="3191522"/>
              <a:ext cx="263856" cy="1878"/>
            </a:xfrm>
            <a:prstGeom prst="rect">
              <a:avLst/>
            </a:prstGeom>
            <a:solidFill>
              <a:srgbClr val="40BF73">
                <a:alpha val="100000"/>
              </a:srgbClr>
            </a:solidFill>
          </p:spPr>
          <p:txBody>
            <a:bodyPr/>
            <a:lstStyle/>
            <a:p/>
          </p:txBody>
        </p:sp>
        <p:sp>
          <p:nvSpPr>
            <p:cNvPr id="60" name="rc60"/>
            <p:cNvSpPr/>
            <p:nvPr/>
          </p:nvSpPr>
          <p:spPr>
            <a:xfrm>
              <a:off x="7007535" y="3191094"/>
              <a:ext cx="263856" cy="2306"/>
            </a:xfrm>
            <a:prstGeom prst="rect">
              <a:avLst/>
            </a:prstGeom>
            <a:solidFill>
              <a:srgbClr val="40BF73">
                <a:alpha val="100000"/>
              </a:srgbClr>
            </a:solidFill>
          </p:spPr>
          <p:txBody>
            <a:bodyPr/>
            <a:lstStyle/>
            <a:p/>
          </p:txBody>
        </p:sp>
        <p:sp>
          <p:nvSpPr>
            <p:cNvPr id="61" name="rc61"/>
            <p:cNvSpPr/>
            <p:nvPr/>
          </p:nvSpPr>
          <p:spPr>
            <a:xfrm>
              <a:off x="7300709" y="3166560"/>
              <a:ext cx="263856" cy="26840"/>
            </a:xfrm>
            <a:prstGeom prst="rect">
              <a:avLst/>
            </a:prstGeom>
            <a:solidFill>
              <a:srgbClr val="40BF73">
                <a:alpha val="100000"/>
              </a:srgbClr>
            </a:solidFill>
          </p:spPr>
          <p:txBody>
            <a:bodyPr/>
            <a:lstStyle/>
            <a:p/>
          </p:txBody>
        </p:sp>
        <p:sp>
          <p:nvSpPr>
            <p:cNvPr id="62" name="rc62"/>
            <p:cNvSpPr/>
            <p:nvPr/>
          </p:nvSpPr>
          <p:spPr>
            <a:xfrm>
              <a:off x="7593883" y="3124741"/>
              <a:ext cx="263856" cy="68659"/>
            </a:xfrm>
            <a:prstGeom prst="rect">
              <a:avLst/>
            </a:prstGeom>
            <a:solidFill>
              <a:srgbClr val="40BF73">
                <a:alpha val="100000"/>
              </a:srgbClr>
            </a:solidFill>
          </p:spPr>
          <p:txBody>
            <a:bodyPr/>
            <a:lstStyle/>
            <a:p/>
          </p:txBody>
        </p:sp>
        <p:sp>
          <p:nvSpPr>
            <p:cNvPr id="63" name="rc63"/>
            <p:cNvSpPr/>
            <p:nvPr/>
          </p:nvSpPr>
          <p:spPr>
            <a:xfrm>
              <a:off x="7887057" y="3122269"/>
              <a:ext cx="263856" cy="71131"/>
            </a:xfrm>
            <a:prstGeom prst="rect">
              <a:avLst/>
            </a:prstGeom>
            <a:solidFill>
              <a:srgbClr val="40BF73">
                <a:alpha val="100000"/>
              </a:srgbClr>
            </a:solidFill>
          </p:spPr>
          <p:txBody>
            <a:bodyPr/>
            <a:lstStyle/>
            <a:p/>
          </p:txBody>
        </p:sp>
        <p:sp>
          <p:nvSpPr>
            <p:cNvPr id="64" name="rc64"/>
            <p:cNvSpPr/>
            <p:nvPr/>
          </p:nvSpPr>
          <p:spPr>
            <a:xfrm>
              <a:off x="8180230" y="2952688"/>
              <a:ext cx="263856" cy="240712"/>
            </a:xfrm>
            <a:prstGeom prst="rect">
              <a:avLst/>
            </a:prstGeom>
            <a:solidFill>
              <a:srgbClr val="40BF73">
                <a:alpha val="100000"/>
              </a:srgbClr>
            </a:solidFill>
          </p:spPr>
          <p:txBody>
            <a:bodyPr/>
            <a:lstStyle/>
            <a:p/>
          </p:txBody>
        </p:sp>
        <p:sp>
          <p:nvSpPr>
            <p:cNvPr id="65" name="rc65"/>
            <p:cNvSpPr/>
            <p:nvPr/>
          </p:nvSpPr>
          <p:spPr>
            <a:xfrm>
              <a:off x="8473404" y="1877436"/>
              <a:ext cx="263856" cy="1315964"/>
            </a:xfrm>
            <a:prstGeom prst="rect">
              <a:avLst/>
            </a:prstGeom>
            <a:solidFill>
              <a:srgbClr val="40BF73">
                <a:alpha val="100000"/>
              </a:srgbClr>
            </a:solidFill>
          </p:spPr>
          <p:txBody>
            <a:bodyPr/>
            <a:lstStyle/>
            <a:p/>
          </p:txBody>
        </p:sp>
        <p:sp>
          <p:nvSpPr>
            <p:cNvPr id="66" name="rc66"/>
            <p:cNvSpPr/>
            <p:nvPr/>
          </p:nvSpPr>
          <p:spPr>
            <a:xfrm>
              <a:off x="8766578" y="1772973"/>
              <a:ext cx="263856" cy="1420427"/>
            </a:xfrm>
            <a:prstGeom prst="rect">
              <a:avLst/>
            </a:prstGeom>
            <a:solidFill>
              <a:srgbClr val="40BF73">
                <a:alpha val="100000"/>
              </a:srgbClr>
            </a:solidFill>
          </p:spPr>
          <p:txBody>
            <a:bodyPr/>
            <a:lstStyle/>
            <a:p/>
          </p:txBody>
        </p:sp>
        <p:sp>
          <p:nvSpPr>
            <p:cNvPr id="67" name="tx67"/>
            <p:cNvSpPr/>
            <p:nvPr/>
          </p:nvSpPr>
          <p:spPr>
            <a:xfrm>
              <a:off x="4470770" y="3061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8" name="tx68"/>
            <p:cNvSpPr/>
            <p:nvPr/>
          </p:nvSpPr>
          <p:spPr>
            <a:xfrm>
              <a:off x="4763944" y="3061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4993841" y="306140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5287015" y="306137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5580189" y="306095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2" name="tx72"/>
            <p:cNvSpPr/>
            <p:nvPr/>
          </p:nvSpPr>
          <p:spPr>
            <a:xfrm>
              <a:off x="5873363" y="306083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3" name="tx73"/>
            <p:cNvSpPr/>
            <p:nvPr/>
          </p:nvSpPr>
          <p:spPr>
            <a:xfrm>
              <a:off x="6166536" y="306083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4" name="tx74"/>
            <p:cNvSpPr/>
            <p:nvPr/>
          </p:nvSpPr>
          <p:spPr>
            <a:xfrm>
              <a:off x="6459710" y="306033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5" name="tx75"/>
            <p:cNvSpPr/>
            <p:nvPr/>
          </p:nvSpPr>
          <p:spPr>
            <a:xfrm>
              <a:off x="6752884" y="305954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6" name="tx76"/>
            <p:cNvSpPr/>
            <p:nvPr/>
          </p:nvSpPr>
          <p:spPr>
            <a:xfrm>
              <a:off x="7046058" y="305911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7" name="tx77"/>
            <p:cNvSpPr/>
            <p:nvPr/>
          </p:nvSpPr>
          <p:spPr>
            <a:xfrm>
              <a:off x="7370870" y="3034584"/>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8" name="tx78"/>
            <p:cNvSpPr/>
            <p:nvPr/>
          </p:nvSpPr>
          <p:spPr>
            <a:xfrm>
              <a:off x="7664043" y="299276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9" name="tx79"/>
            <p:cNvSpPr/>
            <p:nvPr/>
          </p:nvSpPr>
          <p:spPr>
            <a:xfrm>
              <a:off x="7957217" y="299029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0" name="tx80"/>
            <p:cNvSpPr/>
            <p:nvPr/>
          </p:nvSpPr>
          <p:spPr>
            <a:xfrm>
              <a:off x="8220261" y="282071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1" name="tx81"/>
            <p:cNvSpPr/>
            <p:nvPr/>
          </p:nvSpPr>
          <p:spPr>
            <a:xfrm>
              <a:off x="8513435" y="174546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2" name="tx82"/>
            <p:cNvSpPr/>
            <p:nvPr/>
          </p:nvSpPr>
          <p:spPr>
            <a:xfrm>
              <a:off x="8806609" y="164099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3" name="tx83"/>
            <p:cNvSpPr/>
            <p:nvPr/>
          </p:nvSpPr>
          <p:spPr>
            <a:xfrm>
              <a:off x="904496" y="542303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 name="tx84"/>
            <p:cNvSpPr/>
            <p:nvPr/>
          </p:nvSpPr>
          <p:spPr>
            <a:xfrm>
              <a:off x="1227799" y="3447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5" name="tx85"/>
            <p:cNvSpPr/>
            <p:nvPr/>
          </p:nvSpPr>
          <p:spPr>
            <a:xfrm>
              <a:off x="1520973" y="33180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1782509" y="325909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7" name="tx87"/>
            <p:cNvSpPr/>
            <p:nvPr/>
          </p:nvSpPr>
          <p:spPr>
            <a:xfrm>
              <a:off x="2075683" y="324625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8" name="tx88"/>
            <p:cNvSpPr/>
            <p:nvPr/>
          </p:nvSpPr>
          <p:spPr>
            <a:xfrm>
              <a:off x="2368856" y="324114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9" name="tx89"/>
            <p:cNvSpPr/>
            <p:nvPr/>
          </p:nvSpPr>
          <p:spPr>
            <a:xfrm>
              <a:off x="2662030" y="324076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0" name="tx90"/>
            <p:cNvSpPr/>
            <p:nvPr/>
          </p:nvSpPr>
          <p:spPr>
            <a:xfrm>
              <a:off x="2955204" y="324014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1" name="tx91"/>
            <p:cNvSpPr/>
            <p:nvPr/>
          </p:nvSpPr>
          <p:spPr>
            <a:xfrm>
              <a:off x="3248378" y="3240028"/>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2" name="tx92"/>
            <p:cNvSpPr/>
            <p:nvPr/>
          </p:nvSpPr>
          <p:spPr>
            <a:xfrm>
              <a:off x="3541551" y="324000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3" name="tx93"/>
            <p:cNvSpPr/>
            <p:nvPr/>
          </p:nvSpPr>
          <p:spPr>
            <a:xfrm>
              <a:off x="3834725" y="324000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4" name="tx94"/>
            <p:cNvSpPr/>
            <p:nvPr/>
          </p:nvSpPr>
          <p:spPr>
            <a:xfrm>
              <a:off x="4127899" y="324000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5" name="tx95"/>
            <p:cNvSpPr/>
            <p:nvPr/>
          </p:nvSpPr>
          <p:spPr>
            <a:xfrm>
              <a:off x="508182" y="4342097"/>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96" name="tx96"/>
            <p:cNvSpPr/>
            <p:nvPr/>
          </p:nvSpPr>
          <p:spPr>
            <a:xfrm>
              <a:off x="607577" y="315339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7" name="tx97"/>
            <p:cNvSpPr/>
            <p:nvPr/>
          </p:nvSpPr>
          <p:spPr>
            <a:xfrm>
              <a:off x="545398" y="1964694"/>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98" name="tx98"/>
            <p:cNvSpPr/>
            <p:nvPr/>
          </p:nvSpPr>
          <p:spPr>
            <a:xfrm rot="-2700000">
              <a:off x="597287" y="5778946"/>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99" name="tx99"/>
            <p:cNvSpPr/>
            <p:nvPr/>
          </p:nvSpPr>
          <p:spPr>
            <a:xfrm rot="-2700000">
              <a:off x="927924" y="576342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100" name="tx100"/>
            <p:cNvSpPr/>
            <p:nvPr/>
          </p:nvSpPr>
          <p:spPr>
            <a:xfrm rot="-2700000">
              <a:off x="1348240" y="571076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101" name="tx101"/>
            <p:cNvSpPr/>
            <p:nvPr/>
          </p:nvSpPr>
          <p:spPr>
            <a:xfrm rot="-2700000">
              <a:off x="1542213" y="575185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102" name="tx102"/>
            <p:cNvSpPr/>
            <p:nvPr/>
          </p:nvSpPr>
          <p:spPr>
            <a:xfrm rot="-2700000">
              <a:off x="1793241" y="5769312"/>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03" name="tx103"/>
            <p:cNvSpPr/>
            <p:nvPr/>
          </p:nvSpPr>
          <p:spPr>
            <a:xfrm rot="-2700000">
              <a:off x="2089849" y="5767890"/>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104" name="tx104"/>
            <p:cNvSpPr/>
            <p:nvPr/>
          </p:nvSpPr>
          <p:spPr>
            <a:xfrm rot="-2700000">
              <a:off x="2478632" y="5728287"/>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105" name="tx105"/>
            <p:cNvSpPr/>
            <p:nvPr/>
          </p:nvSpPr>
          <p:spPr>
            <a:xfrm rot="-2700000">
              <a:off x="2941640" y="5657939"/>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106" name="tx106"/>
            <p:cNvSpPr/>
            <p:nvPr/>
          </p:nvSpPr>
          <p:spPr>
            <a:xfrm rot="-2700000">
              <a:off x="2804999" y="5835974"/>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107" name="tx107"/>
            <p:cNvSpPr/>
            <p:nvPr/>
          </p:nvSpPr>
          <p:spPr>
            <a:xfrm rot="-2700000">
              <a:off x="2838504" y="5943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108" name="tx108"/>
            <p:cNvSpPr/>
            <p:nvPr/>
          </p:nvSpPr>
          <p:spPr>
            <a:xfrm rot="-2700000">
              <a:off x="3253590" y="5893035"/>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109" name="tx109"/>
            <p:cNvSpPr/>
            <p:nvPr/>
          </p:nvSpPr>
          <p:spPr>
            <a:xfrm rot="-2700000">
              <a:off x="3933730" y="5732748"/>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110" name="tx110"/>
            <p:cNvSpPr/>
            <p:nvPr/>
          </p:nvSpPr>
          <p:spPr>
            <a:xfrm rot="-2700000">
              <a:off x="4285207" y="570859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111" name="tx111"/>
            <p:cNvSpPr/>
            <p:nvPr/>
          </p:nvSpPr>
          <p:spPr>
            <a:xfrm rot="-2700000">
              <a:off x="4539590" y="5724666"/>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112" name="tx112"/>
            <p:cNvSpPr/>
            <p:nvPr/>
          </p:nvSpPr>
          <p:spPr>
            <a:xfrm rot="-2700000">
              <a:off x="4919398" y="568878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113" name="tx113"/>
            <p:cNvSpPr/>
            <p:nvPr/>
          </p:nvSpPr>
          <p:spPr>
            <a:xfrm rot="-2700000">
              <a:off x="5148884" y="5715161"/>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114" name="tx114"/>
            <p:cNvSpPr/>
            <p:nvPr/>
          </p:nvSpPr>
          <p:spPr>
            <a:xfrm rot="-2700000">
              <a:off x="5266916" y="5787707"/>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115" name="tx115"/>
            <p:cNvSpPr/>
            <p:nvPr/>
          </p:nvSpPr>
          <p:spPr>
            <a:xfrm rot="-2700000">
              <a:off x="5533865" y="5798570"/>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116" name="tx116"/>
            <p:cNvSpPr/>
            <p:nvPr/>
          </p:nvSpPr>
          <p:spPr>
            <a:xfrm rot="-2700000">
              <a:off x="5582902" y="5899695"/>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117" name="tx117"/>
            <p:cNvSpPr/>
            <p:nvPr/>
          </p:nvSpPr>
          <p:spPr>
            <a:xfrm rot="-2700000">
              <a:off x="6321423" y="5715226"/>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118" name="tx118"/>
            <p:cNvSpPr/>
            <p:nvPr/>
          </p:nvSpPr>
          <p:spPr>
            <a:xfrm rot="-2700000">
              <a:off x="6047181" y="5950257"/>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119" name="tx119"/>
            <p:cNvSpPr/>
            <p:nvPr/>
          </p:nvSpPr>
          <p:spPr>
            <a:xfrm rot="-2700000">
              <a:off x="6409350" y="5921678"/>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120" name="tx120"/>
            <p:cNvSpPr/>
            <p:nvPr/>
          </p:nvSpPr>
          <p:spPr>
            <a:xfrm rot="-2700000">
              <a:off x="6898895" y="5840339"/>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121" name="tx121"/>
            <p:cNvSpPr/>
            <p:nvPr/>
          </p:nvSpPr>
          <p:spPr>
            <a:xfrm rot="-2700000">
              <a:off x="7547191" y="569324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122" name="tx122"/>
            <p:cNvSpPr/>
            <p:nvPr/>
          </p:nvSpPr>
          <p:spPr>
            <a:xfrm rot="-2700000">
              <a:off x="7676150" y="5761262"/>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123" name="tx123"/>
            <p:cNvSpPr/>
            <p:nvPr/>
          </p:nvSpPr>
          <p:spPr>
            <a:xfrm rot="-2700000">
              <a:off x="7905636" y="578764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124" name="tx124"/>
            <p:cNvSpPr/>
            <p:nvPr/>
          </p:nvSpPr>
          <p:spPr>
            <a:xfrm rot="-2700000">
              <a:off x="8172351" y="57986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25" name="tx125"/>
            <p:cNvSpPr/>
            <p:nvPr/>
          </p:nvSpPr>
          <p:spPr>
            <a:xfrm rot="-2700000">
              <a:off x="8666813" y="5715226"/>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26" name="tx126"/>
            <p:cNvSpPr/>
            <p:nvPr/>
          </p:nvSpPr>
          <p:spPr>
            <a:xfrm rot="-5400000">
              <a:off x="-591430" y="3524695"/>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7" name="tx127"/>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28" name="tx128"/>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14 countries had an increase in zero-dose children and 12 countries saw the number of zero-dose children decline between 2024 and 2025.
The three countries with the largest increase were: Japan (7,000 ⇒ 67,000 [+60,000]), Philippines (326,000 ⇒ 381,000 [+55,000]), Cambodia (35,000 ⇒ 45,000 [+10,000]).
Indonesia had the largest decline in the number of zero-dose children from 748,000 in 2024 to 657,000 in 2025 (-92,000).</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31" name=""/>
          <p:cNvGrpSpPr/>
          <p:nvPr/>
        </p:nvGrpSpPr>
        <p:grpSpPr>
          <a:xfrm>
            <a:off x="292608" y="1097280"/>
            <a:ext cx="8595360" cy="28575"/>
            <a:chOff x="292608" y="1097280"/>
            <a:chExt cx="8595360" cy="28575"/>
          </a:xfrm>
        </p:grpSpPr>
        <p:sp>
          <p:nvSpPr>
            <p:cNvPr id="1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819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331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7818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606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0568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506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30797"/>
              <a:ext cx="239877" cy="784903"/>
            </a:xfrm>
            <a:prstGeom prst="rect">
              <a:avLst/>
            </a:prstGeom>
            <a:solidFill>
              <a:srgbClr val="80BD41">
                <a:alpha val="100000"/>
              </a:srgbClr>
            </a:solidFill>
          </p:spPr>
          <p:txBody>
            <a:bodyPr/>
            <a:lstStyle/>
            <a:p/>
          </p:txBody>
        </p:sp>
        <p:sp>
          <p:nvSpPr>
            <p:cNvPr id="24" name="rc24"/>
            <p:cNvSpPr/>
            <p:nvPr/>
          </p:nvSpPr>
          <p:spPr>
            <a:xfrm>
              <a:off x="1296454" y="3173405"/>
              <a:ext cx="239877" cy="157392"/>
            </a:xfrm>
            <a:prstGeom prst="rect">
              <a:avLst/>
            </a:prstGeom>
            <a:solidFill>
              <a:srgbClr val="1CABE2">
                <a:alpha val="100000"/>
              </a:srgbClr>
            </a:solidFill>
          </p:spPr>
          <p:txBody>
            <a:bodyPr/>
            <a:lstStyle/>
            <a:p/>
          </p:txBody>
        </p:sp>
        <p:sp>
          <p:nvSpPr>
            <p:cNvPr id="25" name="rc25"/>
            <p:cNvSpPr/>
            <p:nvPr/>
          </p:nvSpPr>
          <p:spPr>
            <a:xfrm>
              <a:off x="1562984" y="3346227"/>
              <a:ext cx="239877" cy="769473"/>
            </a:xfrm>
            <a:prstGeom prst="rect">
              <a:avLst/>
            </a:prstGeom>
            <a:solidFill>
              <a:srgbClr val="80BD41">
                <a:alpha val="100000"/>
              </a:srgbClr>
            </a:solidFill>
          </p:spPr>
          <p:txBody>
            <a:bodyPr/>
            <a:lstStyle/>
            <a:p/>
          </p:txBody>
        </p:sp>
        <p:sp>
          <p:nvSpPr>
            <p:cNvPr id="26" name="rc26"/>
            <p:cNvSpPr/>
            <p:nvPr/>
          </p:nvSpPr>
          <p:spPr>
            <a:xfrm>
              <a:off x="1562984" y="3204165"/>
              <a:ext cx="239877" cy="142061"/>
            </a:xfrm>
            <a:prstGeom prst="rect">
              <a:avLst/>
            </a:prstGeom>
            <a:solidFill>
              <a:srgbClr val="1CABE2">
                <a:alpha val="100000"/>
              </a:srgbClr>
            </a:solidFill>
          </p:spPr>
          <p:txBody>
            <a:bodyPr/>
            <a:lstStyle/>
            <a:p/>
          </p:txBody>
        </p:sp>
        <p:sp>
          <p:nvSpPr>
            <p:cNvPr id="27" name="rc27"/>
            <p:cNvSpPr/>
            <p:nvPr/>
          </p:nvSpPr>
          <p:spPr>
            <a:xfrm>
              <a:off x="1829515" y="3372706"/>
              <a:ext cx="239877" cy="742993"/>
            </a:xfrm>
            <a:prstGeom prst="rect">
              <a:avLst/>
            </a:prstGeom>
            <a:solidFill>
              <a:srgbClr val="80BD41">
                <a:alpha val="100000"/>
              </a:srgbClr>
            </a:solidFill>
          </p:spPr>
          <p:txBody>
            <a:bodyPr/>
            <a:lstStyle/>
            <a:p/>
          </p:txBody>
        </p:sp>
        <p:sp>
          <p:nvSpPr>
            <p:cNvPr id="28" name="rc28"/>
            <p:cNvSpPr/>
            <p:nvPr/>
          </p:nvSpPr>
          <p:spPr>
            <a:xfrm>
              <a:off x="1829515" y="3212991"/>
              <a:ext cx="239877" cy="159715"/>
            </a:xfrm>
            <a:prstGeom prst="rect">
              <a:avLst/>
            </a:prstGeom>
            <a:solidFill>
              <a:srgbClr val="1CABE2">
                <a:alpha val="100000"/>
              </a:srgbClr>
            </a:solidFill>
          </p:spPr>
          <p:txBody>
            <a:bodyPr/>
            <a:lstStyle/>
            <a:p/>
          </p:txBody>
        </p:sp>
        <p:sp>
          <p:nvSpPr>
            <p:cNvPr id="29" name="rc29"/>
            <p:cNvSpPr/>
            <p:nvPr/>
          </p:nvSpPr>
          <p:spPr>
            <a:xfrm>
              <a:off x="2096045" y="3357789"/>
              <a:ext cx="239877" cy="757911"/>
            </a:xfrm>
            <a:prstGeom prst="rect">
              <a:avLst/>
            </a:prstGeom>
            <a:solidFill>
              <a:srgbClr val="80BD41">
                <a:alpha val="100000"/>
              </a:srgbClr>
            </a:solidFill>
          </p:spPr>
          <p:txBody>
            <a:bodyPr/>
            <a:lstStyle/>
            <a:p/>
          </p:txBody>
        </p:sp>
        <p:sp>
          <p:nvSpPr>
            <p:cNvPr id="30" name="rc30"/>
            <p:cNvSpPr/>
            <p:nvPr/>
          </p:nvSpPr>
          <p:spPr>
            <a:xfrm>
              <a:off x="2096045" y="3217551"/>
              <a:ext cx="239877" cy="140237"/>
            </a:xfrm>
            <a:prstGeom prst="rect">
              <a:avLst/>
            </a:prstGeom>
            <a:solidFill>
              <a:srgbClr val="1CABE2">
                <a:alpha val="100000"/>
              </a:srgbClr>
            </a:solidFill>
          </p:spPr>
          <p:txBody>
            <a:bodyPr/>
            <a:lstStyle/>
            <a:p/>
          </p:txBody>
        </p:sp>
        <p:sp>
          <p:nvSpPr>
            <p:cNvPr id="31" name="rc31"/>
            <p:cNvSpPr/>
            <p:nvPr/>
          </p:nvSpPr>
          <p:spPr>
            <a:xfrm>
              <a:off x="2362575" y="3343088"/>
              <a:ext cx="239877" cy="772612"/>
            </a:xfrm>
            <a:prstGeom prst="rect">
              <a:avLst/>
            </a:prstGeom>
            <a:solidFill>
              <a:srgbClr val="80BD41">
                <a:alpha val="100000"/>
              </a:srgbClr>
            </a:solidFill>
          </p:spPr>
          <p:txBody>
            <a:bodyPr/>
            <a:lstStyle/>
            <a:p/>
          </p:txBody>
        </p:sp>
        <p:sp>
          <p:nvSpPr>
            <p:cNvPr id="32" name="rc32"/>
            <p:cNvSpPr/>
            <p:nvPr/>
          </p:nvSpPr>
          <p:spPr>
            <a:xfrm>
              <a:off x="2362575" y="3208366"/>
              <a:ext cx="239877" cy="134722"/>
            </a:xfrm>
            <a:prstGeom prst="rect">
              <a:avLst/>
            </a:prstGeom>
            <a:solidFill>
              <a:srgbClr val="1CABE2">
                <a:alpha val="100000"/>
              </a:srgbClr>
            </a:solidFill>
          </p:spPr>
          <p:txBody>
            <a:bodyPr/>
            <a:lstStyle/>
            <a:p/>
          </p:txBody>
        </p:sp>
        <p:sp>
          <p:nvSpPr>
            <p:cNvPr id="33" name="rc33"/>
            <p:cNvSpPr/>
            <p:nvPr/>
          </p:nvSpPr>
          <p:spPr>
            <a:xfrm>
              <a:off x="2629106" y="3335014"/>
              <a:ext cx="239877" cy="780686"/>
            </a:xfrm>
            <a:prstGeom prst="rect">
              <a:avLst/>
            </a:prstGeom>
            <a:solidFill>
              <a:srgbClr val="80BD41">
                <a:alpha val="100000"/>
              </a:srgbClr>
            </a:solidFill>
          </p:spPr>
          <p:txBody>
            <a:bodyPr/>
            <a:lstStyle/>
            <a:p/>
          </p:txBody>
        </p:sp>
        <p:sp>
          <p:nvSpPr>
            <p:cNvPr id="34" name="rc34"/>
            <p:cNvSpPr/>
            <p:nvPr/>
          </p:nvSpPr>
          <p:spPr>
            <a:xfrm>
              <a:off x="2629106" y="3201957"/>
              <a:ext cx="239877" cy="133057"/>
            </a:xfrm>
            <a:prstGeom prst="rect">
              <a:avLst/>
            </a:prstGeom>
            <a:solidFill>
              <a:srgbClr val="1CABE2">
                <a:alpha val="100000"/>
              </a:srgbClr>
            </a:solidFill>
          </p:spPr>
          <p:txBody>
            <a:bodyPr/>
            <a:lstStyle/>
            <a:p/>
          </p:txBody>
        </p:sp>
        <p:sp>
          <p:nvSpPr>
            <p:cNvPr id="35" name="rc35"/>
            <p:cNvSpPr/>
            <p:nvPr/>
          </p:nvSpPr>
          <p:spPr>
            <a:xfrm>
              <a:off x="2895636" y="3290623"/>
              <a:ext cx="239877" cy="825077"/>
            </a:xfrm>
            <a:prstGeom prst="rect">
              <a:avLst/>
            </a:prstGeom>
            <a:solidFill>
              <a:srgbClr val="80BD41">
                <a:alpha val="100000"/>
              </a:srgbClr>
            </a:solidFill>
          </p:spPr>
          <p:txBody>
            <a:bodyPr/>
            <a:lstStyle/>
            <a:p/>
          </p:txBody>
        </p:sp>
        <p:sp>
          <p:nvSpPr>
            <p:cNvPr id="36" name="rc36"/>
            <p:cNvSpPr/>
            <p:nvPr/>
          </p:nvSpPr>
          <p:spPr>
            <a:xfrm>
              <a:off x="2895636" y="3187125"/>
              <a:ext cx="239877" cy="103497"/>
            </a:xfrm>
            <a:prstGeom prst="rect">
              <a:avLst/>
            </a:prstGeom>
            <a:solidFill>
              <a:srgbClr val="1CABE2">
                <a:alpha val="100000"/>
              </a:srgbClr>
            </a:solidFill>
          </p:spPr>
          <p:txBody>
            <a:bodyPr/>
            <a:lstStyle/>
            <a:p/>
          </p:txBody>
        </p:sp>
        <p:sp>
          <p:nvSpPr>
            <p:cNvPr id="37" name="rc37"/>
            <p:cNvSpPr/>
            <p:nvPr/>
          </p:nvSpPr>
          <p:spPr>
            <a:xfrm>
              <a:off x="3162166" y="3275942"/>
              <a:ext cx="239877" cy="839757"/>
            </a:xfrm>
            <a:prstGeom prst="rect">
              <a:avLst/>
            </a:prstGeom>
            <a:solidFill>
              <a:srgbClr val="80BD41">
                <a:alpha val="100000"/>
              </a:srgbClr>
            </a:solidFill>
          </p:spPr>
          <p:txBody>
            <a:bodyPr/>
            <a:lstStyle/>
            <a:p/>
          </p:txBody>
        </p:sp>
        <p:sp>
          <p:nvSpPr>
            <p:cNvPr id="38" name="rc38"/>
            <p:cNvSpPr/>
            <p:nvPr/>
          </p:nvSpPr>
          <p:spPr>
            <a:xfrm>
              <a:off x="3162166" y="3169272"/>
              <a:ext cx="239877" cy="106670"/>
            </a:xfrm>
            <a:prstGeom prst="rect">
              <a:avLst/>
            </a:prstGeom>
            <a:solidFill>
              <a:srgbClr val="1CABE2">
                <a:alpha val="100000"/>
              </a:srgbClr>
            </a:solidFill>
          </p:spPr>
          <p:txBody>
            <a:bodyPr/>
            <a:lstStyle/>
            <a:p/>
          </p:txBody>
        </p:sp>
        <p:sp>
          <p:nvSpPr>
            <p:cNvPr id="39" name="rc39"/>
            <p:cNvSpPr/>
            <p:nvPr/>
          </p:nvSpPr>
          <p:spPr>
            <a:xfrm>
              <a:off x="3428696" y="3226503"/>
              <a:ext cx="239877" cy="889197"/>
            </a:xfrm>
            <a:prstGeom prst="rect">
              <a:avLst/>
            </a:prstGeom>
            <a:solidFill>
              <a:srgbClr val="80BD41">
                <a:alpha val="100000"/>
              </a:srgbClr>
            </a:solidFill>
          </p:spPr>
          <p:txBody>
            <a:bodyPr/>
            <a:lstStyle/>
            <a:p/>
          </p:txBody>
        </p:sp>
        <p:sp>
          <p:nvSpPr>
            <p:cNvPr id="40" name="rc40"/>
            <p:cNvSpPr/>
            <p:nvPr/>
          </p:nvSpPr>
          <p:spPr>
            <a:xfrm>
              <a:off x="3428696" y="3149545"/>
              <a:ext cx="239877" cy="76957"/>
            </a:xfrm>
            <a:prstGeom prst="rect">
              <a:avLst/>
            </a:prstGeom>
            <a:solidFill>
              <a:srgbClr val="1CABE2">
                <a:alpha val="100000"/>
              </a:srgbClr>
            </a:solidFill>
          </p:spPr>
          <p:txBody>
            <a:bodyPr/>
            <a:lstStyle/>
            <a:p/>
          </p:txBody>
        </p:sp>
        <p:sp>
          <p:nvSpPr>
            <p:cNvPr id="41" name="rc41"/>
            <p:cNvSpPr/>
            <p:nvPr/>
          </p:nvSpPr>
          <p:spPr>
            <a:xfrm>
              <a:off x="3695227" y="3197658"/>
              <a:ext cx="239877" cy="918042"/>
            </a:xfrm>
            <a:prstGeom prst="rect">
              <a:avLst/>
            </a:prstGeom>
            <a:solidFill>
              <a:srgbClr val="80BD41">
                <a:alpha val="100000"/>
              </a:srgbClr>
            </a:solidFill>
          </p:spPr>
          <p:txBody>
            <a:bodyPr/>
            <a:lstStyle/>
            <a:p/>
          </p:txBody>
        </p:sp>
        <p:sp>
          <p:nvSpPr>
            <p:cNvPr id="42" name="rc42"/>
            <p:cNvSpPr/>
            <p:nvPr/>
          </p:nvSpPr>
          <p:spPr>
            <a:xfrm>
              <a:off x="3695227" y="3136443"/>
              <a:ext cx="239877" cy="61215"/>
            </a:xfrm>
            <a:prstGeom prst="rect">
              <a:avLst/>
            </a:prstGeom>
            <a:solidFill>
              <a:srgbClr val="1CABE2">
                <a:alpha val="100000"/>
              </a:srgbClr>
            </a:solidFill>
          </p:spPr>
          <p:txBody>
            <a:bodyPr/>
            <a:lstStyle/>
            <a:p/>
          </p:txBody>
        </p:sp>
        <p:sp>
          <p:nvSpPr>
            <p:cNvPr id="43" name="rc43"/>
            <p:cNvSpPr/>
            <p:nvPr/>
          </p:nvSpPr>
          <p:spPr>
            <a:xfrm>
              <a:off x="3961757" y="3196042"/>
              <a:ext cx="239877" cy="919658"/>
            </a:xfrm>
            <a:prstGeom prst="rect">
              <a:avLst/>
            </a:prstGeom>
            <a:solidFill>
              <a:srgbClr val="80BD41">
                <a:alpha val="100000"/>
              </a:srgbClr>
            </a:solidFill>
          </p:spPr>
          <p:txBody>
            <a:bodyPr/>
            <a:lstStyle/>
            <a:p/>
          </p:txBody>
        </p:sp>
        <p:sp>
          <p:nvSpPr>
            <p:cNvPr id="44" name="rc44"/>
            <p:cNvSpPr/>
            <p:nvPr/>
          </p:nvSpPr>
          <p:spPr>
            <a:xfrm>
              <a:off x="3961757" y="3136737"/>
              <a:ext cx="239877" cy="59305"/>
            </a:xfrm>
            <a:prstGeom prst="rect">
              <a:avLst/>
            </a:prstGeom>
            <a:solidFill>
              <a:srgbClr val="1CABE2">
                <a:alpha val="100000"/>
              </a:srgbClr>
            </a:solidFill>
          </p:spPr>
          <p:txBody>
            <a:bodyPr/>
            <a:lstStyle/>
            <a:p/>
          </p:txBody>
        </p:sp>
        <p:sp>
          <p:nvSpPr>
            <p:cNvPr id="45" name="rc45"/>
            <p:cNvSpPr/>
            <p:nvPr/>
          </p:nvSpPr>
          <p:spPr>
            <a:xfrm>
              <a:off x="4228287" y="3190587"/>
              <a:ext cx="239877" cy="925112"/>
            </a:xfrm>
            <a:prstGeom prst="rect">
              <a:avLst/>
            </a:prstGeom>
            <a:solidFill>
              <a:srgbClr val="80BD41">
                <a:alpha val="100000"/>
              </a:srgbClr>
            </a:solidFill>
          </p:spPr>
          <p:txBody>
            <a:bodyPr/>
            <a:lstStyle/>
            <a:p/>
          </p:txBody>
        </p:sp>
        <p:sp>
          <p:nvSpPr>
            <p:cNvPr id="46" name="rc46"/>
            <p:cNvSpPr/>
            <p:nvPr/>
          </p:nvSpPr>
          <p:spPr>
            <a:xfrm>
              <a:off x="4228287" y="3133560"/>
              <a:ext cx="239877" cy="57027"/>
            </a:xfrm>
            <a:prstGeom prst="rect">
              <a:avLst/>
            </a:prstGeom>
            <a:solidFill>
              <a:srgbClr val="1CABE2">
                <a:alpha val="100000"/>
              </a:srgbClr>
            </a:solidFill>
          </p:spPr>
          <p:txBody>
            <a:bodyPr/>
            <a:lstStyle/>
            <a:p/>
          </p:txBody>
        </p:sp>
        <p:sp>
          <p:nvSpPr>
            <p:cNvPr id="47" name="rc47"/>
            <p:cNvSpPr/>
            <p:nvPr/>
          </p:nvSpPr>
          <p:spPr>
            <a:xfrm>
              <a:off x="4494818" y="3131915"/>
              <a:ext cx="239877" cy="983784"/>
            </a:xfrm>
            <a:prstGeom prst="rect">
              <a:avLst/>
            </a:prstGeom>
            <a:solidFill>
              <a:srgbClr val="80BD41">
                <a:alpha val="100000"/>
              </a:srgbClr>
            </a:solidFill>
          </p:spPr>
          <p:txBody>
            <a:bodyPr/>
            <a:lstStyle/>
            <a:p/>
          </p:txBody>
        </p:sp>
        <p:sp>
          <p:nvSpPr>
            <p:cNvPr id="48" name="rc48"/>
            <p:cNvSpPr/>
            <p:nvPr/>
          </p:nvSpPr>
          <p:spPr>
            <a:xfrm>
              <a:off x="4494818" y="3085197"/>
              <a:ext cx="239877" cy="46718"/>
            </a:xfrm>
            <a:prstGeom prst="rect">
              <a:avLst/>
            </a:prstGeom>
            <a:solidFill>
              <a:srgbClr val="1CABE2">
                <a:alpha val="100000"/>
              </a:srgbClr>
            </a:solidFill>
          </p:spPr>
          <p:txBody>
            <a:bodyPr/>
            <a:lstStyle/>
            <a:p/>
          </p:txBody>
        </p:sp>
        <p:sp>
          <p:nvSpPr>
            <p:cNvPr id="49" name="rc49"/>
            <p:cNvSpPr/>
            <p:nvPr/>
          </p:nvSpPr>
          <p:spPr>
            <a:xfrm>
              <a:off x="4761348" y="3182019"/>
              <a:ext cx="239877" cy="933680"/>
            </a:xfrm>
            <a:prstGeom prst="rect">
              <a:avLst/>
            </a:prstGeom>
            <a:solidFill>
              <a:srgbClr val="80BD41">
                <a:alpha val="100000"/>
              </a:srgbClr>
            </a:solidFill>
          </p:spPr>
          <p:txBody>
            <a:bodyPr/>
            <a:lstStyle/>
            <a:p/>
          </p:txBody>
        </p:sp>
        <p:sp>
          <p:nvSpPr>
            <p:cNvPr id="50" name="rc50"/>
            <p:cNvSpPr/>
            <p:nvPr/>
          </p:nvSpPr>
          <p:spPr>
            <a:xfrm>
              <a:off x="4761348" y="3120700"/>
              <a:ext cx="239877" cy="61318"/>
            </a:xfrm>
            <a:prstGeom prst="rect">
              <a:avLst/>
            </a:prstGeom>
            <a:solidFill>
              <a:srgbClr val="1CABE2">
                <a:alpha val="100000"/>
              </a:srgbClr>
            </a:solidFill>
          </p:spPr>
          <p:txBody>
            <a:bodyPr/>
            <a:lstStyle/>
            <a:p/>
          </p:txBody>
        </p:sp>
        <p:sp>
          <p:nvSpPr>
            <p:cNvPr id="51" name="rc51"/>
            <p:cNvSpPr/>
            <p:nvPr/>
          </p:nvSpPr>
          <p:spPr>
            <a:xfrm>
              <a:off x="5027878" y="3160344"/>
              <a:ext cx="239877" cy="955356"/>
            </a:xfrm>
            <a:prstGeom prst="rect">
              <a:avLst/>
            </a:prstGeom>
            <a:solidFill>
              <a:srgbClr val="80BD41">
                <a:alpha val="100000"/>
              </a:srgbClr>
            </a:solidFill>
          </p:spPr>
          <p:txBody>
            <a:bodyPr/>
            <a:lstStyle/>
            <a:p/>
          </p:txBody>
        </p:sp>
        <p:sp>
          <p:nvSpPr>
            <p:cNvPr id="52" name="rc52"/>
            <p:cNvSpPr/>
            <p:nvPr/>
          </p:nvSpPr>
          <p:spPr>
            <a:xfrm>
              <a:off x="5027878" y="3107784"/>
              <a:ext cx="239877" cy="52560"/>
            </a:xfrm>
            <a:prstGeom prst="rect">
              <a:avLst/>
            </a:prstGeom>
            <a:solidFill>
              <a:srgbClr val="1CABE2">
                <a:alpha val="100000"/>
              </a:srgbClr>
            </a:solidFill>
          </p:spPr>
          <p:txBody>
            <a:bodyPr/>
            <a:lstStyle/>
            <a:p/>
          </p:txBody>
        </p:sp>
        <p:sp>
          <p:nvSpPr>
            <p:cNvPr id="53" name="rc53"/>
            <p:cNvSpPr/>
            <p:nvPr/>
          </p:nvSpPr>
          <p:spPr>
            <a:xfrm>
              <a:off x="5294409" y="3210555"/>
              <a:ext cx="239877" cy="905145"/>
            </a:xfrm>
            <a:prstGeom prst="rect">
              <a:avLst/>
            </a:prstGeom>
            <a:solidFill>
              <a:srgbClr val="80BD41">
                <a:alpha val="100000"/>
              </a:srgbClr>
            </a:solidFill>
          </p:spPr>
          <p:txBody>
            <a:bodyPr/>
            <a:lstStyle/>
            <a:p/>
          </p:txBody>
        </p:sp>
        <p:sp>
          <p:nvSpPr>
            <p:cNvPr id="54" name="rc54"/>
            <p:cNvSpPr/>
            <p:nvPr/>
          </p:nvSpPr>
          <p:spPr>
            <a:xfrm>
              <a:off x="5294409" y="3150630"/>
              <a:ext cx="239877" cy="59924"/>
            </a:xfrm>
            <a:prstGeom prst="rect">
              <a:avLst/>
            </a:prstGeom>
            <a:solidFill>
              <a:srgbClr val="1CABE2">
                <a:alpha val="100000"/>
              </a:srgbClr>
            </a:solidFill>
          </p:spPr>
          <p:txBody>
            <a:bodyPr/>
            <a:lstStyle/>
            <a:p/>
          </p:txBody>
        </p:sp>
        <p:sp>
          <p:nvSpPr>
            <p:cNvPr id="55" name="rc55"/>
            <p:cNvSpPr/>
            <p:nvPr/>
          </p:nvSpPr>
          <p:spPr>
            <a:xfrm>
              <a:off x="5560939" y="3186518"/>
              <a:ext cx="239877" cy="929182"/>
            </a:xfrm>
            <a:prstGeom prst="rect">
              <a:avLst/>
            </a:prstGeom>
            <a:solidFill>
              <a:srgbClr val="80BD41">
                <a:alpha val="100000"/>
              </a:srgbClr>
            </a:solidFill>
          </p:spPr>
          <p:txBody>
            <a:bodyPr/>
            <a:lstStyle/>
            <a:p/>
          </p:txBody>
        </p:sp>
        <p:sp>
          <p:nvSpPr>
            <p:cNvPr id="56" name="rc56"/>
            <p:cNvSpPr/>
            <p:nvPr/>
          </p:nvSpPr>
          <p:spPr>
            <a:xfrm>
              <a:off x="5560939" y="3133557"/>
              <a:ext cx="239877" cy="52961"/>
            </a:xfrm>
            <a:prstGeom prst="rect">
              <a:avLst/>
            </a:prstGeom>
            <a:solidFill>
              <a:srgbClr val="1CABE2">
                <a:alpha val="100000"/>
              </a:srgbClr>
            </a:solidFill>
          </p:spPr>
          <p:txBody>
            <a:bodyPr/>
            <a:lstStyle/>
            <a:p/>
          </p:txBody>
        </p:sp>
        <p:sp>
          <p:nvSpPr>
            <p:cNvPr id="57" name="rc57"/>
            <p:cNvSpPr/>
            <p:nvPr/>
          </p:nvSpPr>
          <p:spPr>
            <a:xfrm>
              <a:off x="5827469" y="3198137"/>
              <a:ext cx="239877" cy="917563"/>
            </a:xfrm>
            <a:prstGeom prst="rect">
              <a:avLst/>
            </a:prstGeom>
            <a:solidFill>
              <a:srgbClr val="80BD41">
                <a:alpha val="100000"/>
              </a:srgbClr>
            </a:solidFill>
          </p:spPr>
          <p:txBody>
            <a:bodyPr/>
            <a:lstStyle/>
            <a:p/>
          </p:txBody>
        </p:sp>
        <p:sp>
          <p:nvSpPr>
            <p:cNvPr id="58" name="rc58"/>
            <p:cNvSpPr/>
            <p:nvPr/>
          </p:nvSpPr>
          <p:spPr>
            <a:xfrm>
              <a:off x="5827469" y="3145741"/>
              <a:ext cx="239877" cy="52395"/>
            </a:xfrm>
            <a:prstGeom prst="rect">
              <a:avLst/>
            </a:prstGeom>
            <a:solidFill>
              <a:srgbClr val="1CABE2">
                <a:alpha val="100000"/>
              </a:srgbClr>
            </a:solidFill>
          </p:spPr>
          <p:txBody>
            <a:bodyPr/>
            <a:lstStyle/>
            <a:p/>
          </p:txBody>
        </p:sp>
        <p:sp>
          <p:nvSpPr>
            <p:cNvPr id="59" name="rc59"/>
            <p:cNvSpPr/>
            <p:nvPr/>
          </p:nvSpPr>
          <p:spPr>
            <a:xfrm>
              <a:off x="6094000" y="3310683"/>
              <a:ext cx="239877" cy="805017"/>
            </a:xfrm>
            <a:prstGeom prst="rect">
              <a:avLst/>
            </a:prstGeom>
            <a:solidFill>
              <a:srgbClr val="80BD41">
                <a:alpha val="100000"/>
              </a:srgbClr>
            </a:solidFill>
          </p:spPr>
          <p:txBody>
            <a:bodyPr/>
            <a:lstStyle/>
            <a:p/>
          </p:txBody>
        </p:sp>
        <p:sp>
          <p:nvSpPr>
            <p:cNvPr id="60" name="rc60"/>
            <p:cNvSpPr/>
            <p:nvPr/>
          </p:nvSpPr>
          <p:spPr>
            <a:xfrm>
              <a:off x="6094000" y="3250547"/>
              <a:ext cx="239877" cy="60136"/>
            </a:xfrm>
            <a:prstGeom prst="rect">
              <a:avLst/>
            </a:prstGeom>
            <a:solidFill>
              <a:srgbClr val="1CABE2">
                <a:alpha val="100000"/>
              </a:srgbClr>
            </a:solidFill>
          </p:spPr>
          <p:txBody>
            <a:bodyPr/>
            <a:lstStyle/>
            <a:p/>
          </p:txBody>
        </p:sp>
        <p:sp>
          <p:nvSpPr>
            <p:cNvPr id="61" name="rc61"/>
            <p:cNvSpPr/>
            <p:nvPr/>
          </p:nvSpPr>
          <p:spPr>
            <a:xfrm>
              <a:off x="6360530" y="3334361"/>
              <a:ext cx="239877" cy="781339"/>
            </a:xfrm>
            <a:prstGeom prst="rect">
              <a:avLst/>
            </a:prstGeom>
            <a:solidFill>
              <a:srgbClr val="80BD41">
                <a:alpha val="100000"/>
              </a:srgbClr>
            </a:solidFill>
          </p:spPr>
          <p:txBody>
            <a:bodyPr/>
            <a:lstStyle/>
            <a:p/>
          </p:txBody>
        </p:sp>
        <p:sp>
          <p:nvSpPr>
            <p:cNvPr id="62" name="rc62"/>
            <p:cNvSpPr/>
            <p:nvPr/>
          </p:nvSpPr>
          <p:spPr>
            <a:xfrm>
              <a:off x="6360530" y="3281187"/>
              <a:ext cx="239877" cy="53173"/>
            </a:xfrm>
            <a:prstGeom prst="rect">
              <a:avLst/>
            </a:prstGeom>
            <a:solidFill>
              <a:srgbClr val="1CABE2">
                <a:alpha val="100000"/>
              </a:srgbClr>
            </a:solidFill>
          </p:spPr>
          <p:txBody>
            <a:bodyPr/>
            <a:lstStyle/>
            <a:p/>
          </p:txBody>
        </p:sp>
        <p:sp>
          <p:nvSpPr>
            <p:cNvPr id="63" name="rc63"/>
            <p:cNvSpPr/>
            <p:nvPr/>
          </p:nvSpPr>
          <p:spPr>
            <a:xfrm>
              <a:off x="6627060" y="3440785"/>
              <a:ext cx="239877" cy="674915"/>
            </a:xfrm>
            <a:prstGeom prst="rect">
              <a:avLst/>
            </a:prstGeom>
            <a:solidFill>
              <a:srgbClr val="80BD41">
                <a:alpha val="100000"/>
              </a:srgbClr>
            </a:solidFill>
          </p:spPr>
          <p:txBody>
            <a:bodyPr/>
            <a:lstStyle/>
            <a:p/>
          </p:txBody>
        </p:sp>
        <p:sp>
          <p:nvSpPr>
            <p:cNvPr id="64" name="rc64"/>
            <p:cNvSpPr/>
            <p:nvPr/>
          </p:nvSpPr>
          <p:spPr>
            <a:xfrm>
              <a:off x="6627060" y="3378550"/>
              <a:ext cx="239877" cy="62234"/>
            </a:xfrm>
            <a:prstGeom prst="rect">
              <a:avLst/>
            </a:prstGeom>
            <a:solidFill>
              <a:srgbClr val="1CABE2">
                <a:alpha val="100000"/>
              </a:srgbClr>
            </a:solidFill>
          </p:spPr>
          <p:txBody>
            <a:bodyPr/>
            <a:lstStyle/>
            <a:p/>
          </p:txBody>
        </p:sp>
        <p:sp>
          <p:nvSpPr>
            <p:cNvPr id="65" name="rc65"/>
            <p:cNvSpPr/>
            <p:nvPr/>
          </p:nvSpPr>
          <p:spPr>
            <a:xfrm>
              <a:off x="6893590" y="3519901"/>
              <a:ext cx="239877" cy="595799"/>
            </a:xfrm>
            <a:prstGeom prst="rect">
              <a:avLst/>
            </a:prstGeom>
            <a:solidFill>
              <a:srgbClr val="80BD41">
                <a:alpha val="100000"/>
              </a:srgbClr>
            </a:solidFill>
          </p:spPr>
          <p:txBody>
            <a:bodyPr/>
            <a:lstStyle/>
            <a:p/>
          </p:txBody>
        </p:sp>
        <p:sp>
          <p:nvSpPr>
            <p:cNvPr id="66" name="rc66"/>
            <p:cNvSpPr/>
            <p:nvPr/>
          </p:nvSpPr>
          <p:spPr>
            <a:xfrm>
              <a:off x="6893590" y="3430749"/>
              <a:ext cx="239877" cy="89151"/>
            </a:xfrm>
            <a:prstGeom prst="rect">
              <a:avLst/>
            </a:prstGeom>
            <a:solidFill>
              <a:srgbClr val="1CABE2">
                <a:alpha val="100000"/>
              </a:srgbClr>
            </a:solidFill>
          </p:spPr>
          <p:txBody>
            <a:bodyPr/>
            <a:lstStyle/>
            <a:p/>
          </p:txBody>
        </p:sp>
        <p:sp>
          <p:nvSpPr>
            <p:cNvPr id="67" name="rc67"/>
            <p:cNvSpPr/>
            <p:nvPr/>
          </p:nvSpPr>
          <p:spPr>
            <a:xfrm>
              <a:off x="7160121" y="3506470"/>
              <a:ext cx="239877" cy="609230"/>
            </a:xfrm>
            <a:prstGeom prst="rect">
              <a:avLst/>
            </a:prstGeom>
            <a:solidFill>
              <a:srgbClr val="80BD41">
                <a:alpha val="100000"/>
              </a:srgbClr>
            </a:solidFill>
          </p:spPr>
          <p:txBody>
            <a:bodyPr/>
            <a:lstStyle/>
            <a:p/>
          </p:txBody>
        </p:sp>
        <p:sp>
          <p:nvSpPr>
            <p:cNvPr id="68" name="rc68"/>
            <p:cNvSpPr/>
            <p:nvPr/>
          </p:nvSpPr>
          <p:spPr>
            <a:xfrm>
              <a:off x="7160121" y="3466056"/>
              <a:ext cx="239877" cy="40413"/>
            </a:xfrm>
            <a:prstGeom prst="rect">
              <a:avLst/>
            </a:prstGeom>
            <a:solidFill>
              <a:srgbClr val="1CABE2">
                <a:alpha val="100000"/>
              </a:srgbClr>
            </a:solidFill>
          </p:spPr>
          <p:txBody>
            <a:bodyPr/>
            <a:lstStyle/>
            <a:p/>
          </p:txBody>
        </p:sp>
        <p:sp>
          <p:nvSpPr>
            <p:cNvPr id="69" name="rc69"/>
            <p:cNvSpPr/>
            <p:nvPr/>
          </p:nvSpPr>
          <p:spPr>
            <a:xfrm>
              <a:off x="7426651" y="3557224"/>
              <a:ext cx="239877" cy="558476"/>
            </a:xfrm>
            <a:prstGeom prst="rect">
              <a:avLst/>
            </a:prstGeom>
            <a:solidFill>
              <a:srgbClr val="80BD41">
                <a:alpha val="100000"/>
              </a:srgbClr>
            </a:solidFill>
          </p:spPr>
          <p:txBody>
            <a:bodyPr/>
            <a:lstStyle/>
            <a:p/>
          </p:txBody>
        </p:sp>
        <p:sp>
          <p:nvSpPr>
            <p:cNvPr id="70" name="rc70"/>
            <p:cNvSpPr/>
            <p:nvPr/>
          </p:nvSpPr>
          <p:spPr>
            <a:xfrm>
              <a:off x="7426651" y="3487768"/>
              <a:ext cx="239877" cy="69455"/>
            </a:xfrm>
            <a:prstGeom prst="rect">
              <a:avLst/>
            </a:prstGeom>
            <a:solidFill>
              <a:srgbClr val="1CABE2">
                <a:alpha val="100000"/>
              </a:srgbClr>
            </a:solidFill>
          </p:spPr>
          <p:txBody>
            <a:bodyPr/>
            <a:lstStyle/>
            <a:p/>
          </p:txBody>
        </p:sp>
        <p:sp>
          <p:nvSpPr>
            <p:cNvPr id="71" name="rc71"/>
            <p:cNvSpPr/>
            <p:nvPr/>
          </p:nvSpPr>
          <p:spPr>
            <a:xfrm>
              <a:off x="7693181" y="3561755"/>
              <a:ext cx="239877" cy="553944"/>
            </a:xfrm>
            <a:prstGeom prst="rect">
              <a:avLst/>
            </a:prstGeom>
            <a:solidFill>
              <a:srgbClr val="80BD41">
                <a:alpha val="100000"/>
              </a:srgbClr>
            </a:solidFill>
          </p:spPr>
          <p:txBody>
            <a:bodyPr/>
            <a:lstStyle/>
            <a:p/>
          </p:txBody>
        </p:sp>
        <p:sp>
          <p:nvSpPr>
            <p:cNvPr id="72" name="rc72"/>
            <p:cNvSpPr/>
            <p:nvPr/>
          </p:nvSpPr>
          <p:spPr>
            <a:xfrm>
              <a:off x="7693181" y="3491705"/>
              <a:ext cx="239877" cy="70050"/>
            </a:xfrm>
            <a:prstGeom prst="rect">
              <a:avLst/>
            </a:prstGeom>
            <a:solidFill>
              <a:srgbClr val="1CABE2">
                <a:alpha val="100000"/>
              </a:srgbClr>
            </a:solidFill>
          </p:spPr>
          <p:txBody>
            <a:bodyPr/>
            <a:lstStyle/>
            <a:p/>
          </p:txBody>
        </p:sp>
        <p:sp>
          <p:nvSpPr>
            <p:cNvPr id="73" name="rc73"/>
            <p:cNvSpPr/>
            <p:nvPr/>
          </p:nvSpPr>
          <p:spPr>
            <a:xfrm>
              <a:off x="7959712" y="3562877"/>
              <a:ext cx="239877" cy="552823"/>
            </a:xfrm>
            <a:prstGeom prst="rect">
              <a:avLst/>
            </a:prstGeom>
            <a:solidFill>
              <a:srgbClr val="80BD41">
                <a:alpha val="100000"/>
              </a:srgbClr>
            </a:solidFill>
          </p:spPr>
          <p:txBody>
            <a:bodyPr/>
            <a:lstStyle/>
            <a:p/>
          </p:txBody>
        </p:sp>
        <p:sp>
          <p:nvSpPr>
            <p:cNvPr id="74" name="rc74"/>
            <p:cNvSpPr/>
            <p:nvPr/>
          </p:nvSpPr>
          <p:spPr>
            <a:xfrm>
              <a:off x="7959712" y="3496921"/>
              <a:ext cx="239877" cy="65956"/>
            </a:xfrm>
            <a:prstGeom prst="rect">
              <a:avLst/>
            </a:prstGeom>
            <a:solidFill>
              <a:srgbClr val="1CABE2">
                <a:alpha val="100000"/>
              </a:srgbClr>
            </a:solidFill>
          </p:spPr>
          <p:txBody>
            <a:bodyPr/>
            <a:lstStyle/>
            <a:p/>
          </p:txBody>
        </p:sp>
        <p:sp>
          <p:nvSpPr>
            <p:cNvPr id="75" name="pl75"/>
            <p:cNvSpPr/>
            <p:nvPr/>
          </p:nvSpPr>
          <p:spPr>
            <a:xfrm>
              <a:off x="1416393" y="2157743"/>
              <a:ext cx="6663257" cy="267930"/>
            </a:xfrm>
            <a:custGeom>
              <a:avLst/>
              <a:pathLst>
                <a:path w="6663257" h="267930">
                  <a:moveTo>
                    <a:pt x="0" y="247320"/>
                  </a:moveTo>
                  <a:lnTo>
                    <a:pt x="266530" y="226710"/>
                  </a:lnTo>
                  <a:lnTo>
                    <a:pt x="533060" y="267930"/>
                  </a:lnTo>
                  <a:lnTo>
                    <a:pt x="799590" y="226710"/>
                  </a:lnTo>
                  <a:lnTo>
                    <a:pt x="1066121" y="206100"/>
                  </a:lnTo>
                  <a:lnTo>
                    <a:pt x="1332651" y="206100"/>
                  </a:lnTo>
                  <a:lnTo>
                    <a:pt x="1599181" y="123660"/>
                  </a:lnTo>
                  <a:lnTo>
                    <a:pt x="1865712" y="123660"/>
                  </a:lnTo>
                  <a:lnTo>
                    <a:pt x="2132242" y="61830"/>
                  </a:lnTo>
                  <a:lnTo>
                    <a:pt x="2398772" y="20610"/>
                  </a:lnTo>
                  <a:lnTo>
                    <a:pt x="2665303" y="20610"/>
                  </a:lnTo>
                  <a:lnTo>
                    <a:pt x="2931833" y="20610"/>
                  </a:lnTo>
                  <a:lnTo>
                    <a:pt x="3198363" y="0"/>
                  </a:lnTo>
                  <a:lnTo>
                    <a:pt x="3464893" y="20610"/>
                  </a:lnTo>
                  <a:lnTo>
                    <a:pt x="3731424" y="0"/>
                  </a:lnTo>
                  <a:lnTo>
                    <a:pt x="3997954" y="20610"/>
                  </a:lnTo>
                  <a:lnTo>
                    <a:pt x="4264484" y="0"/>
                  </a:lnTo>
                  <a:lnTo>
                    <a:pt x="4531015" y="0"/>
                  </a:lnTo>
                  <a:lnTo>
                    <a:pt x="4797545" y="41220"/>
                  </a:lnTo>
                  <a:lnTo>
                    <a:pt x="5064075" y="20610"/>
                  </a:lnTo>
                  <a:lnTo>
                    <a:pt x="5330606" y="61830"/>
                  </a:lnTo>
                  <a:lnTo>
                    <a:pt x="5597136" y="164880"/>
                  </a:lnTo>
                  <a:lnTo>
                    <a:pt x="5863666" y="20610"/>
                  </a:lnTo>
                  <a:lnTo>
                    <a:pt x="6130197" y="123660"/>
                  </a:lnTo>
                  <a:lnTo>
                    <a:pt x="6396727" y="123660"/>
                  </a:lnTo>
                  <a:lnTo>
                    <a:pt x="6663257" y="12366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7" name="tx77"/>
            <p:cNvSpPr/>
            <p:nvPr/>
          </p:nvSpPr>
          <p:spPr>
            <a:xfrm>
              <a:off x="2678727"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78" name="tx78"/>
            <p:cNvSpPr/>
            <p:nvPr/>
          </p:nvSpPr>
          <p:spPr>
            <a:xfrm>
              <a:off x="4011378"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5344030"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6410151"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6676681"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2" name="tx82"/>
            <p:cNvSpPr/>
            <p:nvPr/>
          </p:nvSpPr>
          <p:spPr>
            <a:xfrm>
              <a:off x="6943212" y="21415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3" name="tx83"/>
            <p:cNvSpPr/>
            <p:nvPr/>
          </p:nvSpPr>
          <p:spPr>
            <a:xfrm>
              <a:off x="7209742"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4" name="tx84"/>
            <p:cNvSpPr/>
            <p:nvPr/>
          </p:nvSpPr>
          <p:spPr>
            <a:xfrm>
              <a:off x="7476272"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2803"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09333"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1356134" y="3684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8" name="tx88"/>
            <p:cNvSpPr/>
            <p:nvPr/>
          </p:nvSpPr>
          <p:spPr>
            <a:xfrm>
              <a:off x="1341092" y="32132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9" name="tx89"/>
            <p:cNvSpPr/>
            <p:nvPr/>
          </p:nvSpPr>
          <p:spPr>
            <a:xfrm>
              <a:off x="2643614" y="36865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23.8</a:t>
              </a:r>
            </a:p>
          </p:txBody>
        </p:sp>
        <p:sp>
          <p:nvSpPr>
            <p:cNvPr id="90" name="tx90"/>
            <p:cNvSpPr/>
            <p:nvPr/>
          </p:nvSpPr>
          <p:spPr>
            <a:xfrm>
              <a:off x="2673743" y="32296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1" name="tx91"/>
            <p:cNvSpPr/>
            <p:nvPr/>
          </p:nvSpPr>
          <p:spPr>
            <a:xfrm>
              <a:off x="3976265" y="36170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2" name="tx92"/>
            <p:cNvSpPr/>
            <p:nvPr/>
          </p:nvSpPr>
          <p:spPr>
            <a:xfrm>
              <a:off x="4006395" y="31275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3" name="tx93"/>
            <p:cNvSpPr/>
            <p:nvPr/>
          </p:nvSpPr>
          <p:spPr>
            <a:xfrm>
              <a:off x="5308917" y="36243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94" name="tx94"/>
            <p:cNvSpPr/>
            <p:nvPr/>
          </p:nvSpPr>
          <p:spPr>
            <a:xfrm>
              <a:off x="5339046" y="31417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5" name="tx95"/>
            <p:cNvSpPr/>
            <p:nvPr/>
          </p:nvSpPr>
          <p:spPr>
            <a:xfrm>
              <a:off x="6375038" y="36862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23.9</a:t>
              </a:r>
            </a:p>
          </p:txBody>
        </p:sp>
        <p:sp>
          <p:nvSpPr>
            <p:cNvPr id="96" name="tx96"/>
            <p:cNvSpPr/>
            <p:nvPr/>
          </p:nvSpPr>
          <p:spPr>
            <a:xfrm>
              <a:off x="6405168" y="32689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7" name="tx97"/>
            <p:cNvSpPr/>
            <p:nvPr/>
          </p:nvSpPr>
          <p:spPr>
            <a:xfrm>
              <a:off x="6641568" y="37394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20.6</a:t>
              </a:r>
            </a:p>
          </p:txBody>
        </p:sp>
        <p:sp>
          <p:nvSpPr>
            <p:cNvPr id="98" name="tx98"/>
            <p:cNvSpPr/>
            <p:nvPr/>
          </p:nvSpPr>
          <p:spPr>
            <a:xfrm>
              <a:off x="6671698" y="33708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9" name="tx99"/>
            <p:cNvSpPr/>
            <p:nvPr/>
          </p:nvSpPr>
          <p:spPr>
            <a:xfrm>
              <a:off x="6908099" y="37789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18.2</a:t>
              </a:r>
            </a:p>
          </p:txBody>
        </p:sp>
        <p:sp>
          <p:nvSpPr>
            <p:cNvPr id="100" name="tx100"/>
            <p:cNvSpPr/>
            <p:nvPr/>
          </p:nvSpPr>
          <p:spPr>
            <a:xfrm>
              <a:off x="6938228" y="34365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1" name="tx101"/>
            <p:cNvSpPr/>
            <p:nvPr/>
          </p:nvSpPr>
          <p:spPr>
            <a:xfrm>
              <a:off x="7174629" y="37722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102" name="tx102"/>
            <p:cNvSpPr/>
            <p:nvPr/>
          </p:nvSpPr>
          <p:spPr>
            <a:xfrm>
              <a:off x="7204759" y="34474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3" name="tx103"/>
            <p:cNvSpPr/>
            <p:nvPr/>
          </p:nvSpPr>
          <p:spPr>
            <a:xfrm>
              <a:off x="7441159" y="37976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04" name="tx104"/>
            <p:cNvSpPr/>
            <p:nvPr/>
          </p:nvSpPr>
          <p:spPr>
            <a:xfrm>
              <a:off x="7471289" y="3483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07690" y="37999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16.9</a:t>
              </a:r>
            </a:p>
          </p:txBody>
        </p:sp>
        <p:sp>
          <p:nvSpPr>
            <p:cNvPr id="106" name="tx106"/>
            <p:cNvSpPr/>
            <p:nvPr/>
          </p:nvSpPr>
          <p:spPr>
            <a:xfrm>
              <a:off x="7737819" y="34879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74220" y="38004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16.9</a:t>
              </a:r>
            </a:p>
          </p:txBody>
        </p:sp>
        <p:sp>
          <p:nvSpPr>
            <p:cNvPr id="108" name="tx108"/>
            <p:cNvSpPr/>
            <p:nvPr/>
          </p:nvSpPr>
          <p:spPr>
            <a:xfrm>
              <a:off x="8049521" y="3491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9" name="tx109"/>
            <p:cNvSpPr/>
            <p:nvPr/>
          </p:nvSpPr>
          <p:spPr>
            <a:xfrm>
              <a:off x="1310962" y="30181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0" name="tx110"/>
            <p:cNvSpPr/>
            <p:nvPr/>
          </p:nvSpPr>
          <p:spPr>
            <a:xfrm>
              <a:off x="2643614" y="304669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27.9</a:t>
              </a:r>
            </a:p>
          </p:txBody>
        </p:sp>
        <p:sp>
          <p:nvSpPr>
            <p:cNvPr id="111" name="tx111"/>
            <p:cNvSpPr/>
            <p:nvPr/>
          </p:nvSpPr>
          <p:spPr>
            <a:xfrm>
              <a:off x="3976265" y="29814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29.9</a:t>
              </a:r>
            </a:p>
          </p:txBody>
        </p:sp>
        <p:sp>
          <p:nvSpPr>
            <p:cNvPr id="112" name="tx112"/>
            <p:cNvSpPr/>
            <p:nvPr/>
          </p:nvSpPr>
          <p:spPr>
            <a:xfrm>
              <a:off x="5308917" y="29953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29.5</a:t>
              </a:r>
            </a:p>
          </p:txBody>
        </p:sp>
        <p:sp>
          <p:nvSpPr>
            <p:cNvPr id="113" name="tx113"/>
            <p:cNvSpPr/>
            <p:nvPr/>
          </p:nvSpPr>
          <p:spPr>
            <a:xfrm>
              <a:off x="6375038" y="31259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25.5</a:t>
              </a:r>
            </a:p>
          </p:txBody>
        </p:sp>
        <p:sp>
          <p:nvSpPr>
            <p:cNvPr id="114" name="tx114"/>
            <p:cNvSpPr/>
            <p:nvPr/>
          </p:nvSpPr>
          <p:spPr>
            <a:xfrm>
              <a:off x="6641568" y="32232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15" name="tx115"/>
            <p:cNvSpPr/>
            <p:nvPr/>
          </p:nvSpPr>
          <p:spPr>
            <a:xfrm>
              <a:off x="6908099" y="32754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116" name="tx116"/>
            <p:cNvSpPr/>
            <p:nvPr/>
          </p:nvSpPr>
          <p:spPr>
            <a:xfrm>
              <a:off x="7174629" y="33107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7" name="tx117"/>
            <p:cNvSpPr/>
            <p:nvPr/>
          </p:nvSpPr>
          <p:spPr>
            <a:xfrm>
              <a:off x="7441159" y="33325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18" name="tx118"/>
            <p:cNvSpPr/>
            <p:nvPr/>
          </p:nvSpPr>
          <p:spPr>
            <a:xfrm>
              <a:off x="7707690" y="33364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9" name="tx119"/>
            <p:cNvSpPr/>
            <p:nvPr/>
          </p:nvSpPr>
          <p:spPr>
            <a:xfrm>
              <a:off x="7974220" y="33416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1067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75566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006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2850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WPR, 2000-2025</a:t>
              </a:r>
            </a:p>
          </p:txBody>
        </p:sp>
        <p:sp>
          <p:nvSpPr>
            <p:cNvPr id="150" name="pl150"/>
            <p:cNvSpPr/>
            <p:nvPr/>
          </p:nvSpPr>
          <p:spPr>
            <a:xfrm>
              <a:off x="258651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6663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4675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7657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5669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726007"/>
              <a:ext cx="6155505" cy="119023"/>
            </a:xfrm>
            <a:prstGeom prst="rect">
              <a:avLst/>
            </a:prstGeom>
            <a:solidFill>
              <a:srgbClr val="80BD41">
                <a:alpha val="100000"/>
              </a:srgbClr>
            </a:solidFill>
          </p:spPr>
          <p:txBody>
            <a:bodyPr/>
            <a:lstStyle/>
            <a:p/>
          </p:txBody>
        </p:sp>
        <p:sp>
          <p:nvSpPr>
            <p:cNvPr id="160" name="rc160"/>
            <p:cNvSpPr/>
            <p:nvPr/>
          </p:nvSpPr>
          <p:spPr>
            <a:xfrm>
              <a:off x="7451960" y="5726007"/>
              <a:ext cx="418908" cy="119023"/>
            </a:xfrm>
            <a:prstGeom prst="rect">
              <a:avLst/>
            </a:prstGeom>
            <a:solidFill>
              <a:srgbClr val="1CABE2">
                <a:alpha val="100000"/>
              </a:srgbClr>
            </a:solidFill>
          </p:spPr>
          <p:txBody>
            <a:bodyPr/>
            <a:lstStyle/>
            <a:p/>
          </p:txBody>
        </p:sp>
        <p:sp>
          <p:nvSpPr>
            <p:cNvPr id="161" name="rc161"/>
            <p:cNvSpPr/>
            <p:nvPr/>
          </p:nvSpPr>
          <p:spPr>
            <a:xfrm>
              <a:off x="1296454" y="5577228"/>
              <a:ext cx="4364057" cy="119023"/>
            </a:xfrm>
            <a:prstGeom prst="rect">
              <a:avLst/>
            </a:prstGeom>
            <a:solidFill>
              <a:srgbClr val="80BD41">
                <a:alpha val="100000"/>
              </a:srgbClr>
            </a:solidFill>
          </p:spPr>
          <p:txBody>
            <a:bodyPr/>
            <a:lstStyle/>
            <a:p/>
          </p:txBody>
        </p:sp>
        <p:sp>
          <p:nvSpPr>
            <p:cNvPr id="162" name="rc162"/>
            <p:cNvSpPr/>
            <p:nvPr/>
          </p:nvSpPr>
          <p:spPr>
            <a:xfrm>
              <a:off x="5660512" y="5577228"/>
              <a:ext cx="551864" cy="119023"/>
            </a:xfrm>
            <a:prstGeom prst="rect">
              <a:avLst/>
            </a:prstGeom>
            <a:solidFill>
              <a:srgbClr val="1CABE2">
                <a:alpha val="100000"/>
              </a:srgbClr>
            </a:solidFill>
          </p:spPr>
          <p:txBody>
            <a:bodyPr/>
            <a:lstStyle/>
            <a:p/>
          </p:txBody>
        </p:sp>
        <p:sp>
          <p:nvSpPr>
            <p:cNvPr id="163" name="rc163"/>
            <p:cNvSpPr/>
            <p:nvPr/>
          </p:nvSpPr>
          <p:spPr>
            <a:xfrm>
              <a:off x="1296454" y="5428449"/>
              <a:ext cx="4355222" cy="119023"/>
            </a:xfrm>
            <a:prstGeom prst="rect">
              <a:avLst/>
            </a:prstGeom>
            <a:solidFill>
              <a:srgbClr val="80BD41">
                <a:alpha val="100000"/>
              </a:srgbClr>
            </a:solidFill>
          </p:spPr>
          <p:txBody>
            <a:bodyPr/>
            <a:lstStyle/>
            <a:p/>
          </p:txBody>
        </p:sp>
        <p:sp>
          <p:nvSpPr>
            <p:cNvPr id="164" name="rc164"/>
            <p:cNvSpPr/>
            <p:nvPr/>
          </p:nvSpPr>
          <p:spPr>
            <a:xfrm>
              <a:off x="5651676" y="5428449"/>
              <a:ext cx="519612" cy="119023"/>
            </a:xfrm>
            <a:prstGeom prst="rect">
              <a:avLst/>
            </a:prstGeom>
            <a:solidFill>
              <a:srgbClr val="1CABE2">
                <a:alpha val="100000"/>
              </a:srgbClr>
            </a:solidFill>
          </p:spPr>
          <p:txBody>
            <a:bodyPr/>
            <a:lstStyle/>
            <a:p/>
          </p:txBody>
        </p:sp>
        <p:sp>
          <p:nvSpPr>
            <p:cNvPr id="165" name="tx165"/>
            <p:cNvSpPr/>
            <p:nvPr/>
          </p:nvSpPr>
          <p:spPr>
            <a:xfrm>
              <a:off x="4251174"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23.9</a:t>
              </a:r>
            </a:p>
          </p:txBody>
        </p:sp>
        <p:sp>
          <p:nvSpPr>
            <p:cNvPr id="166" name="tx166"/>
            <p:cNvSpPr/>
            <p:nvPr/>
          </p:nvSpPr>
          <p:spPr>
            <a:xfrm>
              <a:off x="757354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67" name="tx167"/>
            <p:cNvSpPr/>
            <p:nvPr/>
          </p:nvSpPr>
          <p:spPr>
            <a:xfrm>
              <a:off x="33554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16.9</a:t>
              </a:r>
            </a:p>
          </p:txBody>
        </p:sp>
        <p:sp>
          <p:nvSpPr>
            <p:cNvPr id="168" name="tx168"/>
            <p:cNvSpPr/>
            <p:nvPr/>
          </p:nvSpPr>
          <p:spPr>
            <a:xfrm>
              <a:off x="5848570"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a:t>
              </a:r>
            </a:p>
          </p:txBody>
        </p:sp>
        <p:sp>
          <p:nvSpPr>
            <p:cNvPr id="169" name="tx169"/>
            <p:cNvSpPr/>
            <p:nvPr/>
          </p:nvSpPr>
          <p:spPr>
            <a:xfrm>
              <a:off x="3351033"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16.9</a:t>
              </a:r>
            </a:p>
          </p:txBody>
        </p:sp>
        <p:sp>
          <p:nvSpPr>
            <p:cNvPr id="170" name="tx170"/>
            <p:cNvSpPr/>
            <p:nvPr/>
          </p:nvSpPr>
          <p:spPr>
            <a:xfrm>
              <a:off x="5876324" y="544269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a:t>
              </a:r>
            </a:p>
          </p:txBody>
        </p:sp>
        <p:sp>
          <p:nvSpPr>
            <p:cNvPr id="171" name="tx171"/>
            <p:cNvSpPr/>
            <p:nvPr/>
          </p:nvSpPr>
          <p:spPr>
            <a:xfrm>
              <a:off x="807655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25.5</a:t>
              </a:r>
            </a:p>
          </p:txBody>
        </p:sp>
        <p:sp>
          <p:nvSpPr>
            <p:cNvPr id="172" name="tx172"/>
            <p:cNvSpPr/>
            <p:nvPr/>
          </p:nvSpPr>
          <p:spPr>
            <a:xfrm>
              <a:off x="633514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19.1</a:t>
              </a:r>
            </a:p>
          </p:txBody>
        </p:sp>
        <p:sp>
          <p:nvSpPr>
            <p:cNvPr id="173" name="tx173"/>
            <p:cNvSpPr/>
            <p:nvPr/>
          </p:nvSpPr>
          <p:spPr>
            <a:xfrm>
              <a:off x="629199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18.9</a:t>
              </a:r>
            </a:p>
          </p:txBody>
        </p:sp>
        <p:sp>
          <p:nvSpPr>
            <p:cNvPr id="174" name="tx174"/>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721216"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301335"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(89%) was lower than in 2019 (94%).
The number of children vaccinated with DTP3 decreased 29% from 23.9 million in 2019 to 16.9 million in 2025.
The number of surviving infants decreased approximately 26% from 25.5 million in 2019 to 18.9 million in 2025.
In 2025, 7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89%: 16.9 million children received three doses of DTP-containing vaccine, but 2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323243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323243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121393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1213934"/>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1213934"/>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121393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121393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121393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4629850"/>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4629850"/>
              <a:ext cx="254956" cy="15526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4629850"/>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4629850"/>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4629850"/>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462985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4629850"/>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462985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462985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4629850"/>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4629850"/>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4629850"/>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4629850"/>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4629850"/>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462985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462985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4629850"/>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4629850"/>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152447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1524472"/>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1524472"/>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1524472"/>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1524472"/>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1524472"/>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152447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152447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152447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2456085"/>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245608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245608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245608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2456085"/>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2456085"/>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245608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2456085"/>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2456085"/>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2456085"/>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245608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2456085"/>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245608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292189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292189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292189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292189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292189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292189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292189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292189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4474581"/>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4474581"/>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4474581"/>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4474581"/>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4474581"/>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4474581"/>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4474581"/>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4474581"/>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4474581"/>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4474581"/>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4474581"/>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4474581"/>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4474581"/>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4474581"/>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4474581"/>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4474581"/>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447458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447458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447458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4474581"/>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4474581"/>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4474581"/>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4474581"/>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4474581"/>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338769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338769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385350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3853505"/>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3853505"/>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3853505"/>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3853505"/>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385350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385350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3853505"/>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385350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3853505"/>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385350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385350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385350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3853505"/>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385350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3853505"/>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385350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385350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3853505"/>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3853505"/>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385350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3853505"/>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5250926"/>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5250926"/>
              <a:ext cx="254956" cy="15526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5250926"/>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5250926"/>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5250926"/>
              <a:ext cx="254956" cy="15526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5250926"/>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5250926"/>
              <a:ext cx="254956" cy="15526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5250926"/>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5250926"/>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5250926"/>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5250926"/>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5250926"/>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5250926"/>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5250926"/>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5250926"/>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5250926"/>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5250926"/>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5250926"/>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5250926"/>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5250926"/>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5250926"/>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5250926"/>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5250926"/>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5250926"/>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5250926"/>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5250926"/>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261135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261135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261135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261135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261135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261135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2611354"/>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4164043"/>
              <a:ext cx="254956" cy="15526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4164043"/>
              <a:ext cx="254956" cy="15526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4164043"/>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4164043"/>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4164043"/>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4164043"/>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4164043"/>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416404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416404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416404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416404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4164043"/>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4164043"/>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4164043"/>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4164043"/>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4164043"/>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4164043"/>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4164043"/>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4164043"/>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416404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4164043"/>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4164043"/>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494038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4940388"/>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494038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494038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4940388"/>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494038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4940388"/>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4940388"/>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494038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4940388"/>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494038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494038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4940388"/>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4940388"/>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4940388"/>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4940388"/>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4940388"/>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4940388"/>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4940388"/>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4940388"/>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4940388"/>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4940388"/>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4940388"/>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4940388"/>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4940388"/>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4940388"/>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2145547"/>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5406195"/>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540619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5406195"/>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5406195"/>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5406195"/>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5406195"/>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5406195"/>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5406195"/>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5406195"/>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540619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5406195"/>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540619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5406195"/>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540619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540619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540619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5406195"/>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540619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540619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5406195"/>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5406195"/>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369823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369823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3698237"/>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369823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369823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276662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2300816"/>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230081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2300816"/>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2300816"/>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2300816"/>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2300816"/>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2300816"/>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2300816"/>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5561463"/>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5561463"/>
              <a:ext cx="254956" cy="15526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5561463"/>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5561463"/>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5561463"/>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556146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5561463"/>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5561463"/>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5561463"/>
              <a:ext cx="254956" cy="15526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5561463"/>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5561463"/>
              <a:ext cx="254956" cy="15526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5561463"/>
              <a:ext cx="254956" cy="15526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5561463"/>
              <a:ext cx="254956" cy="15526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5561463"/>
              <a:ext cx="254956" cy="15526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5561463"/>
              <a:ext cx="254956" cy="15526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5561463"/>
              <a:ext cx="254956" cy="15526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5561463"/>
              <a:ext cx="254956" cy="15526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5561463"/>
              <a:ext cx="254956" cy="15526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5561463"/>
              <a:ext cx="254956" cy="15526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5561463"/>
              <a:ext cx="254956" cy="15526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5561463"/>
              <a:ext cx="254956" cy="15526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5561463"/>
              <a:ext cx="254956" cy="155268"/>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5561463"/>
              <a:ext cx="254956" cy="15526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5561463"/>
              <a:ext cx="254956" cy="15526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5561463"/>
              <a:ext cx="254956" cy="15526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5561463"/>
              <a:ext cx="254956" cy="15526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5095657"/>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5095657"/>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5095657"/>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509565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509565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509565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509565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5095657"/>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5095657"/>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5095657"/>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5095657"/>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5095657"/>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1679741"/>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167974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167974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167974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167974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167974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431931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431931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431931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431931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4319312"/>
              <a:ext cx="254956" cy="15526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4319312"/>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4319312"/>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4319312"/>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4319312"/>
              <a:ext cx="254956" cy="15526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4319312"/>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4319312"/>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431931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431931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4319312"/>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4319312"/>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4319312"/>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4319312"/>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4319312"/>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4319312"/>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4319312"/>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4319312"/>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431931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4319312"/>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4319312"/>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431931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4319312"/>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6" name="rc576"/>
            <p:cNvSpPr/>
            <p:nvPr/>
          </p:nvSpPr>
          <p:spPr>
            <a:xfrm>
              <a:off x="2114109"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7" name="rc577"/>
            <p:cNvSpPr/>
            <p:nvPr/>
          </p:nvSpPr>
          <p:spPr>
            <a:xfrm>
              <a:off x="2369066"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8" name="rc578"/>
            <p:cNvSpPr/>
            <p:nvPr/>
          </p:nvSpPr>
          <p:spPr>
            <a:xfrm>
              <a:off x="2624022" y="183501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9" name="rc579"/>
            <p:cNvSpPr/>
            <p:nvPr/>
          </p:nvSpPr>
          <p:spPr>
            <a:xfrm>
              <a:off x="2878978"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0" name="rc580"/>
            <p:cNvSpPr/>
            <p:nvPr/>
          </p:nvSpPr>
          <p:spPr>
            <a:xfrm>
              <a:off x="3133934" y="183501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1" name="rc581"/>
            <p:cNvSpPr/>
            <p:nvPr/>
          </p:nvSpPr>
          <p:spPr>
            <a:xfrm>
              <a:off x="3388890"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2" name="rc582"/>
            <p:cNvSpPr/>
            <p:nvPr/>
          </p:nvSpPr>
          <p:spPr>
            <a:xfrm>
              <a:off x="3643846" y="183501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3" name="rc583"/>
            <p:cNvSpPr/>
            <p:nvPr/>
          </p:nvSpPr>
          <p:spPr>
            <a:xfrm>
              <a:off x="3898802"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4" name="rc584"/>
            <p:cNvSpPr/>
            <p:nvPr/>
          </p:nvSpPr>
          <p:spPr>
            <a:xfrm>
              <a:off x="4153758"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5" name="rc585"/>
            <p:cNvSpPr/>
            <p:nvPr/>
          </p:nvSpPr>
          <p:spPr>
            <a:xfrm>
              <a:off x="4408714"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6" name="rc586"/>
            <p:cNvSpPr/>
            <p:nvPr/>
          </p:nvSpPr>
          <p:spPr>
            <a:xfrm>
              <a:off x="4663670"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7" name="rc587"/>
            <p:cNvSpPr/>
            <p:nvPr/>
          </p:nvSpPr>
          <p:spPr>
            <a:xfrm>
              <a:off x="4918626"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8" name="rc588"/>
            <p:cNvSpPr/>
            <p:nvPr/>
          </p:nvSpPr>
          <p:spPr>
            <a:xfrm>
              <a:off x="5173582"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9" name="rc589"/>
            <p:cNvSpPr/>
            <p:nvPr/>
          </p:nvSpPr>
          <p:spPr>
            <a:xfrm>
              <a:off x="5428539"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0" name="rc590"/>
            <p:cNvSpPr/>
            <p:nvPr/>
          </p:nvSpPr>
          <p:spPr>
            <a:xfrm>
              <a:off x="5683495"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1" name="rc591"/>
            <p:cNvSpPr/>
            <p:nvPr/>
          </p:nvSpPr>
          <p:spPr>
            <a:xfrm>
              <a:off x="5938451"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2" name="rc592"/>
            <p:cNvSpPr/>
            <p:nvPr/>
          </p:nvSpPr>
          <p:spPr>
            <a:xfrm>
              <a:off x="6193407"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3" name="rc593"/>
            <p:cNvSpPr/>
            <p:nvPr/>
          </p:nvSpPr>
          <p:spPr>
            <a:xfrm>
              <a:off x="6448363"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4" name="rc594"/>
            <p:cNvSpPr/>
            <p:nvPr/>
          </p:nvSpPr>
          <p:spPr>
            <a:xfrm>
              <a:off x="6703319"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5" name="rc595"/>
            <p:cNvSpPr/>
            <p:nvPr/>
          </p:nvSpPr>
          <p:spPr>
            <a:xfrm>
              <a:off x="6958275"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6" name="rc596"/>
            <p:cNvSpPr/>
            <p:nvPr/>
          </p:nvSpPr>
          <p:spPr>
            <a:xfrm>
              <a:off x="7213231"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7" name="rc597"/>
            <p:cNvSpPr/>
            <p:nvPr/>
          </p:nvSpPr>
          <p:spPr>
            <a:xfrm>
              <a:off x="7468187"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8" name="rc598"/>
            <p:cNvSpPr/>
            <p:nvPr/>
          </p:nvSpPr>
          <p:spPr>
            <a:xfrm>
              <a:off x="7723143"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9" name="rc599"/>
            <p:cNvSpPr/>
            <p:nvPr/>
          </p:nvSpPr>
          <p:spPr>
            <a:xfrm>
              <a:off x="7978099"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0" name="rc600"/>
            <p:cNvSpPr/>
            <p:nvPr/>
          </p:nvSpPr>
          <p:spPr>
            <a:xfrm>
              <a:off x="8233055"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1" name="rc601"/>
            <p:cNvSpPr/>
            <p:nvPr/>
          </p:nvSpPr>
          <p:spPr>
            <a:xfrm>
              <a:off x="8488011"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2" name="rc602"/>
            <p:cNvSpPr/>
            <p:nvPr/>
          </p:nvSpPr>
          <p:spPr>
            <a:xfrm>
              <a:off x="2114109" y="4008774"/>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3" name="rc603"/>
            <p:cNvSpPr/>
            <p:nvPr/>
          </p:nvSpPr>
          <p:spPr>
            <a:xfrm>
              <a:off x="2369066" y="4008774"/>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4" name="rc604"/>
            <p:cNvSpPr/>
            <p:nvPr/>
          </p:nvSpPr>
          <p:spPr>
            <a:xfrm>
              <a:off x="2624022" y="4008774"/>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5" name="rc605"/>
            <p:cNvSpPr/>
            <p:nvPr/>
          </p:nvSpPr>
          <p:spPr>
            <a:xfrm>
              <a:off x="2878978" y="4008774"/>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6" name="rc606"/>
            <p:cNvSpPr/>
            <p:nvPr/>
          </p:nvSpPr>
          <p:spPr>
            <a:xfrm>
              <a:off x="3133934" y="4008774"/>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7" name="rc607"/>
            <p:cNvSpPr/>
            <p:nvPr/>
          </p:nvSpPr>
          <p:spPr>
            <a:xfrm>
              <a:off x="3388890" y="4008774"/>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8" name="rc608"/>
            <p:cNvSpPr/>
            <p:nvPr/>
          </p:nvSpPr>
          <p:spPr>
            <a:xfrm>
              <a:off x="3643846" y="400877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98802" y="4008774"/>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0" name="rc610"/>
            <p:cNvSpPr/>
            <p:nvPr/>
          </p:nvSpPr>
          <p:spPr>
            <a:xfrm>
              <a:off x="4153758"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1" name="rc611"/>
            <p:cNvSpPr/>
            <p:nvPr/>
          </p:nvSpPr>
          <p:spPr>
            <a:xfrm>
              <a:off x="4408714" y="4008774"/>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2" name="rc612"/>
            <p:cNvSpPr/>
            <p:nvPr/>
          </p:nvSpPr>
          <p:spPr>
            <a:xfrm>
              <a:off x="4663670"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3" name="rc613"/>
            <p:cNvSpPr/>
            <p:nvPr/>
          </p:nvSpPr>
          <p:spPr>
            <a:xfrm>
              <a:off x="4918626" y="4008774"/>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4" name="rc614"/>
            <p:cNvSpPr/>
            <p:nvPr/>
          </p:nvSpPr>
          <p:spPr>
            <a:xfrm>
              <a:off x="5173582" y="4008774"/>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5" name="rc615"/>
            <p:cNvSpPr/>
            <p:nvPr/>
          </p:nvSpPr>
          <p:spPr>
            <a:xfrm>
              <a:off x="5428539"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6" name="rc616"/>
            <p:cNvSpPr/>
            <p:nvPr/>
          </p:nvSpPr>
          <p:spPr>
            <a:xfrm>
              <a:off x="5683495" y="4008774"/>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7" name="rc617"/>
            <p:cNvSpPr/>
            <p:nvPr/>
          </p:nvSpPr>
          <p:spPr>
            <a:xfrm>
              <a:off x="5938451"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8" name="rc618"/>
            <p:cNvSpPr/>
            <p:nvPr/>
          </p:nvSpPr>
          <p:spPr>
            <a:xfrm>
              <a:off x="6193407" y="400877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9" name="rc619"/>
            <p:cNvSpPr/>
            <p:nvPr/>
          </p:nvSpPr>
          <p:spPr>
            <a:xfrm>
              <a:off x="6448363"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20" name="rc620"/>
            <p:cNvSpPr/>
            <p:nvPr/>
          </p:nvSpPr>
          <p:spPr>
            <a:xfrm>
              <a:off x="6703319"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1" name="rc621"/>
            <p:cNvSpPr/>
            <p:nvPr/>
          </p:nvSpPr>
          <p:spPr>
            <a:xfrm>
              <a:off x="6958275" y="400877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2" name="rc622"/>
            <p:cNvSpPr/>
            <p:nvPr/>
          </p:nvSpPr>
          <p:spPr>
            <a:xfrm>
              <a:off x="7213231" y="400877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3" name="rc623"/>
            <p:cNvSpPr/>
            <p:nvPr/>
          </p:nvSpPr>
          <p:spPr>
            <a:xfrm>
              <a:off x="7468187"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4" name="rc624"/>
            <p:cNvSpPr/>
            <p:nvPr/>
          </p:nvSpPr>
          <p:spPr>
            <a:xfrm>
              <a:off x="7723143" y="4008774"/>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5" name="rc625"/>
            <p:cNvSpPr/>
            <p:nvPr/>
          </p:nvSpPr>
          <p:spPr>
            <a:xfrm>
              <a:off x="7978099" y="4008774"/>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6" name="rc626"/>
            <p:cNvSpPr/>
            <p:nvPr/>
          </p:nvSpPr>
          <p:spPr>
            <a:xfrm>
              <a:off x="8233055"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7" name="rc627"/>
            <p:cNvSpPr/>
            <p:nvPr/>
          </p:nvSpPr>
          <p:spPr>
            <a:xfrm>
              <a:off x="8488011"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8" name="rc628"/>
            <p:cNvSpPr/>
            <p:nvPr/>
          </p:nvSpPr>
          <p:spPr>
            <a:xfrm>
              <a:off x="2114109"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9" name="rc629"/>
            <p:cNvSpPr/>
            <p:nvPr/>
          </p:nvSpPr>
          <p:spPr>
            <a:xfrm>
              <a:off x="2369066"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0" name="rc630"/>
            <p:cNvSpPr/>
            <p:nvPr/>
          </p:nvSpPr>
          <p:spPr>
            <a:xfrm>
              <a:off x="2624022" y="3077161"/>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1" name="rc631"/>
            <p:cNvSpPr/>
            <p:nvPr/>
          </p:nvSpPr>
          <p:spPr>
            <a:xfrm>
              <a:off x="2878978"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2" name="rc632"/>
            <p:cNvSpPr/>
            <p:nvPr/>
          </p:nvSpPr>
          <p:spPr>
            <a:xfrm>
              <a:off x="3133934"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3" name="rc633"/>
            <p:cNvSpPr/>
            <p:nvPr/>
          </p:nvSpPr>
          <p:spPr>
            <a:xfrm>
              <a:off x="3388890"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4" name="rc634"/>
            <p:cNvSpPr/>
            <p:nvPr/>
          </p:nvSpPr>
          <p:spPr>
            <a:xfrm>
              <a:off x="3643846"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3898802"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4153758"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4408714"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8" name="rc638"/>
            <p:cNvSpPr/>
            <p:nvPr/>
          </p:nvSpPr>
          <p:spPr>
            <a:xfrm>
              <a:off x="4663670"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9" name="rc639"/>
            <p:cNvSpPr/>
            <p:nvPr/>
          </p:nvSpPr>
          <p:spPr>
            <a:xfrm>
              <a:off x="4918626"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0" name="rc640"/>
            <p:cNvSpPr/>
            <p:nvPr/>
          </p:nvSpPr>
          <p:spPr>
            <a:xfrm>
              <a:off x="5173582"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1" name="rc641"/>
            <p:cNvSpPr/>
            <p:nvPr/>
          </p:nvSpPr>
          <p:spPr>
            <a:xfrm>
              <a:off x="542853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2" name="rc642"/>
            <p:cNvSpPr/>
            <p:nvPr/>
          </p:nvSpPr>
          <p:spPr>
            <a:xfrm>
              <a:off x="5683495"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3" name="rc643"/>
            <p:cNvSpPr/>
            <p:nvPr/>
          </p:nvSpPr>
          <p:spPr>
            <a:xfrm>
              <a:off x="5938451"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4" name="rc644"/>
            <p:cNvSpPr/>
            <p:nvPr/>
          </p:nvSpPr>
          <p:spPr>
            <a:xfrm>
              <a:off x="6193407"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5" name="rc645"/>
            <p:cNvSpPr/>
            <p:nvPr/>
          </p:nvSpPr>
          <p:spPr>
            <a:xfrm>
              <a:off x="6448363"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6" name="rc646"/>
            <p:cNvSpPr/>
            <p:nvPr/>
          </p:nvSpPr>
          <p:spPr>
            <a:xfrm>
              <a:off x="670331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7" name="rc647"/>
            <p:cNvSpPr/>
            <p:nvPr/>
          </p:nvSpPr>
          <p:spPr>
            <a:xfrm>
              <a:off x="6958275"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8" name="rc648"/>
            <p:cNvSpPr/>
            <p:nvPr/>
          </p:nvSpPr>
          <p:spPr>
            <a:xfrm>
              <a:off x="7213231"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9" name="rc649"/>
            <p:cNvSpPr/>
            <p:nvPr/>
          </p:nvSpPr>
          <p:spPr>
            <a:xfrm>
              <a:off x="7468187"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0" name="rc650"/>
            <p:cNvSpPr/>
            <p:nvPr/>
          </p:nvSpPr>
          <p:spPr>
            <a:xfrm>
              <a:off x="7723143"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1" name="rc651"/>
            <p:cNvSpPr/>
            <p:nvPr/>
          </p:nvSpPr>
          <p:spPr>
            <a:xfrm>
              <a:off x="7978099"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2" name="rc652"/>
            <p:cNvSpPr/>
            <p:nvPr/>
          </p:nvSpPr>
          <p:spPr>
            <a:xfrm>
              <a:off x="8233055" y="307716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3" name="rc653"/>
            <p:cNvSpPr/>
            <p:nvPr/>
          </p:nvSpPr>
          <p:spPr>
            <a:xfrm>
              <a:off x="8488011"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4" name="rc654"/>
            <p:cNvSpPr/>
            <p:nvPr/>
          </p:nvSpPr>
          <p:spPr>
            <a:xfrm>
              <a:off x="2114109" y="136920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5" name="rc655"/>
            <p:cNvSpPr/>
            <p:nvPr/>
          </p:nvSpPr>
          <p:spPr>
            <a:xfrm>
              <a:off x="2369066" y="136920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6" name="rc656"/>
            <p:cNvSpPr/>
            <p:nvPr/>
          </p:nvSpPr>
          <p:spPr>
            <a:xfrm>
              <a:off x="2624022"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7" name="rc657"/>
            <p:cNvSpPr/>
            <p:nvPr/>
          </p:nvSpPr>
          <p:spPr>
            <a:xfrm>
              <a:off x="2878978" y="136920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8" name="rc658"/>
            <p:cNvSpPr/>
            <p:nvPr/>
          </p:nvSpPr>
          <p:spPr>
            <a:xfrm>
              <a:off x="3133934" y="136920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9" name="rc659"/>
            <p:cNvSpPr/>
            <p:nvPr/>
          </p:nvSpPr>
          <p:spPr>
            <a:xfrm>
              <a:off x="3388890" y="136920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0" name="rc660"/>
            <p:cNvSpPr/>
            <p:nvPr/>
          </p:nvSpPr>
          <p:spPr>
            <a:xfrm>
              <a:off x="3643846" y="136920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1" name="rc661"/>
            <p:cNvSpPr/>
            <p:nvPr/>
          </p:nvSpPr>
          <p:spPr>
            <a:xfrm>
              <a:off x="3898802" y="136920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2" name="rc662"/>
            <p:cNvSpPr/>
            <p:nvPr/>
          </p:nvSpPr>
          <p:spPr>
            <a:xfrm>
              <a:off x="4153758"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3" name="rc663"/>
            <p:cNvSpPr/>
            <p:nvPr/>
          </p:nvSpPr>
          <p:spPr>
            <a:xfrm>
              <a:off x="4408714" y="1369203"/>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4" name="rc664"/>
            <p:cNvSpPr/>
            <p:nvPr/>
          </p:nvSpPr>
          <p:spPr>
            <a:xfrm>
              <a:off x="4663670" y="1369203"/>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5" name="rc665"/>
            <p:cNvSpPr/>
            <p:nvPr/>
          </p:nvSpPr>
          <p:spPr>
            <a:xfrm>
              <a:off x="4918626" y="136920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6" name="rc666"/>
            <p:cNvSpPr/>
            <p:nvPr/>
          </p:nvSpPr>
          <p:spPr>
            <a:xfrm>
              <a:off x="5173582" y="1369203"/>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7" name="rc667"/>
            <p:cNvSpPr/>
            <p:nvPr/>
          </p:nvSpPr>
          <p:spPr>
            <a:xfrm>
              <a:off x="5428539" y="1369203"/>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8" name="rc668"/>
            <p:cNvSpPr/>
            <p:nvPr/>
          </p:nvSpPr>
          <p:spPr>
            <a:xfrm>
              <a:off x="5683495" y="1369203"/>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9" name="rc669"/>
            <p:cNvSpPr/>
            <p:nvPr/>
          </p:nvSpPr>
          <p:spPr>
            <a:xfrm>
              <a:off x="5938451" y="136920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0" name="rc670"/>
            <p:cNvSpPr/>
            <p:nvPr/>
          </p:nvSpPr>
          <p:spPr>
            <a:xfrm>
              <a:off x="6193407" y="136920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1" name="rc671"/>
            <p:cNvSpPr/>
            <p:nvPr/>
          </p:nvSpPr>
          <p:spPr>
            <a:xfrm>
              <a:off x="6448363" y="1369203"/>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2" name="rc672"/>
            <p:cNvSpPr/>
            <p:nvPr/>
          </p:nvSpPr>
          <p:spPr>
            <a:xfrm>
              <a:off x="6703319" y="1369203"/>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3" name="rc673"/>
            <p:cNvSpPr/>
            <p:nvPr/>
          </p:nvSpPr>
          <p:spPr>
            <a:xfrm>
              <a:off x="6958275" y="136920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4" name="rc674"/>
            <p:cNvSpPr/>
            <p:nvPr/>
          </p:nvSpPr>
          <p:spPr>
            <a:xfrm>
              <a:off x="7213231" y="136920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5" name="rc675"/>
            <p:cNvSpPr/>
            <p:nvPr/>
          </p:nvSpPr>
          <p:spPr>
            <a:xfrm>
              <a:off x="7468187" y="136920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6" name="rc676"/>
            <p:cNvSpPr/>
            <p:nvPr/>
          </p:nvSpPr>
          <p:spPr>
            <a:xfrm>
              <a:off x="7723143" y="1369203"/>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7" name="rc677"/>
            <p:cNvSpPr/>
            <p:nvPr/>
          </p:nvSpPr>
          <p:spPr>
            <a:xfrm>
              <a:off x="7978099" y="136920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8" name="rc678"/>
            <p:cNvSpPr/>
            <p:nvPr/>
          </p:nvSpPr>
          <p:spPr>
            <a:xfrm>
              <a:off x="8233055" y="1369203"/>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9" name="rc679"/>
            <p:cNvSpPr/>
            <p:nvPr/>
          </p:nvSpPr>
          <p:spPr>
            <a:xfrm>
              <a:off x="848801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0" name="rc680"/>
            <p:cNvSpPr/>
            <p:nvPr/>
          </p:nvSpPr>
          <p:spPr>
            <a:xfrm>
              <a:off x="2114109" y="4785119"/>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81" name="rc681"/>
            <p:cNvSpPr/>
            <p:nvPr/>
          </p:nvSpPr>
          <p:spPr>
            <a:xfrm>
              <a:off x="2369066" y="4785119"/>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82" name="rc682"/>
            <p:cNvSpPr/>
            <p:nvPr/>
          </p:nvSpPr>
          <p:spPr>
            <a:xfrm>
              <a:off x="2624022" y="4785119"/>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83" name="rc683"/>
            <p:cNvSpPr/>
            <p:nvPr/>
          </p:nvSpPr>
          <p:spPr>
            <a:xfrm>
              <a:off x="2878978" y="4785119"/>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4" name="rc684"/>
            <p:cNvSpPr/>
            <p:nvPr/>
          </p:nvSpPr>
          <p:spPr>
            <a:xfrm>
              <a:off x="3133934" y="4785119"/>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5" name="rc685"/>
            <p:cNvSpPr/>
            <p:nvPr/>
          </p:nvSpPr>
          <p:spPr>
            <a:xfrm>
              <a:off x="3388890" y="4785119"/>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6" name="rc686"/>
            <p:cNvSpPr/>
            <p:nvPr/>
          </p:nvSpPr>
          <p:spPr>
            <a:xfrm>
              <a:off x="3643846" y="4785119"/>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7" name="rc687"/>
            <p:cNvSpPr/>
            <p:nvPr/>
          </p:nvSpPr>
          <p:spPr>
            <a:xfrm>
              <a:off x="3898802" y="4785119"/>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88" name="rc688"/>
            <p:cNvSpPr/>
            <p:nvPr/>
          </p:nvSpPr>
          <p:spPr>
            <a:xfrm>
              <a:off x="4153758" y="4785119"/>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9" name="rc689"/>
            <p:cNvSpPr/>
            <p:nvPr/>
          </p:nvSpPr>
          <p:spPr>
            <a:xfrm>
              <a:off x="4408714" y="4785119"/>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0" name="rc690"/>
            <p:cNvSpPr/>
            <p:nvPr/>
          </p:nvSpPr>
          <p:spPr>
            <a:xfrm>
              <a:off x="4663670" y="4785119"/>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91" name="rc691"/>
            <p:cNvSpPr/>
            <p:nvPr/>
          </p:nvSpPr>
          <p:spPr>
            <a:xfrm>
              <a:off x="4918626" y="4785119"/>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2" name="rc692"/>
            <p:cNvSpPr/>
            <p:nvPr/>
          </p:nvSpPr>
          <p:spPr>
            <a:xfrm>
              <a:off x="5173582" y="4785119"/>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3" name="rc693"/>
            <p:cNvSpPr/>
            <p:nvPr/>
          </p:nvSpPr>
          <p:spPr>
            <a:xfrm>
              <a:off x="5428539" y="4785119"/>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4" name="rc694"/>
            <p:cNvSpPr/>
            <p:nvPr/>
          </p:nvSpPr>
          <p:spPr>
            <a:xfrm>
              <a:off x="5683495" y="4785119"/>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5" name="rc695"/>
            <p:cNvSpPr/>
            <p:nvPr/>
          </p:nvSpPr>
          <p:spPr>
            <a:xfrm>
              <a:off x="5938451" y="4785119"/>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6" name="rc696"/>
            <p:cNvSpPr/>
            <p:nvPr/>
          </p:nvSpPr>
          <p:spPr>
            <a:xfrm>
              <a:off x="6193407" y="4785119"/>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7" name="rc697"/>
            <p:cNvSpPr/>
            <p:nvPr/>
          </p:nvSpPr>
          <p:spPr>
            <a:xfrm>
              <a:off x="6448363" y="478511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8" name="rc698"/>
            <p:cNvSpPr/>
            <p:nvPr/>
          </p:nvSpPr>
          <p:spPr>
            <a:xfrm>
              <a:off x="6703319" y="478511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9" name="rc699"/>
            <p:cNvSpPr/>
            <p:nvPr/>
          </p:nvSpPr>
          <p:spPr>
            <a:xfrm>
              <a:off x="6958275" y="4785119"/>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0" name="rc700"/>
            <p:cNvSpPr/>
            <p:nvPr/>
          </p:nvSpPr>
          <p:spPr>
            <a:xfrm>
              <a:off x="7213231" y="4785119"/>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1" name="rc701"/>
            <p:cNvSpPr/>
            <p:nvPr/>
          </p:nvSpPr>
          <p:spPr>
            <a:xfrm>
              <a:off x="7468187" y="4785119"/>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02" name="rc702"/>
            <p:cNvSpPr/>
            <p:nvPr/>
          </p:nvSpPr>
          <p:spPr>
            <a:xfrm>
              <a:off x="7723143" y="4785119"/>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03" name="rc703"/>
            <p:cNvSpPr/>
            <p:nvPr/>
          </p:nvSpPr>
          <p:spPr>
            <a:xfrm>
              <a:off x="7978099" y="4785119"/>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04" name="rc704"/>
            <p:cNvSpPr/>
            <p:nvPr/>
          </p:nvSpPr>
          <p:spPr>
            <a:xfrm>
              <a:off x="8233055" y="4785119"/>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5" name="rc705"/>
            <p:cNvSpPr/>
            <p:nvPr/>
          </p:nvSpPr>
          <p:spPr>
            <a:xfrm>
              <a:off x="8488011" y="4785119"/>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06" name="rc706"/>
            <p:cNvSpPr/>
            <p:nvPr/>
          </p:nvSpPr>
          <p:spPr>
            <a:xfrm>
              <a:off x="2114109"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7" name="rc707"/>
            <p:cNvSpPr/>
            <p:nvPr/>
          </p:nvSpPr>
          <p:spPr>
            <a:xfrm>
              <a:off x="2369066"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8" name="rc708"/>
            <p:cNvSpPr/>
            <p:nvPr/>
          </p:nvSpPr>
          <p:spPr>
            <a:xfrm>
              <a:off x="2624022" y="1990279"/>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9" name="rc709"/>
            <p:cNvSpPr/>
            <p:nvPr/>
          </p:nvSpPr>
          <p:spPr>
            <a:xfrm>
              <a:off x="2878978" y="199027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0" name="rc710"/>
            <p:cNvSpPr/>
            <p:nvPr/>
          </p:nvSpPr>
          <p:spPr>
            <a:xfrm>
              <a:off x="3133934"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1" name="rc711"/>
            <p:cNvSpPr/>
            <p:nvPr/>
          </p:nvSpPr>
          <p:spPr>
            <a:xfrm>
              <a:off x="3388890"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2" name="rc712"/>
            <p:cNvSpPr/>
            <p:nvPr/>
          </p:nvSpPr>
          <p:spPr>
            <a:xfrm>
              <a:off x="3643846" y="199027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3" name="rc713"/>
            <p:cNvSpPr/>
            <p:nvPr/>
          </p:nvSpPr>
          <p:spPr>
            <a:xfrm>
              <a:off x="3898802" y="199027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4" name="rc714"/>
            <p:cNvSpPr/>
            <p:nvPr/>
          </p:nvSpPr>
          <p:spPr>
            <a:xfrm>
              <a:off x="4153758" y="199027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5" name="rc715"/>
            <p:cNvSpPr/>
            <p:nvPr/>
          </p:nvSpPr>
          <p:spPr>
            <a:xfrm>
              <a:off x="4408714"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6" name="rc716"/>
            <p:cNvSpPr/>
            <p:nvPr/>
          </p:nvSpPr>
          <p:spPr>
            <a:xfrm>
              <a:off x="4663670" y="199027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7" name="rc717"/>
            <p:cNvSpPr/>
            <p:nvPr/>
          </p:nvSpPr>
          <p:spPr>
            <a:xfrm>
              <a:off x="4918626"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8" name="rc718"/>
            <p:cNvSpPr/>
            <p:nvPr/>
          </p:nvSpPr>
          <p:spPr>
            <a:xfrm>
              <a:off x="5173582"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9" name="rc719"/>
            <p:cNvSpPr/>
            <p:nvPr/>
          </p:nvSpPr>
          <p:spPr>
            <a:xfrm>
              <a:off x="5428539" y="1990279"/>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20" name="rc720"/>
            <p:cNvSpPr/>
            <p:nvPr/>
          </p:nvSpPr>
          <p:spPr>
            <a:xfrm>
              <a:off x="5683495"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1" name="rc721"/>
            <p:cNvSpPr/>
            <p:nvPr/>
          </p:nvSpPr>
          <p:spPr>
            <a:xfrm>
              <a:off x="5938451"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2" name="rc722"/>
            <p:cNvSpPr/>
            <p:nvPr/>
          </p:nvSpPr>
          <p:spPr>
            <a:xfrm>
              <a:off x="6193407"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3" name="rc723"/>
            <p:cNvSpPr/>
            <p:nvPr/>
          </p:nvSpPr>
          <p:spPr>
            <a:xfrm>
              <a:off x="6448363" y="199027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4" name="rc724"/>
            <p:cNvSpPr/>
            <p:nvPr/>
          </p:nvSpPr>
          <p:spPr>
            <a:xfrm>
              <a:off x="6703319" y="1990279"/>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25" name="rc725"/>
            <p:cNvSpPr/>
            <p:nvPr/>
          </p:nvSpPr>
          <p:spPr>
            <a:xfrm>
              <a:off x="6958275" y="1990279"/>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6" name="rc726"/>
            <p:cNvSpPr/>
            <p:nvPr/>
          </p:nvSpPr>
          <p:spPr>
            <a:xfrm>
              <a:off x="7213231" y="199027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7" name="rc727"/>
            <p:cNvSpPr/>
            <p:nvPr/>
          </p:nvSpPr>
          <p:spPr>
            <a:xfrm>
              <a:off x="7468187" y="1990279"/>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8" name="rc728"/>
            <p:cNvSpPr/>
            <p:nvPr/>
          </p:nvSpPr>
          <p:spPr>
            <a:xfrm>
              <a:off x="7723143" y="199027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9" name="rc729"/>
            <p:cNvSpPr/>
            <p:nvPr/>
          </p:nvSpPr>
          <p:spPr>
            <a:xfrm>
              <a:off x="7978099" y="1990279"/>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30" name="rc730"/>
            <p:cNvSpPr/>
            <p:nvPr/>
          </p:nvSpPr>
          <p:spPr>
            <a:xfrm>
              <a:off x="8233055"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1" name="rc731"/>
            <p:cNvSpPr/>
            <p:nvPr/>
          </p:nvSpPr>
          <p:spPr>
            <a:xfrm>
              <a:off x="8488011"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2" name="rc732"/>
            <p:cNvSpPr/>
            <p:nvPr/>
          </p:nvSpPr>
          <p:spPr>
            <a:xfrm>
              <a:off x="2114109" y="3542968"/>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3" name="rc733"/>
            <p:cNvSpPr/>
            <p:nvPr/>
          </p:nvSpPr>
          <p:spPr>
            <a:xfrm>
              <a:off x="2369066" y="354296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4" name="rc734"/>
            <p:cNvSpPr/>
            <p:nvPr/>
          </p:nvSpPr>
          <p:spPr>
            <a:xfrm>
              <a:off x="2624022" y="3542968"/>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5" name="rc735"/>
            <p:cNvSpPr/>
            <p:nvPr/>
          </p:nvSpPr>
          <p:spPr>
            <a:xfrm>
              <a:off x="2878978" y="354296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6" name="rc736"/>
            <p:cNvSpPr/>
            <p:nvPr/>
          </p:nvSpPr>
          <p:spPr>
            <a:xfrm>
              <a:off x="3133934" y="354296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7" name="rc737"/>
            <p:cNvSpPr/>
            <p:nvPr/>
          </p:nvSpPr>
          <p:spPr>
            <a:xfrm>
              <a:off x="3388890" y="3542968"/>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8" name="rc738"/>
            <p:cNvSpPr/>
            <p:nvPr/>
          </p:nvSpPr>
          <p:spPr>
            <a:xfrm>
              <a:off x="3643846"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9" name="rc739"/>
            <p:cNvSpPr/>
            <p:nvPr/>
          </p:nvSpPr>
          <p:spPr>
            <a:xfrm>
              <a:off x="3898802"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0" name="rc740"/>
            <p:cNvSpPr/>
            <p:nvPr/>
          </p:nvSpPr>
          <p:spPr>
            <a:xfrm>
              <a:off x="4153758" y="354296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1" name="rc741"/>
            <p:cNvSpPr/>
            <p:nvPr/>
          </p:nvSpPr>
          <p:spPr>
            <a:xfrm>
              <a:off x="4408714"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2" name="rc742"/>
            <p:cNvSpPr/>
            <p:nvPr/>
          </p:nvSpPr>
          <p:spPr>
            <a:xfrm>
              <a:off x="4663670"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3" name="rc743"/>
            <p:cNvSpPr/>
            <p:nvPr/>
          </p:nvSpPr>
          <p:spPr>
            <a:xfrm>
              <a:off x="4918626"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4" name="rc744"/>
            <p:cNvSpPr/>
            <p:nvPr/>
          </p:nvSpPr>
          <p:spPr>
            <a:xfrm>
              <a:off x="5173582"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5" name="rc745"/>
            <p:cNvSpPr/>
            <p:nvPr/>
          </p:nvSpPr>
          <p:spPr>
            <a:xfrm>
              <a:off x="5428539"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6" name="rc746"/>
            <p:cNvSpPr/>
            <p:nvPr/>
          </p:nvSpPr>
          <p:spPr>
            <a:xfrm>
              <a:off x="5683495"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7" name="rc747"/>
            <p:cNvSpPr/>
            <p:nvPr/>
          </p:nvSpPr>
          <p:spPr>
            <a:xfrm>
              <a:off x="5938451"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8" name="rc748"/>
            <p:cNvSpPr/>
            <p:nvPr/>
          </p:nvSpPr>
          <p:spPr>
            <a:xfrm>
              <a:off x="6193407"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9" name="rc749"/>
            <p:cNvSpPr/>
            <p:nvPr/>
          </p:nvSpPr>
          <p:spPr>
            <a:xfrm>
              <a:off x="6448363"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0" name="rc750"/>
            <p:cNvSpPr/>
            <p:nvPr/>
          </p:nvSpPr>
          <p:spPr>
            <a:xfrm>
              <a:off x="6703319" y="354296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1" name="rc751"/>
            <p:cNvSpPr/>
            <p:nvPr/>
          </p:nvSpPr>
          <p:spPr>
            <a:xfrm>
              <a:off x="6958275"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2" name="rc752"/>
            <p:cNvSpPr/>
            <p:nvPr/>
          </p:nvSpPr>
          <p:spPr>
            <a:xfrm>
              <a:off x="7213231" y="354296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3" name="rc753"/>
            <p:cNvSpPr/>
            <p:nvPr/>
          </p:nvSpPr>
          <p:spPr>
            <a:xfrm>
              <a:off x="7468187" y="3542968"/>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4" name="rc754"/>
            <p:cNvSpPr/>
            <p:nvPr/>
          </p:nvSpPr>
          <p:spPr>
            <a:xfrm>
              <a:off x="7723143"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5" name="rc755"/>
            <p:cNvSpPr/>
            <p:nvPr/>
          </p:nvSpPr>
          <p:spPr>
            <a:xfrm>
              <a:off x="7978099"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6" name="rc756"/>
            <p:cNvSpPr/>
            <p:nvPr/>
          </p:nvSpPr>
          <p:spPr>
            <a:xfrm>
              <a:off x="8233055"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7" name="rc757"/>
            <p:cNvSpPr/>
            <p:nvPr/>
          </p:nvSpPr>
          <p:spPr>
            <a:xfrm>
              <a:off x="8488011"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8" name="tx758"/>
            <p:cNvSpPr/>
            <p:nvPr/>
          </p:nvSpPr>
          <p:spPr>
            <a:xfrm>
              <a:off x="218132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9" name="tx759"/>
            <p:cNvSpPr/>
            <p:nvPr/>
          </p:nvSpPr>
          <p:spPr>
            <a:xfrm>
              <a:off x="243628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0" name="tx760"/>
            <p:cNvSpPr/>
            <p:nvPr/>
          </p:nvSpPr>
          <p:spPr>
            <a:xfrm>
              <a:off x="269124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1" name="tx761"/>
            <p:cNvSpPr/>
            <p:nvPr/>
          </p:nvSpPr>
          <p:spPr>
            <a:xfrm>
              <a:off x="294619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2" name="tx762"/>
            <p:cNvSpPr/>
            <p:nvPr/>
          </p:nvSpPr>
          <p:spPr>
            <a:xfrm>
              <a:off x="320115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3" name="tx763"/>
            <p:cNvSpPr/>
            <p:nvPr/>
          </p:nvSpPr>
          <p:spPr>
            <a:xfrm>
              <a:off x="345610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4" name="tx764"/>
            <p:cNvSpPr/>
            <p:nvPr/>
          </p:nvSpPr>
          <p:spPr>
            <a:xfrm>
              <a:off x="371106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5" name="tx765"/>
            <p:cNvSpPr/>
            <p:nvPr/>
          </p:nvSpPr>
          <p:spPr>
            <a:xfrm>
              <a:off x="396602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6" name="tx766"/>
            <p:cNvSpPr/>
            <p:nvPr/>
          </p:nvSpPr>
          <p:spPr>
            <a:xfrm>
              <a:off x="422097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7" name="tx767"/>
            <p:cNvSpPr/>
            <p:nvPr/>
          </p:nvSpPr>
          <p:spPr>
            <a:xfrm>
              <a:off x="447593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8" name="tx768"/>
            <p:cNvSpPr/>
            <p:nvPr/>
          </p:nvSpPr>
          <p:spPr>
            <a:xfrm>
              <a:off x="473088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9" name="tx769"/>
            <p:cNvSpPr/>
            <p:nvPr/>
          </p:nvSpPr>
          <p:spPr>
            <a:xfrm>
              <a:off x="498584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0" name="tx770"/>
            <p:cNvSpPr/>
            <p:nvPr/>
          </p:nvSpPr>
          <p:spPr>
            <a:xfrm>
              <a:off x="524080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1" name="tx771"/>
            <p:cNvSpPr/>
            <p:nvPr/>
          </p:nvSpPr>
          <p:spPr>
            <a:xfrm>
              <a:off x="549575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2" name="tx772"/>
            <p:cNvSpPr/>
            <p:nvPr/>
          </p:nvSpPr>
          <p:spPr>
            <a:xfrm>
              <a:off x="575071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3" name="tx773"/>
            <p:cNvSpPr/>
            <p:nvPr/>
          </p:nvSpPr>
          <p:spPr>
            <a:xfrm>
              <a:off x="600567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4" name="tx774"/>
            <p:cNvSpPr/>
            <p:nvPr/>
          </p:nvSpPr>
          <p:spPr>
            <a:xfrm>
              <a:off x="626062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5" name="tx775"/>
            <p:cNvSpPr/>
            <p:nvPr/>
          </p:nvSpPr>
          <p:spPr>
            <a:xfrm>
              <a:off x="651558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6" name="tx776"/>
            <p:cNvSpPr/>
            <p:nvPr/>
          </p:nvSpPr>
          <p:spPr>
            <a:xfrm>
              <a:off x="677053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7" name="tx777"/>
            <p:cNvSpPr/>
            <p:nvPr/>
          </p:nvSpPr>
          <p:spPr>
            <a:xfrm>
              <a:off x="702549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8" name="tx778"/>
            <p:cNvSpPr/>
            <p:nvPr/>
          </p:nvSpPr>
          <p:spPr>
            <a:xfrm>
              <a:off x="728045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9" name="tx779"/>
            <p:cNvSpPr/>
            <p:nvPr/>
          </p:nvSpPr>
          <p:spPr>
            <a:xfrm>
              <a:off x="753540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0" name="tx780"/>
            <p:cNvSpPr/>
            <p:nvPr/>
          </p:nvSpPr>
          <p:spPr>
            <a:xfrm>
              <a:off x="779036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1" name="tx781"/>
            <p:cNvSpPr/>
            <p:nvPr/>
          </p:nvSpPr>
          <p:spPr>
            <a:xfrm>
              <a:off x="804531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2" name="tx782"/>
            <p:cNvSpPr/>
            <p:nvPr/>
          </p:nvSpPr>
          <p:spPr>
            <a:xfrm>
              <a:off x="830027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3" name="tx783"/>
            <p:cNvSpPr/>
            <p:nvPr/>
          </p:nvSpPr>
          <p:spPr>
            <a:xfrm>
              <a:off x="855523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4" name="tx784"/>
            <p:cNvSpPr/>
            <p:nvPr/>
          </p:nvSpPr>
          <p:spPr>
            <a:xfrm>
              <a:off x="218132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243628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6" name="tx786"/>
            <p:cNvSpPr/>
            <p:nvPr/>
          </p:nvSpPr>
          <p:spPr>
            <a:xfrm>
              <a:off x="269124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7" name="tx787"/>
            <p:cNvSpPr/>
            <p:nvPr/>
          </p:nvSpPr>
          <p:spPr>
            <a:xfrm>
              <a:off x="294619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8" name="tx788"/>
            <p:cNvSpPr/>
            <p:nvPr/>
          </p:nvSpPr>
          <p:spPr>
            <a:xfrm>
              <a:off x="320115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9" name="tx789"/>
            <p:cNvSpPr/>
            <p:nvPr/>
          </p:nvSpPr>
          <p:spPr>
            <a:xfrm>
              <a:off x="345610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0" name="tx790"/>
            <p:cNvSpPr/>
            <p:nvPr/>
          </p:nvSpPr>
          <p:spPr>
            <a:xfrm>
              <a:off x="371106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1" name="tx791"/>
            <p:cNvSpPr/>
            <p:nvPr/>
          </p:nvSpPr>
          <p:spPr>
            <a:xfrm>
              <a:off x="396602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422097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3" name="tx793"/>
            <p:cNvSpPr/>
            <p:nvPr/>
          </p:nvSpPr>
          <p:spPr>
            <a:xfrm>
              <a:off x="447593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473088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5" name="tx795"/>
            <p:cNvSpPr/>
            <p:nvPr/>
          </p:nvSpPr>
          <p:spPr>
            <a:xfrm>
              <a:off x="498584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6" name="tx796"/>
            <p:cNvSpPr/>
            <p:nvPr/>
          </p:nvSpPr>
          <p:spPr>
            <a:xfrm>
              <a:off x="524080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7" name="tx797"/>
            <p:cNvSpPr/>
            <p:nvPr/>
          </p:nvSpPr>
          <p:spPr>
            <a:xfrm>
              <a:off x="549575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8" name="tx798"/>
            <p:cNvSpPr/>
            <p:nvPr/>
          </p:nvSpPr>
          <p:spPr>
            <a:xfrm>
              <a:off x="575071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9" name="tx799"/>
            <p:cNvSpPr/>
            <p:nvPr/>
          </p:nvSpPr>
          <p:spPr>
            <a:xfrm>
              <a:off x="600567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0" name="tx800"/>
            <p:cNvSpPr/>
            <p:nvPr/>
          </p:nvSpPr>
          <p:spPr>
            <a:xfrm>
              <a:off x="626062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1" name="tx801"/>
            <p:cNvSpPr/>
            <p:nvPr/>
          </p:nvSpPr>
          <p:spPr>
            <a:xfrm>
              <a:off x="651558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677053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702549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4" name="tx804"/>
            <p:cNvSpPr/>
            <p:nvPr/>
          </p:nvSpPr>
          <p:spPr>
            <a:xfrm>
              <a:off x="728045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753540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779036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7" name="tx807"/>
            <p:cNvSpPr/>
            <p:nvPr/>
          </p:nvSpPr>
          <p:spPr>
            <a:xfrm>
              <a:off x="804531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8" name="tx808"/>
            <p:cNvSpPr/>
            <p:nvPr/>
          </p:nvSpPr>
          <p:spPr>
            <a:xfrm>
              <a:off x="830027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855523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243628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11" name="tx811"/>
            <p:cNvSpPr/>
            <p:nvPr/>
          </p:nvSpPr>
          <p:spPr>
            <a:xfrm>
              <a:off x="294619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12" name="tx812"/>
            <p:cNvSpPr/>
            <p:nvPr/>
          </p:nvSpPr>
          <p:spPr>
            <a:xfrm>
              <a:off x="320115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3" name="tx813"/>
            <p:cNvSpPr/>
            <p:nvPr/>
          </p:nvSpPr>
          <p:spPr>
            <a:xfrm>
              <a:off x="345610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4" name="tx814"/>
            <p:cNvSpPr/>
            <p:nvPr/>
          </p:nvSpPr>
          <p:spPr>
            <a:xfrm>
              <a:off x="371106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5" name="tx815"/>
            <p:cNvSpPr/>
            <p:nvPr/>
          </p:nvSpPr>
          <p:spPr>
            <a:xfrm>
              <a:off x="396602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6" name="tx816"/>
            <p:cNvSpPr/>
            <p:nvPr/>
          </p:nvSpPr>
          <p:spPr>
            <a:xfrm>
              <a:off x="422097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7" name="tx817"/>
            <p:cNvSpPr/>
            <p:nvPr/>
          </p:nvSpPr>
          <p:spPr>
            <a:xfrm>
              <a:off x="447593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8" name="tx818"/>
            <p:cNvSpPr/>
            <p:nvPr/>
          </p:nvSpPr>
          <p:spPr>
            <a:xfrm>
              <a:off x="473088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9" name="tx819"/>
            <p:cNvSpPr/>
            <p:nvPr/>
          </p:nvSpPr>
          <p:spPr>
            <a:xfrm>
              <a:off x="498584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0" name="tx820"/>
            <p:cNvSpPr/>
            <p:nvPr/>
          </p:nvSpPr>
          <p:spPr>
            <a:xfrm>
              <a:off x="524080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1" name="tx821"/>
            <p:cNvSpPr/>
            <p:nvPr/>
          </p:nvSpPr>
          <p:spPr>
            <a:xfrm>
              <a:off x="549575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2" name="tx822"/>
            <p:cNvSpPr/>
            <p:nvPr/>
          </p:nvSpPr>
          <p:spPr>
            <a:xfrm>
              <a:off x="575071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3" name="tx823"/>
            <p:cNvSpPr/>
            <p:nvPr/>
          </p:nvSpPr>
          <p:spPr>
            <a:xfrm>
              <a:off x="600567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4" name="tx824"/>
            <p:cNvSpPr/>
            <p:nvPr/>
          </p:nvSpPr>
          <p:spPr>
            <a:xfrm>
              <a:off x="626062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5" name="tx825"/>
            <p:cNvSpPr/>
            <p:nvPr/>
          </p:nvSpPr>
          <p:spPr>
            <a:xfrm>
              <a:off x="651558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6" name="tx826"/>
            <p:cNvSpPr/>
            <p:nvPr/>
          </p:nvSpPr>
          <p:spPr>
            <a:xfrm>
              <a:off x="677053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7" name="tx827"/>
            <p:cNvSpPr/>
            <p:nvPr/>
          </p:nvSpPr>
          <p:spPr>
            <a:xfrm>
              <a:off x="702549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8" name="tx828"/>
            <p:cNvSpPr/>
            <p:nvPr/>
          </p:nvSpPr>
          <p:spPr>
            <a:xfrm>
              <a:off x="728045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9" name="tx829"/>
            <p:cNvSpPr/>
            <p:nvPr/>
          </p:nvSpPr>
          <p:spPr>
            <a:xfrm>
              <a:off x="753540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0" name="tx830"/>
            <p:cNvSpPr/>
            <p:nvPr/>
          </p:nvSpPr>
          <p:spPr>
            <a:xfrm>
              <a:off x="779036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1" name="tx831"/>
            <p:cNvSpPr/>
            <p:nvPr/>
          </p:nvSpPr>
          <p:spPr>
            <a:xfrm>
              <a:off x="804531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2" name="tx832"/>
            <p:cNvSpPr/>
            <p:nvPr/>
          </p:nvSpPr>
          <p:spPr>
            <a:xfrm>
              <a:off x="830027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3" name="tx833"/>
            <p:cNvSpPr/>
            <p:nvPr/>
          </p:nvSpPr>
          <p:spPr>
            <a:xfrm>
              <a:off x="855523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4" name="tx834"/>
            <p:cNvSpPr/>
            <p:nvPr/>
          </p:nvSpPr>
          <p:spPr>
            <a:xfrm>
              <a:off x="218132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5" name="tx835"/>
            <p:cNvSpPr/>
            <p:nvPr/>
          </p:nvSpPr>
          <p:spPr>
            <a:xfrm>
              <a:off x="243628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6" name="tx836"/>
            <p:cNvSpPr/>
            <p:nvPr/>
          </p:nvSpPr>
          <p:spPr>
            <a:xfrm>
              <a:off x="269124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7" name="tx837"/>
            <p:cNvSpPr/>
            <p:nvPr/>
          </p:nvSpPr>
          <p:spPr>
            <a:xfrm>
              <a:off x="294619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8" name="tx838"/>
            <p:cNvSpPr/>
            <p:nvPr/>
          </p:nvSpPr>
          <p:spPr>
            <a:xfrm>
              <a:off x="320115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9" name="tx839"/>
            <p:cNvSpPr/>
            <p:nvPr/>
          </p:nvSpPr>
          <p:spPr>
            <a:xfrm>
              <a:off x="345610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0" name="tx840"/>
            <p:cNvSpPr/>
            <p:nvPr/>
          </p:nvSpPr>
          <p:spPr>
            <a:xfrm>
              <a:off x="371106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1" name="tx841"/>
            <p:cNvSpPr/>
            <p:nvPr/>
          </p:nvSpPr>
          <p:spPr>
            <a:xfrm>
              <a:off x="396602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2" name="tx842"/>
            <p:cNvSpPr/>
            <p:nvPr/>
          </p:nvSpPr>
          <p:spPr>
            <a:xfrm>
              <a:off x="422097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447593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73088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498584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524080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549575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75071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600567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626062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651558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77053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02549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728045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753540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79036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804531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8" name="tx858"/>
            <p:cNvSpPr/>
            <p:nvPr/>
          </p:nvSpPr>
          <p:spPr>
            <a:xfrm>
              <a:off x="830027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9" name="tx859"/>
            <p:cNvSpPr/>
            <p:nvPr/>
          </p:nvSpPr>
          <p:spPr>
            <a:xfrm>
              <a:off x="855523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0" name="tx860"/>
            <p:cNvSpPr/>
            <p:nvPr/>
          </p:nvSpPr>
          <p:spPr>
            <a:xfrm>
              <a:off x="218132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1" name="tx861"/>
            <p:cNvSpPr/>
            <p:nvPr/>
          </p:nvSpPr>
          <p:spPr>
            <a:xfrm>
              <a:off x="243628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2" name="tx862"/>
            <p:cNvSpPr/>
            <p:nvPr/>
          </p:nvSpPr>
          <p:spPr>
            <a:xfrm>
              <a:off x="269124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3" name="tx863"/>
            <p:cNvSpPr/>
            <p:nvPr/>
          </p:nvSpPr>
          <p:spPr>
            <a:xfrm>
              <a:off x="294619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4" name="tx864"/>
            <p:cNvSpPr/>
            <p:nvPr/>
          </p:nvSpPr>
          <p:spPr>
            <a:xfrm>
              <a:off x="320115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345610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71106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96602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422097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447593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0" name="tx870"/>
            <p:cNvSpPr/>
            <p:nvPr/>
          </p:nvSpPr>
          <p:spPr>
            <a:xfrm>
              <a:off x="473088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98584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2" name="tx872"/>
            <p:cNvSpPr/>
            <p:nvPr/>
          </p:nvSpPr>
          <p:spPr>
            <a:xfrm>
              <a:off x="524080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3" name="tx873"/>
            <p:cNvSpPr/>
            <p:nvPr/>
          </p:nvSpPr>
          <p:spPr>
            <a:xfrm>
              <a:off x="549575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575071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600567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26062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651558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77053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702549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728045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1" name="tx881"/>
            <p:cNvSpPr/>
            <p:nvPr/>
          </p:nvSpPr>
          <p:spPr>
            <a:xfrm>
              <a:off x="753540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2" name="tx882"/>
            <p:cNvSpPr/>
            <p:nvPr/>
          </p:nvSpPr>
          <p:spPr>
            <a:xfrm>
              <a:off x="779036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3" name="tx883"/>
            <p:cNvSpPr/>
            <p:nvPr/>
          </p:nvSpPr>
          <p:spPr>
            <a:xfrm>
              <a:off x="804531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4" name="tx884"/>
            <p:cNvSpPr/>
            <p:nvPr/>
          </p:nvSpPr>
          <p:spPr>
            <a:xfrm>
              <a:off x="830027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5" name="tx885"/>
            <p:cNvSpPr/>
            <p:nvPr/>
          </p:nvSpPr>
          <p:spPr>
            <a:xfrm>
              <a:off x="855523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6" name="tx886"/>
            <p:cNvSpPr/>
            <p:nvPr/>
          </p:nvSpPr>
          <p:spPr>
            <a:xfrm>
              <a:off x="218132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7" name="tx887"/>
            <p:cNvSpPr/>
            <p:nvPr/>
          </p:nvSpPr>
          <p:spPr>
            <a:xfrm>
              <a:off x="243628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88" name="tx888"/>
            <p:cNvSpPr/>
            <p:nvPr/>
          </p:nvSpPr>
          <p:spPr>
            <a:xfrm>
              <a:off x="269124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9" name="tx889"/>
            <p:cNvSpPr/>
            <p:nvPr/>
          </p:nvSpPr>
          <p:spPr>
            <a:xfrm>
              <a:off x="294619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0" name="tx890"/>
            <p:cNvSpPr/>
            <p:nvPr/>
          </p:nvSpPr>
          <p:spPr>
            <a:xfrm>
              <a:off x="320115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1" name="tx891"/>
            <p:cNvSpPr/>
            <p:nvPr/>
          </p:nvSpPr>
          <p:spPr>
            <a:xfrm>
              <a:off x="345610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2" name="tx892"/>
            <p:cNvSpPr/>
            <p:nvPr/>
          </p:nvSpPr>
          <p:spPr>
            <a:xfrm>
              <a:off x="371106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3" name="tx893"/>
            <p:cNvSpPr/>
            <p:nvPr/>
          </p:nvSpPr>
          <p:spPr>
            <a:xfrm>
              <a:off x="396602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4" name="tx894"/>
            <p:cNvSpPr/>
            <p:nvPr/>
          </p:nvSpPr>
          <p:spPr>
            <a:xfrm>
              <a:off x="422097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5" name="tx895"/>
            <p:cNvSpPr/>
            <p:nvPr/>
          </p:nvSpPr>
          <p:spPr>
            <a:xfrm>
              <a:off x="447593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6" name="tx896"/>
            <p:cNvSpPr/>
            <p:nvPr/>
          </p:nvSpPr>
          <p:spPr>
            <a:xfrm>
              <a:off x="473088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7" name="tx897"/>
            <p:cNvSpPr/>
            <p:nvPr/>
          </p:nvSpPr>
          <p:spPr>
            <a:xfrm>
              <a:off x="498584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8" name="tx898"/>
            <p:cNvSpPr/>
            <p:nvPr/>
          </p:nvSpPr>
          <p:spPr>
            <a:xfrm>
              <a:off x="524080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9" name="tx899"/>
            <p:cNvSpPr/>
            <p:nvPr/>
          </p:nvSpPr>
          <p:spPr>
            <a:xfrm>
              <a:off x="549575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0" name="tx900"/>
            <p:cNvSpPr/>
            <p:nvPr/>
          </p:nvSpPr>
          <p:spPr>
            <a:xfrm>
              <a:off x="575071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600567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2" name="tx902"/>
            <p:cNvSpPr/>
            <p:nvPr/>
          </p:nvSpPr>
          <p:spPr>
            <a:xfrm>
              <a:off x="626062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3" name="tx903"/>
            <p:cNvSpPr/>
            <p:nvPr/>
          </p:nvSpPr>
          <p:spPr>
            <a:xfrm>
              <a:off x="651558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4" name="tx904"/>
            <p:cNvSpPr/>
            <p:nvPr/>
          </p:nvSpPr>
          <p:spPr>
            <a:xfrm>
              <a:off x="677053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5" name="tx905"/>
            <p:cNvSpPr/>
            <p:nvPr/>
          </p:nvSpPr>
          <p:spPr>
            <a:xfrm>
              <a:off x="702549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6" name="tx906"/>
            <p:cNvSpPr/>
            <p:nvPr/>
          </p:nvSpPr>
          <p:spPr>
            <a:xfrm>
              <a:off x="728045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753540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8" name="tx908"/>
            <p:cNvSpPr/>
            <p:nvPr/>
          </p:nvSpPr>
          <p:spPr>
            <a:xfrm>
              <a:off x="779036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9" name="tx909"/>
            <p:cNvSpPr/>
            <p:nvPr/>
          </p:nvSpPr>
          <p:spPr>
            <a:xfrm>
              <a:off x="804531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0" name="tx910"/>
            <p:cNvSpPr/>
            <p:nvPr/>
          </p:nvSpPr>
          <p:spPr>
            <a:xfrm>
              <a:off x="830027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1" name="tx911"/>
            <p:cNvSpPr/>
            <p:nvPr/>
          </p:nvSpPr>
          <p:spPr>
            <a:xfrm>
              <a:off x="855523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2" name="tx912"/>
            <p:cNvSpPr/>
            <p:nvPr/>
          </p:nvSpPr>
          <p:spPr>
            <a:xfrm>
              <a:off x="218132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3" name="tx913"/>
            <p:cNvSpPr/>
            <p:nvPr/>
          </p:nvSpPr>
          <p:spPr>
            <a:xfrm>
              <a:off x="243628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4" name="tx914"/>
            <p:cNvSpPr/>
            <p:nvPr/>
          </p:nvSpPr>
          <p:spPr>
            <a:xfrm>
              <a:off x="269124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5" name="tx915"/>
            <p:cNvSpPr/>
            <p:nvPr/>
          </p:nvSpPr>
          <p:spPr>
            <a:xfrm>
              <a:off x="294619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16" name="tx916"/>
            <p:cNvSpPr/>
            <p:nvPr/>
          </p:nvSpPr>
          <p:spPr>
            <a:xfrm>
              <a:off x="320115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17" name="tx917"/>
            <p:cNvSpPr/>
            <p:nvPr/>
          </p:nvSpPr>
          <p:spPr>
            <a:xfrm>
              <a:off x="345610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8" name="tx918"/>
            <p:cNvSpPr/>
            <p:nvPr/>
          </p:nvSpPr>
          <p:spPr>
            <a:xfrm>
              <a:off x="371106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9" name="tx919"/>
            <p:cNvSpPr/>
            <p:nvPr/>
          </p:nvSpPr>
          <p:spPr>
            <a:xfrm>
              <a:off x="396602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0" name="tx920"/>
            <p:cNvSpPr/>
            <p:nvPr/>
          </p:nvSpPr>
          <p:spPr>
            <a:xfrm>
              <a:off x="422097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1" name="tx921"/>
            <p:cNvSpPr/>
            <p:nvPr/>
          </p:nvSpPr>
          <p:spPr>
            <a:xfrm>
              <a:off x="447593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22" name="tx922"/>
            <p:cNvSpPr/>
            <p:nvPr/>
          </p:nvSpPr>
          <p:spPr>
            <a:xfrm>
              <a:off x="473088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3" name="tx923"/>
            <p:cNvSpPr/>
            <p:nvPr/>
          </p:nvSpPr>
          <p:spPr>
            <a:xfrm>
              <a:off x="498584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4" name="tx924"/>
            <p:cNvSpPr/>
            <p:nvPr/>
          </p:nvSpPr>
          <p:spPr>
            <a:xfrm>
              <a:off x="524080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5" name="tx925"/>
            <p:cNvSpPr/>
            <p:nvPr/>
          </p:nvSpPr>
          <p:spPr>
            <a:xfrm>
              <a:off x="549575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26" name="tx926"/>
            <p:cNvSpPr/>
            <p:nvPr/>
          </p:nvSpPr>
          <p:spPr>
            <a:xfrm>
              <a:off x="575071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7" name="tx927"/>
            <p:cNvSpPr/>
            <p:nvPr/>
          </p:nvSpPr>
          <p:spPr>
            <a:xfrm>
              <a:off x="600567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8" name="tx928"/>
            <p:cNvSpPr/>
            <p:nvPr/>
          </p:nvSpPr>
          <p:spPr>
            <a:xfrm>
              <a:off x="626062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9" name="tx929"/>
            <p:cNvSpPr/>
            <p:nvPr/>
          </p:nvSpPr>
          <p:spPr>
            <a:xfrm>
              <a:off x="651558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0" name="tx930"/>
            <p:cNvSpPr/>
            <p:nvPr/>
          </p:nvSpPr>
          <p:spPr>
            <a:xfrm>
              <a:off x="677053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1" name="tx931"/>
            <p:cNvSpPr/>
            <p:nvPr/>
          </p:nvSpPr>
          <p:spPr>
            <a:xfrm>
              <a:off x="702549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2" name="tx932"/>
            <p:cNvSpPr/>
            <p:nvPr/>
          </p:nvSpPr>
          <p:spPr>
            <a:xfrm>
              <a:off x="728045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3" name="tx933"/>
            <p:cNvSpPr/>
            <p:nvPr/>
          </p:nvSpPr>
          <p:spPr>
            <a:xfrm>
              <a:off x="753540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4" name="tx934"/>
            <p:cNvSpPr/>
            <p:nvPr/>
          </p:nvSpPr>
          <p:spPr>
            <a:xfrm>
              <a:off x="779036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5" name="tx935"/>
            <p:cNvSpPr/>
            <p:nvPr/>
          </p:nvSpPr>
          <p:spPr>
            <a:xfrm>
              <a:off x="804531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6" name="tx936"/>
            <p:cNvSpPr/>
            <p:nvPr/>
          </p:nvSpPr>
          <p:spPr>
            <a:xfrm>
              <a:off x="830027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7" name="tx937"/>
            <p:cNvSpPr/>
            <p:nvPr/>
          </p:nvSpPr>
          <p:spPr>
            <a:xfrm>
              <a:off x="855523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8" name="tx938"/>
            <p:cNvSpPr/>
            <p:nvPr/>
          </p:nvSpPr>
          <p:spPr>
            <a:xfrm>
              <a:off x="21813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9" name="tx939"/>
            <p:cNvSpPr/>
            <p:nvPr/>
          </p:nvSpPr>
          <p:spPr>
            <a:xfrm>
              <a:off x="2436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0" name="tx940"/>
            <p:cNvSpPr/>
            <p:nvPr/>
          </p:nvSpPr>
          <p:spPr>
            <a:xfrm>
              <a:off x="2691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1" name="tx941"/>
            <p:cNvSpPr/>
            <p:nvPr/>
          </p:nvSpPr>
          <p:spPr>
            <a:xfrm>
              <a:off x="29461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2" name="tx942"/>
            <p:cNvSpPr/>
            <p:nvPr/>
          </p:nvSpPr>
          <p:spPr>
            <a:xfrm>
              <a:off x="32011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3" name="tx943"/>
            <p:cNvSpPr/>
            <p:nvPr/>
          </p:nvSpPr>
          <p:spPr>
            <a:xfrm>
              <a:off x="34561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4" name="tx944"/>
            <p:cNvSpPr/>
            <p:nvPr/>
          </p:nvSpPr>
          <p:spPr>
            <a:xfrm>
              <a:off x="37110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5" name="tx945"/>
            <p:cNvSpPr/>
            <p:nvPr/>
          </p:nvSpPr>
          <p:spPr>
            <a:xfrm>
              <a:off x="39660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6" name="tx946"/>
            <p:cNvSpPr/>
            <p:nvPr/>
          </p:nvSpPr>
          <p:spPr>
            <a:xfrm>
              <a:off x="42209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7" name="tx947"/>
            <p:cNvSpPr/>
            <p:nvPr/>
          </p:nvSpPr>
          <p:spPr>
            <a:xfrm>
              <a:off x="447593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8" name="tx948"/>
            <p:cNvSpPr/>
            <p:nvPr/>
          </p:nvSpPr>
          <p:spPr>
            <a:xfrm>
              <a:off x="47308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9" name="tx949"/>
            <p:cNvSpPr/>
            <p:nvPr/>
          </p:nvSpPr>
          <p:spPr>
            <a:xfrm>
              <a:off x="49858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0" name="tx950"/>
            <p:cNvSpPr/>
            <p:nvPr/>
          </p:nvSpPr>
          <p:spPr>
            <a:xfrm>
              <a:off x="52408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1" name="tx951"/>
            <p:cNvSpPr/>
            <p:nvPr/>
          </p:nvSpPr>
          <p:spPr>
            <a:xfrm>
              <a:off x="54957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2" name="tx952"/>
            <p:cNvSpPr/>
            <p:nvPr/>
          </p:nvSpPr>
          <p:spPr>
            <a:xfrm>
              <a:off x="57507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3" name="tx953"/>
            <p:cNvSpPr/>
            <p:nvPr/>
          </p:nvSpPr>
          <p:spPr>
            <a:xfrm>
              <a:off x="60056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4" name="tx954"/>
            <p:cNvSpPr/>
            <p:nvPr/>
          </p:nvSpPr>
          <p:spPr>
            <a:xfrm>
              <a:off x="62606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5" name="tx955"/>
            <p:cNvSpPr/>
            <p:nvPr/>
          </p:nvSpPr>
          <p:spPr>
            <a:xfrm>
              <a:off x="651558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6" name="tx956"/>
            <p:cNvSpPr/>
            <p:nvPr/>
          </p:nvSpPr>
          <p:spPr>
            <a:xfrm>
              <a:off x="67705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7" name="tx957"/>
            <p:cNvSpPr/>
            <p:nvPr/>
          </p:nvSpPr>
          <p:spPr>
            <a:xfrm>
              <a:off x="70254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8" name="tx958"/>
            <p:cNvSpPr/>
            <p:nvPr/>
          </p:nvSpPr>
          <p:spPr>
            <a:xfrm>
              <a:off x="7280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9" name="tx959"/>
            <p:cNvSpPr/>
            <p:nvPr/>
          </p:nvSpPr>
          <p:spPr>
            <a:xfrm>
              <a:off x="753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0" name="tx960"/>
            <p:cNvSpPr/>
            <p:nvPr/>
          </p:nvSpPr>
          <p:spPr>
            <a:xfrm>
              <a:off x="77903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1" name="tx961"/>
            <p:cNvSpPr/>
            <p:nvPr/>
          </p:nvSpPr>
          <p:spPr>
            <a:xfrm>
              <a:off x="80453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2" name="tx962"/>
            <p:cNvSpPr/>
            <p:nvPr/>
          </p:nvSpPr>
          <p:spPr>
            <a:xfrm>
              <a:off x="83002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3" name="tx963"/>
            <p:cNvSpPr/>
            <p:nvPr/>
          </p:nvSpPr>
          <p:spPr>
            <a:xfrm>
              <a:off x="8555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4" name="tx964"/>
            <p:cNvSpPr/>
            <p:nvPr/>
          </p:nvSpPr>
          <p:spPr>
            <a:xfrm>
              <a:off x="218132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5" name="tx965"/>
            <p:cNvSpPr/>
            <p:nvPr/>
          </p:nvSpPr>
          <p:spPr>
            <a:xfrm>
              <a:off x="243628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6" name="tx966"/>
            <p:cNvSpPr/>
            <p:nvPr/>
          </p:nvSpPr>
          <p:spPr>
            <a:xfrm>
              <a:off x="269124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7" name="tx967"/>
            <p:cNvSpPr/>
            <p:nvPr/>
          </p:nvSpPr>
          <p:spPr>
            <a:xfrm>
              <a:off x="294619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8" name="tx968"/>
            <p:cNvSpPr/>
            <p:nvPr/>
          </p:nvSpPr>
          <p:spPr>
            <a:xfrm>
              <a:off x="320115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9" name="tx969"/>
            <p:cNvSpPr/>
            <p:nvPr/>
          </p:nvSpPr>
          <p:spPr>
            <a:xfrm>
              <a:off x="345610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0" name="tx970"/>
            <p:cNvSpPr/>
            <p:nvPr/>
          </p:nvSpPr>
          <p:spPr>
            <a:xfrm>
              <a:off x="371106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1" name="tx971"/>
            <p:cNvSpPr/>
            <p:nvPr/>
          </p:nvSpPr>
          <p:spPr>
            <a:xfrm>
              <a:off x="396602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2" name="tx972"/>
            <p:cNvSpPr/>
            <p:nvPr/>
          </p:nvSpPr>
          <p:spPr>
            <a:xfrm>
              <a:off x="422097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3" name="tx973"/>
            <p:cNvSpPr/>
            <p:nvPr/>
          </p:nvSpPr>
          <p:spPr>
            <a:xfrm>
              <a:off x="447593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4" name="tx974"/>
            <p:cNvSpPr/>
            <p:nvPr/>
          </p:nvSpPr>
          <p:spPr>
            <a:xfrm>
              <a:off x="473088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5" name="tx975"/>
            <p:cNvSpPr/>
            <p:nvPr/>
          </p:nvSpPr>
          <p:spPr>
            <a:xfrm>
              <a:off x="498584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6" name="tx976"/>
            <p:cNvSpPr/>
            <p:nvPr/>
          </p:nvSpPr>
          <p:spPr>
            <a:xfrm>
              <a:off x="524080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7" name="tx977"/>
            <p:cNvSpPr/>
            <p:nvPr/>
          </p:nvSpPr>
          <p:spPr>
            <a:xfrm>
              <a:off x="549575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8" name="tx978"/>
            <p:cNvSpPr/>
            <p:nvPr/>
          </p:nvSpPr>
          <p:spPr>
            <a:xfrm>
              <a:off x="575071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79" name="tx979"/>
            <p:cNvSpPr/>
            <p:nvPr/>
          </p:nvSpPr>
          <p:spPr>
            <a:xfrm>
              <a:off x="600567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0" name="tx980"/>
            <p:cNvSpPr/>
            <p:nvPr/>
          </p:nvSpPr>
          <p:spPr>
            <a:xfrm>
              <a:off x="626062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1" name="tx981"/>
            <p:cNvSpPr/>
            <p:nvPr/>
          </p:nvSpPr>
          <p:spPr>
            <a:xfrm>
              <a:off x="651558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2" name="tx982"/>
            <p:cNvSpPr/>
            <p:nvPr/>
          </p:nvSpPr>
          <p:spPr>
            <a:xfrm>
              <a:off x="677053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3" name="tx983"/>
            <p:cNvSpPr/>
            <p:nvPr/>
          </p:nvSpPr>
          <p:spPr>
            <a:xfrm>
              <a:off x="702549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4" name="tx984"/>
            <p:cNvSpPr/>
            <p:nvPr/>
          </p:nvSpPr>
          <p:spPr>
            <a:xfrm>
              <a:off x="728045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5" name="tx985"/>
            <p:cNvSpPr/>
            <p:nvPr/>
          </p:nvSpPr>
          <p:spPr>
            <a:xfrm>
              <a:off x="753540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6" name="tx986"/>
            <p:cNvSpPr/>
            <p:nvPr/>
          </p:nvSpPr>
          <p:spPr>
            <a:xfrm>
              <a:off x="779036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7" name="tx987"/>
            <p:cNvSpPr/>
            <p:nvPr/>
          </p:nvSpPr>
          <p:spPr>
            <a:xfrm>
              <a:off x="804531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8" name="tx988"/>
            <p:cNvSpPr/>
            <p:nvPr/>
          </p:nvSpPr>
          <p:spPr>
            <a:xfrm>
              <a:off x="830027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9" name="tx989"/>
            <p:cNvSpPr/>
            <p:nvPr/>
          </p:nvSpPr>
          <p:spPr>
            <a:xfrm>
              <a:off x="855523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0" name="tx990"/>
            <p:cNvSpPr/>
            <p:nvPr/>
          </p:nvSpPr>
          <p:spPr>
            <a:xfrm>
              <a:off x="422097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91" name="tx991"/>
            <p:cNvSpPr/>
            <p:nvPr/>
          </p:nvSpPr>
          <p:spPr>
            <a:xfrm>
              <a:off x="447593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92" name="tx992"/>
            <p:cNvSpPr/>
            <p:nvPr/>
          </p:nvSpPr>
          <p:spPr>
            <a:xfrm>
              <a:off x="473088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93" name="tx993"/>
            <p:cNvSpPr/>
            <p:nvPr/>
          </p:nvSpPr>
          <p:spPr>
            <a:xfrm>
              <a:off x="498584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94" name="tx994"/>
            <p:cNvSpPr/>
            <p:nvPr/>
          </p:nvSpPr>
          <p:spPr>
            <a:xfrm>
              <a:off x="524080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95" name="tx995"/>
            <p:cNvSpPr/>
            <p:nvPr/>
          </p:nvSpPr>
          <p:spPr>
            <a:xfrm>
              <a:off x="549575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6" name="tx996"/>
            <p:cNvSpPr/>
            <p:nvPr/>
          </p:nvSpPr>
          <p:spPr>
            <a:xfrm>
              <a:off x="575071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97" name="tx997"/>
            <p:cNvSpPr/>
            <p:nvPr/>
          </p:nvSpPr>
          <p:spPr>
            <a:xfrm>
              <a:off x="600567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98" name="tx998"/>
            <p:cNvSpPr/>
            <p:nvPr/>
          </p:nvSpPr>
          <p:spPr>
            <a:xfrm>
              <a:off x="626062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99" name="tx999"/>
            <p:cNvSpPr/>
            <p:nvPr/>
          </p:nvSpPr>
          <p:spPr>
            <a:xfrm>
              <a:off x="651558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00" name="tx1000"/>
            <p:cNvSpPr/>
            <p:nvPr/>
          </p:nvSpPr>
          <p:spPr>
            <a:xfrm>
              <a:off x="677053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1" name="tx1001"/>
            <p:cNvSpPr/>
            <p:nvPr/>
          </p:nvSpPr>
          <p:spPr>
            <a:xfrm>
              <a:off x="702549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02" name="tx1002"/>
            <p:cNvSpPr/>
            <p:nvPr/>
          </p:nvSpPr>
          <p:spPr>
            <a:xfrm>
              <a:off x="728045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03" name="tx1003"/>
            <p:cNvSpPr/>
            <p:nvPr/>
          </p:nvSpPr>
          <p:spPr>
            <a:xfrm>
              <a:off x="753540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4" name="tx1004"/>
            <p:cNvSpPr/>
            <p:nvPr/>
          </p:nvSpPr>
          <p:spPr>
            <a:xfrm>
              <a:off x="779036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05" name="tx1005"/>
            <p:cNvSpPr/>
            <p:nvPr/>
          </p:nvSpPr>
          <p:spPr>
            <a:xfrm>
              <a:off x="804531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06" name="tx1006"/>
            <p:cNvSpPr/>
            <p:nvPr/>
          </p:nvSpPr>
          <p:spPr>
            <a:xfrm>
              <a:off x="830027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07" name="tx1007"/>
            <p:cNvSpPr/>
            <p:nvPr/>
          </p:nvSpPr>
          <p:spPr>
            <a:xfrm>
              <a:off x="855523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08" name="tx1008"/>
            <p:cNvSpPr/>
            <p:nvPr/>
          </p:nvSpPr>
          <p:spPr>
            <a:xfrm>
              <a:off x="218132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9" name="tx1009"/>
            <p:cNvSpPr/>
            <p:nvPr/>
          </p:nvSpPr>
          <p:spPr>
            <a:xfrm>
              <a:off x="243628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0" name="tx1010"/>
            <p:cNvSpPr/>
            <p:nvPr/>
          </p:nvSpPr>
          <p:spPr>
            <a:xfrm>
              <a:off x="269124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1" name="tx1011"/>
            <p:cNvSpPr/>
            <p:nvPr/>
          </p:nvSpPr>
          <p:spPr>
            <a:xfrm>
              <a:off x="294619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2" name="tx1012"/>
            <p:cNvSpPr/>
            <p:nvPr/>
          </p:nvSpPr>
          <p:spPr>
            <a:xfrm>
              <a:off x="320115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3" name="tx1013"/>
            <p:cNvSpPr/>
            <p:nvPr/>
          </p:nvSpPr>
          <p:spPr>
            <a:xfrm>
              <a:off x="345610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4" name="tx1014"/>
            <p:cNvSpPr/>
            <p:nvPr/>
          </p:nvSpPr>
          <p:spPr>
            <a:xfrm>
              <a:off x="371106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5" name="tx1015"/>
            <p:cNvSpPr/>
            <p:nvPr/>
          </p:nvSpPr>
          <p:spPr>
            <a:xfrm>
              <a:off x="396602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6" name="tx1016"/>
            <p:cNvSpPr/>
            <p:nvPr/>
          </p:nvSpPr>
          <p:spPr>
            <a:xfrm>
              <a:off x="422097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7" name="tx1017"/>
            <p:cNvSpPr/>
            <p:nvPr/>
          </p:nvSpPr>
          <p:spPr>
            <a:xfrm>
              <a:off x="447593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8" name="tx1018"/>
            <p:cNvSpPr/>
            <p:nvPr/>
          </p:nvSpPr>
          <p:spPr>
            <a:xfrm>
              <a:off x="473088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9" name="tx1019"/>
            <p:cNvSpPr/>
            <p:nvPr/>
          </p:nvSpPr>
          <p:spPr>
            <a:xfrm>
              <a:off x="498584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0" name="tx1020"/>
            <p:cNvSpPr/>
            <p:nvPr/>
          </p:nvSpPr>
          <p:spPr>
            <a:xfrm>
              <a:off x="524080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1" name="tx1021"/>
            <p:cNvSpPr/>
            <p:nvPr/>
          </p:nvSpPr>
          <p:spPr>
            <a:xfrm>
              <a:off x="549575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2" name="tx1022"/>
            <p:cNvSpPr/>
            <p:nvPr/>
          </p:nvSpPr>
          <p:spPr>
            <a:xfrm>
              <a:off x="575071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3" name="tx1023"/>
            <p:cNvSpPr/>
            <p:nvPr/>
          </p:nvSpPr>
          <p:spPr>
            <a:xfrm>
              <a:off x="600567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4" name="tx1024"/>
            <p:cNvSpPr/>
            <p:nvPr/>
          </p:nvSpPr>
          <p:spPr>
            <a:xfrm>
              <a:off x="626062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5" name="tx1025"/>
            <p:cNvSpPr/>
            <p:nvPr/>
          </p:nvSpPr>
          <p:spPr>
            <a:xfrm>
              <a:off x="651558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677053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702549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8" name="tx1028"/>
            <p:cNvSpPr/>
            <p:nvPr/>
          </p:nvSpPr>
          <p:spPr>
            <a:xfrm>
              <a:off x="728045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9" name="tx1029"/>
            <p:cNvSpPr/>
            <p:nvPr/>
          </p:nvSpPr>
          <p:spPr>
            <a:xfrm>
              <a:off x="753540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0" name="tx1030"/>
            <p:cNvSpPr/>
            <p:nvPr/>
          </p:nvSpPr>
          <p:spPr>
            <a:xfrm>
              <a:off x="779036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1" name="tx1031"/>
            <p:cNvSpPr/>
            <p:nvPr/>
          </p:nvSpPr>
          <p:spPr>
            <a:xfrm>
              <a:off x="804531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2" name="tx1032"/>
            <p:cNvSpPr/>
            <p:nvPr/>
          </p:nvSpPr>
          <p:spPr>
            <a:xfrm>
              <a:off x="830027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3" name="tx1033"/>
            <p:cNvSpPr/>
            <p:nvPr/>
          </p:nvSpPr>
          <p:spPr>
            <a:xfrm>
              <a:off x="855523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4" name="tx1034"/>
            <p:cNvSpPr/>
            <p:nvPr/>
          </p:nvSpPr>
          <p:spPr>
            <a:xfrm>
              <a:off x="269124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5" name="tx1035"/>
            <p:cNvSpPr/>
            <p:nvPr/>
          </p:nvSpPr>
          <p:spPr>
            <a:xfrm>
              <a:off x="294619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6" name="tx1036"/>
            <p:cNvSpPr/>
            <p:nvPr/>
          </p:nvSpPr>
          <p:spPr>
            <a:xfrm>
              <a:off x="320115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7" name="tx1037"/>
            <p:cNvSpPr/>
            <p:nvPr/>
          </p:nvSpPr>
          <p:spPr>
            <a:xfrm>
              <a:off x="345610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8" name="tx1038"/>
            <p:cNvSpPr/>
            <p:nvPr/>
          </p:nvSpPr>
          <p:spPr>
            <a:xfrm>
              <a:off x="371106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39" name="tx1039"/>
            <p:cNvSpPr/>
            <p:nvPr/>
          </p:nvSpPr>
          <p:spPr>
            <a:xfrm>
              <a:off x="396602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40" name="tx1040"/>
            <p:cNvSpPr/>
            <p:nvPr/>
          </p:nvSpPr>
          <p:spPr>
            <a:xfrm>
              <a:off x="422097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1" name="tx1041"/>
            <p:cNvSpPr/>
            <p:nvPr/>
          </p:nvSpPr>
          <p:spPr>
            <a:xfrm>
              <a:off x="447593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2" name="tx1042"/>
            <p:cNvSpPr/>
            <p:nvPr/>
          </p:nvSpPr>
          <p:spPr>
            <a:xfrm>
              <a:off x="473088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3" name="tx1043"/>
            <p:cNvSpPr/>
            <p:nvPr/>
          </p:nvSpPr>
          <p:spPr>
            <a:xfrm>
              <a:off x="498584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4" name="tx1044"/>
            <p:cNvSpPr/>
            <p:nvPr/>
          </p:nvSpPr>
          <p:spPr>
            <a:xfrm>
              <a:off x="524080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5" name="tx1045"/>
            <p:cNvSpPr/>
            <p:nvPr/>
          </p:nvSpPr>
          <p:spPr>
            <a:xfrm>
              <a:off x="549575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6" name="tx1046"/>
            <p:cNvSpPr/>
            <p:nvPr/>
          </p:nvSpPr>
          <p:spPr>
            <a:xfrm>
              <a:off x="575071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7" name="tx1047"/>
            <p:cNvSpPr/>
            <p:nvPr/>
          </p:nvSpPr>
          <p:spPr>
            <a:xfrm>
              <a:off x="600567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8" name="tx1048"/>
            <p:cNvSpPr/>
            <p:nvPr/>
          </p:nvSpPr>
          <p:spPr>
            <a:xfrm>
              <a:off x="626062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49" name="tx1049"/>
            <p:cNvSpPr/>
            <p:nvPr/>
          </p:nvSpPr>
          <p:spPr>
            <a:xfrm>
              <a:off x="651558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50" name="tx1050"/>
            <p:cNvSpPr/>
            <p:nvPr/>
          </p:nvSpPr>
          <p:spPr>
            <a:xfrm>
              <a:off x="677053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51" name="tx1051"/>
            <p:cNvSpPr/>
            <p:nvPr/>
          </p:nvSpPr>
          <p:spPr>
            <a:xfrm>
              <a:off x="702549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2" name="tx1052"/>
            <p:cNvSpPr/>
            <p:nvPr/>
          </p:nvSpPr>
          <p:spPr>
            <a:xfrm>
              <a:off x="728045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3" name="tx1053"/>
            <p:cNvSpPr/>
            <p:nvPr/>
          </p:nvSpPr>
          <p:spPr>
            <a:xfrm>
              <a:off x="753540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4" name="tx1054"/>
            <p:cNvSpPr/>
            <p:nvPr/>
          </p:nvSpPr>
          <p:spPr>
            <a:xfrm>
              <a:off x="779036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5" name="tx1055"/>
            <p:cNvSpPr/>
            <p:nvPr/>
          </p:nvSpPr>
          <p:spPr>
            <a:xfrm>
              <a:off x="804531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6" name="tx1056"/>
            <p:cNvSpPr/>
            <p:nvPr/>
          </p:nvSpPr>
          <p:spPr>
            <a:xfrm>
              <a:off x="830027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7" name="tx1057"/>
            <p:cNvSpPr/>
            <p:nvPr/>
          </p:nvSpPr>
          <p:spPr>
            <a:xfrm>
              <a:off x="855523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8" name="tx1058"/>
            <p:cNvSpPr/>
            <p:nvPr/>
          </p:nvSpPr>
          <p:spPr>
            <a:xfrm>
              <a:off x="218132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9" name="tx1059"/>
            <p:cNvSpPr/>
            <p:nvPr/>
          </p:nvSpPr>
          <p:spPr>
            <a:xfrm>
              <a:off x="243628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60" name="tx1060"/>
            <p:cNvSpPr/>
            <p:nvPr/>
          </p:nvSpPr>
          <p:spPr>
            <a:xfrm>
              <a:off x="269124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1" name="tx1061"/>
            <p:cNvSpPr/>
            <p:nvPr/>
          </p:nvSpPr>
          <p:spPr>
            <a:xfrm>
              <a:off x="294619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2" name="tx1062"/>
            <p:cNvSpPr/>
            <p:nvPr/>
          </p:nvSpPr>
          <p:spPr>
            <a:xfrm>
              <a:off x="320115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63" name="tx1063"/>
            <p:cNvSpPr/>
            <p:nvPr/>
          </p:nvSpPr>
          <p:spPr>
            <a:xfrm>
              <a:off x="345610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4" name="tx1064"/>
            <p:cNvSpPr/>
            <p:nvPr/>
          </p:nvSpPr>
          <p:spPr>
            <a:xfrm>
              <a:off x="371106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65" name="tx1065"/>
            <p:cNvSpPr/>
            <p:nvPr/>
          </p:nvSpPr>
          <p:spPr>
            <a:xfrm>
              <a:off x="396602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66" name="tx1066"/>
            <p:cNvSpPr/>
            <p:nvPr/>
          </p:nvSpPr>
          <p:spPr>
            <a:xfrm>
              <a:off x="422097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7" name="tx1067"/>
            <p:cNvSpPr/>
            <p:nvPr/>
          </p:nvSpPr>
          <p:spPr>
            <a:xfrm>
              <a:off x="447593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8" name="tx1068"/>
            <p:cNvSpPr/>
            <p:nvPr/>
          </p:nvSpPr>
          <p:spPr>
            <a:xfrm>
              <a:off x="473088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9" name="tx1069"/>
            <p:cNvSpPr/>
            <p:nvPr/>
          </p:nvSpPr>
          <p:spPr>
            <a:xfrm>
              <a:off x="498584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0" name="tx1070"/>
            <p:cNvSpPr/>
            <p:nvPr/>
          </p:nvSpPr>
          <p:spPr>
            <a:xfrm>
              <a:off x="524080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1" name="tx1071"/>
            <p:cNvSpPr/>
            <p:nvPr/>
          </p:nvSpPr>
          <p:spPr>
            <a:xfrm>
              <a:off x="549575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2" name="tx1072"/>
            <p:cNvSpPr/>
            <p:nvPr/>
          </p:nvSpPr>
          <p:spPr>
            <a:xfrm>
              <a:off x="575071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3" name="tx1073"/>
            <p:cNvSpPr/>
            <p:nvPr/>
          </p:nvSpPr>
          <p:spPr>
            <a:xfrm>
              <a:off x="600567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4" name="tx1074"/>
            <p:cNvSpPr/>
            <p:nvPr/>
          </p:nvSpPr>
          <p:spPr>
            <a:xfrm>
              <a:off x="626062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75" name="tx1075"/>
            <p:cNvSpPr/>
            <p:nvPr/>
          </p:nvSpPr>
          <p:spPr>
            <a:xfrm>
              <a:off x="651558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6" name="tx1076"/>
            <p:cNvSpPr/>
            <p:nvPr/>
          </p:nvSpPr>
          <p:spPr>
            <a:xfrm>
              <a:off x="677053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77" name="tx1077"/>
            <p:cNvSpPr/>
            <p:nvPr/>
          </p:nvSpPr>
          <p:spPr>
            <a:xfrm>
              <a:off x="702549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8" name="tx1078"/>
            <p:cNvSpPr/>
            <p:nvPr/>
          </p:nvSpPr>
          <p:spPr>
            <a:xfrm>
              <a:off x="728045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9" name="tx1079"/>
            <p:cNvSpPr/>
            <p:nvPr/>
          </p:nvSpPr>
          <p:spPr>
            <a:xfrm>
              <a:off x="753540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80" name="tx1080"/>
            <p:cNvSpPr/>
            <p:nvPr/>
          </p:nvSpPr>
          <p:spPr>
            <a:xfrm>
              <a:off x="779036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81" name="tx1081"/>
            <p:cNvSpPr/>
            <p:nvPr/>
          </p:nvSpPr>
          <p:spPr>
            <a:xfrm>
              <a:off x="804531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82" name="tx1082"/>
            <p:cNvSpPr/>
            <p:nvPr/>
          </p:nvSpPr>
          <p:spPr>
            <a:xfrm>
              <a:off x="830027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83" name="tx1083"/>
            <p:cNvSpPr/>
            <p:nvPr/>
          </p:nvSpPr>
          <p:spPr>
            <a:xfrm>
              <a:off x="855523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84" name="tx1084"/>
            <p:cNvSpPr/>
            <p:nvPr/>
          </p:nvSpPr>
          <p:spPr>
            <a:xfrm>
              <a:off x="218132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5" name="tx1085"/>
            <p:cNvSpPr/>
            <p:nvPr/>
          </p:nvSpPr>
          <p:spPr>
            <a:xfrm>
              <a:off x="243628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6" name="tx1086"/>
            <p:cNvSpPr/>
            <p:nvPr/>
          </p:nvSpPr>
          <p:spPr>
            <a:xfrm>
              <a:off x="269124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7" name="tx1087"/>
            <p:cNvSpPr/>
            <p:nvPr/>
          </p:nvSpPr>
          <p:spPr>
            <a:xfrm>
              <a:off x="294619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8" name="tx1088"/>
            <p:cNvSpPr/>
            <p:nvPr/>
          </p:nvSpPr>
          <p:spPr>
            <a:xfrm>
              <a:off x="320115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9" name="tx1089"/>
            <p:cNvSpPr/>
            <p:nvPr/>
          </p:nvSpPr>
          <p:spPr>
            <a:xfrm>
              <a:off x="345610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0" name="tx1090"/>
            <p:cNvSpPr/>
            <p:nvPr/>
          </p:nvSpPr>
          <p:spPr>
            <a:xfrm>
              <a:off x="371106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1" name="tx1091"/>
            <p:cNvSpPr/>
            <p:nvPr/>
          </p:nvSpPr>
          <p:spPr>
            <a:xfrm>
              <a:off x="396602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2" name="tx1092"/>
            <p:cNvSpPr/>
            <p:nvPr/>
          </p:nvSpPr>
          <p:spPr>
            <a:xfrm>
              <a:off x="422097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3" name="tx1093"/>
            <p:cNvSpPr/>
            <p:nvPr/>
          </p:nvSpPr>
          <p:spPr>
            <a:xfrm>
              <a:off x="447593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4" name="tx1094"/>
            <p:cNvSpPr/>
            <p:nvPr/>
          </p:nvSpPr>
          <p:spPr>
            <a:xfrm>
              <a:off x="473088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5" name="tx1095"/>
            <p:cNvSpPr/>
            <p:nvPr/>
          </p:nvSpPr>
          <p:spPr>
            <a:xfrm>
              <a:off x="498584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6" name="tx1096"/>
            <p:cNvSpPr/>
            <p:nvPr/>
          </p:nvSpPr>
          <p:spPr>
            <a:xfrm>
              <a:off x="524080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7" name="tx1097"/>
            <p:cNvSpPr/>
            <p:nvPr/>
          </p:nvSpPr>
          <p:spPr>
            <a:xfrm>
              <a:off x="549575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8" name="tx1098"/>
            <p:cNvSpPr/>
            <p:nvPr/>
          </p:nvSpPr>
          <p:spPr>
            <a:xfrm>
              <a:off x="575071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9" name="tx1099"/>
            <p:cNvSpPr/>
            <p:nvPr/>
          </p:nvSpPr>
          <p:spPr>
            <a:xfrm>
              <a:off x="600567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626062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1" name="tx1101"/>
            <p:cNvSpPr/>
            <p:nvPr/>
          </p:nvSpPr>
          <p:spPr>
            <a:xfrm>
              <a:off x="651558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2" name="tx1102"/>
            <p:cNvSpPr/>
            <p:nvPr/>
          </p:nvSpPr>
          <p:spPr>
            <a:xfrm>
              <a:off x="677053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3" name="tx1103"/>
            <p:cNvSpPr/>
            <p:nvPr/>
          </p:nvSpPr>
          <p:spPr>
            <a:xfrm>
              <a:off x="702549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4" name="tx1104"/>
            <p:cNvSpPr/>
            <p:nvPr/>
          </p:nvSpPr>
          <p:spPr>
            <a:xfrm>
              <a:off x="728045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5" name="tx1105"/>
            <p:cNvSpPr/>
            <p:nvPr/>
          </p:nvSpPr>
          <p:spPr>
            <a:xfrm>
              <a:off x="753540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6" name="tx1106"/>
            <p:cNvSpPr/>
            <p:nvPr/>
          </p:nvSpPr>
          <p:spPr>
            <a:xfrm>
              <a:off x="779036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7" name="tx1107"/>
            <p:cNvSpPr/>
            <p:nvPr/>
          </p:nvSpPr>
          <p:spPr>
            <a:xfrm>
              <a:off x="804531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8" name="tx1108"/>
            <p:cNvSpPr/>
            <p:nvPr/>
          </p:nvSpPr>
          <p:spPr>
            <a:xfrm>
              <a:off x="830027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9" name="tx1109"/>
            <p:cNvSpPr/>
            <p:nvPr/>
          </p:nvSpPr>
          <p:spPr>
            <a:xfrm>
              <a:off x="855523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0" name="tx1110"/>
            <p:cNvSpPr/>
            <p:nvPr/>
          </p:nvSpPr>
          <p:spPr>
            <a:xfrm>
              <a:off x="243628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1" name="tx1111"/>
            <p:cNvSpPr/>
            <p:nvPr/>
          </p:nvSpPr>
          <p:spPr>
            <a:xfrm>
              <a:off x="269124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2" name="tx1112"/>
            <p:cNvSpPr/>
            <p:nvPr/>
          </p:nvSpPr>
          <p:spPr>
            <a:xfrm>
              <a:off x="294619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3" name="tx1113"/>
            <p:cNvSpPr/>
            <p:nvPr/>
          </p:nvSpPr>
          <p:spPr>
            <a:xfrm>
              <a:off x="320115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4" name="tx1114"/>
            <p:cNvSpPr/>
            <p:nvPr/>
          </p:nvSpPr>
          <p:spPr>
            <a:xfrm>
              <a:off x="345610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5" name="tx1115"/>
            <p:cNvSpPr/>
            <p:nvPr/>
          </p:nvSpPr>
          <p:spPr>
            <a:xfrm>
              <a:off x="371106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16" name="tx1116"/>
            <p:cNvSpPr/>
            <p:nvPr/>
          </p:nvSpPr>
          <p:spPr>
            <a:xfrm>
              <a:off x="396602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7" name="tx1117"/>
            <p:cNvSpPr/>
            <p:nvPr/>
          </p:nvSpPr>
          <p:spPr>
            <a:xfrm>
              <a:off x="422097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8" name="tx1118"/>
            <p:cNvSpPr/>
            <p:nvPr/>
          </p:nvSpPr>
          <p:spPr>
            <a:xfrm>
              <a:off x="447593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9" name="tx1119"/>
            <p:cNvSpPr/>
            <p:nvPr/>
          </p:nvSpPr>
          <p:spPr>
            <a:xfrm>
              <a:off x="473088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0" name="tx1120"/>
            <p:cNvSpPr/>
            <p:nvPr/>
          </p:nvSpPr>
          <p:spPr>
            <a:xfrm>
              <a:off x="498584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1" name="tx1121"/>
            <p:cNvSpPr/>
            <p:nvPr/>
          </p:nvSpPr>
          <p:spPr>
            <a:xfrm>
              <a:off x="524080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22" name="tx1122"/>
            <p:cNvSpPr/>
            <p:nvPr/>
          </p:nvSpPr>
          <p:spPr>
            <a:xfrm>
              <a:off x="549575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3" name="tx1123"/>
            <p:cNvSpPr/>
            <p:nvPr/>
          </p:nvSpPr>
          <p:spPr>
            <a:xfrm>
              <a:off x="575071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4" name="tx1124"/>
            <p:cNvSpPr/>
            <p:nvPr/>
          </p:nvSpPr>
          <p:spPr>
            <a:xfrm>
              <a:off x="600567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5" name="tx1125"/>
            <p:cNvSpPr/>
            <p:nvPr/>
          </p:nvSpPr>
          <p:spPr>
            <a:xfrm>
              <a:off x="626062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6" name="tx1126"/>
            <p:cNvSpPr/>
            <p:nvPr/>
          </p:nvSpPr>
          <p:spPr>
            <a:xfrm>
              <a:off x="651558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7" name="tx1127"/>
            <p:cNvSpPr/>
            <p:nvPr/>
          </p:nvSpPr>
          <p:spPr>
            <a:xfrm>
              <a:off x="677053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8" name="tx1128"/>
            <p:cNvSpPr/>
            <p:nvPr/>
          </p:nvSpPr>
          <p:spPr>
            <a:xfrm>
              <a:off x="702549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9" name="tx1129"/>
            <p:cNvSpPr/>
            <p:nvPr/>
          </p:nvSpPr>
          <p:spPr>
            <a:xfrm>
              <a:off x="728045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0" name="tx1130"/>
            <p:cNvSpPr/>
            <p:nvPr/>
          </p:nvSpPr>
          <p:spPr>
            <a:xfrm>
              <a:off x="753540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1" name="tx1131"/>
            <p:cNvSpPr/>
            <p:nvPr/>
          </p:nvSpPr>
          <p:spPr>
            <a:xfrm>
              <a:off x="779036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2" name="tx1132"/>
            <p:cNvSpPr/>
            <p:nvPr/>
          </p:nvSpPr>
          <p:spPr>
            <a:xfrm>
              <a:off x="804531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3" name="tx1133"/>
            <p:cNvSpPr/>
            <p:nvPr/>
          </p:nvSpPr>
          <p:spPr>
            <a:xfrm>
              <a:off x="830027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34" name="tx1134"/>
            <p:cNvSpPr/>
            <p:nvPr/>
          </p:nvSpPr>
          <p:spPr>
            <a:xfrm>
              <a:off x="855523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35" name="tx1135"/>
            <p:cNvSpPr/>
            <p:nvPr/>
          </p:nvSpPr>
          <p:spPr>
            <a:xfrm>
              <a:off x="218132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6" name="tx1136"/>
            <p:cNvSpPr/>
            <p:nvPr/>
          </p:nvSpPr>
          <p:spPr>
            <a:xfrm>
              <a:off x="243628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7" name="tx1137"/>
            <p:cNvSpPr/>
            <p:nvPr/>
          </p:nvSpPr>
          <p:spPr>
            <a:xfrm>
              <a:off x="269124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8" name="tx1138"/>
            <p:cNvSpPr/>
            <p:nvPr/>
          </p:nvSpPr>
          <p:spPr>
            <a:xfrm>
              <a:off x="294619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9" name="tx1139"/>
            <p:cNvSpPr/>
            <p:nvPr/>
          </p:nvSpPr>
          <p:spPr>
            <a:xfrm>
              <a:off x="320115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0" name="tx1140"/>
            <p:cNvSpPr/>
            <p:nvPr/>
          </p:nvSpPr>
          <p:spPr>
            <a:xfrm>
              <a:off x="345610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1" name="tx1141"/>
            <p:cNvSpPr/>
            <p:nvPr/>
          </p:nvSpPr>
          <p:spPr>
            <a:xfrm>
              <a:off x="371106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2" name="tx1142"/>
            <p:cNvSpPr/>
            <p:nvPr/>
          </p:nvSpPr>
          <p:spPr>
            <a:xfrm>
              <a:off x="396602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43" name="tx1143"/>
            <p:cNvSpPr/>
            <p:nvPr/>
          </p:nvSpPr>
          <p:spPr>
            <a:xfrm>
              <a:off x="422097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4" name="tx1144"/>
            <p:cNvSpPr/>
            <p:nvPr/>
          </p:nvSpPr>
          <p:spPr>
            <a:xfrm>
              <a:off x="447593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5" name="tx1145"/>
            <p:cNvSpPr/>
            <p:nvPr/>
          </p:nvSpPr>
          <p:spPr>
            <a:xfrm>
              <a:off x="473088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6" name="tx1146"/>
            <p:cNvSpPr/>
            <p:nvPr/>
          </p:nvSpPr>
          <p:spPr>
            <a:xfrm>
              <a:off x="498584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7" name="tx1147"/>
            <p:cNvSpPr/>
            <p:nvPr/>
          </p:nvSpPr>
          <p:spPr>
            <a:xfrm>
              <a:off x="524080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8" name="tx1148"/>
            <p:cNvSpPr/>
            <p:nvPr/>
          </p:nvSpPr>
          <p:spPr>
            <a:xfrm>
              <a:off x="549575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9" name="tx1149"/>
            <p:cNvSpPr/>
            <p:nvPr/>
          </p:nvSpPr>
          <p:spPr>
            <a:xfrm>
              <a:off x="575071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50" name="tx1150"/>
            <p:cNvSpPr/>
            <p:nvPr/>
          </p:nvSpPr>
          <p:spPr>
            <a:xfrm>
              <a:off x="600567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1" name="tx1151"/>
            <p:cNvSpPr/>
            <p:nvPr/>
          </p:nvSpPr>
          <p:spPr>
            <a:xfrm>
              <a:off x="626062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2" name="tx1152"/>
            <p:cNvSpPr/>
            <p:nvPr/>
          </p:nvSpPr>
          <p:spPr>
            <a:xfrm>
              <a:off x="651558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3" name="tx1153"/>
            <p:cNvSpPr/>
            <p:nvPr/>
          </p:nvSpPr>
          <p:spPr>
            <a:xfrm>
              <a:off x="677053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54" name="tx1154"/>
            <p:cNvSpPr/>
            <p:nvPr/>
          </p:nvSpPr>
          <p:spPr>
            <a:xfrm>
              <a:off x="702549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5" name="tx1155"/>
            <p:cNvSpPr/>
            <p:nvPr/>
          </p:nvSpPr>
          <p:spPr>
            <a:xfrm>
              <a:off x="728045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6" name="tx1156"/>
            <p:cNvSpPr/>
            <p:nvPr/>
          </p:nvSpPr>
          <p:spPr>
            <a:xfrm>
              <a:off x="753540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57" name="tx1157"/>
            <p:cNvSpPr/>
            <p:nvPr/>
          </p:nvSpPr>
          <p:spPr>
            <a:xfrm>
              <a:off x="779036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8" name="tx1158"/>
            <p:cNvSpPr/>
            <p:nvPr/>
          </p:nvSpPr>
          <p:spPr>
            <a:xfrm>
              <a:off x="804531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9" name="tx1159"/>
            <p:cNvSpPr/>
            <p:nvPr/>
          </p:nvSpPr>
          <p:spPr>
            <a:xfrm>
              <a:off x="830027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60" name="tx1160"/>
            <p:cNvSpPr/>
            <p:nvPr/>
          </p:nvSpPr>
          <p:spPr>
            <a:xfrm>
              <a:off x="855523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61" name="tx1161"/>
            <p:cNvSpPr/>
            <p:nvPr/>
          </p:nvSpPr>
          <p:spPr>
            <a:xfrm>
              <a:off x="218132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2" name="tx1162"/>
            <p:cNvSpPr/>
            <p:nvPr/>
          </p:nvSpPr>
          <p:spPr>
            <a:xfrm>
              <a:off x="243628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3" name="tx1163"/>
            <p:cNvSpPr/>
            <p:nvPr/>
          </p:nvSpPr>
          <p:spPr>
            <a:xfrm>
              <a:off x="269124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4" name="tx1164"/>
            <p:cNvSpPr/>
            <p:nvPr/>
          </p:nvSpPr>
          <p:spPr>
            <a:xfrm>
              <a:off x="294619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5" name="tx1165"/>
            <p:cNvSpPr/>
            <p:nvPr/>
          </p:nvSpPr>
          <p:spPr>
            <a:xfrm>
              <a:off x="320115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6" name="tx1166"/>
            <p:cNvSpPr/>
            <p:nvPr/>
          </p:nvSpPr>
          <p:spPr>
            <a:xfrm>
              <a:off x="345610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67" name="tx1167"/>
            <p:cNvSpPr/>
            <p:nvPr/>
          </p:nvSpPr>
          <p:spPr>
            <a:xfrm>
              <a:off x="371106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8" name="tx1168"/>
            <p:cNvSpPr/>
            <p:nvPr/>
          </p:nvSpPr>
          <p:spPr>
            <a:xfrm>
              <a:off x="396602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9" name="tx1169"/>
            <p:cNvSpPr/>
            <p:nvPr/>
          </p:nvSpPr>
          <p:spPr>
            <a:xfrm>
              <a:off x="422097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0" name="tx1170"/>
            <p:cNvSpPr/>
            <p:nvPr/>
          </p:nvSpPr>
          <p:spPr>
            <a:xfrm>
              <a:off x="447593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1" name="tx1171"/>
            <p:cNvSpPr/>
            <p:nvPr/>
          </p:nvSpPr>
          <p:spPr>
            <a:xfrm>
              <a:off x="473088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2" name="tx1172"/>
            <p:cNvSpPr/>
            <p:nvPr/>
          </p:nvSpPr>
          <p:spPr>
            <a:xfrm>
              <a:off x="498584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3" name="tx1173"/>
            <p:cNvSpPr/>
            <p:nvPr/>
          </p:nvSpPr>
          <p:spPr>
            <a:xfrm>
              <a:off x="524080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4" name="tx1174"/>
            <p:cNvSpPr/>
            <p:nvPr/>
          </p:nvSpPr>
          <p:spPr>
            <a:xfrm>
              <a:off x="549575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575071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600567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626062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8" name="tx1178"/>
            <p:cNvSpPr/>
            <p:nvPr/>
          </p:nvSpPr>
          <p:spPr>
            <a:xfrm>
              <a:off x="651558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9" name="tx1179"/>
            <p:cNvSpPr/>
            <p:nvPr/>
          </p:nvSpPr>
          <p:spPr>
            <a:xfrm>
              <a:off x="677053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0" name="tx1180"/>
            <p:cNvSpPr/>
            <p:nvPr/>
          </p:nvSpPr>
          <p:spPr>
            <a:xfrm>
              <a:off x="702549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728045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753540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3" name="tx1183"/>
            <p:cNvSpPr/>
            <p:nvPr/>
          </p:nvSpPr>
          <p:spPr>
            <a:xfrm>
              <a:off x="779036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4" name="tx1184"/>
            <p:cNvSpPr/>
            <p:nvPr/>
          </p:nvSpPr>
          <p:spPr>
            <a:xfrm>
              <a:off x="804531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830027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855523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87" name="tx1187"/>
            <p:cNvSpPr/>
            <p:nvPr/>
          </p:nvSpPr>
          <p:spPr>
            <a:xfrm>
              <a:off x="218132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8" name="tx1188"/>
            <p:cNvSpPr/>
            <p:nvPr/>
          </p:nvSpPr>
          <p:spPr>
            <a:xfrm>
              <a:off x="243628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9" name="tx1189"/>
            <p:cNvSpPr/>
            <p:nvPr/>
          </p:nvSpPr>
          <p:spPr>
            <a:xfrm>
              <a:off x="269124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0" name="tx1190"/>
            <p:cNvSpPr/>
            <p:nvPr/>
          </p:nvSpPr>
          <p:spPr>
            <a:xfrm>
              <a:off x="294619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1" name="tx1191"/>
            <p:cNvSpPr/>
            <p:nvPr/>
          </p:nvSpPr>
          <p:spPr>
            <a:xfrm>
              <a:off x="320115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2" name="tx1192"/>
            <p:cNvSpPr/>
            <p:nvPr/>
          </p:nvSpPr>
          <p:spPr>
            <a:xfrm>
              <a:off x="345610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3" name="tx1193"/>
            <p:cNvSpPr/>
            <p:nvPr/>
          </p:nvSpPr>
          <p:spPr>
            <a:xfrm>
              <a:off x="371106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4" name="tx1194"/>
            <p:cNvSpPr/>
            <p:nvPr/>
          </p:nvSpPr>
          <p:spPr>
            <a:xfrm>
              <a:off x="396602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95" name="tx1195"/>
            <p:cNvSpPr/>
            <p:nvPr/>
          </p:nvSpPr>
          <p:spPr>
            <a:xfrm>
              <a:off x="422097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6" name="tx1196"/>
            <p:cNvSpPr/>
            <p:nvPr/>
          </p:nvSpPr>
          <p:spPr>
            <a:xfrm>
              <a:off x="473088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97" name="tx1197"/>
            <p:cNvSpPr/>
            <p:nvPr/>
          </p:nvSpPr>
          <p:spPr>
            <a:xfrm>
              <a:off x="498584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98" name="tx1198"/>
            <p:cNvSpPr/>
            <p:nvPr/>
          </p:nvSpPr>
          <p:spPr>
            <a:xfrm>
              <a:off x="524080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99" name="tx1199"/>
            <p:cNvSpPr/>
            <p:nvPr/>
          </p:nvSpPr>
          <p:spPr>
            <a:xfrm>
              <a:off x="549575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0" name="tx1200"/>
            <p:cNvSpPr/>
            <p:nvPr/>
          </p:nvSpPr>
          <p:spPr>
            <a:xfrm>
              <a:off x="575071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1" name="tx1201"/>
            <p:cNvSpPr/>
            <p:nvPr/>
          </p:nvSpPr>
          <p:spPr>
            <a:xfrm>
              <a:off x="600567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02" name="tx1202"/>
            <p:cNvSpPr/>
            <p:nvPr/>
          </p:nvSpPr>
          <p:spPr>
            <a:xfrm>
              <a:off x="626062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3" name="tx1203"/>
            <p:cNvSpPr/>
            <p:nvPr/>
          </p:nvSpPr>
          <p:spPr>
            <a:xfrm>
              <a:off x="651558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4" name="tx1204"/>
            <p:cNvSpPr/>
            <p:nvPr/>
          </p:nvSpPr>
          <p:spPr>
            <a:xfrm>
              <a:off x="677053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5" name="tx1205"/>
            <p:cNvSpPr/>
            <p:nvPr/>
          </p:nvSpPr>
          <p:spPr>
            <a:xfrm>
              <a:off x="702549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6" name="tx1206"/>
            <p:cNvSpPr/>
            <p:nvPr/>
          </p:nvSpPr>
          <p:spPr>
            <a:xfrm>
              <a:off x="728045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7" name="tx1207"/>
            <p:cNvSpPr/>
            <p:nvPr/>
          </p:nvSpPr>
          <p:spPr>
            <a:xfrm>
              <a:off x="753540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8" name="tx1208"/>
            <p:cNvSpPr/>
            <p:nvPr/>
          </p:nvSpPr>
          <p:spPr>
            <a:xfrm>
              <a:off x="779036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9" name="tx1209"/>
            <p:cNvSpPr/>
            <p:nvPr/>
          </p:nvSpPr>
          <p:spPr>
            <a:xfrm>
              <a:off x="804531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0" name="tx1210"/>
            <p:cNvSpPr/>
            <p:nvPr/>
          </p:nvSpPr>
          <p:spPr>
            <a:xfrm>
              <a:off x="830027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1" name="tx1211"/>
            <p:cNvSpPr/>
            <p:nvPr/>
          </p:nvSpPr>
          <p:spPr>
            <a:xfrm>
              <a:off x="855523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2" name="tx1212"/>
            <p:cNvSpPr/>
            <p:nvPr/>
          </p:nvSpPr>
          <p:spPr>
            <a:xfrm>
              <a:off x="269124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13" name="tx1213"/>
            <p:cNvSpPr/>
            <p:nvPr/>
          </p:nvSpPr>
          <p:spPr>
            <a:xfrm>
              <a:off x="294619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14" name="tx1214"/>
            <p:cNvSpPr/>
            <p:nvPr/>
          </p:nvSpPr>
          <p:spPr>
            <a:xfrm>
              <a:off x="320115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15" name="tx1215"/>
            <p:cNvSpPr/>
            <p:nvPr/>
          </p:nvSpPr>
          <p:spPr>
            <a:xfrm>
              <a:off x="345610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16" name="tx1216"/>
            <p:cNvSpPr/>
            <p:nvPr/>
          </p:nvSpPr>
          <p:spPr>
            <a:xfrm>
              <a:off x="371106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17" name="tx1217"/>
            <p:cNvSpPr/>
            <p:nvPr/>
          </p:nvSpPr>
          <p:spPr>
            <a:xfrm>
              <a:off x="396602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18" name="tx1218"/>
            <p:cNvSpPr/>
            <p:nvPr/>
          </p:nvSpPr>
          <p:spPr>
            <a:xfrm>
              <a:off x="447593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19" name="tx1219"/>
            <p:cNvSpPr/>
            <p:nvPr/>
          </p:nvSpPr>
          <p:spPr>
            <a:xfrm>
              <a:off x="549575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20" name="tx1220"/>
            <p:cNvSpPr/>
            <p:nvPr/>
          </p:nvSpPr>
          <p:spPr>
            <a:xfrm>
              <a:off x="218132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1" name="tx1221"/>
            <p:cNvSpPr/>
            <p:nvPr/>
          </p:nvSpPr>
          <p:spPr>
            <a:xfrm>
              <a:off x="243628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2" name="tx1222"/>
            <p:cNvSpPr/>
            <p:nvPr/>
          </p:nvSpPr>
          <p:spPr>
            <a:xfrm>
              <a:off x="269124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3" name="tx1223"/>
            <p:cNvSpPr/>
            <p:nvPr/>
          </p:nvSpPr>
          <p:spPr>
            <a:xfrm>
              <a:off x="294619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4" name="tx1224"/>
            <p:cNvSpPr/>
            <p:nvPr/>
          </p:nvSpPr>
          <p:spPr>
            <a:xfrm>
              <a:off x="320115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5" name="tx1225"/>
            <p:cNvSpPr/>
            <p:nvPr/>
          </p:nvSpPr>
          <p:spPr>
            <a:xfrm>
              <a:off x="345610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26" name="tx1226"/>
            <p:cNvSpPr/>
            <p:nvPr/>
          </p:nvSpPr>
          <p:spPr>
            <a:xfrm>
              <a:off x="371106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7" name="tx1227"/>
            <p:cNvSpPr/>
            <p:nvPr/>
          </p:nvSpPr>
          <p:spPr>
            <a:xfrm>
              <a:off x="396602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28" name="tx1228"/>
            <p:cNvSpPr/>
            <p:nvPr/>
          </p:nvSpPr>
          <p:spPr>
            <a:xfrm>
              <a:off x="422097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29" name="tx1229"/>
            <p:cNvSpPr/>
            <p:nvPr/>
          </p:nvSpPr>
          <p:spPr>
            <a:xfrm>
              <a:off x="447593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0" name="tx1230"/>
            <p:cNvSpPr/>
            <p:nvPr/>
          </p:nvSpPr>
          <p:spPr>
            <a:xfrm>
              <a:off x="473088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1" name="tx1231"/>
            <p:cNvSpPr/>
            <p:nvPr/>
          </p:nvSpPr>
          <p:spPr>
            <a:xfrm>
              <a:off x="498584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2" name="tx1232"/>
            <p:cNvSpPr/>
            <p:nvPr/>
          </p:nvSpPr>
          <p:spPr>
            <a:xfrm>
              <a:off x="524080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3" name="tx1233"/>
            <p:cNvSpPr/>
            <p:nvPr/>
          </p:nvSpPr>
          <p:spPr>
            <a:xfrm>
              <a:off x="549575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4" name="tx1234"/>
            <p:cNvSpPr/>
            <p:nvPr/>
          </p:nvSpPr>
          <p:spPr>
            <a:xfrm>
              <a:off x="575071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5" name="tx1235"/>
            <p:cNvSpPr/>
            <p:nvPr/>
          </p:nvSpPr>
          <p:spPr>
            <a:xfrm>
              <a:off x="600567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36" name="tx1236"/>
            <p:cNvSpPr/>
            <p:nvPr/>
          </p:nvSpPr>
          <p:spPr>
            <a:xfrm>
              <a:off x="626062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7" name="tx1237"/>
            <p:cNvSpPr/>
            <p:nvPr/>
          </p:nvSpPr>
          <p:spPr>
            <a:xfrm>
              <a:off x="651558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8" name="tx1238"/>
            <p:cNvSpPr/>
            <p:nvPr/>
          </p:nvSpPr>
          <p:spPr>
            <a:xfrm>
              <a:off x="677053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9" name="tx1239"/>
            <p:cNvSpPr/>
            <p:nvPr/>
          </p:nvSpPr>
          <p:spPr>
            <a:xfrm>
              <a:off x="702549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40" name="tx1240"/>
            <p:cNvSpPr/>
            <p:nvPr/>
          </p:nvSpPr>
          <p:spPr>
            <a:xfrm>
              <a:off x="728045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41" name="tx1241"/>
            <p:cNvSpPr/>
            <p:nvPr/>
          </p:nvSpPr>
          <p:spPr>
            <a:xfrm>
              <a:off x="753540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42" name="tx1242"/>
            <p:cNvSpPr/>
            <p:nvPr/>
          </p:nvSpPr>
          <p:spPr>
            <a:xfrm>
              <a:off x="779036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43" name="tx1243"/>
            <p:cNvSpPr/>
            <p:nvPr/>
          </p:nvSpPr>
          <p:spPr>
            <a:xfrm>
              <a:off x="804531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4" name="tx1244"/>
            <p:cNvSpPr/>
            <p:nvPr/>
          </p:nvSpPr>
          <p:spPr>
            <a:xfrm>
              <a:off x="830027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5" name="tx1245"/>
            <p:cNvSpPr/>
            <p:nvPr/>
          </p:nvSpPr>
          <p:spPr>
            <a:xfrm>
              <a:off x="855523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6" name="tx1246"/>
            <p:cNvSpPr/>
            <p:nvPr/>
          </p:nvSpPr>
          <p:spPr>
            <a:xfrm>
              <a:off x="218132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7" name="tx1247"/>
            <p:cNvSpPr/>
            <p:nvPr/>
          </p:nvSpPr>
          <p:spPr>
            <a:xfrm>
              <a:off x="243628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8" name="tx1248"/>
            <p:cNvSpPr/>
            <p:nvPr/>
          </p:nvSpPr>
          <p:spPr>
            <a:xfrm>
              <a:off x="269124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9" name="tx1249"/>
            <p:cNvSpPr/>
            <p:nvPr/>
          </p:nvSpPr>
          <p:spPr>
            <a:xfrm>
              <a:off x="294619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0" name="tx1250"/>
            <p:cNvSpPr/>
            <p:nvPr/>
          </p:nvSpPr>
          <p:spPr>
            <a:xfrm>
              <a:off x="320115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51" name="tx1251"/>
            <p:cNvSpPr/>
            <p:nvPr/>
          </p:nvSpPr>
          <p:spPr>
            <a:xfrm>
              <a:off x="345610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2" name="tx1252"/>
            <p:cNvSpPr/>
            <p:nvPr/>
          </p:nvSpPr>
          <p:spPr>
            <a:xfrm>
              <a:off x="371106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3" name="tx1253"/>
            <p:cNvSpPr/>
            <p:nvPr/>
          </p:nvSpPr>
          <p:spPr>
            <a:xfrm>
              <a:off x="396602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4" name="tx1254"/>
            <p:cNvSpPr/>
            <p:nvPr/>
          </p:nvSpPr>
          <p:spPr>
            <a:xfrm>
              <a:off x="422097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5" name="tx1255"/>
            <p:cNvSpPr/>
            <p:nvPr/>
          </p:nvSpPr>
          <p:spPr>
            <a:xfrm>
              <a:off x="447593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6" name="tx1256"/>
            <p:cNvSpPr/>
            <p:nvPr/>
          </p:nvSpPr>
          <p:spPr>
            <a:xfrm>
              <a:off x="473088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7" name="tx1257"/>
            <p:cNvSpPr/>
            <p:nvPr/>
          </p:nvSpPr>
          <p:spPr>
            <a:xfrm>
              <a:off x="498584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8" name="tx1258"/>
            <p:cNvSpPr/>
            <p:nvPr/>
          </p:nvSpPr>
          <p:spPr>
            <a:xfrm>
              <a:off x="524080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9" name="tx1259"/>
            <p:cNvSpPr/>
            <p:nvPr/>
          </p:nvSpPr>
          <p:spPr>
            <a:xfrm>
              <a:off x="549575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0" name="tx1260"/>
            <p:cNvSpPr/>
            <p:nvPr/>
          </p:nvSpPr>
          <p:spPr>
            <a:xfrm>
              <a:off x="575071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1" name="tx1261"/>
            <p:cNvSpPr/>
            <p:nvPr/>
          </p:nvSpPr>
          <p:spPr>
            <a:xfrm>
              <a:off x="600567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2" name="tx1262"/>
            <p:cNvSpPr/>
            <p:nvPr/>
          </p:nvSpPr>
          <p:spPr>
            <a:xfrm>
              <a:off x="626062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3" name="tx1263"/>
            <p:cNvSpPr/>
            <p:nvPr/>
          </p:nvSpPr>
          <p:spPr>
            <a:xfrm>
              <a:off x="651558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64" name="tx1264"/>
            <p:cNvSpPr/>
            <p:nvPr/>
          </p:nvSpPr>
          <p:spPr>
            <a:xfrm>
              <a:off x="677053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5" name="tx1265"/>
            <p:cNvSpPr/>
            <p:nvPr/>
          </p:nvSpPr>
          <p:spPr>
            <a:xfrm>
              <a:off x="702549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6" name="tx1266"/>
            <p:cNvSpPr/>
            <p:nvPr/>
          </p:nvSpPr>
          <p:spPr>
            <a:xfrm>
              <a:off x="728045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7" name="tx1267"/>
            <p:cNvSpPr/>
            <p:nvPr/>
          </p:nvSpPr>
          <p:spPr>
            <a:xfrm>
              <a:off x="753540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8" name="tx1268"/>
            <p:cNvSpPr/>
            <p:nvPr/>
          </p:nvSpPr>
          <p:spPr>
            <a:xfrm>
              <a:off x="779036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9" name="tx1269"/>
            <p:cNvSpPr/>
            <p:nvPr/>
          </p:nvSpPr>
          <p:spPr>
            <a:xfrm>
              <a:off x="804531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0" name="tx1270"/>
            <p:cNvSpPr/>
            <p:nvPr/>
          </p:nvSpPr>
          <p:spPr>
            <a:xfrm>
              <a:off x="830027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1" name="tx1271"/>
            <p:cNvSpPr/>
            <p:nvPr/>
          </p:nvSpPr>
          <p:spPr>
            <a:xfrm>
              <a:off x="855523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2" name="tx1272"/>
            <p:cNvSpPr/>
            <p:nvPr/>
          </p:nvSpPr>
          <p:spPr>
            <a:xfrm>
              <a:off x="218132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3" name="tx1273"/>
            <p:cNvSpPr/>
            <p:nvPr/>
          </p:nvSpPr>
          <p:spPr>
            <a:xfrm>
              <a:off x="243628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4" name="tx1274"/>
            <p:cNvSpPr/>
            <p:nvPr/>
          </p:nvSpPr>
          <p:spPr>
            <a:xfrm>
              <a:off x="269124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5" name="tx1275"/>
            <p:cNvSpPr/>
            <p:nvPr/>
          </p:nvSpPr>
          <p:spPr>
            <a:xfrm>
              <a:off x="294619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6" name="tx1276"/>
            <p:cNvSpPr/>
            <p:nvPr/>
          </p:nvSpPr>
          <p:spPr>
            <a:xfrm>
              <a:off x="320115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77" name="tx1277"/>
            <p:cNvSpPr/>
            <p:nvPr/>
          </p:nvSpPr>
          <p:spPr>
            <a:xfrm>
              <a:off x="396602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78" name="tx1278"/>
            <p:cNvSpPr/>
            <p:nvPr/>
          </p:nvSpPr>
          <p:spPr>
            <a:xfrm>
              <a:off x="447593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79" name="tx1279"/>
            <p:cNvSpPr/>
            <p:nvPr/>
          </p:nvSpPr>
          <p:spPr>
            <a:xfrm>
              <a:off x="473088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0" name="tx1280"/>
            <p:cNvSpPr/>
            <p:nvPr/>
          </p:nvSpPr>
          <p:spPr>
            <a:xfrm>
              <a:off x="498584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81" name="tx1281"/>
            <p:cNvSpPr/>
            <p:nvPr/>
          </p:nvSpPr>
          <p:spPr>
            <a:xfrm>
              <a:off x="524080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82" name="tx1282"/>
            <p:cNvSpPr/>
            <p:nvPr/>
          </p:nvSpPr>
          <p:spPr>
            <a:xfrm>
              <a:off x="549575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83" name="tx1283"/>
            <p:cNvSpPr/>
            <p:nvPr/>
          </p:nvSpPr>
          <p:spPr>
            <a:xfrm>
              <a:off x="575071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4" name="tx1284"/>
            <p:cNvSpPr/>
            <p:nvPr/>
          </p:nvSpPr>
          <p:spPr>
            <a:xfrm>
              <a:off x="600567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85" name="tx1285"/>
            <p:cNvSpPr/>
            <p:nvPr/>
          </p:nvSpPr>
          <p:spPr>
            <a:xfrm>
              <a:off x="626062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86" name="tx1286"/>
            <p:cNvSpPr/>
            <p:nvPr/>
          </p:nvSpPr>
          <p:spPr>
            <a:xfrm>
              <a:off x="651558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87" name="tx1287"/>
            <p:cNvSpPr/>
            <p:nvPr/>
          </p:nvSpPr>
          <p:spPr>
            <a:xfrm>
              <a:off x="702549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88" name="tx1288"/>
            <p:cNvSpPr/>
            <p:nvPr/>
          </p:nvSpPr>
          <p:spPr>
            <a:xfrm>
              <a:off x="728045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89" name="tx1289"/>
            <p:cNvSpPr/>
            <p:nvPr/>
          </p:nvSpPr>
          <p:spPr>
            <a:xfrm>
              <a:off x="753540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0" name="tx1290"/>
            <p:cNvSpPr/>
            <p:nvPr/>
          </p:nvSpPr>
          <p:spPr>
            <a:xfrm>
              <a:off x="779036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1" name="tx1291"/>
            <p:cNvSpPr/>
            <p:nvPr/>
          </p:nvSpPr>
          <p:spPr>
            <a:xfrm>
              <a:off x="804531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92" name="tx1292"/>
            <p:cNvSpPr/>
            <p:nvPr/>
          </p:nvSpPr>
          <p:spPr>
            <a:xfrm>
              <a:off x="830027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3" name="tx1293"/>
            <p:cNvSpPr/>
            <p:nvPr/>
          </p:nvSpPr>
          <p:spPr>
            <a:xfrm>
              <a:off x="855523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94" name="tx1294"/>
            <p:cNvSpPr/>
            <p:nvPr/>
          </p:nvSpPr>
          <p:spPr>
            <a:xfrm>
              <a:off x="218132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5" name="tx1295"/>
            <p:cNvSpPr/>
            <p:nvPr/>
          </p:nvSpPr>
          <p:spPr>
            <a:xfrm>
              <a:off x="243628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6" name="tx1296"/>
            <p:cNvSpPr/>
            <p:nvPr/>
          </p:nvSpPr>
          <p:spPr>
            <a:xfrm>
              <a:off x="269124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97" name="tx1297"/>
            <p:cNvSpPr/>
            <p:nvPr/>
          </p:nvSpPr>
          <p:spPr>
            <a:xfrm>
              <a:off x="294619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8" name="tx1298"/>
            <p:cNvSpPr/>
            <p:nvPr/>
          </p:nvSpPr>
          <p:spPr>
            <a:xfrm>
              <a:off x="320115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9" name="tx1299"/>
            <p:cNvSpPr/>
            <p:nvPr/>
          </p:nvSpPr>
          <p:spPr>
            <a:xfrm>
              <a:off x="345610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0" name="tx1300"/>
            <p:cNvSpPr/>
            <p:nvPr/>
          </p:nvSpPr>
          <p:spPr>
            <a:xfrm>
              <a:off x="371106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1" name="tx1301"/>
            <p:cNvSpPr/>
            <p:nvPr/>
          </p:nvSpPr>
          <p:spPr>
            <a:xfrm>
              <a:off x="396602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2" name="tx1302"/>
            <p:cNvSpPr/>
            <p:nvPr/>
          </p:nvSpPr>
          <p:spPr>
            <a:xfrm>
              <a:off x="422097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3" name="tx1303"/>
            <p:cNvSpPr/>
            <p:nvPr/>
          </p:nvSpPr>
          <p:spPr>
            <a:xfrm>
              <a:off x="447593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4" name="tx1304"/>
            <p:cNvSpPr/>
            <p:nvPr/>
          </p:nvSpPr>
          <p:spPr>
            <a:xfrm>
              <a:off x="473088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5" name="tx1305"/>
            <p:cNvSpPr/>
            <p:nvPr/>
          </p:nvSpPr>
          <p:spPr>
            <a:xfrm>
              <a:off x="498584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6" name="tx1306"/>
            <p:cNvSpPr/>
            <p:nvPr/>
          </p:nvSpPr>
          <p:spPr>
            <a:xfrm>
              <a:off x="524080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7" name="tx1307"/>
            <p:cNvSpPr/>
            <p:nvPr/>
          </p:nvSpPr>
          <p:spPr>
            <a:xfrm>
              <a:off x="549575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8" name="tx1308"/>
            <p:cNvSpPr/>
            <p:nvPr/>
          </p:nvSpPr>
          <p:spPr>
            <a:xfrm>
              <a:off x="575071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9" name="tx1309"/>
            <p:cNvSpPr/>
            <p:nvPr/>
          </p:nvSpPr>
          <p:spPr>
            <a:xfrm>
              <a:off x="600567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0" name="tx1310"/>
            <p:cNvSpPr/>
            <p:nvPr/>
          </p:nvSpPr>
          <p:spPr>
            <a:xfrm>
              <a:off x="626062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1" name="tx1311"/>
            <p:cNvSpPr/>
            <p:nvPr/>
          </p:nvSpPr>
          <p:spPr>
            <a:xfrm>
              <a:off x="651558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2" name="tx1312"/>
            <p:cNvSpPr/>
            <p:nvPr/>
          </p:nvSpPr>
          <p:spPr>
            <a:xfrm>
              <a:off x="677053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3" name="tx1313"/>
            <p:cNvSpPr/>
            <p:nvPr/>
          </p:nvSpPr>
          <p:spPr>
            <a:xfrm>
              <a:off x="702549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4" name="tx1314"/>
            <p:cNvSpPr/>
            <p:nvPr/>
          </p:nvSpPr>
          <p:spPr>
            <a:xfrm>
              <a:off x="728045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5" name="tx1315"/>
            <p:cNvSpPr/>
            <p:nvPr/>
          </p:nvSpPr>
          <p:spPr>
            <a:xfrm>
              <a:off x="753540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6" name="tx1316"/>
            <p:cNvSpPr/>
            <p:nvPr/>
          </p:nvSpPr>
          <p:spPr>
            <a:xfrm>
              <a:off x="779036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7" name="tx1317"/>
            <p:cNvSpPr/>
            <p:nvPr/>
          </p:nvSpPr>
          <p:spPr>
            <a:xfrm>
              <a:off x="804531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18" name="tx1318"/>
            <p:cNvSpPr/>
            <p:nvPr/>
          </p:nvSpPr>
          <p:spPr>
            <a:xfrm>
              <a:off x="830027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9" name="tx1319"/>
            <p:cNvSpPr/>
            <p:nvPr/>
          </p:nvSpPr>
          <p:spPr>
            <a:xfrm>
              <a:off x="855523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20" name="tx1320"/>
            <p:cNvSpPr/>
            <p:nvPr/>
          </p:nvSpPr>
          <p:spPr>
            <a:xfrm>
              <a:off x="218132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1" name="tx1321"/>
            <p:cNvSpPr/>
            <p:nvPr/>
          </p:nvSpPr>
          <p:spPr>
            <a:xfrm>
              <a:off x="243628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22" name="tx1322"/>
            <p:cNvSpPr/>
            <p:nvPr/>
          </p:nvSpPr>
          <p:spPr>
            <a:xfrm>
              <a:off x="269124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3" name="tx1323"/>
            <p:cNvSpPr/>
            <p:nvPr/>
          </p:nvSpPr>
          <p:spPr>
            <a:xfrm>
              <a:off x="294619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24" name="tx1324"/>
            <p:cNvSpPr/>
            <p:nvPr/>
          </p:nvSpPr>
          <p:spPr>
            <a:xfrm>
              <a:off x="320115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5" name="tx1325"/>
            <p:cNvSpPr/>
            <p:nvPr/>
          </p:nvSpPr>
          <p:spPr>
            <a:xfrm>
              <a:off x="345610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6" name="tx1326"/>
            <p:cNvSpPr/>
            <p:nvPr/>
          </p:nvSpPr>
          <p:spPr>
            <a:xfrm>
              <a:off x="371106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7" name="tx1327"/>
            <p:cNvSpPr/>
            <p:nvPr/>
          </p:nvSpPr>
          <p:spPr>
            <a:xfrm>
              <a:off x="396602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8" name="tx1328"/>
            <p:cNvSpPr/>
            <p:nvPr/>
          </p:nvSpPr>
          <p:spPr>
            <a:xfrm>
              <a:off x="422097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29" name="tx1329"/>
            <p:cNvSpPr/>
            <p:nvPr/>
          </p:nvSpPr>
          <p:spPr>
            <a:xfrm>
              <a:off x="447593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30" name="tx1330"/>
            <p:cNvSpPr/>
            <p:nvPr/>
          </p:nvSpPr>
          <p:spPr>
            <a:xfrm>
              <a:off x="473088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1" name="tx1331"/>
            <p:cNvSpPr/>
            <p:nvPr/>
          </p:nvSpPr>
          <p:spPr>
            <a:xfrm>
              <a:off x="498584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32" name="tx1332"/>
            <p:cNvSpPr/>
            <p:nvPr/>
          </p:nvSpPr>
          <p:spPr>
            <a:xfrm>
              <a:off x="524080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33" name="tx1333"/>
            <p:cNvSpPr/>
            <p:nvPr/>
          </p:nvSpPr>
          <p:spPr>
            <a:xfrm>
              <a:off x="549575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4" name="tx1334"/>
            <p:cNvSpPr/>
            <p:nvPr/>
          </p:nvSpPr>
          <p:spPr>
            <a:xfrm>
              <a:off x="575071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35" name="tx1335"/>
            <p:cNvSpPr/>
            <p:nvPr/>
          </p:nvSpPr>
          <p:spPr>
            <a:xfrm>
              <a:off x="600567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36" name="tx1336"/>
            <p:cNvSpPr/>
            <p:nvPr/>
          </p:nvSpPr>
          <p:spPr>
            <a:xfrm>
              <a:off x="626062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7" name="tx1337"/>
            <p:cNvSpPr/>
            <p:nvPr/>
          </p:nvSpPr>
          <p:spPr>
            <a:xfrm>
              <a:off x="651558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8" name="tx1338"/>
            <p:cNvSpPr/>
            <p:nvPr/>
          </p:nvSpPr>
          <p:spPr>
            <a:xfrm>
              <a:off x="677053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39" name="tx1339"/>
            <p:cNvSpPr/>
            <p:nvPr/>
          </p:nvSpPr>
          <p:spPr>
            <a:xfrm>
              <a:off x="702549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40" name="tx1340"/>
            <p:cNvSpPr/>
            <p:nvPr/>
          </p:nvSpPr>
          <p:spPr>
            <a:xfrm>
              <a:off x="728045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41" name="tx1341"/>
            <p:cNvSpPr/>
            <p:nvPr/>
          </p:nvSpPr>
          <p:spPr>
            <a:xfrm>
              <a:off x="753540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42" name="tx1342"/>
            <p:cNvSpPr/>
            <p:nvPr/>
          </p:nvSpPr>
          <p:spPr>
            <a:xfrm>
              <a:off x="779036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43" name="tx1343"/>
            <p:cNvSpPr/>
            <p:nvPr/>
          </p:nvSpPr>
          <p:spPr>
            <a:xfrm>
              <a:off x="804531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4" name="tx1344"/>
            <p:cNvSpPr/>
            <p:nvPr/>
          </p:nvSpPr>
          <p:spPr>
            <a:xfrm>
              <a:off x="830027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45" name="tx1345"/>
            <p:cNvSpPr/>
            <p:nvPr/>
          </p:nvSpPr>
          <p:spPr>
            <a:xfrm>
              <a:off x="855523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46" name="tx1346"/>
            <p:cNvSpPr/>
            <p:nvPr/>
          </p:nvSpPr>
          <p:spPr>
            <a:xfrm>
              <a:off x="218132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7" name="tx1347"/>
            <p:cNvSpPr/>
            <p:nvPr/>
          </p:nvSpPr>
          <p:spPr>
            <a:xfrm>
              <a:off x="243628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48" name="tx1348"/>
            <p:cNvSpPr/>
            <p:nvPr/>
          </p:nvSpPr>
          <p:spPr>
            <a:xfrm>
              <a:off x="269124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9" name="tx1349"/>
            <p:cNvSpPr/>
            <p:nvPr/>
          </p:nvSpPr>
          <p:spPr>
            <a:xfrm>
              <a:off x="294619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0" name="tx1350"/>
            <p:cNvSpPr/>
            <p:nvPr/>
          </p:nvSpPr>
          <p:spPr>
            <a:xfrm>
              <a:off x="320115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1" name="tx1351"/>
            <p:cNvSpPr/>
            <p:nvPr/>
          </p:nvSpPr>
          <p:spPr>
            <a:xfrm>
              <a:off x="345610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2" name="tx1352"/>
            <p:cNvSpPr/>
            <p:nvPr/>
          </p:nvSpPr>
          <p:spPr>
            <a:xfrm>
              <a:off x="371106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3" name="tx1353"/>
            <p:cNvSpPr/>
            <p:nvPr/>
          </p:nvSpPr>
          <p:spPr>
            <a:xfrm>
              <a:off x="396602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4" name="tx1354"/>
            <p:cNvSpPr/>
            <p:nvPr/>
          </p:nvSpPr>
          <p:spPr>
            <a:xfrm>
              <a:off x="422097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5" name="tx1355"/>
            <p:cNvSpPr/>
            <p:nvPr/>
          </p:nvSpPr>
          <p:spPr>
            <a:xfrm>
              <a:off x="447593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6" name="tx1356"/>
            <p:cNvSpPr/>
            <p:nvPr/>
          </p:nvSpPr>
          <p:spPr>
            <a:xfrm>
              <a:off x="473088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7" name="tx1357"/>
            <p:cNvSpPr/>
            <p:nvPr/>
          </p:nvSpPr>
          <p:spPr>
            <a:xfrm>
              <a:off x="498584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8" name="tx1358"/>
            <p:cNvSpPr/>
            <p:nvPr/>
          </p:nvSpPr>
          <p:spPr>
            <a:xfrm>
              <a:off x="524080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59" name="tx1359"/>
            <p:cNvSpPr/>
            <p:nvPr/>
          </p:nvSpPr>
          <p:spPr>
            <a:xfrm>
              <a:off x="549575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0" name="tx1360"/>
            <p:cNvSpPr/>
            <p:nvPr/>
          </p:nvSpPr>
          <p:spPr>
            <a:xfrm>
              <a:off x="575071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1" name="tx1361"/>
            <p:cNvSpPr/>
            <p:nvPr/>
          </p:nvSpPr>
          <p:spPr>
            <a:xfrm>
              <a:off x="600567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2" name="tx1362"/>
            <p:cNvSpPr/>
            <p:nvPr/>
          </p:nvSpPr>
          <p:spPr>
            <a:xfrm>
              <a:off x="626062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3" name="tx1363"/>
            <p:cNvSpPr/>
            <p:nvPr/>
          </p:nvSpPr>
          <p:spPr>
            <a:xfrm>
              <a:off x="651558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4" name="tx1364"/>
            <p:cNvSpPr/>
            <p:nvPr/>
          </p:nvSpPr>
          <p:spPr>
            <a:xfrm>
              <a:off x="677053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5" name="tx1365"/>
            <p:cNvSpPr/>
            <p:nvPr/>
          </p:nvSpPr>
          <p:spPr>
            <a:xfrm>
              <a:off x="702549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6" name="tx1366"/>
            <p:cNvSpPr/>
            <p:nvPr/>
          </p:nvSpPr>
          <p:spPr>
            <a:xfrm>
              <a:off x="728045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7" name="tx1367"/>
            <p:cNvSpPr/>
            <p:nvPr/>
          </p:nvSpPr>
          <p:spPr>
            <a:xfrm>
              <a:off x="753540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8" name="tx1368"/>
            <p:cNvSpPr/>
            <p:nvPr/>
          </p:nvSpPr>
          <p:spPr>
            <a:xfrm>
              <a:off x="779036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9" name="tx1369"/>
            <p:cNvSpPr/>
            <p:nvPr/>
          </p:nvSpPr>
          <p:spPr>
            <a:xfrm>
              <a:off x="804531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0" name="tx1370"/>
            <p:cNvSpPr/>
            <p:nvPr/>
          </p:nvSpPr>
          <p:spPr>
            <a:xfrm>
              <a:off x="830027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1" name="tx1371"/>
            <p:cNvSpPr/>
            <p:nvPr/>
          </p:nvSpPr>
          <p:spPr>
            <a:xfrm>
              <a:off x="855523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2" name="tx1372"/>
            <p:cNvSpPr/>
            <p:nvPr/>
          </p:nvSpPr>
          <p:spPr>
            <a:xfrm>
              <a:off x="218132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73" name="tx1373"/>
            <p:cNvSpPr/>
            <p:nvPr/>
          </p:nvSpPr>
          <p:spPr>
            <a:xfrm>
              <a:off x="243628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4" name="tx1374"/>
            <p:cNvSpPr/>
            <p:nvPr/>
          </p:nvSpPr>
          <p:spPr>
            <a:xfrm>
              <a:off x="269124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5" name="tx1375"/>
            <p:cNvSpPr/>
            <p:nvPr/>
          </p:nvSpPr>
          <p:spPr>
            <a:xfrm>
              <a:off x="294619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6" name="tx1376"/>
            <p:cNvSpPr/>
            <p:nvPr/>
          </p:nvSpPr>
          <p:spPr>
            <a:xfrm>
              <a:off x="320115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7" name="tx1377"/>
            <p:cNvSpPr/>
            <p:nvPr/>
          </p:nvSpPr>
          <p:spPr>
            <a:xfrm>
              <a:off x="345610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8" name="tx1378"/>
            <p:cNvSpPr/>
            <p:nvPr/>
          </p:nvSpPr>
          <p:spPr>
            <a:xfrm>
              <a:off x="371106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9" name="tx1379"/>
            <p:cNvSpPr/>
            <p:nvPr/>
          </p:nvSpPr>
          <p:spPr>
            <a:xfrm>
              <a:off x="396602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0" name="tx1380"/>
            <p:cNvSpPr/>
            <p:nvPr/>
          </p:nvSpPr>
          <p:spPr>
            <a:xfrm>
              <a:off x="422097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81" name="tx1381"/>
            <p:cNvSpPr/>
            <p:nvPr/>
          </p:nvSpPr>
          <p:spPr>
            <a:xfrm>
              <a:off x="447593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82" name="tx1382"/>
            <p:cNvSpPr/>
            <p:nvPr/>
          </p:nvSpPr>
          <p:spPr>
            <a:xfrm>
              <a:off x="473088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3" name="tx1383"/>
            <p:cNvSpPr/>
            <p:nvPr/>
          </p:nvSpPr>
          <p:spPr>
            <a:xfrm>
              <a:off x="498584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4" name="tx1384"/>
            <p:cNvSpPr/>
            <p:nvPr/>
          </p:nvSpPr>
          <p:spPr>
            <a:xfrm>
              <a:off x="524080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5" name="tx1385"/>
            <p:cNvSpPr/>
            <p:nvPr/>
          </p:nvSpPr>
          <p:spPr>
            <a:xfrm>
              <a:off x="549575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6" name="tx1386"/>
            <p:cNvSpPr/>
            <p:nvPr/>
          </p:nvSpPr>
          <p:spPr>
            <a:xfrm>
              <a:off x="575071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7" name="tx1387"/>
            <p:cNvSpPr/>
            <p:nvPr/>
          </p:nvSpPr>
          <p:spPr>
            <a:xfrm>
              <a:off x="600567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8" name="tx1388"/>
            <p:cNvSpPr/>
            <p:nvPr/>
          </p:nvSpPr>
          <p:spPr>
            <a:xfrm>
              <a:off x="626062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9" name="tx1389"/>
            <p:cNvSpPr/>
            <p:nvPr/>
          </p:nvSpPr>
          <p:spPr>
            <a:xfrm>
              <a:off x="651558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0" name="tx1390"/>
            <p:cNvSpPr/>
            <p:nvPr/>
          </p:nvSpPr>
          <p:spPr>
            <a:xfrm>
              <a:off x="677053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91" name="tx1391"/>
            <p:cNvSpPr/>
            <p:nvPr/>
          </p:nvSpPr>
          <p:spPr>
            <a:xfrm>
              <a:off x="702549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92" name="tx1392"/>
            <p:cNvSpPr/>
            <p:nvPr/>
          </p:nvSpPr>
          <p:spPr>
            <a:xfrm>
              <a:off x="728045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3" name="tx1393"/>
            <p:cNvSpPr/>
            <p:nvPr/>
          </p:nvSpPr>
          <p:spPr>
            <a:xfrm>
              <a:off x="753540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4" name="tx1394"/>
            <p:cNvSpPr/>
            <p:nvPr/>
          </p:nvSpPr>
          <p:spPr>
            <a:xfrm>
              <a:off x="779036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95" name="tx1395"/>
            <p:cNvSpPr/>
            <p:nvPr/>
          </p:nvSpPr>
          <p:spPr>
            <a:xfrm>
              <a:off x="804531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6" name="tx1396"/>
            <p:cNvSpPr/>
            <p:nvPr/>
          </p:nvSpPr>
          <p:spPr>
            <a:xfrm>
              <a:off x="830027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97" name="tx1397"/>
            <p:cNvSpPr/>
            <p:nvPr/>
          </p:nvSpPr>
          <p:spPr>
            <a:xfrm>
              <a:off x="855523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98" name="tx1398"/>
            <p:cNvSpPr/>
            <p:nvPr/>
          </p:nvSpPr>
          <p:spPr>
            <a:xfrm>
              <a:off x="218132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99" name="tx1399"/>
            <p:cNvSpPr/>
            <p:nvPr/>
          </p:nvSpPr>
          <p:spPr>
            <a:xfrm>
              <a:off x="243628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00" name="tx1400"/>
            <p:cNvSpPr/>
            <p:nvPr/>
          </p:nvSpPr>
          <p:spPr>
            <a:xfrm>
              <a:off x="269124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01" name="tx1401"/>
            <p:cNvSpPr/>
            <p:nvPr/>
          </p:nvSpPr>
          <p:spPr>
            <a:xfrm>
              <a:off x="294619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02" name="tx1402"/>
            <p:cNvSpPr/>
            <p:nvPr/>
          </p:nvSpPr>
          <p:spPr>
            <a:xfrm>
              <a:off x="320115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03" name="tx1403"/>
            <p:cNvSpPr/>
            <p:nvPr/>
          </p:nvSpPr>
          <p:spPr>
            <a:xfrm>
              <a:off x="345610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04" name="tx1404"/>
            <p:cNvSpPr/>
            <p:nvPr/>
          </p:nvSpPr>
          <p:spPr>
            <a:xfrm>
              <a:off x="371106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05" name="tx1405"/>
            <p:cNvSpPr/>
            <p:nvPr/>
          </p:nvSpPr>
          <p:spPr>
            <a:xfrm>
              <a:off x="396602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06" name="tx1406"/>
            <p:cNvSpPr/>
            <p:nvPr/>
          </p:nvSpPr>
          <p:spPr>
            <a:xfrm>
              <a:off x="422097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07" name="tx1407"/>
            <p:cNvSpPr/>
            <p:nvPr/>
          </p:nvSpPr>
          <p:spPr>
            <a:xfrm>
              <a:off x="447593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08" name="tx1408"/>
            <p:cNvSpPr/>
            <p:nvPr/>
          </p:nvSpPr>
          <p:spPr>
            <a:xfrm>
              <a:off x="473088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09" name="tx1409"/>
            <p:cNvSpPr/>
            <p:nvPr/>
          </p:nvSpPr>
          <p:spPr>
            <a:xfrm>
              <a:off x="498584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10" name="tx1410"/>
            <p:cNvSpPr/>
            <p:nvPr/>
          </p:nvSpPr>
          <p:spPr>
            <a:xfrm>
              <a:off x="524080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11" name="tx1411"/>
            <p:cNvSpPr/>
            <p:nvPr/>
          </p:nvSpPr>
          <p:spPr>
            <a:xfrm>
              <a:off x="549575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12" name="tx1412"/>
            <p:cNvSpPr/>
            <p:nvPr/>
          </p:nvSpPr>
          <p:spPr>
            <a:xfrm>
              <a:off x="575071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13" name="tx1413"/>
            <p:cNvSpPr/>
            <p:nvPr/>
          </p:nvSpPr>
          <p:spPr>
            <a:xfrm>
              <a:off x="600567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14" name="tx1414"/>
            <p:cNvSpPr/>
            <p:nvPr/>
          </p:nvSpPr>
          <p:spPr>
            <a:xfrm>
              <a:off x="626062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15" name="tx1415"/>
            <p:cNvSpPr/>
            <p:nvPr/>
          </p:nvSpPr>
          <p:spPr>
            <a:xfrm>
              <a:off x="651558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16" name="tx1416"/>
            <p:cNvSpPr/>
            <p:nvPr/>
          </p:nvSpPr>
          <p:spPr>
            <a:xfrm>
              <a:off x="677053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17" name="tx1417"/>
            <p:cNvSpPr/>
            <p:nvPr/>
          </p:nvSpPr>
          <p:spPr>
            <a:xfrm>
              <a:off x="702549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18" name="tx1418"/>
            <p:cNvSpPr/>
            <p:nvPr/>
          </p:nvSpPr>
          <p:spPr>
            <a:xfrm>
              <a:off x="728045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19" name="tx1419"/>
            <p:cNvSpPr/>
            <p:nvPr/>
          </p:nvSpPr>
          <p:spPr>
            <a:xfrm>
              <a:off x="753540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420" name="tx1420"/>
            <p:cNvSpPr/>
            <p:nvPr/>
          </p:nvSpPr>
          <p:spPr>
            <a:xfrm>
              <a:off x="779036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21" name="tx1421"/>
            <p:cNvSpPr/>
            <p:nvPr/>
          </p:nvSpPr>
          <p:spPr>
            <a:xfrm>
              <a:off x="804531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22" name="tx1422"/>
            <p:cNvSpPr/>
            <p:nvPr/>
          </p:nvSpPr>
          <p:spPr>
            <a:xfrm>
              <a:off x="830027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23" name="tx1423"/>
            <p:cNvSpPr/>
            <p:nvPr/>
          </p:nvSpPr>
          <p:spPr>
            <a:xfrm>
              <a:off x="855523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24" name="tx1424"/>
            <p:cNvSpPr/>
            <p:nvPr/>
          </p:nvSpPr>
          <p:spPr>
            <a:xfrm>
              <a:off x="218132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5" name="tx1425"/>
            <p:cNvSpPr/>
            <p:nvPr/>
          </p:nvSpPr>
          <p:spPr>
            <a:xfrm>
              <a:off x="243628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6" name="tx1426"/>
            <p:cNvSpPr/>
            <p:nvPr/>
          </p:nvSpPr>
          <p:spPr>
            <a:xfrm>
              <a:off x="269124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27" name="tx1427"/>
            <p:cNvSpPr/>
            <p:nvPr/>
          </p:nvSpPr>
          <p:spPr>
            <a:xfrm>
              <a:off x="294619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8" name="tx1428"/>
            <p:cNvSpPr/>
            <p:nvPr/>
          </p:nvSpPr>
          <p:spPr>
            <a:xfrm>
              <a:off x="320115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9" name="tx1429"/>
            <p:cNvSpPr/>
            <p:nvPr/>
          </p:nvSpPr>
          <p:spPr>
            <a:xfrm>
              <a:off x="345610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0" name="tx1430"/>
            <p:cNvSpPr/>
            <p:nvPr/>
          </p:nvSpPr>
          <p:spPr>
            <a:xfrm>
              <a:off x="371106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1" name="tx1431"/>
            <p:cNvSpPr/>
            <p:nvPr/>
          </p:nvSpPr>
          <p:spPr>
            <a:xfrm>
              <a:off x="396602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32" name="tx1432"/>
            <p:cNvSpPr/>
            <p:nvPr/>
          </p:nvSpPr>
          <p:spPr>
            <a:xfrm>
              <a:off x="422097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3" name="tx1433"/>
            <p:cNvSpPr/>
            <p:nvPr/>
          </p:nvSpPr>
          <p:spPr>
            <a:xfrm>
              <a:off x="447593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4" name="tx1434"/>
            <p:cNvSpPr/>
            <p:nvPr/>
          </p:nvSpPr>
          <p:spPr>
            <a:xfrm>
              <a:off x="473088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5" name="tx1435"/>
            <p:cNvSpPr/>
            <p:nvPr/>
          </p:nvSpPr>
          <p:spPr>
            <a:xfrm>
              <a:off x="498584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6" name="tx1436"/>
            <p:cNvSpPr/>
            <p:nvPr/>
          </p:nvSpPr>
          <p:spPr>
            <a:xfrm>
              <a:off x="524080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7" name="tx1437"/>
            <p:cNvSpPr/>
            <p:nvPr/>
          </p:nvSpPr>
          <p:spPr>
            <a:xfrm>
              <a:off x="575071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8" name="tx1438"/>
            <p:cNvSpPr/>
            <p:nvPr/>
          </p:nvSpPr>
          <p:spPr>
            <a:xfrm>
              <a:off x="600567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9" name="tx1439"/>
            <p:cNvSpPr/>
            <p:nvPr/>
          </p:nvSpPr>
          <p:spPr>
            <a:xfrm>
              <a:off x="626062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0" name="tx1440"/>
            <p:cNvSpPr/>
            <p:nvPr/>
          </p:nvSpPr>
          <p:spPr>
            <a:xfrm>
              <a:off x="651558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1" name="tx1441"/>
            <p:cNvSpPr/>
            <p:nvPr/>
          </p:nvSpPr>
          <p:spPr>
            <a:xfrm>
              <a:off x="677053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42" name="tx1442"/>
            <p:cNvSpPr/>
            <p:nvPr/>
          </p:nvSpPr>
          <p:spPr>
            <a:xfrm>
              <a:off x="702549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43" name="tx1443"/>
            <p:cNvSpPr/>
            <p:nvPr/>
          </p:nvSpPr>
          <p:spPr>
            <a:xfrm>
              <a:off x="728045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4" name="tx1444"/>
            <p:cNvSpPr/>
            <p:nvPr/>
          </p:nvSpPr>
          <p:spPr>
            <a:xfrm>
              <a:off x="753540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5" name="tx1445"/>
            <p:cNvSpPr/>
            <p:nvPr/>
          </p:nvSpPr>
          <p:spPr>
            <a:xfrm>
              <a:off x="779036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46" name="tx1446"/>
            <p:cNvSpPr/>
            <p:nvPr/>
          </p:nvSpPr>
          <p:spPr>
            <a:xfrm>
              <a:off x="804531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47" name="tx1447"/>
            <p:cNvSpPr/>
            <p:nvPr/>
          </p:nvSpPr>
          <p:spPr>
            <a:xfrm>
              <a:off x="830027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8" name="tx1448"/>
            <p:cNvSpPr/>
            <p:nvPr/>
          </p:nvSpPr>
          <p:spPr>
            <a:xfrm>
              <a:off x="855523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9" name="tx1449"/>
            <p:cNvSpPr/>
            <p:nvPr/>
          </p:nvSpPr>
          <p:spPr>
            <a:xfrm>
              <a:off x="218132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0" name="tx1450"/>
            <p:cNvSpPr/>
            <p:nvPr/>
          </p:nvSpPr>
          <p:spPr>
            <a:xfrm>
              <a:off x="243628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51" name="tx1451"/>
            <p:cNvSpPr/>
            <p:nvPr/>
          </p:nvSpPr>
          <p:spPr>
            <a:xfrm>
              <a:off x="269124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52" name="tx1452"/>
            <p:cNvSpPr/>
            <p:nvPr/>
          </p:nvSpPr>
          <p:spPr>
            <a:xfrm>
              <a:off x="294619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53" name="tx1453"/>
            <p:cNvSpPr/>
            <p:nvPr/>
          </p:nvSpPr>
          <p:spPr>
            <a:xfrm>
              <a:off x="320115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4" name="tx1454"/>
            <p:cNvSpPr/>
            <p:nvPr/>
          </p:nvSpPr>
          <p:spPr>
            <a:xfrm>
              <a:off x="345610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5" name="tx1455"/>
            <p:cNvSpPr/>
            <p:nvPr/>
          </p:nvSpPr>
          <p:spPr>
            <a:xfrm>
              <a:off x="371106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56" name="tx1456"/>
            <p:cNvSpPr/>
            <p:nvPr/>
          </p:nvSpPr>
          <p:spPr>
            <a:xfrm>
              <a:off x="396602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57" name="tx1457"/>
            <p:cNvSpPr/>
            <p:nvPr/>
          </p:nvSpPr>
          <p:spPr>
            <a:xfrm>
              <a:off x="422097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8" name="tx1458"/>
            <p:cNvSpPr/>
            <p:nvPr/>
          </p:nvSpPr>
          <p:spPr>
            <a:xfrm>
              <a:off x="447593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9" name="tx1459"/>
            <p:cNvSpPr/>
            <p:nvPr/>
          </p:nvSpPr>
          <p:spPr>
            <a:xfrm>
              <a:off x="473088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0" name="tx1460"/>
            <p:cNvSpPr/>
            <p:nvPr/>
          </p:nvSpPr>
          <p:spPr>
            <a:xfrm>
              <a:off x="498584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1" name="tx1461"/>
            <p:cNvSpPr/>
            <p:nvPr/>
          </p:nvSpPr>
          <p:spPr>
            <a:xfrm>
              <a:off x="524080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2" name="tx1462"/>
            <p:cNvSpPr/>
            <p:nvPr/>
          </p:nvSpPr>
          <p:spPr>
            <a:xfrm>
              <a:off x="549575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3" name="tx1463"/>
            <p:cNvSpPr/>
            <p:nvPr/>
          </p:nvSpPr>
          <p:spPr>
            <a:xfrm>
              <a:off x="575071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4" name="tx1464"/>
            <p:cNvSpPr/>
            <p:nvPr/>
          </p:nvSpPr>
          <p:spPr>
            <a:xfrm>
              <a:off x="600567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5" name="tx1465"/>
            <p:cNvSpPr/>
            <p:nvPr/>
          </p:nvSpPr>
          <p:spPr>
            <a:xfrm>
              <a:off x="626062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6" name="tx1466"/>
            <p:cNvSpPr/>
            <p:nvPr/>
          </p:nvSpPr>
          <p:spPr>
            <a:xfrm>
              <a:off x="651558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7" name="tx1467"/>
            <p:cNvSpPr/>
            <p:nvPr/>
          </p:nvSpPr>
          <p:spPr>
            <a:xfrm>
              <a:off x="677053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68" name="tx1468"/>
            <p:cNvSpPr/>
            <p:nvPr/>
          </p:nvSpPr>
          <p:spPr>
            <a:xfrm>
              <a:off x="702549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9" name="tx1469"/>
            <p:cNvSpPr/>
            <p:nvPr/>
          </p:nvSpPr>
          <p:spPr>
            <a:xfrm>
              <a:off x="728045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0" name="tx1470"/>
            <p:cNvSpPr/>
            <p:nvPr/>
          </p:nvSpPr>
          <p:spPr>
            <a:xfrm>
              <a:off x="753540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71" name="tx1471"/>
            <p:cNvSpPr/>
            <p:nvPr/>
          </p:nvSpPr>
          <p:spPr>
            <a:xfrm>
              <a:off x="779036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72" name="tx1472"/>
            <p:cNvSpPr/>
            <p:nvPr/>
          </p:nvSpPr>
          <p:spPr>
            <a:xfrm>
              <a:off x="804531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3" name="tx1473"/>
            <p:cNvSpPr/>
            <p:nvPr/>
          </p:nvSpPr>
          <p:spPr>
            <a:xfrm>
              <a:off x="830027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4" name="tx1474"/>
            <p:cNvSpPr/>
            <p:nvPr/>
          </p:nvSpPr>
          <p:spPr>
            <a:xfrm>
              <a:off x="855523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5" name="tx1475"/>
            <p:cNvSpPr/>
            <p:nvPr/>
          </p:nvSpPr>
          <p:spPr>
            <a:xfrm>
              <a:off x="218132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76" name="tx1476"/>
            <p:cNvSpPr/>
            <p:nvPr/>
          </p:nvSpPr>
          <p:spPr>
            <a:xfrm>
              <a:off x="269124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77" name="tx1477"/>
            <p:cNvSpPr/>
            <p:nvPr/>
          </p:nvSpPr>
          <p:spPr>
            <a:xfrm>
              <a:off x="218132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478" name="tx1478"/>
            <p:cNvSpPr/>
            <p:nvPr/>
          </p:nvSpPr>
          <p:spPr>
            <a:xfrm>
              <a:off x="243628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79" name="tx1479"/>
            <p:cNvSpPr/>
            <p:nvPr/>
          </p:nvSpPr>
          <p:spPr>
            <a:xfrm>
              <a:off x="269124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480" name="tx1480"/>
            <p:cNvSpPr/>
            <p:nvPr/>
          </p:nvSpPr>
          <p:spPr>
            <a:xfrm>
              <a:off x="294619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81" name="tx1481"/>
            <p:cNvSpPr/>
            <p:nvPr/>
          </p:nvSpPr>
          <p:spPr>
            <a:xfrm>
              <a:off x="320115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82" name="tx1482"/>
            <p:cNvSpPr/>
            <p:nvPr/>
          </p:nvSpPr>
          <p:spPr>
            <a:xfrm>
              <a:off x="345610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83" name="tx1483"/>
            <p:cNvSpPr/>
            <p:nvPr/>
          </p:nvSpPr>
          <p:spPr>
            <a:xfrm>
              <a:off x="371106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84" name="tx1484"/>
            <p:cNvSpPr/>
            <p:nvPr/>
          </p:nvSpPr>
          <p:spPr>
            <a:xfrm>
              <a:off x="396602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85" name="tx1485"/>
            <p:cNvSpPr/>
            <p:nvPr/>
          </p:nvSpPr>
          <p:spPr>
            <a:xfrm>
              <a:off x="218132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486" name="tx1486"/>
            <p:cNvSpPr/>
            <p:nvPr/>
          </p:nvSpPr>
          <p:spPr>
            <a:xfrm>
              <a:off x="243628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87" name="tx1487"/>
            <p:cNvSpPr/>
            <p:nvPr/>
          </p:nvSpPr>
          <p:spPr>
            <a:xfrm>
              <a:off x="218132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88" name="tx1488"/>
            <p:cNvSpPr/>
            <p:nvPr/>
          </p:nvSpPr>
          <p:spPr>
            <a:xfrm>
              <a:off x="447593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89" name="tx1489"/>
            <p:cNvSpPr/>
            <p:nvPr/>
          </p:nvSpPr>
          <p:spPr>
            <a:xfrm>
              <a:off x="218132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90" name="tx1490"/>
            <p:cNvSpPr/>
            <p:nvPr/>
          </p:nvSpPr>
          <p:spPr>
            <a:xfrm>
              <a:off x="243628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91" name="tx1491"/>
            <p:cNvSpPr/>
            <p:nvPr/>
          </p:nvSpPr>
          <p:spPr>
            <a:xfrm>
              <a:off x="422097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92" name="tx1492"/>
            <p:cNvSpPr/>
            <p:nvPr/>
          </p:nvSpPr>
          <p:spPr>
            <a:xfrm>
              <a:off x="473088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93" name="tx1493"/>
            <p:cNvSpPr/>
            <p:nvPr/>
          </p:nvSpPr>
          <p:spPr>
            <a:xfrm>
              <a:off x="498584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94" name="tx1494"/>
            <p:cNvSpPr/>
            <p:nvPr/>
          </p:nvSpPr>
          <p:spPr>
            <a:xfrm>
              <a:off x="524080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95" name="tx1495"/>
            <p:cNvSpPr/>
            <p:nvPr/>
          </p:nvSpPr>
          <p:spPr>
            <a:xfrm>
              <a:off x="575071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96" name="tx1496"/>
            <p:cNvSpPr/>
            <p:nvPr/>
          </p:nvSpPr>
          <p:spPr>
            <a:xfrm>
              <a:off x="600567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497" name="tx1497"/>
            <p:cNvSpPr/>
            <p:nvPr/>
          </p:nvSpPr>
          <p:spPr>
            <a:xfrm>
              <a:off x="626062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98" name="tx1498"/>
            <p:cNvSpPr/>
            <p:nvPr/>
          </p:nvSpPr>
          <p:spPr>
            <a:xfrm>
              <a:off x="651558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99" name="tx1499"/>
            <p:cNvSpPr/>
            <p:nvPr/>
          </p:nvSpPr>
          <p:spPr>
            <a:xfrm>
              <a:off x="677053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00" name="tx1500"/>
            <p:cNvSpPr/>
            <p:nvPr/>
          </p:nvSpPr>
          <p:spPr>
            <a:xfrm>
              <a:off x="702549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01" name="tx1501"/>
            <p:cNvSpPr/>
            <p:nvPr/>
          </p:nvSpPr>
          <p:spPr>
            <a:xfrm>
              <a:off x="728045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02" name="tx1502"/>
            <p:cNvSpPr/>
            <p:nvPr/>
          </p:nvSpPr>
          <p:spPr>
            <a:xfrm>
              <a:off x="753540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503" name="tx1503"/>
            <p:cNvSpPr/>
            <p:nvPr/>
          </p:nvSpPr>
          <p:spPr>
            <a:xfrm>
              <a:off x="779036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04" name="tx1504"/>
            <p:cNvSpPr/>
            <p:nvPr/>
          </p:nvSpPr>
          <p:spPr>
            <a:xfrm>
              <a:off x="804531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05" name="tx1505"/>
            <p:cNvSpPr/>
            <p:nvPr/>
          </p:nvSpPr>
          <p:spPr>
            <a:xfrm>
              <a:off x="830027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06" name="tx1506"/>
            <p:cNvSpPr/>
            <p:nvPr/>
          </p:nvSpPr>
          <p:spPr>
            <a:xfrm>
              <a:off x="855523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507" name="tx1507"/>
            <p:cNvSpPr/>
            <p:nvPr/>
          </p:nvSpPr>
          <p:spPr>
            <a:xfrm>
              <a:off x="345610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08" name="tx1508"/>
            <p:cNvSpPr/>
            <p:nvPr/>
          </p:nvSpPr>
          <p:spPr>
            <a:xfrm>
              <a:off x="371106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09" name="tx1509"/>
            <p:cNvSpPr/>
            <p:nvPr/>
          </p:nvSpPr>
          <p:spPr>
            <a:xfrm>
              <a:off x="422097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10" name="tx1510"/>
            <p:cNvSpPr/>
            <p:nvPr/>
          </p:nvSpPr>
          <p:spPr>
            <a:xfrm>
              <a:off x="677053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11" name="tx1511"/>
            <p:cNvSpPr/>
            <p:nvPr/>
          </p:nvSpPr>
          <p:spPr>
            <a:xfrm>
              <a:off x="549575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12" name="rc15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6" name="tx2266"/>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267" name="tx2267"/>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268" name="tx2268"/>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269" name="tx2269"/>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270" name="tx2270"/>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271" name="tx2271"/>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272" name="tx2272"/>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273" name="tx2273"/>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274" name="tx2274"/>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275" name="tx2275"/>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276" name="tx2276"/>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277" name="tx2277"/>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78" name="tx2278"/>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79" name="tx2279"/>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80" name="tx2280"/>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81" name="tx2281"/>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82" name="tx2282"/>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83" name="tx2283"/>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84" name="tx2284"/>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85" name="tx2285"/>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86" name="tx2286"/>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87" name="tx2287"/>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88" name="tx2288"/>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89" name="tx2289"/>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90" name="tx2290"/>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91" name="tx2291"/>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92" name="tx2292"/>
            <p:cNvSpPr/>
            <p:nvPr/>
          </p:nvSpPr>
          <p:spPr>
            <a:xfrm>
              <a:off x="508182" y="557435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93" name="tx2293"/>
            <p:cNvSpPr/>
            <p:nvPr/>
          </p:nvSpPr>
          <p:spPr>
            <a:xfrm>
              <a:off x="951117" y="5574358"/>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94" name="tx2294"/>
            <p:cNvSpPr/>
            <p:nvPr/>
          </p:nvSpPr>
          <p:spPr>
            <a:xfrm>
              <a:off x="1269420" y="557435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95" name="tx2295"/>
            <p:cNvSpPr/>
            <p:nvPr/>
          </p:nvSpPr>
          <p:spPr>
            <a:xfrm>
              <a:off x="1339463" y="5419089"/>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296" name="tx2296"/>
            <p:cNvSpPr/>
            <p:nvPr/>
          </p:nvSpPr>
          <p:spPr>
            <a:xfrm>
              <a:off x="1417004" y="5263821"/>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97" name="tx2297"/>
            <p:cNvSpPr/>
            <p:nvPr/>
          </p:nvSpPr>
          <p:spPr>
            <a:xfrm>
              <a:off x="1044386" y="5108552"/>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98" name="tx2298"/>
            <p:cNvSpPr/>
            <p:nvPr/>
          </p:nvSpPr>
          <p:spPr>
            <a:xfrm>
              <a:off x="1044478" y="4953283"/>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299" name="tx2299"/>
            <p:cNvSpPr/>
            <p:nvPr/>
          </p:nvSpPr>
          <p:spPr>
            <a:xfrm>
              <a:off x="1209710" y="4798014"/>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300" name="tx2300"/>
            <p:cNvSpPr/>
            <p:nvPr/>
          </p:nvSpPr>
          <p:spPr>
            <a:xfrm>
              <a:off x="1083157" y="464274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301" name="tx2301"/>
            <p:cNvSpPr/>
            <p:nvPr/>
          </p:nvSpPr>
          <p:spPr>
            <a:xfrm>
              <a:off x="1113972" y="4487476"/>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302" name="tx2302"/>
            <p:cNvSpPr/>
            <p:nvPr/>
          </p:nvSpPr>
          <p:spPr>
            <a:xfrm>
              <a:off x="1277284" y="4332207"/>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303" name="tx2303"/>
            <p:cNvSpPr/>
            <p:nvPr/>
          </p:nvSpPr>
          <p:spPr>
            <a:xfrm>
              <a:off x="710447" y="4176938"/>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304" name="tx2304"/>
            <p:cNvSpPr/>
            <p:nvPr/>
          </p:nvSpPr>
          <p:spPr>
            <a:xfrm>
              <a:off x="1277284" y="4176938"/>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05" name="tx2305"/>
            <p:cNvSpPr/>
            <p:nvPr/>
          </p:nvSpPr>
          <p:spPr>
            <a:xfrm>
              <a:off x="686947" y="4021669"/>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306" name="tx2306"/>
            <p:cNvSpPr/>
            <p:nvPr/>
          </p:nvSpPr>
          <p:spPr>
            <a:xfrm>
              <a:off x="1277284" y="4021669"/>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07" name="tx2307"/>
            <p:cNvSpPr/>
            <p:nvPr/>
          </p:nvSpPr>
          <p:spPr>
            <a:xfrm>
              <a:off x="1293012" y="3866400"/>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308" name="tx2308"/>
            <p:cNvSpPr/>
            <p:nvPr/>
          </p:nvSpPr>
          <p:spPr>
            <a:xfrm>
              <a:off x="896802" y="3711131"/>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309" name="tx2309"/>
            <p:cNvSpPr/>
            <p:nvPr/>
          </p:nvSpPr>
          <p:spPr>
            <a:xfrm>
              <a:off x="1215105" y="371113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Zealand</a:t>
              </a:r>
            </a:p>
          </p:txBody>
        </p:sp>
        <p:sp>
          <p:nvSpPr>
            <p:cNvPr id="2310" name="tx2310"/>
            <p:cNvSpPr/>
            <p:nvPr/>
          </p:nvSpPr>
          <p:spPr>
            <a:xfrm>
              <a:off x="1394144" y="3555863"/>
              <a:ext cx="32589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WPR</a:t>
              </a:r>
            </a:p>
          </p:txBody>
        </p:sp>
        <p:sp>
          <p:nvSpPr>
            <p:cNvPr id="2311" name="tx2311"/>
            <p:cNvSpPr/>
            <p:nvPr/>
          </p:nvSpPr>
          <p:spPr>
            <a:xfrm>
              <a:off x="1339280" y="3400594"/>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Japan</a:t>
              </a:r>
            </a:p>
          </p:txBody>
        </p:sp>
        <p:sp>
          <p:nvSpPr>
            <p:cNvPr id="2312" name="tx2312"/>
            <p:cNvSpPr/>
            <p:nvPr/>
          </p:nvSpPr>
          <p:spPr>
            <a:xfrm>
              <a:off x="1176426" y="3245325"/>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Australia</a:t>
              </a:r>
            </a:p>
          </p:txBody>
        </p:sp>
        <p:sp>
          <p:nvSpPr>
            <p:cNvPr id="2313" name="tx2313"/>
            <p:cNvSpPr/>
            <p:nvPr/>
          </p:nvSpPr>
          <p:spPr>
            <a:xfrm>
              <a:off x="1339280" y="309005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314" name="tx2314"/>
            <p:cNvSpPr/>
            <p:nvPr/>
          </p:nvSpPr>
          <p:spPr>
            <a:xfrm>
              <a:off x="1541728" y="2934787"/>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315" name="tx2315"/>
            <p:cNvSpPr/>
            <p:nvPr/>
          </p:nvSpPr>
          <p:spPr>
            <a:xfrm>
              <a:off x="1432732" y="2779518"/>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316" name="tx2316"/>
            <p:cNvSpPr/>
            <p:nvPr/>
          </p:nvSpPr>
          <p:spPr>
            <a:xfrm>
              <a:off x="1168745" y="2624249"/>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317" name="tx2317"/>
            <p:cNvSpPr/>
            <p:nvPr/>
          </p:nvSpPr>
          <p:spPr>
            <a:xfrm>
              <a:off x="912255" y="2468980"/>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318" name="tx2318"/>
            <p:cNvSpPr/>
            <p:nvPr/>
          </p:nvSpPr>
          <p:spPr>
            <a:xfrm>
              <a:off x="1277284" y="2468980"/>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19" name="tx2319"/>
            <p:cNvSpPr/>
            <p:nvPr/>
          </p:nvSpPr>
          <p:spPr>
            <a:xfrm>
              <a:off x="1362689" y="2313711"/>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320" name="tx2320"/>
            <p:cNvSpPr/>
            <p:nvPr/>
          </p:nvSpPr>
          <p:spPr>
            <a:xfrm>
              <a:off x="1153017" y="2158442"/>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321" name="tx2321"/>
            <p:cNvSpPr/>
            <p:nvPr/>
          </p:nvSpPr>
          <p:spPr>
            <a:xfrm>
              <a:off x="1147988" y="2003174"/>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322" name="tx2322"/>
            <p:cNvSpPr/>
            <p:nvPr/>
          </p:nvSpPr>
          <p:spPr>
            <a:xfrm>
              <a:off x="1425051" y="2003174"/>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323" name="tx2323"/>
            <p:cNvSpPr/>
            <p:nvPr/>
          </p:nvSpPr>
          <p:spPr>
            <a:xfrm>
              <a:off x="1082974" y="1847905"/>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Singapore</a:t>
              </a:r>
            </a:p>
          </p:txBody>
        </p:sp>
        <p:sp>
          <p:nvSpPr>
            <p:cNvPr id="2324" name="tx2324"/>
            <p:cNvSpPr/>
            <p:nvPr/>
          </p:nvSpPr>
          <p:spPr>
            <a:xfrm>
              <a:off x="609223" y="1692636"/>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Republic</a:t>
              </a:r>
            </a:p>
          </p:txBody>
        </p:sp>
        <p:sp>
          <p:nvSpPr>
            <p:cNvPr id="2325" name="tx2325"/>
            <p:cNvSpPr/>
            <p:nvPr/>
          </p:nvSpPr>
          <p:spPr>
            <a:xfrm>
              <a:off x="1191696" y="1692636"/>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2326" name="tx2326"/>
            <p:cNvSpPr/>
            <p:nvPr/>
          </p:nvSpPr>
          <p:spPr>
            <a:xfrm>
              <a:off x="1347144" y="1692636"/>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Korea</a:t>
              </a:r>
            </a:p>
          </p:txBody>
        </p:sp>
        <p:sp>
          <p:nvSpPr>
            <p:cNvPr id="2327" name="tx2327"/>
            <p:cNvSpPr/>
            <p:nvPr/>
          </p:nvSpPr>
          <p:spPr>
            <a:xfrm>
              <a:off x="1355008" y="153736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328" name="tx2328"/>
            <p:cNvSpPr/>
            <p:nvPr/>
          </p:nvSpPr>
          <p:spPr>
            <a:xfrm>
              <a:off x="1305905" y="1382098"/>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329" name="tx2329"/>
            <p:cNvSpPr/>
            <p:nvPr/>
          </p:nvSpPr>
          <p:spPr>
            <a:xfrm>
              <a:off x="531865" y="1226829"/>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330" name="tx2330"/>
            <p:cNvSpPr/>
            <p:nvPr/>
          </p:nvSpPr>
          <p:spPr>
            <a:xfrm>
              <a:off x="974618" y="1226829"/>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331" name="tx2331"/>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332" name="pic2332"/>
            <p:cNvPicPr/>
            <p:nvPr/>
          </p:nvPicPr>
          <p:blipFill>
            <a:blip r:embed="rId2" cstate="print"/>
            <a:stretch>
              <a:fillRect/>
            </a:stretch>
          </p:blipFill>
          <p:spPr>
            <a:xfrm>
              <a:off x="5174335" y="5941026"/>
              <a:ext cx="2160000" cy="219455"/>
            </a:xfrm>
            <a:prstGeom prst="rect">
              <a:avLst/>
            </a:prstGeom>
          </p:spPr>
        </p:pic>
        <p:sp>
          <p:nvSpPr>
            <p:cNvPr id="2333" name="pl2333"/>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4" name="pl2334"/>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5" name="pl2335"/>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6" name="pl2336"/>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7" name="pl2337"/>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8" name="pl2338"/>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9" name="pl2339"/>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0" name="pl2340"/>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1" name="pl2341"/>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2" name="pl2342"/>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3" name="pl2343"/>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4" name="pl2344"/>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5" name="tx2345"/>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346" name="tx2346"/>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347" name="tx2347"/>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348" name="tx2348"/>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349" name="tx2349"/>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350" name="tx2350"/>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351" name="tx2351"/>
            <p:cNvSpPr/>
            <p:nvPr/>
          </p:nvSpPr>
          <p:spPr>
            <a:xfrm>
              <a:off x="1782667" y="435349"/>
              <a:ext cx="33956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WPR, 2000-2025</a:t>
              </a:r>
            </a:p>
          </p:txBody>
        </p:sp>
        <p:sp>
          <p:nvSpPr>
            <p:cNvPr id="2352" name="tx23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53" name="tx235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3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93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8324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734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635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537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9799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8816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783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684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8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691436"/>
              <a:ext cx="3434315" cy="1065578"/>
            </a:xfrm>
            <a:custGeom>
              <a:avLst/>
              <a:pathLst>
                <a:path w="3434315" h="1065578">
                  <a:moveTo>
                    <a:pt x="0" y="1065578"/>
                  </a:moveTo>
                  <a:lnTo>
                    <a:pt x="137372" y="1024594"/>
                  </a:lnTo>
                  <a:lnTo>
                    <a:pt x="274745" y="983611"/>
                  </a:lnTo>
                  <a:lnTo>
                    <a:pt x="412117" y="860659"/>
                  </a:lnTo>
                  <a:lnTo>
                    <a:pt x="549490" y="737708"/>
                  </a:lnTo>
                  <a:lnTo>
                    <a:pt x="686863" y="614756"/>
                  </a:lnTo>
                  <a:lnTo>
                    <a:pt x="824235" y="491805"/>
                  </a:lnTo>
                  <a:lnTo>
                    <a:pt x="961608" y="450821"/>
                  </a:lnTo>
                  <a:lnTo>
                    <a:pt x="1098981" y="286886"/>
                  </a:lnTo>
                  <a:lnTo>
                    <a:pt x="1236353" y="163935"/>
                  </a:lnTo>
                  <a:lnTo>
                    <a:pt x="1373726" y="245902"/>
                  </a:lnTo>
                  <a:lnTo>
                    <a:pt x="1511098" y="245902"/>
                  </a:lnTo>
                  <a:lnTo>
                    <a:pt x="1648471" y="286886"/>
                  </a:lnTo>
                  <a:lnTo>
                    <a:pt x="1785844" y="327870"/>
                  </a:lnTo>
                  <a:lnTo>
                    <a:pt x="1923216" y="245902"/>
                  </a:lnTo>
                  <a:lnTo>
                    <a:pt x="2060589" y="286886"/>
                  </a:lnTo>
                  <a:lnTo>
                    <a:pt x="2197962" y="163935"/>
                  </a:lnTo>
                  <a:lnTo>
                    <a:pt x="2335334" y="122951"/>
                  </a:lnTo>
                  <a:lnTo>
                    <a:pt x="2472707" y="40983"/>
                  </a:lnTo>
                  <a:lnTo>
                    <a:pt x="2610079" y="0"/>
                  </a:lnTo>
                  <a:lnTo>
                    <a:pt x="2747452" y="122951"/>
                  </a:lnTo>
                  <a:lnTo>
                    <a:pt x="2884825" y="245902"/>
                  </a:lnTo>
                  <a:lnTo>
                    <a:pt x="3022197" y="204918"/>
                  </a:lnTo>
                  <a:lnTo>
                    <a:pt x="3159570" y="81967"/>
                  </a:lnTo>
                  <a:lnTo>
                    <a:pt x="3296943" y="81967"/>
                  </a:lnTo>
                  <a:lnTo>
                    <a:pt x="3434315" y="40983"/>
                  </a:lnTo>
                </a:path>
              </a:pathLst>
            </a:custGeom>
            <a:ln w="27101" cap="flat">
              <a:solidFill>
                <a:srgbClr val="F4A81D">
                  <a:alpha val="69803"/>
                </a:srgbClr>
              </a:solidFill>
              <a:prstDash val="solid"/>
              <a:round/>
            </a:ln>
          </p:spPr>
          <p:txBody>
            <a:bodyPr/>
            <a:lstStyle/>
            <a:p/>
          </p:txBody>
        </p:sp>
        <p:sp>
          <p:nvSpPr>
            <p:cNvPr id="23" name="pl23"/>
            <p:cNvSpPr/>
            <p:nvPr/>
          </p:nvSpPr>
          <p:spPr>
            <a:xfrm>
              <a:off x="1083054" y="1994711"/>
              <a:ext cx="3434315" cy="532789"/>
            </a:xfrm>
            <a:custGeom>
              <a:avLst/>
              <a:pathLst>
                <a:path w="3434315" h="532789">
                  <a:moveTo>
                    <a:pt x="0" y="122951"/>
                  </a:moveTo>
                  <a:lnTo>
                    <a:pt x="137372" y="122951"/>
                  </a:lnTo>
                  <a:lnTo>
                    <a:pt x="274745" y="81967"/>
                  </a:lnTo>
                  <a:lnTo>
                    <a:pt x="412117" y="40983"/>
                  </a:lnTo>
                  <a:lnTo>
                    <a:pt x="549490" y="0"/>
                  </a:lnTo>
                  <a:lnTo>
                    <a:pt x="686863" y="0"/>
                  </a:lnTo>
                  <a:lnTo>
                    <a:pt x="824235" y="0"/>
                  </a:lnTo>
                  <a:lnTo>
                    <a:pt x="961608" y="0"/>
                  </a:lnTo>
                  <a:lnTo>
                    <a:pt x="1098981" y="40983"/>
                  </a:lnTo>
                  <a:lnTo>
                    <a:pt x="1236353" y="0"/>
                  </a:lnTo>
                  <a:lnTo>
                    <a:pt x="1373726" y="0"/>
                  </a:lnTo>
                  <a:lnTo>
                    <a:pt x="1511098" y="0"/>
                  </a:lnTo>
                  <a:lnTo>
                    <a:pt x="1648471" y="40983"/>
                  </a:lnTo>
                  <a:lnTo>
                    <a:pt x="1785844" y="122951"/>
                  </a:lnTo>
                  <a:lnTo>
                    <a:pt x="1923216" y="163935"/>
                  </a:lnTo>
                  <a:lnTo>
                    <a:pt x="2060589" y="122951"/>
                  </a:lnTo>
                  <a:lnTo>
                    <a:pt x="2197962" y="122951"/>
                  </a:lnTo>
                  <a:lnTo>
                    <a:pt x="2335334" y="286886"/>
                  </a:lnTo>
                  <a:lnTo>
                    <a:pt x="2472707" y="245902"/>
                  </a:lnTo>
                  <a:lnTo>
                    <a:pt x="2610079" y="409837"/>
                  </a:lnTo>
                  <a:lnTo>
                    <a:pt x="2747452" y="532789"/>
                  </a:lnTo>
                  <a:lnTo>
                    <a:pt x="2884825" y="532789"/>
                  </a:lnTo>
                  <a:lnTo>
                    <a:pt x="3022197" y="409837"/>
                  </a:lnTo>
                  <a:lnTo>
                    <a:pt x="3159570" y="327870"/>
                  </a:lnTo>
                  <a:lnTo>
                    <a:pt x="3296943" y="327870"/>
                  </a:lnTo>
                  <a:lnTo>
                    <a:pt x="3434315" y="327870"/>
                  </a:lnTo>
                </a:path>
              </a:pathLst>
            </a:custGeom>
            <a:ln w="27101" cap="flat">
              <a:solidFill>
                <a:srgbClr val="F26829">
                  <a:alpha val="69803"/>
                </a:srgbClr>
              </a:solidFill>
              <a:prstDash val="solid"/>
              <a:round/>
            </a:ln>
          </p:spPr>
          <p:txBody>
            <a:bodyPr/>
            <a:lstStyle/>
            <a:p/>
          </p:txBody>
        </p:sp>
        <p:sp>
          <p:nvSpPr>
            <p:cNvPr id="24" name="pl24"/>
            <p:cNvSpPr/>
            <p:nvPr/>
          </p:nvSpPr>
          <p:spPr>
            <a:xfrm>
              <a:off x="1083054" y="2404549"/>
              <a:ext cx="3434315" cy="532789"/>
            </a:xfrm>
            <a:custGeom>
              <a:avLst/>
              <a:pathLst>
                <a:path w="3434315" h="532789">
                  <a:moveTo>
                    <a:pt x="0" y="532789"/>
                  </a:moveTo>
                  <a:lnTo>
                    <a:pt x="137372" y="450821"/>
                  </a:lnTo>
                  <a:lnTo>
                    <a:pt x="274745" y="450821"/>
                  </a:lnTo>
                  <a:lnTo>
                    <a:pt x="412117" y="368854"/>
                  </a:lnTo>
                  <a:lnTo>
                    <a:pt x="549490" y="286886"/>
                  </a:lnTo>
                  <a:lnTo>
                    <a:pt x="686863" y="327870"/>
                  </a:lnTo>
                  <a:lnTo>
                    <a:pt x="824235" y="409837"/>
                  </a:lnTo>
                  <a:lnTo>
                    <a:pt x="961608" y="409837"/>
                  </a:lnTo>
                  <a:lnTo>
                    <a:pt x="1098981" y="409837"/>
                  </a:lnTo>
                  <a:lnTo>
                    <a:pt x="1236353" y="409837"/>
                  </a:lnTo>
                  <a:lnTo>
                    <a:pt x="1373726" y="368854"/>
                  </a:lnTo>
                  <a:lnTo>
                    <a:pt x="1511098" y="245902"/>
                  </a:lnTo>
                  <a:lnTo>
                    <a:pt x="1648471" y="286886"/>
                  </a:lnTo>
                  <a:lnTo>
                    <a:pt x="1785844" y="245902"/>
                  </a:lnTo>
                  <a:lnTo>
                    <a:pt x="1923216" y="204918"/>
                  </a:lnTo>
                  <a:lnTo>
                    <a:pt x="2060589" y="204918"/>
                  </a:lnTo>
                  <a:lnTo>
                    <a:pt x="2197962" y="122951"/>
                  </a:lnTo>
                  <a:lnTo>
                    <a:pt x="2335334" y="81967"/>
                  </a:lnTo>
                  <a:lnTo>
                    <a:pt x="2472707" y="40983"/>
                  </a:lnTo>
                  <a:lnTo>
                    <a:pt x="2610079" y="0"/>
                  </a:lnTo>
                  <a:lnTo>
                    <a:pt x="2747452" y="122951"/>
                  </a:lnTo>
                  <a:lnTo>
                    <a:pt x="2884825" y="122951"/>
                  </a:lnTo>
                  <a:lnTo>
                    <a:pt x="3022197" y="0"/>
                  </a:lnTo>
                  <a:lnTo>
                    <a:pt x="3159570" y="163935"/>
                  </a:lnTo>
                  <a:lnTo>
                    <a:pt x="3296943" y="163935"/>
                  </a:lnTo>
                  <a:lnTo>
                    <a:pt x="3434315" y="122951"/>
                  </a:lnTo>
                </a:path>
              </a:pathLst>
            </a:custGeom>
            <a:ln w="27101" cap="flat">
              <a:solidFill>
                <a:srgbClr val="BD53BD">
                  <a:alpha val="69803"/>
                </a:srgbClr>
              </a:solidFill>
              <a:prstDash val="solid"/>
              <a:round/>
            </a:ln>
          </p:spPr>
          <p:txBody>
            <a:bodyPr/>
            <a:lstStyle/>
            <a:p/>
          </p:txBody>
        </p:sp>
        <p:sp>
          <p:nvSpPr>
            <p:cNvPr id="25" name="pl25"/>
            <p:cNvSpPr/>
            <p:nvPr/>
          </p:nvSpPr>
          <p:spPr>
            <a:xfrm>
              <a:off x="1083054" y="1912743"/>
              <a:ext cx="3434315" cy="204918"/>
            </a:xfrm>
            <a:custGeom>
              <a:avLst/>
              <a:pathLst>
                <a:path w="3434315" h="204918">
                  <a:moveTo>
                    <a:pt x="0" y="122951"/>
                  </a:moveTo>
                  <a:lnTo>
                    <a:pt x="137372" y="81967"/>
                  </a:lnTo>
                  <a:lnTo>
                    <a:pt x="274745" y="122951"/>
                  </a:lnTo>
                  <a:lnTo>
                    <a:pt x="412117" y="163935"/>
                  </a:lnTo>
                  <a:lnTo>
                    <a:pt x="549490" y="81967"/>
                  </a:lnTo>
                  <a:lnTo>
                    <a:pt x="686863" y="40983"/>
                  </a:lnTo>
                  <a:lnTo>
                    <a:pt x="824235" y="40983"/>
                  </a:lnTo>
                  <a:lnTo>
                    <a:pt x="961608" y="0"/>
                  </a:lnTo>
                  <a:lnTo>
                    <a:pt x="1098981" y="0"/>
                  </a:lnTo>
                  <a:lnTo>
                    <a:pt x="1236353" y="40983"/>
                  </a:lnTo>
                  <a:lnTo>
                    <a:pt x="1373726" y="81967"/>
                  </a:lnTo>
                  <a:lnTo>
                    <a:pt x="1511098" y="81967"/>
                  </a:lnTo>
                  <a:lnTo>
                    <a:pt x="1648471" y="40983"/>
                  </a:lnTo>
                  <a:lnTo>
                    <a:pt x="1785844" y="40983"/>
                  </a:lnTo>
                  <a:lnTo>
                    <a:pt x="1923216" y="163935"/>
                  </a:lnTo>
                  <a:lnTo>
                    <a:pt x="2060589" y="122951"/>
                  </a:lnTo>
                  <a:lnTo>
                    <a:pt x="2197962" y="163935"/>
                  </a:lnTo>
                  <a:lnTo>
                    <a:pt x="2335334" y="122951"/>
                  </a:lnTo>
                  <a:lnTo>
                    <a:pt x="2472707" y="122951"/>
                  </a:lnTo>
                  <a:lnTo>
                    <a:pt x="2610079" y="81967"/>
                  </a:lnTo>
                  <a:lnTo>
                    <a:pt x="2747452" y="163935"/>
                  </a:lnTo>
                  <a:lnTo>
                    <a:pt x="2884825" y="163935"/>
                  </a:lnTo>
                  <a:lnTo>
                    <a:pt x="3022197" y="163935"/>
                  </a:lnTo>
                  <a:lnTo>
                    <a:pt x="3159570" y="163935"/>
                  </a:lnTo>
                  <a:lnTo>
                    <a:pt x="3296943" y="204918"/>
                  </a:lnTo>
                  <a:lnTo>
                    <a:pt x="3434315" y="204918"/>
                  </a:lnTo>
                </a:path>
              </a:pathLst>
            </a:custGeom>
            <a:ln w="27101" cap="flat">
              <a:solidFill>
                <a:srgbClr val="6363C0">
                  <a:alpha val="69803"/>
                </a:srgbClr>
              </a:solidFill>
              <a:prstDash val="solid"/>
              <a:round/>
            </a:ln>
          </p:spPr>
          <p:txBody>
            <a:bodyPr/>
            <a:lstStyle/>
            <a:p/>
          </p:txBody>
        </p:sp>
        <p:sp>
          <p:nvSpPr>
            <p:cNvPr id="26" name="pl26"/>
            <p:cNvSpPr/>
            <p:nvPr/>
          </p:nvSpPr>
          <p:spPr>
            <a:xfrm>
              <a:off x="1083054" y="1994711"/>
              <a:ext cx="3434315" cy="1270497"/>
            </a:xfrm>
            <a:custGeom>
              <a:avLst/>
              <a:pathLst>
                <a:path w="3434315" h="1270497">
                  <a:moveTo>
                    <a:pt x="0" y="1270497"/>
                  </a:moveTo>
                  <a:lnTo>
                    <a:pt x="137372" y="1229513"/>
                  </a:lnTo>
                  <a:lnTo>
                    <a:pt x="274745" y="1229513"/>
                  </a:lnTo>
                  <a:lnTo>
                    <a:pt x="412117" y="1147546"/>
                  </a:lnTo>
                  <a:lnTo>
                    <a:pt x="549490" y="1024594"/>
                  </a:lnTo>
                  <a:lnTo>
                    <a:pt x="686863" y="983611"/>
                  </a:lnTo>
                  <a:lnTo>
                    <a:pt x="824235" y="942627"/>
                  </a:lnTo>
                  <a:lnTo>
                    <a:pt x="961608" y="983611"/>
                  </a:lnTo>
                  <a:lnTo>
                    <a:pt x="1098981" y="778692"/>
                  </a:lnTo>
                  <a:lnTo>
                    <a:pt x="1236353" y="655740"/>
                  </a:lnTo>
                  <a:lnTo>
                    <a:pt x="1373726" y="491805"/>
                  </a:lnTo>
                  <a:lnTo>
                    <a:pt x="1511098" y="409837"/>
                  </a:lnTo>
                  <a:lnTo>
                    <a:pt x="1648471" y="409837"/>
                  </a:lnTo>
                  <a:lnTo>
                    <a:pt x="1785844" y="368854"/>
                  </a:lnTo>
                  <a:lnTo>
                    <a:pt x="1923216" y="286886"/>
                  </a:lnTo>
                  <a:lnTo>
                    <a:pt x="2060589" y="204918"/>
                  </a:lnTo>
                  <a:lnTo>
                    <a:pt x="2197962" y="163935"/>
                  </a:lnTo>
                  <a:lnTo>
                    <a:pt x="2335334" y="163935"/>
                  </a:lnTo>
                  <a:lnTo>
                    <a:pt x="2472707" y="122951"/>
                  </a:lnTo>
                  <a:lnTo>
                    <a:pt x="2610079" y="81967"/>
                  </a:lnTo>
                  <a:lnTo>
                    <a:pt x="2747452" y="286886"/>
                  </a:lnTo>
                  <a:lnTo>
                    <a:pt x="2884825" y="368854"/>
                  </a:lnTo>
                  <a:lnTo>
                    <a:pt x="3022197" y="40983"/>
                  </a:lnTo>
                  <a:lnTo>
                    <a:pt x="3159570" y="122951"/>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53727"/>
              <a:ext cx="3434315" cy="532789"/>
            </a:xfrm>
            <a:custGeom>
              <a:avLst/>
              <a:pathLst>
                <a:path w="3434315" h="532789">
                  <a:moveTo>
                    <a:pt x="0" y="491805"/>
                  </a:moveTo>
                  <a:lnTo>
                    <a:pt x="137372" y="450821"/>
                  </a:lnTo>
                  <a:lnTo>
                    <a:pt x="274745" y="532789"/>
                  </a:lnTo>
                  <a:lnTo>
                    <a:pt x="412117" y="450821"/>
                  </a:lnTo>
                  <a:lnTo>
                    <a:pt x="549490" y="409837"/>
                  </a:lnTo>
                  <a:lnTo>
                    <a:pt x="686863" y="409837"/>
                  </a:lnTo>
                  <a:lnTo>
                    <a:pt x="824235" y="245902"/>
                  </a:lnTo>
                  <a:lnTo>
                    <a:pt x="961608" y="245902"/>
                  </a:lnTo>
                  <a:lnTo>
                    <a:pt x="1098981" y="122951"/>
                  </a:lnTo>
                  <a:lnTo>
                    <a:pt x="1236353" y="40983"/>
                  </a:lnTo>
                  <a:lnTo>
                    <a:pt x="1373726" y="40983"/>
                  </a:lnTo>
                  <a:lnTo>
                    <a:pt x="1511098" y="40983"/>
                  </a:lnTo>
                  <a:lnTo>
                    <a:pt x="1648471" y="0"/>
                  </a:lnTo>
                  <a:lnTo>
                    <a:pt x="1785844" y="40983"/>
                  </a:lnTo>
                  <a:lnTo>
                    <a:pt x="1923216" y="0"/>
                  </a:lnTo>
                  <a:lnTo>
                    <a:pt x="2060589" y="40983"/>
                  </a:lnTo>
                  <a:lnTo>
                    <a:pt x="2197962" y="0"/>
                  </a:lnTo>
                  <a:lnTo>
                    <a:pt x="2335334" y="0"/>
                  </a:lnTo>
                  <a:lnTo>
                    <a:pt x="2472707" y="81967"/>
                  </a:lnTo>
                  <a:lnTo>
                    <a:pt x="2610079" y="40983"/>
                  </a:lnTo>
                  <a:lnTo>
                    <a:pt x="2747452" y="122951"/>
                  </a:lnTo>
                  <a:lnTo>
                    <a:pt x="2884825" y="327870"/>
                  </a:lnTo>
                  <a:lnTo>
                    <a:pt x="3022197" y="40983"/>
                  </a:lnTo>
                  <a:lnTo>
                    <a:pt x="3159570" y="245902"/>
                  </a:lnTo>
                  <a:lnTo>
                    <a:pt x="3296943" y="245902"/>
                  </a:lnTo>
                  <a:lnTo>
                    <a:pt x="3434315" y="245902"/>
                  </a:lnTo>
                </a:path>
              </a:pathLst>
            </a:custGeom>
            <a:ln w="27101" cap="flat">
              <a:solidFill>
                <a:srgbClr val="40BF73">
                  <a:alpha val="69803"/>
                </a:srgbClr>
              </a:solidFill>
              <a:prstDash val="solid"/>
              <a:round/>
            </a:ln>
          </p:spPr>
          <p:txBody>
            <a:bodyPr/>
            <a:lstStyle/>
            <a:p/>
          </p:txBody>
        </p:sp>
        <p:sp>
          <p:nvSpPr>
            <p:cNvPr id="28" name="pl28"/>
            <p:cNvSpPr/>
            <p:nvPr/>
          </p:nvSpPr>
          <p:spPr>
            <a:xfrm>
              <a:off x="1083054" y="1953727"/>
              <a:ext cx="3434315" cy="532789"/>
            </a:xfrm>
            <a:custGeom>
              <a:avLst/>
              <a:pathLst>
                <a:path w="3434315" h="532789">
                  <a:moveTo>
                    <a:pt x="0" y="491805"/>
                  </a:moveTo>
                  <a:lnTo>
                    <a:pt x="137372" y="450821"/>
                  </a:lnTo>
                  <a:lnTo>
                    <a:pt x="274745" y="532789"/>
                  </a:lnTo>
                  <a:lnTo>
                    <a:pt x="412117" y="450821"/>
                  </a:lnTo>
                  <a:lnTo>
                    <a:pt x="549490" y="409837"/>
                  </a:lnTo>
                  <a:lnTo>
                    <a:pt x="686863" y="409837"/>
                  </a:lnTo>
                  <a:lnTo>
                    <a:pt x="824235" y="245902"/>
                  </a:lnTo>
                  <a:lnTo>
                    <a:pt x="961608" y="245902"/>
                  </a:lnTo>
                  <a:lnTo>
                    <a:pt x="1098981" y="122951"/>
                  </a:lnTo>
                  <a:lnTo>
                    <a:pt x="1236353" y="40983"/>
                  </a:lnTo>
                  <a:lnTo>
                    <a:pt x="1373726" y="40983"/>
                  </a:lnTo>
                  <a:lnTo>
                    <a:pt x="1511098" y="40983"/>
                  </a:lnTo>
                  <a:lnTo>
                    <a:pt x="1648471" y="0"/>
                  </a:lnTo>
                  <a:lnTo>
                    <a:pt x="1785844" y="40983"/>
                  </a:lnTo>
                  <a:lnTo>
                    <a:pt x="1923216" y="0"/>
                  </a:lnTo>
                  <a:lnTo>
                    <a:pt x="2060589" y="40983"/>
                  </a:lnTo>
                  <a:lnTo>
                    <a:pt x="2197962" y="0"/>
                  </a:lnTo>
                  <a:lnTo>
                    <a:pt x="2335334" y="0"/>
                  </a:lnTo>
                  <a:lnTo>
                    <a:pt x="2472707" y="81967"/>
                  </a:lnTo>
                  <a:lnTo>
                    <a:pt x="2610079" y="40983"/>
                  </a:lnTo>
                  <a:lnTo>
                    <a:pt x="2747452" y="122951"/>
                  </a:lnTo>
                  <a:lnTo>
                    <a:pt x="2884825" y="327870"/>
                  </a:lnTo>
                  <a:lnTo>
                    <a:pt x="3022197" y="40983"/>
                  </a:lnTo>
                  <a:lnTo>
                    <a:pt x="3159570" y="245902"/>
                  </a:lnTo>
                  <a:lnTo>
                    <a:pt x="3296943" y="245902"/>
                  </a:lnTo>
                  <a:lnTo>
                    <a:pt x="3434315" y="245902"/>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53727"/>
              <a:ext cx="3434315" cy="532789"/>
            </a:xfrm>
            <a:custGeom>
              <a:avLst/>
              <a:pathLst>
                <a:path w="3434315" h="532789">
                  <a:moveTo>
                    <a:pt x="0" y="491805"/>
                  </a:moveTo>
                  <a:lnTo>
                    <a:pt x="137372" y="450821"/>
                  </a:lnTo>
                  <a:lnTo>
                    <a:pt x="274745" y="532789"/>
                  </a:lnTo>
                  <a:lnTo>
                    <a:pt x="412117" y="450821"/>
                  </a:lnTo>
                  <a:lnTo>
                    <a:pt x="549490" y="409837"/>
                  </a:lnTo>
                  <a:lnTo>
                    <a:pt x="686863" y="409837"/>
                  </a:lnTo>
                  <a:lnTo>
                    <a:pt x="824235" y="245902"/>
                  </a:lnTo>
                  <a:lnTo>
                    <a:pt x="961608" y="245902"/>
                  </a:lnTo>
                  <a:lnTo>
                    <a:pt x="1098981" y="122951"/>
                  </a:lnTo>
                  <a:lnTo>
                    <a:pt x="1236353" y="40983"/>
                  </a:lnTo>
                  <a:lnTo>
                    <a:pt x="1373726" y="40983"/>
                  </a:lnTo>
                  <a:lnTo>
                    <a:pt x="1511098" y="40983"/>
                  </a:lnTo>
                  <a:lnTo>
                    <a:pt x="1648471" y="0"/>
                  </a:lnTo>
                  <a:lnTo>
                    <a:pt x="1785844" y="40983"/>
                  </a:lnTo>
                  <a:lnTo>
                    <a:pt x="1923216" y="0"/>
                  </a:lnTo>
                  <a:lnTo>
                    <a:pt x="2060589" y="40983"/>
                  </a:lnTo>
                  <a:lnTo>
                    <a:pt x="2197962" y="0"/>
                  </a:lnTo>
                  <a:lnTo>
                    <a:pt x="2335334" y="0"/>
                  </a:lnTo>
                  <a:lnTo>
                    <a:pt x="2472707" y="81967"/>
                  </a:lnTo>
                  <a:lnTo>
                    <a:pt x="2610079" y="40983"/>
                  </a:lnTo>
                  <a:lnTo>
                    <a:pt x="2747452" y="122951"/>
                  </a:lnTo>
                  <a:lnTo>
                    <a:pt x="2884825" y="327870"/>
                  </a:lnTo>
                  <a:lnTo>
                    <a:pt x="3022197" y="40983"/>
                  </a:lnTo>
                  <a:lnTo>
                    <a:pt x="3159570" y="245902"/>
                  </a:lnTo>
                  <a:lnTo>
                    <a:pt x="3296943" y="245902"/>
                  </a:lnTo>
                  <a:lnTo>
                    <a:pt x="3434315" y="245902"/>
                  </a:lnTo>
                </a:path>
              </a:pathLst>
            </a:custGeom>
            <a:ln w="40651" cap="flat">
              <a:solidFill>
                <a:srgbClr val="40BF73">
                  <a:alpha val="100000"/>
                </a:srgbClr>
              </a:solidFill>
              <a:prstDash val="solid"/>
              <a:round/>
            </a:ln>
          </p:spPr>
          <p:txBody>
            <a:bodyPr/>
            <a:lstStyle/>
            <a:p/>
          </p:txBody>
        </p:sp>
        <p:sp>
          <p:nvSpPr>
            <p:cNvPr id="30" name="tx30"/>
            <p:cNvSpPr/>
            <p:nvPr/>
          </p:nvSpPr>
          <p:spPr>
            <a:xfrm>
              <a:off x="1022795" y="2274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 name="tx31"/>
            <p:cNvSpPr/>
            <p:nvPr/>
          </p:nvSpPr>
          <p:spPr>
            <a:xfrm>
              <a:off x="1709658" y="2192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2396521" y="1823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tx33"/>
            <p:cNvSpPr/>
            <p:nvPr/>
          </p:nvSpPr>
          <p:spPr>
            <a:xfrm>
              <a:off x="3083384" y="1823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3632875" y="1823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tx35"/>
            <p:cNvSpPr/>
            <p:nvPr/>
          </p:nvSpPr>
          <p:spPr>
            <a:xfrm>
              <a:off x="4457110" y="2028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 name="tx36"/>
            <p:cNvSpPr/>
            <p:nvPr/>
          </p:nvSpPr>
          <p:spPr>
            <a:xfrm>
              <a:off x="707342" y="37525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4266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328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229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131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3" name="pl53"/>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4" name="pl54"/>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643770" y="1437626"/>
              <a:ext cx="23128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WPR, 2000-2025</a:t>
              </a:r>
            </a:p>
          </p:txBody>
        </p:sp>
        <p:sp>
          <p:nvSpPr>
            <p:cNvPr id="63" name="pl63"/>
            <p:cNvSpPr/>
            <p:nvPr/>
          </p:nvSpPr>
          <p:spPr>
            <a:xfrm>
              <a:off x="5227074" y="35510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0361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211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00627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8085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2935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7786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2637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263733"/>
              <a:ext cx="3434315" cy="1338804"/>
            </a:xfrm>
            <a:custGeom>
              <a:avLst/>
              <a:pathLst>
                <a:path w="3434315" h="1338804">
                  <a:moveTo>
                    <a:pt x="0" y="1338804"/>
                  </a:moveTo>
                  <a:lnTo>
                    <a:pt x="137372" y="1287311"/>
                  </a:lnTo>
                  <a:lnTo>
                    <a:pt x="274745" y="1235819"/>
                  </a:lnTo>
                  <a:lnTo>
                    <a:pt x="412117" y="1081341"/>
                  </a:lnTo>
                  <a:lnTo>
                    <a:pt x="549490" y="926864"/>
                  </a:lnTo>
                  <a:lnTo>
                    <a:pt x="686863" y="772386"/>
                  </a:lnTo>
                  <a:lnTo>
                    <a:pt x="824235" y="617909"/>
                  </a:lnTo>
                  <a:lnTo>
                    <a:pt x="961608" y="566417"/>
                  </a:lnTo>
                  <a:lnTo>
                    <a:pt x="1098981" y="360447"/>
                  </a:lnTo>
                  <a:lnTo>
                    <a:pt x="1236353" y="205969"/>
                  </a:lnTo>
                  <a:lnTo>
                    <a:pt x="1373726" y="308954"/>
                  </a:lnTo>
                  <a:lnTo>
                    <a:pt x="1511098" y="308954"/>
                  </a:lnTo>
                  <a:lnTo>
                    <a:pt x="1648471" y="360447"/>
                  </a:lnTo>
                  <a:lnTo>
                    <a:pt x="1785844" y="411939"/>
                  </a:lnTo>
                  <a:lnTo>
                    <a:pt x="1923216" y="308954"/>
                  </a:lnTo>
                  <a:lnTo>
                    <a:pt x="2060589" y="360447"/>
                  </a:lnTo>
                  <a:lnTo>
                    <a:pt x="2197962" y="205969"/>
                  </a:lnTo>
                  <a:lnTo>
                    <a:pt x="2335334" y="154477"/>
                  </a:lnTo>
                  <a:lnTo>
                    <a:pt x="2472707" y="51492"/>
                  </a:lnTo>
                  <a:lnTo>
                    <a:pt x="2610079" y="0"/>
                  </a:lnTo>
                  <a:lnTo>
                    <a:pt x="2747452" y="154477"/>
                  </a:lnTo>
                  <a:lnTo>
                    <a:pt x="2884825" y="308954"/>
                  </a:lnTo>
                  <a:lnTo>
                    <a:pt x="3022197" y="257462"/>
                  </a:lnTo>
                  <a:lnTo>
                    <a:pt x="3159570" y="102984"/>
                  </a:lnTo>
                  <a:lnTo>
                    <a:pt x="3296943" y="102984"/>
                  </a:lnTo>
                  <a:lnTo>
                    <a:pt x="3434315" y="51492"/>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669402"/>
            </a:xfrm>
            <a:custGeom>
              <a:avLst/>
              <a:pathLst>
                <a:path w="3434315" h="669402">
                  <a:moveTo>
                    <a:pt x="0" y="154477"/>
                  </a:moveTo>
                  <a:lnTo>
                    <a:pt x="137372" y="154477"/>
                  </a:lnTo>
                  <a:lnTo>
                    <a:pt x="274745" y="102984"/>
                  </a:lnTo>
                  <a:lnTo>
                    <a:pt x="412117" y="51492"/>
                  </a:lnTo>
                  <a:lnTo>
                    <a:pt x="549490" y="0"/>
                  </a:lnTo>
                  <a:lnTo>
                    <a:pt x="686863" y="0"/>
                  </a:lnTo>
                  <a:lnTo>
                    <a:pt x="824235" y="0"/>
                  </a:lnTo>
                  <a:lnTo>
                    <a:pt x="961608" y="0"/>
                  </a:lnTo>
                  <a:lnTo>
                    <a:pt x="1098981" y="51492"/>
                  </a:lnTo>
                  <a:lnTo>
                    <a:pt x="1236353" y="0"/>
                  </a:lnTo>
                  <a:lnTo>
                    <a:pt x="1373726" y="0"/>
                  </a:lnTo>
                  <a:lnTo>
                    <a:pt x="1511098" y="0"/>
                  </a:lnTo>
                  <a:lnTo>
                    <a:pt x="1648471" y="51492"/>
                  </a:lnTo>
                  <a:lnTo>
                    <a:pt x="1785844" y="154477"/>
                  </a:lnTo>
                  <a:lnTo>
                    <a:pt x="1923216" y="205969"/>
                  </a:lnTo>
                  <a:lnTo>
                    <a:pt x="2060589" y="154477"/>
                  </a:lnTo>
                  <a:lnTo>
                    <a:pt x="2197962" y="154477"/>
                  </a:lnTo>
                  <a:lnTo>
                    <a:pt x="2335334" y="360447"/>
                  </a:lnTo>
                  <a:lnTo>
                    <a:pt x="2472707" y="308954"/>
                  </a:lnTo>
                  <a:lnTo>
                    <a:pt x="2610079" y="514924"/>
                  </a:lnTo>
                  <a:lnTo>
                    <a:pt x="2747452" y="669402"/>
                  </a:lnTo>
                  <a:lnTo>
                    <a:pt x="2884825" y="669402"/>
                  </a:lnTo>
                  <a:lnTo>
                    <a:pt x="3022197" y="514924"/>
                  </a:lnTo>
                  <a:lnTo>
                    <a:pt x="3159570" y="411939"/>
                  </a:lnTo>
                  <a:lnTo>
                    <a:pt x="3296943" y="411939"/>
                  </a:lnTo>
                  <a:lnTo>
                    <a:pt x="3434315" y="411939"/>
                  </a:lnTo>
                </a:path>
              </a:pathLst>
            </a:custGeom>
            <a:ln w="27101" cap="flat">
              <a:solidFill>
                <a:srgbClr val="F26829">
                  <a:alpha val="69803"/>
                </a:srgbClr>
              </a:solidFill>
              <a:prstDash val="solid"/>
              <a:round/>
            </a:ln>
          </p:spPr>
          <p:txBody>
            <a:bodyPr/>
            <a:lstStyle/>
            <a:p/>
          </p:txBody>
        </p:sp>
        <p:sp>
          <p:nvSpPr>
            <p:cNvPr id="80" name="pl80"/>
            <p:cNvSpPr/>
            <p:nvPr/>
          </p:nvSpPr>
          <p:spPr>
            <a:xfrm>
              <a:off x="5398790" y="2263733"/>
              <a:ext cx="3434315" cy="669402"/>
            </a:xfrm>
            <a:custGeom>
              <a:avLst/>
              <a:pathLst>
                <a:path w="3434315" h="669402">
                  <a:moveTo>
                    <a:pt x="0" y="669402"/>
                  </a:moveTo>
                  <a:lnTo>
                    <a:pt x="137372" y="566417"/>
                  </a:lnTo>
                  <a:lnTo>
                    <a:pt x="274745" y="566417"/>
                  </a:lnTo>
                  <a:lnTo>
                    <a:pt x="412117" y="463432"/>
                  </a:lnTo>
                  <a:lnTo>
                    <a:pt x="549490" y="360447"/>
                  </a:lnTo>
                  <a:lnTo>
                    <a:pt x="686863" y="411939"/>
                  </a:lnTo>
                  <a:lnTo>
                    <a:pt x="824235" y="514924"/>
                  </a:lnTo>
                  <a:lnTo>
                    <a:pt x="961608" y="514924"/>
                  </a:lnTo>
                  <a:lnTo>
                    <a:pt x="1098981" y="514924"/>
                  </a:lnTo>
                  <a:lnTo>
                    <a:pt x="1236353" y="514924"/>
                  </a:lnTo>
                  <a:lnTo>
                    <a:pt x="1373726" y="463432"/>
                  </a:lnTo>
                  <a:lnTo>
                    <a:pt x="1511098" y="308954"/>
                  </a:lnTo>
                  <a:lnTo>
                    <a:pt x="1648471" y="360447"/>
                  </a:lnTo>
                  <a:lnTo>
                    <a:pt x="1785844" y="308954"/>
                  </a:lnTo>
                  <a:lnTo>
                    <a:pt x="1923216" y="257462"/>
                  </a:lnTo>
                  <a:lnTo>
                    <a:pt x="2060589" y="257462"/>
                  </a:lnTo>
                  <a:lnTo>
                    <a:pt x="2197962" y="154477"/>
                  </a:lnTo>
                  <a:lnTo>
                    <a:pt x="2335334" y="102984"/>
                  </a:lnTo>
                  <a:lnTo>
                    <a:pt x="2472707" y="51492"/>
                  </a:lnTo>
                  <a:lnTo>
                    <a:pt x="2610079" y="0"/>
                  </a:lnTo>
                  <a:lnTo>
                    <a:pt x="2747452" y="154477"/>
                  </a:lnTo>
                  <a:lnTo>
                    <a:pt x="2884825" y="154477"/>
                  </a:lnTo>
                  <a:lnTo>
                    <a:pt x="3022197" y="0"/>
                  </a:lnTo>
                  <a:lnTo>
                    <a:pt x="3159570" y="205969"/>
                  </a:lnTo>
                  <a:lnTo>
                    <a:pt x="3296943" y="205969"/>
                  </a:lnTo>
                  <a:lnTo>
                    <a:pt x="3434315" y="154477"/>
                  </a:lnTo>
                </a:path>
              </a:pathLst>
            </a:custGeom>
            <a:ln w="27101" cap="flat">
              <a:solidFill>
                <a:srgbClr val="BD53BD">
                  <a:alpha val="69803"/>
                </a:srgbClr>
              </a:solidFill>
              <a:prstDash val="solid"/>
              <a:round/>
            </a:ln>
          </p:spPr>
          <p:txBody>
            <a:bodyPr/>
            <a:lstStyle/>
            <a:p/>
          </p:txBody>
        </p:sp>
        <p:sp>
          <p:nvSpPr>
            <p:cNvPr id="81" name="pl81"/>
            <p:cNvSpPr/>
            <p:nvPr/>
          </p:nvSpPr>
          <p:spPr>
            <a:xfrm>
              <a:off x="5398790" y="2160748"/>
              <a:ext cx="3434315" cy="257462"/>
            </a:xfrm>
            <a:custGeom>
              <a:avLst/>
              <a:pathLst>
                <a:path w="3434315" h="257462">
                  <a:moveTo>
                    <a:pt x="0" y="154477"/>
                  </a:moveTo>
                  <a:lnTo>
                    <a:pt x="137372" y="102984"/>
                  </a:lnTo>
                  <a:lnTo>
                    <a:pt x="274745" y="154477"/>
                  </a:lnTo>
                  <a:lnTo>
                    <a:pt x="412117" y="205969"/>
                  </a:lnTo>
                  <a:lnTo>
                    <a:pt x="549490" y="102984"/>
                  </a:lnTo>
                  <a:lnTo>
                    <a:pt x="686863" y="51492"/>
                  </a:lnTo>
                  <a:lnTo>
                    <a:pt x="824235" y="51492"/>
                  </a:lnTo>
                  <a:lnTo>
                    <a:pt x="961608" y="0"/>
                  </a:lnTo>
                  <a:lnTo>
                    <a:pt x="1098981" y="0"/>
                  </a:lnTo>
                  <a:lnTo>
                    <a:pt x="1236353" y="51492"/>
                  </a:lnTo>
                  <a:lnTo>
                    <a:pt x="1373726" y="102984"/>
                  </a:lnTo>
                  <a:lnTo>
                    <a:pt x="1511098" y="102984"/>
                  </a:lnTo>
                  <a:lnTo>
                    <a:pt x="1648471" y="51492"/>
                  </a:lnTo>
                  <a:lnTo>
                    <a:pt x="1785844" y="51492"/>
                  </a:lnTo>
                  <a:lnTo>
                    <a:pt x="1923216" y="205969"/>
                  </a:lnTo>
                  <a:lnTo>
                    <a:pt x="2060589" y="154477"/>
                  </a:lnTo>
                  <a:lnTo>
                    <a:pt x="2197962" y="205969"/>
                  </a:lnTo>
                  <a:lnTo>
                    <a:pt x="2335334" y="154477"/>
                  </a:lnTo>
                  <a:lnTo>
                    <a:pt x="2472707" y="154477"/>
                  </a:lnTo>
                  <a:lnTo>
                    <a:pt x="2610079" y="102984"/>
                  </a:lnTo>
                  <a:lnTo>
                    <a:pt x="2747452" y="205969"/>
                  </a:lnTo>
                  <a:lnTo>
                    <a:pt x="2884825" y="205969"/>
                  </a:lnTo>
                  <a:lnTo>
                    <a:pt x="3022197" y="205969"/>
                  </a:lnTo>
                  <a:lnTo>
                    <a:pt x="3159570" y="205969"/>
                  </a:lnTo>
                  <a:lnTo>
                    <a:pt x="3296943" y="257462"/>
                  </a:lnTo>
                  <a:lnTo>
                    <a:pt x="3434315" y="257462"/>
                  </a:lnTo>
                </a:path>
              </a:pathLst>
            </a:custGeom>
            <a:ln w="27101" cap="flat">
              <a:solidFill>
                <a:srgbClr val="6363C0">
                  <a:alpha val="69803"/>
                </a:srgbClr>
              </a:solidFill>
              <a:prstDash val="solid"/>
              <a:round/>
            </a:ln>
          </p:spPr>
          <p:txBody>
            <a:bodyPr/>
            <a:lstStyle/>
            <a:p/>
          </p:txBody>
        </p:sp>
        <p:sp>
          <p:nvSpPr>
            <p:cNvPr id="82" name="pl82"/>
            <p:cNvSpPr/>
            <p:nvPr/>
          </p:nvSpPr>
          <p:spPr>
            <a:xfrm>
              <a:off x="5398790" y="2160748"/>
              <a:ext cx="3434315" cy="1596266"/>
            </a:xfrm>
            <a:custGeom>
              <a:avLst/>
              <a:pathLst>
                <a:path w="3434315" h="1596266">
                  <a:moveTo>
                    <a:pt x="0" y="1596266"/>
                  </a:moveTo>
                  <a:lnTo>
                    <a:pt x="137372" y="1544773"/>
                  </a:lnTo>
                  <a:lnTo>
                    <a:pt x="274745" y="1544773"/>
                  </a:lnTo>
                  <a:lnTo>
                    <a:pt x="412117" y="1441789"/>
                  </a:lnTo>
                  <a:lnTo>
                    <a:pt x="549490" y="1287311"/>
                  </a:lnTo>
                  <a:lnTo>
                    <a:pt x="686863" y="1235819"/>
                  </a:lnTo>
                  <a:lnTo>
                    <a:pt x="824235" y="1184326"/>
                  </a:lnTo>
                  <a:lnTo>
                    <a:pt x="961608" y="1235819"/>
                  </a:lnTo>
                  <a:lnTo>
                    <a:pt x="1098981" y="978356"/>
                  </a:lnTo>
                  <a:lnTo>
                    <a:pt x="1236353" y="823879"/>
                  </a:lnTo>
                  <a:lnTo>
                    <a:pt x="1373726" y="617909"/>
                  </a:lnTo>
                  <a:lnTo>
                    <a:pt x="1511098" y="514924"/>
                  </a:lnTo>
                  <a:lnTo>
                    <a:pt x="1648471" y="514924"/>
                  </a:lnTo>
                  <a:lnTo>
                    <a:pt x="1785844" y="463432"/>
                  </a:lnTo>
                  <a:lnTo>
                    <a:pt x="1923216" y="360447"/>
                  </a:lnTo>
                  <a:lnTo>
                    <a:pt x="2060589" y="257462"/>
                  </a:lnTo>
                  <a:lnTo>
                    <a:pt x="2197962" y="205969"/>
                  </a:lnTo>
                  <a:lnTo>
                    <a:pt x="2335334" y="205969"/>
                  </a:lnTo>
                  <a:lnTo>
                    <a:pt x="2472707" y="154477"/>
                  </a:lnTo>
                  <a:lnTo>
                    <a:pt x="2610079" y="102984"/>
                  </a:lnTo>
                  <a:lnTo>
                    <a:pt x="2747452" y="360447"/>
                  </a:lnTo>
                  <a:lnTo>
                    <a:pt x="2884825" y="463432"/>
                  </a:lnTo>
                  <a:lnTo>
                    <a:pt x="3022197" y="51492"/>
                  </a:lnTo>
                  <a:lnTo>
                    <a:pt x="3159570" y="154477"/>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212240"/>
              <a:ext cx="3434315" cy="669402"/>
            </a:xfrm>
            <a:custGeom>
              <a:avLst/>
              <a:pathLst>
                <a:path w="3434315" h="669402">
                  <a:moveTo>
                    <a:pt x="0" y="617909"/>
                  </a:moveTo>
                  <a:lnTo>
                    <a:pt x="137372" y="566417"/>
                  </a:lnTo>
                  <a:lnTo>
                    <a:pt x="274745" y="669402"/>
                  </a:lnTo>
                  <a:lnTo>
                    <a:pt x="412117" y="566417"/>
                  </a:lnTo>
                  <a:lnTo>
                    <a:pt x="549490" y="514924"/>
                  </a:lnTo>
                  <a:lnTo>
                    <a:pt x="686863" y="514924"/>
                  </a:lnTo>
                  <a:lnTo>
                    <a:pt x="824235" y="308954"/>
                  </a:lnTo>
                  <a:lnTo>
                    <a:pt x="961608" y="308954"/>
                  </a:lnTo>
                  <a:lnTo>
                    <a:pt x="1098981" y="154477"/>
                  </a:lnTo>
                  <a:lnTo>
                    <a:pt x="1236353" y="51492"/>
                  </a:lnTo>
                  <a:lnTo>
                    <a:pt x="1373726" y="51492"/>
                  </a:lnTo>
                  <a:lnTo>
                    <a:pt x="1511098" y="51492"/>
                  </a:lnTo>
                  <a:lnTo>
                    <a:pt x="1648471" y="0"/>
                  </a:lnTo>
                  <a:lnTo>
                    <a:pt x="1785844" y="51492"/>
                  </a:lnTo>
                  <a:lnTo>
                    <a:pt x="1923216" y="0"/>
                  </a:lnTo>
                  <a:lnTo>
                    <a:pt x="2060589" y="51492"/>
                  </a:lnTo>
                  <a:lnTo>
                    <a:pt x="2197962" y="0"/>
                  </a:lnTo>
                  <a:lnTo>
                    <a:pt x="2335334" y="0"/>
                  </a:lnTo>
                  <a:lnTo>
                    <a:pt x="2472707" y="102984"/>
                  </a:lnTo>
                  <a:lnTo>
                    <a:pt x="2610079" y="51492"/>
                  </a:lnTo>
                  <a:lnTo>
                    <a:pt x="2747452" y="154477"/>
                  </a:lnTo>
                  <a:lnTo>
                    <a:pt x="2884825" y="411939"/>
                  </a:lnTo>
                  <a:lnTo>
                    <a:pt x="3022197" y="51492"/>
                  </a:lnTo>
                  <a:lnTo>
                    <a:pt x="3159570" y="308954"/>
                  </a:lnTo>
                  <a:lnTo>
                    <a:pt x="3296943" y="308954"/>
                  </a:lnTo>
                  <a:lnTo>
                    <a:pt x="3434315" y="308954"/>
                  </a:lnTo>
                </a:path>
              </a:pathLst>
            </a:custGeom>
            <a:ln w="27101" cap="flat">
              <a:solidFill>
                <a:srgbClr val="40BF73">
                  <a:alpha val="69803"/>
                </a:srgbClr>
              </a:solidFill>
              <a:prstDash val="solid"/>
              <a:round/>
            </a:ln>
          </p:spPr>
          <p:txBody>
            <a:bodyPr/>
            <a:lstStyle/>
            <a:p/>
          </p:txBody>
        </p:sp>
        <p:sp>
          <p:nvSpPr>
            <p:cNvPr id="84" name="pl84"/>
            <p:cNvSpPr/>
            <p:nvPr/>
          </p:nvSpPr>
          <p:spPr>
            <a:xfrm>
              <a:off x="5398790" y="226373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12240"/>
              <a:ext cx="3434315" cy="669402"/>
            </a:xfrm>
            <a:custGeom>
              <a:avLst/>
              <a:pathLst>
                <a:path w="3434315" h="669402">
                  <a:moveTo>
                    <a:pt x="0" y="617909"/>
                  </a:moveTo>
                  <a:lnTo>
                    <a:pt x="137372" y="566417"/>
                  </a:lnTo>
                  <a:lnTo>
                    <a:pt x="274745" y="669402"/>
                  </a:lnTo>
                  <a:lnTo>
                    <a:pt x="412117" y="566417"/>
                  </a:lnTo>
                  <a:lnTo>
                    <a:pt x="549490" y="514924"/>
                  </a:lnTo>
                  <a:lnTo>
                    <a:pt x="686863" y="514924"/>
                  </a:lnTo>
                  <a:lnTo>
                    <a:pt x="824235" y="308954"/>
                  </a:lnTo>
                  <a:lnTo>
                    <a:pt x="961608" y="308954"/>
                  </a:lnTo>
                  <a:lnTo>
                    <a:pt x="1098981" y="154477"/>
                  </a:lnTo>
                  <a:lnTo>
                    <a:pt x="1236353" y="51492"/>
                  </a:lnTo>
                  <a:lnTo>
                    <a:pt x="1373726" y="51492"/>
                  </a:lnTo>
                  <a:lnTo>
                    <a:pt x="1511098" y="51492"/>
                  </a:lnTo>
                  <a:lnTo>
                    <a:pt x="1648471" y="0"/>
                  </a:lnTo>
                  <a:lnTo>
                    <a:pt x="1785844" y="51492"/>
                  </a:lnTo>
                  <a:lnTo>
                    <a:pt x="1923216" y="0"/>
                  </a:lnTo>
                  <a:lnTo>
                    <a:pt x="2060589" y="51492"/>
                  </a:lnTo>
                  <a:lnTo>
                    <a:pt x="2197962" y="0"/>
                  </a:lnTo>
                  <a:lnTo>
                    <a:pt x="2335334" y="0"/>
                  </a:lnTo>
                  <a:lnTo>
                    <a:pt x="2472707" y="102984"/>
                  </a:lnTo>
                  <a:lnTo>
                    <a:pt x="2610079" y="51492"/>
                  </a:lnTo>
                  <a:lnTo>
                    <a:pt x="2747452" y="154477"/>
                  </a:lnTo>
                  <a:lnTo>
                    <a:pt x="2884825" y="411939"/>
                  </a:lnTo>
                  <a:lnTo>
                    <a:pt x="3022197" y="51492"/>
                  </a:lnTo>
                  <a:lnTo>
                    <a:pt x="3159570" y="308954"/>
                  </a:lnTo>
                  <a:lnTo>
                    <a:pt x="3296943" y="308954"/>
                  </a:lnTo>
                  <a:lnTo>
                    <a:pt x="3434315" y="308954"/>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12240"/>
              <a:ext cx="3434315" cy="669402"/>
            </a:xfrm>
            <a:custGeom>
              <a:avLst/>
              <a:pathLst>
                <a:path w="3434315" h="669402">
                  <a:moveTo>
                    <a:pt x="0" y="617909"/>
                  </a:moveTo>
                  <a:lnTo>
                    <a:pt x="137372" y="566417"/>
                  </a:lnTo>
                  <a:lnTo>
                    <a:pt x="274745" y="669402"/>
                  </a:lnTo>
                  <a:lnTo>
                    <a:pt x="412117" y="566417"/>
                  </a:lnTo>
                  <a:lnTo>
                    <a:pt x="549490" y="514924"/>
                  </a:lnTo>
                  <a:lnTo>
                    <a:pt x="686863" y="514924"/>
                  </a:lnTo>
                  <a:lnTo>
                    <a:pt x="824235" y="308954"/>
                  </a:lnTo>
                  <a:lnTo>
                    <a:pt x="961608" y="308954"/>
                  </a:lnTo>
                  <a:lnTo>
                    <a:pt x="1098981" y="154477"/>
                  </a:lnTo>
                  <a:lnTo>
                    <a:pt x="1236353" y="51492"/>
                  </a:lnTo>
                  <a:lnTo>
                    <a:pt x="1373726" y="51492"/>
                  </a:lnTo>
                  <a:lnTo>
                    <a:pt x="1511098" y="51492"/>
                  </a:lnTo>
                  <a:lnTo>
                    <a:pt x="1648471" y="0"/>
                  </a:lnTo>
                  <a:lnTo>
                    <a:pt x="1785844" y="51492"/>
                  </a:lnTo>
                  <a:lnTo>
                    <a:pt x="1923216" y="0"/>
                  </a:lnTo>
                  <a:lnTo>
                    <a:pt x="2060589" y="51492"/>
                  </a:lnTo>
                  <a:lnTo>
                    <a:pt x="2197962" y="0"/>
                  </a:lnTo>
                  <a:lnTo>
                    <a:pt x="2335334" y="0"/>
                  </a:lnTo>
                  <a:lnTo>
                    <a:pt x="2472707" y="102984"/>
                  </a:lnTo>
                  <a:lnTo>
                    <a:pt x="2610079" y="51492"/>
                  </a:lnTo>
                  <a:lnTo>
                    <a:pt x="2747452" y="154477"/>
                  </a:lnTo>
                  <a:lnTo>
                    <a:pt x="2884825" y="411939"/>
                  </a:lnTo>
                  <a:lnTo>
                    <a:pt x="3022197" y="51492"/>
                  </a:lnTo>
                  <a:lnTo>
                    <a:pt x="3159570" y="308954"/>
                  </a:lnTo>
                  <a:lnTo>
                    <a:pt x="3296943" y="308954"/>
                  </a:lnTo>
                  <a:lnTo>
                    <a:pt x="3434315" y="308954"/>
                  </a:lnTo>
                </a:path>
              </a:pathLst>
            </a:custGeom>
            <a:ln w="40651" cap="flat">
              <a:solidFill>
                <a:srgbClr val="40BF73">
                  <a:alpha val="100000"/>
                </a:srgbClr>
              </a:solidFill>
              <a:prstDash val="solid"/>
              <a:round/>
            </a:ln>
          </p:spPr>
          <p:txBody>
            <a:bodyPr/>
            <a:lstStyle/>
            <a:p/>
          </p:txBody>
        </p:sp>
        <p:sp>
          <p:nvSpPr>
            <p:cNvPr id="87" name="tx87"/>
            <p:cNvSpPr/>
            <p:nvPr/>
          </p:nvSpPr>
          <p:spPr>
            <a:xfrm>
              <a:off x="5324495" y="265159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8" name="tx88"/>
            <p:cNvSpPr/>
            <p:nvPr/>
          </p:nvSpPr>
          <p:spPr>
            <a:xfrm>
              <a:off x="6037464" y="25486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tx89"/>
            <p:cNvSpPr/>
            <p:nvPr/>
          </p:nvSpPr>
          <p:spPr>
            <a:xfrm>
              <a:off x="6742387" y="2085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7429250" y="2085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7978740" y="2085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342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3" name="tx93"/>
            <p:cNvSpPr/>
            <p:nvPr/>
          </p:nvSpPr>
          <p:spPr>
            <a:xfrm>
              <a:off x="4980741" y="376301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2480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7331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21824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a:off x="5023078" y="170331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8" name="tx9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9" name="tx9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0" name="tx10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1" name="tx10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2" name="tx10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3" name="tx10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5" name="pl10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9" name="pl109"/>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0" name="pl110"/>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1" name="pl111"/>
            <p:cNvSpPr/>
            <p:nvPr/>
          </p:nvSpPr>
          <p:spPr>
            <a:xfrm>
              <a:off x="7461321"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2" name="tx11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3" name="tx11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4" name="tx11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5" name="tx11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6" name="tx11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7" name="tx11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8" name="tx11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9" name="pl119"/>
            <p:cNvSpPr/>
            <p:nvPr/>
          </p:nvSpPr>
          <p:spPr>
            <a:xfrm>
              <a:off x="215514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0697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5881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1065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106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8289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53473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8656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79224" y="5796365"/>
              <a:ext cx="5605875" cy="100410"/>
            </a:xfrm>
            <a:prstGeom prst="rect">
              <a:avLst/>
            </a:prstGeom>
            <a:solidFill>
              <a:srgbClr val="40BF73">
                <a:alpha val="80000"/>
              </a:srgbClr>
            </a:solidFill>
          </p:spPr>
          <p:txBody>
            <a:bodyPr/>
            <a:lstStyle/>
            <a:p/>
          </p:txBody>
        </p:sp>
        <p:sp>
          <p:nvSpPr>
            <p:cNvPr id="132" name="rc132"/>
            <p:cNvSpPr/>
            <p:nvPr/>
          </p:nvSpPr>
          <p:spPr>
            <a:xfrm>
              <a:off x="1279224" y="5670852"/>
              <a:ext cx="7357712" cy="100410"/>
            </a:xfrm>
            <a:prstGeom prst="rect">
              <a:avLst/>
            </a:prstGeom>
            <a:solidFill>
              <a:srgbClr val="40BF73">
                <a:alpha val="80000"/>
              </a:srgbClr>
            </a:solidFill>
          </p:spPr>
          <p:txBody>
            <a:bodyPr/>
            <a:lstStyle/>
            <a:p/>
          </p:txBody>
        </p:sp>
        <p:sp>
          <p:nvSpPr>
            <p:cNvPr id="133" name="rc133"/>
            <p:cNvSpPr/>
            <p:nvPr/>
          </p:nvSpPr>
          <p:spPr>
            <a:xfrm>
              <a:off x="1279224" y="5545339"/>
              <a:ext cx="7007344" cy="100410"/>
            </a:xfrm>
            <a:prstGeom prst="rect">
              <a:avLst/>
            </a:prstGeom>
            <a:solidFill>
              <a:srgbClr val="40BF73">
                <a:alpha val="80000"/>
              </a:srgbClr>
            </a:solidFill>
          </p:spPr>
          <p:txBody>
            <a:bodyPr/>
            <a:lstStyle/>
            <a:p/>
          </p:txBody>
        </p:sp>
        <p:sp>
          <p:nvSpPr>
            <p:cNvPr id="134" name="tx134"/>
            <p:cNvSpPr/>
            <p:nvPr/>
          </p:nvSpPr>
          <p:spPr>
            <a:xfrm>
              <a:off x="6960400"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5" name="tx13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6" name="tx136"/>
            <p:cNvSpPr/>
            <p:nvPr/>
          </p:nvSpPr>
          <p:spPr>
            <a:xfrm>
              <a:off x="8316698" y="5556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7" name="tx13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8" name="tx13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9" name="tx13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0" name="tx140"/>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1" name="tx141"/>
            <p:cNvSpPr/>
            <p:nvPr/>
          </p:nvSpPr>
          <p:spPr>
            <a:xfrm>
              <a:off x="285439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2" name="tx142"/>
            <p:cNvSpPr/>
            <p:nvPr/>
          </p:nvSpPr>
          <p:spPr>
            <a:xfrm>
              <a:off x="460623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3" name="tx143"/>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4" name="tx144"/>
            <p:cNvSpPr/>
            <p:nvPr/>
          </p:nvSpPr>
          <p:spPr>
            <a:xfrm>
              <a:off x="810990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5" name="tx14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6" name="tx146"/>
            <p:cNvSpPr/>
            <p:nvPr/>
          </p:nvSpPr>
          <p:spPr>
            <a:xfrm>
              <a:off x="911338" y="5309464"/>
              <a:ext cx="34481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WPR</a:t>
              </a:r>
            </a:p>
          </p:txBody>
        </p:sp>
        <p:sp>
          <p:nvSpPr>
            <p:cNvPr id="147" name="tx14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9" name="tx14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3 out of 6 WHO regions, with DTP3 coverage of 89%.
DTP3 coverage (89%) was 5 percentage points lower than in 2019 (94%).
This equates to 2 million undervaccinated children in 2025 compared to 1.6 million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917067"/>
              <a:ext cx="3418272" cy="304480"/>
            </a:xfrm>
            <a:custGeom>
              <a:avLst/>
              <a:pathLst>
                <a:path w="3418272" h="304480">
                  <a:moveTo>
                    <a:pt x="0" y="50746"/>
                  </a:moveTo>
                  <a:lnTo>
                    <a:pt x="488324" y="0"/>
                  </a:lnTo>
                  <a:lnTo>
                    <a:pt x="976649" y="152240"/>
                  </a:lnTo>
                  <a:lnTo>
                    <a:pt x="1464973" y="304480"/>
                  </a:lnTo>
                  <a:lnTo>
                    <a:pt x="1953298" y="253733"/>
                  </a:lnTo>
                  <a:lnTo>
                    <a:pt x="2441622" y="101493"/>
                  </a:lnTo>
                  <a:lnTo>
                    <a:pt x="2929947" y="101493"/>
                  </a:lnTo>
                  <a:lnTo>
                    <a:pt x="3418272" y="50746"/>
                  </a:lnTo>
                </a:path>
              </a:pathLst>
            </a:custGeom>
            <a:ln w="27101" cap="flat">
              <a:solidFill>
                <a:srgbClr val="F4A81D">
                  <a:alpha val="69803"/>
                </a:srgbClr>
              </a:solidFill>
              <a:prstDash val="solid"/>
              <a:round/>
            </a:ln>
          </p:spPr>
          <p:txBody>
            <a:bodyPr/>
            <a:lstStyle/>
            <a:p/>
          </p:txBody>
        </p:sp>
        <p:sp>
          <p:nvSpPr>
            <p:cNvPr id="19" name="pl19"/>
            <p:cNvSpPr/>
            <p:nvPr/>
          </p:nvSpPr>
          <p:spPr>
            <a:xfrm>
              <a:off x="1082252" y="2358853"/>
              <a:ext cx="3418272" cy="355227"/>
            </a:xfrm>
            <a:custGeom>
              <a:avLst/>
              <a:pathLst>
                <a:path w="3418272" h="355227">
                  <a:moveTo>
                    <a:pt x="0" y="0"/>
                  </a:moveTo>
                  <a:lnTo>
                    <a:pt x="488324" y="202987"/>
                  </a:lnTo>
                  <a:lnTo>
                    <a:pt x="976649" y="355227"/>
                  </a:lnTo>
                  <a:lnTo>
                    <a:pt x="1464973" y="355227"/>
                  </a:lnTo>
                  <a:lnTo>
                    <a:pt x="1953298" y="202987"/>
                  </a:lnTo>
                  <a:lnTo>
                    <a:pt x="2441622" y="101493"/>
                  </a:lnTo>
                  <a:lnTo>
                    <a:pt x="2929947" y="101493"/>
                  </a:lnTo>
                  <a:lnTo>
                    <a:pt x="3418272" y="101493"/>
                  </a:lnTo>
                </a:path>
              </a:pathLst>
            </a:custGeom>
            <a:ln w="27101" cap="flat">
              <a:solidFill>
                <a:srgbClr val="F26829">
                  <a:alpha val="69803"/>
                </a:srgbClr>
              </a:solidFill>
              <a:prstDash val="solid"/>
              <a:round/>
            </a:ln>
          </p:spPr>
          <p:txBody>
            <a:bodyPr/>
            <a:lstStyle/>
            <a:p/>
          </p:txBody>
        </p:sp>
        <p:sp>
          <p:nvSpPr>
            <p:cNvPr id="20" name="pl20"/>
            <p:cNvSpPr/>
            <p:nvPr/>
          </p:nvSpPr>
          <p:spPr>
            <a:xfrm>
              <a:off x="1082252" y="2561840"/>
              <a:ext cx="3418272" cy="202987"/>
            </a:xfrm>
            <a:custGeom>
              <a:avLst/>
              <a:pathLst>
                <a:path w="3418272" h="202987">
                  <a:moveTo>
                    <a:pt x="0" y="50746"/>
                  </a:moveTo>
                  <a:lnTo>
                    <a:pt x="488324" y="0"/>
                  </a:lnTo>
                  <a:lnTo>
                    <a:pt x="976649" y="152240"/>
                  </a:lnTo>
                  <a:lnTo>
                    <a:pt x="1464973" y="152240"/>
                  </a:lnTo>
                  <a:lnTo>
                    <a:pt x="1953298" y="0"/>
                  </a:lnTo>
                  <a:lnTo>
                    <a:pt x="2441622" y="202987"/>
                  </a:lnTo>
                  <a:lnTo>
                    <a:pt x="2929947" y="202987"/>
                  </a:lnTo>
                  <a:lnTo>
                    <a:pt x="3418272" y="152240"/>
                  </a:lnTo>
                </a:path>
              </a:pathLst>
            </a:custGeom>
            <a:ln w="27101" cap="flat">
              <a:solidFill>
                <a:srgbClr val="BD53BD">
                  <a:alpha val="69803"/>
                </a:srgbClr>
              </a:solidFill>
              <a:prstDash val="solid"/>
              <a:round/>
            </a:ln>
          </p:spPr>
          <p:txBody>
            <a:bodyPr/>
            <a:lstStyle/>
            <a:p/>
          </p:txBody>
        </p:sp>
        <p:sp>
          <p:nvSpPr>
            <p:cNvPr id="21" name="pl21"/>
            <p:cNvSpPr/>
            <p:nvPr/>
          </p:nvSpPr>
          <p:spPr>
            <a:xfrm>
              <a:off x="1082252" y="2054372"/>
              <a:ext cx="3418272" cy="152240"/>
            </a:xfrm>
            <a:custGeom>
              <a:avLst/>
              <a:pathLst>
                <a:path w="3418272" h="152240">
                  <a:moveTo>
                    <a:pt x="0" y="50746"/>
                  </a:moveTo>
                  <a:lnTo>
                    <a:pt x="488324" y="0"/>
                  </a:lnTo>
                  <a:lnTo>
                    <a:pt x="976649" y="101493"/>
                  </a:lnTo>
                  <a:lnTo>
                    <a:pt x="1464973" y="101493"/>
                  </a:lnTo>
                  <a:lnTo>
                    <a:pt x="1953298" y="101493"/>
                  </a:lnTo>
                  <a:lnTo>
                    <a:pt x="2441622" y="101493"/>
                  </a:lnTo>
                  <a:lnTo>
                    <a:pt x="2929947" y="152240"/>
                  </a:lnTo>
                  <a:lnTo>
                    <a:pt x="3418272" y="152240"/>
                  </a:lnTo>
                </a:path>
              </a:pathLst>
            </a:custGeom>
            <a:ln w="27101" cap="flat">
              <a:solidFill>
                <a:srgbClr val="6363C0">
                  <a:alpha val="69803"/>
                </a:srgbClr>
              </a:solidFill>
              <a:prstDash val="solid"/>
              <a:round/>
            </a:ln>
          </p:spPr>
          <p:txBody>
            <a:bodyPr/>
            <a:lstStyle/>
            <a:p/>
          </p:txBody>
        </p:sp>
        <p:sp>
          <p:nvSpPr>
            <p:cNvPr id="22" name="pl22"/>
            <p:cNvSpPr/>
            <p:nvPr/>
          </p:nvSpPr>
          <p:spPr>
            <a:xfrm>
              <a:off x="1082252" y="2054372"/>
              <a:ext cx="3418272" cy="456720"/>
            </a:xfrm>
            <a:custGeom>
              <a:avLst/>
              <a:pathLst>
                <a:path w="3418272" h="456720">
                  <a:moveTo>
                    <a:pt x="0" y="152240"/>
                  </a:moveTo>
                  <a:lnTo>
                    <a:pt x="488324" y="101493"/>
                  </a:lnTo>
                  <a:lnTo>
                    <a:pt x="976649" y="355227"/>
                  </a:lnTo>
                  <a:lnTo>
                    <a:pt x="1464973" y="456720"/>
                  </a:lnTo>
                  <a:lnTo>
                    <a:pt x="1953298" y="50746"/>
                  </a:lnTo>
                  <a:lnTo>
                    <a:pt x="2441622" y="152240"/>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54372"/>
              <a:ext cx="3418272" cy="355227"/>
            </a:xfrm>
            <a:custGeom>
              <a:avLst/>
              <a:pathLst>
                <a:path w="3418272" h="355227">
                  <a:moveTo>
                    <a:pt x="0" y="50746"/>
                  </a:moveTo>
                  <a:lnTo>
                    <a:pt x="488324" y="0"/>
                  </a:lnTo>
                  <a:lnTo>
                    <a:pt x="976649" y="101493"/>
                  </a:lnTo>
                  <a:lnTo>
                    <a:pt x="1464973" y="355227"/>
                  </a:lnTo>
                  <a:lnTo>
                    <a:pt x="1953298" y="0"/>
                  </a:lnTo>
                  <a:lnTo>
                    <a:pt x="2441622" y="253733"/>
                  </a:lnTo>
                  <a:lnTo>
                    <a:pt x="2929947" y="253733"/>
                  </a:lnTo>
                  <a:lnTo>
                    <a:pt x="3418272" y="253733"/>
                  </a:lnTo>
                </a:path>
              </a:pathLst>
            </a:custGeom>
            <a:ln w="27101" cap="flat">
              <a:solidFill>
                <a:srgbClr val="40BF73">
                  <a:alpha val="69803"/>
                </a:srgbClr>
              </a:solidFill>
              <a:prstDash val="solid"/>
              <a:round/>
            </a:ln>
          </p:spPr>
          <p:txBody>
            <a:bodyPr/>
            <a:lstStyle/>
            <a:p/>
          </p:txBody>
        </p:sp>
        <p:sp>
          <p:nvSpPr>
            <p:cNvPr id="24" name="pl24"/>
            <p:cNvSpPr/>
            <p:nvPr/>
          </p:nvSpPr>
          <p:spPr>
            <a:xfrm>
              <a:off x="1082252" y="2054372"/>
              <a:ext cx="3418272" cy="355227"/>
            </a:xfrm>
            <a:custGeom>
              <a:avLst/>
              <a:pathLst>
                <a:path w="3418272" h="355227">
                  <a:moveTo>
                    <a:pt x="0" y="50746"/>
                  </a:moveTo>
                  <a:lnTo>
                    <a:pt x="488324" y="0"/>
                  </a:lnTo>
                  <a:lnTo>
                    <a:pt x="976649" y="101493"/>
                  </a:lnTo>
                  <a:lnTo>
                    <a:pt x="1464973" y="355227"/>
                  </a:lnTo>
                  <a:lnTo>
                    <a:pt x="1953298" y="0"/>
                  </a:lnTo>
                  <a:lnTo>
                    <a:pt x="2441622" y="253733"/>
                  </a:lnTo>
                  <a:lnTo>
                    <a:pt x="2929947" y="253733"/>
                  </a:lnTo>
                  <a:lnTo>
                    <a:pt x="3418272" y="253733"/>
                  </a:lnTo>
                </a:path>
              </a:pathLst>
            </a:custGeom>
            <a:ln w="65043" cap="flat">
              <a:solidFill>
                <a:srgbClr val="000000">
                  <a:alpha val="100000"/>
                </a:srgbClr>
              </a:solidFill>
              <a:prstDash val="solid"/>
              <a:round/>
            </a:ln>
          </p:spPr>
          <p:txBody>
            <a:bodyPr/>
            <a:lstStyle/>
            <a:p/>
          </p:txBody>
        </p:sp>
        <p:sp>
          <p:nvSpPr>
            <p:cNvPr id="25" name="pl25"/>
            <p:cNvSpPr/>
            <p:nvPr/>
          </p:nvSpPr>
          <p:spPr>
            <a:xfrm>
              <a:off x="1082252" y="2054372"/>
              <a:ext cx="3418272" cy="355227"/>
            </a:xfrm>
            <a:custGeom>
              <a:avLst/>
              <a:pathLst>
                <a:path w="3418272" h="355227">
                  <a:moveTo>
                    <a:pt x="0" y="50746"/>
                  </a:moveTo>
                  <a:lnTo>
                    <a:pt x="488324" y="0"/>
                  </a:lnTo>
                  <a:lnTo>
                    <a:pt x="976649" y="101493"/>
                  </a:lnTo>
                  <a:lnTo>
                    <a:pt x="1464973" y="355227"/>
                  </a:lnTo>
                  <a:lnTo>
                    <a:pt x="1953298" y="0"/>
                  </a:lnTo>
                  <a:lnTo>
                    <a:pt x="2441622" y="253733"/>
                  </a:lnTo>
                  <a:lnTo>
                    <a:pt x="2929947" y="253733"/>
                  </a:lnTo>
                  <a:lnTo>
                    <a:pt x="3418272" y="253733"/>
                  </a:lnTo>
                </a:path>
              </a:pathLst>
            </a:custGeom>
            <a:ln w="40651" cap="flat">
              <a:solidFill>
                <a:srgbClr val="40BF73">
                  <a:alpha val="100000"/>
                </a:srgbClr>
              </a:solidFill>
              <a:prstDash val="solid"/>
              <a:round/>
            </a:ln>
          </p:spPr>
          <p:txBody>
            <a:bodyPr/>
            <a:lstStyle/>
            <a:p/>
          </p:txBody>
        </p:sp>
        <p:sp>
          <p:nvSpPr>
            <p:cNvPr id="26" name="tx26"/>
            <p:cNvSpPr/>
            <p:nvPr/>
          </p:nvSpPr>
          <p:spPr>
            <a:xfrm>
              <a:off x="1021993"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 name="tx27"/>
            <p:cNvSpPr/>
            <p:nvPr/>
          </p:nvSpPr>
          <p:spPr>
            <a:xfrm>
              <a:off x="1510317"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 name="tx28"/>
            <p:cNvSpPr/>
            <p:nvPr/>
          </p:nvSpPr>
          <p:spPr>
            <a:xfrm>
              <a:off x="1998642"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2486966"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 name="tx30"/>
            <p:cNvSpPr/>
            <p:nvPr/>
          </p:nvSpPr>
          <p:spPr>
            <a:xfrm>
              <a:off x="2975291"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 name="tx31"/>
            <p:cNvSpPr/>
            <p:nvPr/>
          </p:nvSpPr>
          <p:spPr>
            <a:xfrm>
              <a:off x="3463616"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 name="tx32"/>
            <p:cNvSpPr/>
            <p:nvPr/>
          </p:nvSpPr>
          <p:spPr>
            <a:xfrm>
              <a:off x="3951940"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 name="tx33"/>
            <p:cNvSpPr/>
            <p:nvPr/>
          </p:nvSpPr>
          <p:spPr>
            <a:xfrm>
              <a:off x="4440265"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34946" y="1437626"/>
              <a:ext cx="23128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WPR, 2018-2025</a:t>
              </a:r>
            </a:p>
          </p:txBody>
        </p:sp>
        <p:sp>
          <p:nvSpPr>
            <p:cNvPr id="58" name="pl58"/>
            <p:cNvSpPr/>
            <p:nvPr/>
          </p:nvSpPr>
          <p:spPr>
            <a:xfrm>
              <a:off x="5244722" y="364136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8002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7186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25735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17960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3" name="pl63"/>
            <p:cNvSpPr/>
            <p:nvPr/>
          </p:nvSpPr>
          <p:spPr>
            <a:xfrm>
              <a:off x="5244722" y="387202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341069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94936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248802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244722" y="20266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8" name="pl68"/>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415636" y="2488026"/>
              <a:ext cx="3418272" cy="1107202"/>
            </a:xfrm>
            <a:custGeom>
              <a:avLst/>
              <a:pathLst>
                <a:path w="3418272" h="1107202">
                  <a:moveTo>
                    <a:pt x="0" y="184533"/>
                  </a:moveTo>
                  <a:lnTo>
                    <a:pt x="488324" y="0"/>
                  </a:lnTo>
                  <a:lnTo>
                    <a:pt x="976649" y="553601"/>
                  </a:lnTo>
                  <a:lnTo>
                    <a:pt x="1464973" y="1107202"/>
                  </a:lnTo>
                  <a:lnTo>
                    <a:pt x="1953298" y="922668"/>
                  </a:lnTo>
                  <a:lnTo>
                    <a:pt x="2441622" y="369067"/>
                  </a:lnTo>
                  <a:lnTo>
                    <a:pt x="2929947" y="369067"/>
                  </a:lnTo>
                  <a:lnTo>
                    <a:pt x="3418272" y="184533"/>
                  </a:lnTo>
                </a:path>
              </a:pathLst>
            </a:custGeom>
            <a:ln w="27101" cap="flat">
              <a:solidFill>
                <a:srgbClr val="F4A81D">
                  <a:alpha val="69803"/>
                </a:srgbClr>
              </a:solidFill>
              <a:prstDash val="solid"/>
              <a:round/>
            </a:ln>
          </p:spPr>
          <p:txBody>
            <a:bodyPr/>
            <a:lstStyle/>
            <a:p/>
          </p:txBody>
        </p:sp>
        <p:sp>
          <p:nvSpPr>
            <p:cNvPr id="73" name="pl73"/>
            <p:cNvSpPr/>
            <p:nvPr/>
          </p:nvSpPr>
          <p:spPr>
            <a:xfrm>
              <a:off x="5415636" y="1749892"/>
              <a:ext cx="3418272" cy="1291735"/>
            </a:xfrm>
            <a:custGeom>
              <a:avLst/>
              <a:pathLst>
                <a:path w="3418272" h="1291735">
                  <a:moveTo>
                    <a:pt x="0" y="0"/>
                  </a:moveTo>
                  <a:lnTo>
                    <a:pt x="488324" y="738134"/>
                  </a:lnTo>
                  <a:lnTo>
                    <a:pt x="976649" y="1291735"/>
                  </a:lnTo>
                  <a:lnTo>
                    <a:pt x="1464973" y="1291735"/>
                  </a:lnTo>
                  <a:lnTo>
                    <a:pt x="1953298" y="738134"/>
                  </a:lnTo>
                  <a:lnTo>
                    <a:pt x="2441622" y="369067"/>
                  </a:lnTo>
                  <a:lnTo>
                    <a:pt x="2929947" y="369067"/>
                  </a:lnTo>
                  <a:lnTo>
                    <a:pt x="3418272" y="369067"/>
                  </a:lnTo>
                </a:path>
              </a:pathLst>
            </a:custGeom>
            <a:ln w="27101" cap="flat">
              <a:solidFill>
                <a:srgbClr val="F26829">
                  <a:alpha val="69803"/>
                </a:srgbClr>
              </a:solidFill>
              <a:prstDash val="solid"/>
              <a:round/>
            </a:ln>
          </p:spPr>
          <p:txBody>
            <a:bodyPr/>
            <a:lstStyle/>
            <a:p/>
          </p:txBody>
        </p:sp>
        <p:sp>
          <p:nvSpPr>
            <p:cNvPr id="74" name="pl74"/>
            <p:cNvSpPr/>
            <p:nvPr/>
          </p:nvSpPr>
          <p:spPr>
            <a:xfrm>
              <a:off x="5415636" y="2488026"/>
              <a:ext cx="3418272" cy="738134"/>
            </a:xfrm>
            <a:custGeom>
              <a:avLst/>
              <a:pathLst>
                <a:path w="3418272" h="738134">
                  <a:moveTo>
                    <a:pt x="0" y="184533"/>
                  </a:moveTo>
                  <a:lnTo>
                    <a:pt x="488324" y="0"/>
                  </a:lnTo>
                  <a:lnTo>
                    <a:pt x="976649" y="553601"/>
                  </a:lnTo>
                  <a:lnTo>
                    <a:pt x="1464973" y="553601"/>
                  </a:lnTo>
                  <a:lnTo>
                    <a:pt x="1953298" y="0"/>
                  </a:lnTo>
                  <a:lnTo>
                    <a:pt x="2441622" y="738134"/>
                  </a:lnTo>
                  <a:lnTo>
                    <a:pt x="2929947" y="738134"/>
                  </a:lnTo>
                  <a:lnTo>
                    <a:pt x="3418272" y="553601"/>
                  </a:lnTo>
                </a:path>
              </a:pathLst>
            </a:custGeom>
            <a:ln w="27101" cap="flat">
              <a:solidFill>
                <a:srgbClr val="BD53BD">
                  <a:alpha val="69803"/>
                </a:srgbClr>
              </a:solidFill>
              <a:prstDash val="solid"/>
              <a:round/>
            </a:ln>
          </p:spPr>
          <p:txBody>
            <a:bodyPr/>
            <a:lstStyle/>
            <a:p/>
          </p:txBody>
        </p:sp>
        <p:sp>
          <p:nvSpPr>
            <p:cNvPr id="75" name="pl75"/>
            <p:cNvSpPr/>
            <p:nvPr/>
          </p:nvSpPr>
          <p:spPr>
            <a:xfrm>
              <a:off x="5415636" y="2488026"/>
              <a:ext cx="3418272" cy="553601"/>
            </a:xfrm>
            <a:custGeom>
              <a:avLst/>
              <a:pathLst>
                <a:path w="3418272" h="553601">
                  <a:moveTo>
                    <a:pt x="0" y="184533"/>
                  </a:moveTo>
                  <a:lnTo>
                    <a:pt x="488324" y="0"/>
                  </a:lnTo>
                  <a:lnTo>
                    <a:pt x="976649" y="369067"/>
                  </a:lnTo>
                  <a:lnTo>
                    <a:pt x="1464973" y="369067"/>
                  </a:lnTo>
                  <a:lnTo>
                    <a:pt x="1953298" y="369067"/>
                  </a:lnTo>
                  <a:lnTo>
                    <a:pt x="2441622" y="369067"/>
                  </a:lnTo>
                  <a:lnTo>
                    <a:pt x="2929947" y="553601"/>
                  </a:lnTo>
                  <a:lnTo>
                    <a:pt x="3418272" y="553601"/>
                  </a:lnTo>
                </a:path>
              </a:pathLst>
            </a:custGeom>
            <a:ln w="27101" cap="flat">
              <a:solidFill>
                <a:srgbClr val="6363C0">
                  <a:alpha val="69803"/>
                </a:srgbClr>
              </a:solidFill>
              <a:prstDash val="solid"/>
              <a:round/>
            </a:ln>
          </p:spPr>
          <p:txBody>
            <a:bodyPr/>
            <a:lstStyle/>
            <a:p/>
          </p:txBody>
        </p:sp>
        <p:sp>
          <p:nvSpPr>
            <p:cNvPr id="76" name="pl76"/>
            <p:cNvSpPr/>
            <p:nvPr/>
          </p:nvSpPr>
          <p:spPr>
            <a:xfrm>
              <a:off x="5415636" y="2118959"/>
              <a:ext cx="3418272" cy="1660803"/>
            </a:xfrm>
            <a:custGeom>
              <a:avLst/>
              <a:pathLst>
                <a:path w="3418272" h="1660803">
                  <a:moveTo>
                    <a:pt x="0" y="553601"/>
                  </a:moveTo>
                  <a:lnTo>
                    <a:pt x="488324" y="369067"/>
                  </a:lnTo>
                  <a:lnTo>
                    <a:pt x="976649" y="1291735"/>
                  </a:lnTo>
                  <a:lnTo>
                    <a:pt x="1464973" y="1660803"/>
                  </a:lnTo>
                  <a:lnTo>
                    <a:pt x="1953298" y="184533"/>
                  </a:lnTo>
                  <a:lnTo>
                    <a:pt x="2441622" y="553601"/>
                  </a:lnTo>
                  <a:lnTo>
                    <a:pt x="2929947" y="0"/>
                  </a:lnTo>
                  <a:lnTo>
                    <a:pt x="3418272" y="0"/>
                  </a:lnTo>
                </a:path>
              </a:pathLst>
            </a:custGeom>
            <a:ln w="27101" cap="flat">
              <a:solidFill>
                <a:srgbClr val="008DC9">
                  <a:alpha val="69803"/>
                </a:srgbClr>
              </a:solidFill>
              <a:prstDash val="solid"/>
              <a:round/>
            </a:ln>
          </p:spPr>
          <p:txBody>
            <a:bodyPr/>
            <a:lstStyle/>
            <a:p/>
          </p:txBody>
        </p:sp>
        <p:sp>
          <p:nvSpPr>
            <p:cNvPr id="77" name="pl77"/>
            <p:cNvSpPr/>
            <p:nvPr/>
          </p:nvSpPr>
          <p:spPr>
            <a:xfrm>
              <a:off x="5415636" y="2488026"/>
              <a:ext cx="3418272" cy="1291735"/>
            </a:xfrm>
            <a:custGeom>
              <a:avLst/>
              <a:pathLst>
                <a:path w="3418272" h="1291735">
                  <a:moveTo>
                    <a:pt x="0" y="184533"/>
                  </a:moveTo>
                  <a:lnTo>
                    <a:pt x="488324" y="0"/>
                  </a:lnTo>
                  <a:lnTo>
                    <a:pt x="976649" y="369067"/>
                  </a:lnTo>
                  <a:lnTo>
                    <a:pt x="1464973" y="1291735"/>
                  </a:lnTo>
                  <a:lnTo>
                    <a:pt x="1953298" y="0"/>
                  </a:lnTo>
                  <a:lnTo>
                    <a:pt x="2441622" y="922668"/>
                  </a:lnTo>
                  <a:lnTo>
                    <a:pt x="2929947" y="922668"/>
                  </a:lnTo>
                  <a:lnTo>
                    <a:pt x="3418272" y="922668"/>
                  </a:lnTo>
                </a:path>
              </a:pathLst>
            </a:custGeom>
            <a:ln w="27101" cap="flat">
              <a:solidFill>
                <a:srgbClr val="40BF73">
                  <a:alpha val="69803"/>
                </a:srgbClr>
              </a:solidFill>
              <a:prstDash val="solid"/>
              <a:round/>
            </a:ln>
          </p:spPr>
          <p:txBody>
            <a:bodyPr/>
            <a:lstStyle/>
            <a:p/>
          </p:txBody>
        </p:sp>
        <p:sp>
          <p:nvSpPr>
            <p:cNvPr id="78" name="pl78"/>
            <p:cNvSpPr/>
            <p:nvPr/>
          </p:nvSpPr>
          <p:spPr>
            <a:xfrm>
              <a:off x="5415636" y="2488026"/>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9" name="pl79"/>
            <p:cNvSpPr/>
            <p:nvPr/>
          </p:nvSpPr>
          <p:spPr>
            <a:xfrm>
              <a:off x="5415636" y="2488026"/>
              <a:ext cx="3418272" cy="1291735"/>
            </a:xfrm>
            <a:custGeom>
              <a:avLst/>
              <a:pathLst>
                <a:path w="3418272" h="1291735">
                  <a:moveTo>
                    <a:pt x="0" y="184533"/>
                  </a:moveTo>
                  <a:lnTo>
                    <a:pt x="488324" y="0"/>
                  </a:lnTo>
                  <a:lnTo>
                    <a:pt x="976649" y="369067"/>
                  </a:lnTo>
                  <a:lnTo>
                    <a:pt x="1464973" y="1291735"/>
                  </a:lnTo>
                  <a:lnTo>
                    <a:pt x="1953298" y="0"/>
                  </a:lnTo>
                  <a:lnTo>
                    <a:pt x="2441622" y="922668"/>
                  </a:lnTo>
                  <a:lnTo>
                    <a:pt x="2929947" y="922668"/>
                  </a:lnTo>
                  <a:lnTo>
                    <a:pt x="3418272" y="922668"/>
                  </a:lnTo>
                </a:path>
              </a:pathLst>
            </a:custGeom>
            <a:ln w="65043" cap="flat">
              <a:solidFill>
                <a:srgbClr val="000000">
                  <a:alpha val="100000"/>
                </a:srgbClr>
              </a:solidFill>
              <a:prstDash val="solid"/>
              <a:round/>
            </a:ln>
          </p:spPr>
          <p:txBody>
            <a:bodyPr/>
            <a:lstStyle/>
            <a:p/>
          </p:txBody>
        </p:sp>
        <p:sp>
          <p:nvSpPr>
            <p:cNvPr id="80" name="pl80"/>
            <p:cNvSpPr/>
            <p:nvPr/>
          </p:nvSpPr>
          <p:spPr>
            <a:xfrm>
              <a:off x="5415636" y="2488026"/>
              <a:ext cx="3418272" cy="1291735"/>
            </a:xfrm>
            <a:custGeom>
              <a:avLst/>
              <a:pathLst>
                <a:path w="3418272" h="1291735">
                  <a:moveTo>
                    <a:pt x="0" y="184533"/>
                  </a:moveTo>
                  <a:lnTo>
                    <a:pt x="488324" y="0"/>
                  </a:lnTo>
                  <a:lnTo>
                    <a:pt x="976649" y="369067"/>
                  </a:lnTo>
                  <a:lnTo>
                    <a:pt x="1464973" y="1291735"/>
                  </a:lnTo>
                  <a:lnTo>
                    <a:pt x="1953298" y="0"/>
                  </a:lnTo>
                  <a:lnTo>
                    <a:pt x="2441622" y="922668"/>
                  </a:lnTo>
                  <a:lnTo>
                    <a:pt x="2929947" y="922668"/>
                  </a:lnTo>
                  <a:lnTo>
                    <a:pt x="3418272" y="922668"/>
                  </a:lnTo>
                </a:path>
              </a:pathLst>
            </a:custGeom>
            <a:ln w="40651" cap="flat">
              <a:solidFill>
                <a:srgbClr val="40BF73">
                  <a:alpha val="100000"/>
                </a:srgbClr>
              </a:solidFill>
              <a:prstDash val="solid"/>
              <a:round/>
            </a:ln>
          </p:spPr>
          <p:txBody>
            <a:bodyPr/>
            <a:lstStyle/>
            <a:p/>
          </p:txBody>
        </p:sp>
        <p:sp>
          <p:nvSpPr>
            <p:cNvPr id="81" name="tx81"/>
            <p:cNvSpPr/>
            <p:nvPr/>
          </p:nvSpPr>
          <p:spPr>
            <a:xfrm>
              <a:off x="5367447" y="2494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73831" y="230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44096" y="2678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6832421"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5" name="tx85"/>
            <p:cNvSpPr/>
            <p:nvPr/>
          </p:nvSpPr>
          <p:spPr>
            <a:xfrm>
              <a:off x="7338805" y="230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7809070" y="3232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7" name="tx87"/>
            <p:cNvSpPr/>
            <p:nvPr/>
          </p:nvSpPr>
          <p:spPr>
            <a:xfrm>
              <a:off x="8297394" y="3232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785719" y="3232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4963093" y="382653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90" name="tx90"/>
            <p:cNvSpPr/>
            <p:nvPr/>
          </p:nvSpPr>
          <p:spPr>
            <a:xfrm>
              <a:off x="4963093" y="3365203"/>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1" name="tx91"/>
            <p:cNvSpPr/>
            <p:nvPr/>
          </p:nvSpPr>
          <p:spPr>
            <a:xfrm>
              <a:off x="4963093" y="290386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2" name="tx92"/>
            <p:cNvSpPr/>
            <p:nvPr/>
          </p:nvSpPr>
          <p:spPr>
            <a:xfrm>
              <a:off x="5005430" y="2442535"/>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3" name="tx93"/>
            <p:cNvSpPr/>
            <p:nvPr/>
          </p:nvSpPr>
          <p:spPr>
            <a:xfrm>
              <a:off x="5005430" y="198120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4" name="tx94"/>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0" name="pl100"/>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1" name="pl101"/>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2" name="pl102"/>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3" name="pl103"/>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4" name="pl104"/>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5" name="pl105"/>
            <p:cNvSpPr/>
            <p:nvPr/>
          </p:nvSpPr>
          <p:spPr>
            <a:xfrm>
              <a:off x="7470145"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06" name="tx106"/>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7" name="tx107"/>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8" name="tx108"/>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9" name="tx109"/>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0" name="tx110"/>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1" name="tx111"/>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2" name="tx112"/>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3" name="pl113"/>
            <p:cNvSpPr/>
            <p:nvPr/>
          </p:nvSpPr>
          <p:spPr>
            <a:xfrm>
              <a:off x="215514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90697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65881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41065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03106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78289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53473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28656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5605875" cy="101493"/>
            </a:xfrm>
            <a:prstGeom prst="rect">
              <a:avLst/>
            </a:prstGeom>
            <a:solidFill>
              <a:srgbClr val="40BF73">
                <a:alpha val="80000"/>
              </a:srgbClr>
            </a:solidFill>
          </p:spPr>
          <p:txBody>
            <a:bodyPr/>
            <a:lstStyle/>
            <a:p/>
          </p:txBody>
        </p:sp>
        <p:sp>
          <p:nvSpPr>
            <p:cNvPr id="126" name="rc126"/>
            <p:cNvSpPr/>
            <p:nvPr/>
          </p:nvSpPr>
          <p:spPr>
            <a:xfrm>
              <a:off x="1279224" y="5668144"/>
              <a:ext cx="7357712" cy="101493"/>
            </a:xfrm>
            <a:prstGeom prst="rect">
              <a:avLst/>
            </a:prstGeom>
            <a:solidFill>
              <a:srgbClr val="40BF73">
                <a:alpha val="80000"/>
              </a:srgbClr>
            </a:solidFill>
          </p:spPr>
          <p:txBody>
            <a:bodyPr/>
            <a:lstStyle/>
            <a:p/>
          </p:txBody>
        </p:sp>
        <p:sp>
          <p:nvSpPr>
            <p:cNvPr id="127" name="rc127"/>
            <p:cNvSpPr/>
            <p:nvPr/>
          </p:nvSpPr>
          <p:spPr>
            <a:xfrm>
              <a:off x="1279224" y="5541277"/>
              <a:ext cx="7007344" cy="101493"/>
            </a:xfrm>
            <a:prstGeom prst="rect">
              <a:avLst/>
            </a:prstGeom>
            <a:solidFill>
              <a:srgbClr val="40BF73">
                <a:alpha val="80000"/>
              </a:srgbClr>
            </a:solidFill>
          </p:spPr>
          <p:txBody>
            <a:bodyPr/>
            <a:lstStyle/>
            <a:p/>
          </p:txBody>
        </p:sp>
        <p:sp>
          <p:nvSpPr>
            <p:cNvPr id="128" name="tx128"/>
            <p:cNvSpPr/>
            <p:nvPr/>
          </p:nvSpPr>
          <p:spPr>
            <a:xfrm>
              <a:off x="6960400"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9" name="tx129"/>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0" name="tx130"/>
            <p:cNvSpPr/>
            <p:nvPr/>
          </p:nvSpPr>
          <p:spPr>
            <a:xfrm>
              <a:off x="8316698" y="5553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5" name="tx135"/>
            <p:cNvSpPr/>
            <p:nvPr/>
          </p:nvSpPr>
          <p:spPr>
            <a:xfrm>
              <a:off x="285439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6" name="tx136"/>
            <p:cNvSpPr/>
            <p:nvPr/>
          </p:nvSpPr>
          <p:spPr>
            <a:xfrm>
              <a:off x="460623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7" name="tx137"/>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8" name="tx138"/>
            <p:cNvSpPr/>
            <p:nvPr/>
          </p:nvSpPr>
          <p:spPr>
            <a:xfrm>
              <a:off x="810990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0" name="tx140"/>
            <p:cNvSpPr/>
            <p:nvPr/>
          </p:nvSpPr>
          <p:spPr>
            <a:xfrm>
              <a:off x="911338" y="5305131"/>
              <a:ext cx="34481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WPR</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3 out of 6 WHO regions, with DTP3 coverage of 89%.
DTP3 coverage (89%) was 5 percentage points lower than in 2019 (94%).
This equates to 2 million undervaccinated children in 2025 compared to 1.6 million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WPR, 3 out of 28 (11%) countries had DTP3 coverage below 70% in 2025. These are Laos, Nauru, and Papua New Guinea.
These countries account for approximately 408,000 (2%) of the total annual cohort of surviving infants in the region.
There were 15 (54%) countries that achieved DTP3 of 90% or higher, accounting for 11.8 million (63%)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15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23" name="pl23"/>
            <p:cNvSpPr/>
            <p:nvPr/>
          </p:nvSpPr>
          <p:spPr>
            <a:xfrm>
              <a:off x="830429" y="1412758"/>
              <a:ext cx="1461582" cy="29326"/>
            </a:xfrm>
            <a:custGeom>
              <a:avLst/>
              <a:pathLst>
                <a:path w="1461582" h="29326">
                  <a:moveTo>
                    <a:pt x="0" y="0"/>
                  </a:moveTo>
                  <a:lnTo>
                    <a:pt x="208797" y="0"/>
                  </a:lnTo>
                  <a:lnTo>
                    <a:pt x="417595" y="0"/>
                  </a:lnTo>
                  <a:lnTo>
                    <a:pt x="626392" y="0"/>
                  </a:lnTo>
                  <a:lnTo>
                    <a:pt x="835190" y="9775"/>
                  </a:lnTo>
                  <a:lnTo>
                    <a:pt x="1043987" y="9775"/>
                  </a:lnTo>
                  <a:lnTo>
                    <a:pt x="1252785" y="19551"/>
                  </a:lnTo>
                  <a:lnTo>
                    <a:pt x="1461582" y="29326"/>
                  </a:lnTo>
                </a:path>
              </a:pathLst>
            </a:custGeom>
            <a:ln w="40651" cap="flat">
              <a:solidFill>
                <a:srgbClr val="BEBEBE">
                  <a:alpha val="69803"/>
                </a:srgbClr>
              </a:solidFill>
              <a:prstDash val="solid"/>
              <a:round/>
            </a:ln>
          </p:spPr>
          <p:txBody>
            <a:bodyPr/>
            <a:lstStyle/>
            <a:p/>
          </p:txBody>
        </p:sp>
        <p:sp>
          <p:nvSpPr>
            <p:cNvPr id="24" name="pl24"/>
            <p:cNvSpPr/>
            <p:nvPr/>
          </p:nvSpPr>
          <p:spPr>
            <a:xfrm>
              <a:off x="830429" y="1412758"/>
              <a:ext cx="1461582" cy="29326"/>
            </a:xfrm>
            <a:custGeom>
              <a:avLst/>
              <a:pathLst>
                <a:path w="1461582" h="29326">
                  <a:moveTo>
                    <a:pt x="0" y="0"/>
                  </a:moveTo>
                  <a:lnTo>
                    <a:pt x="208797" y="0"/>
                  </a:lnTo>
                  <a:lnTo>
                    <a:pt x="417595" y="0"/>
                  </a:lnTo>
                  <a:lnTo>
                    <a:pt x="626392" y="0"/>
                  </a:lnTo>
                  <a:lnTo>
                    <a:pt x="835190" y="9775"/>
                  </a:lnTo>
                  <a:lnTo>
                    <a:pt x="1043987" y="9775"/>
                  </a:lnTo>
                  <a:lnTo>
                    <a:pt x="1252785" y="19551"/>
                  </a:lnTo>
                  <a:lnTo>
                    <a:pt x="1461582" y="29326"/>
                  </a:lnTo>
                </a:path>
              </a:pathLst>
            </a:custGeom>
            <a:ln w="35231" cap="flat">
              <a:solidFill>
                <a:srgbClr val="BEBEBE">
                  <a:alpha val="69803"/>
                </a:srgbClr>
              </a:solidFill>
              <a:prstDash val="solid"/>
              <a:round/>
            </a:ln>
          </p:spPr>
          <p:txBody>
            <a:bodyPr/>
            <a:lstStyle/>
            <a:p/>
          </p:txBody>
        </p:sp>
        <p:sp>
          <p:nvSpPr>
            <p:cNvPr id="25" name="pl25"/>
            <p:cNvSpPr/>
            <p:nvPr/>
          </p:nvSpPr>
          <p:spPr>
            <a:xfrm>
              <a:off x="83042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26" name="pl26"/>
            <p:cNvSpPr/>
            <p:nvPr/>
          </p:nvSpPr>
          <p:spPr>
            <a:xfrm>
              <a:off x="830429" y="1412758"/>
              <a:ext cx="1461582" cy="29326"/>
            </a:xfrm>
            <a:custGeom>
              <a:avLst/>
              <a:pathLst>
                <a:path w="1461582" h="29326">
                  <a:moveTo>
                    <a:pt x="0" y="0"/>
                  </a:moveTo>
                  <a:lnTo>
                    <a:pt x="208797" y="0"/>
                  </a:lnTo>
                  <a:lnTo>
                    <a:pt x="417595" y="0"/>
                  </a:lnTo>
                  <a:lnTo>
                    <a:pt x="626392" y="0"/>
                  </a:lnTo>
                  <a:lnTo>
                    <a:pt x="835190" y="9775"/>
                  </a:lnTo>
                  <a:lnTo>
                    <a:pt x="1043987" y="9775"/>
                  </a:lnTo>
                  <a:lnTo>
                    <a:pt x="1252785" y="19551"/>
                  </a:lnTo>
                  <a:lnTo>
                    <a:pt x="1461582" y="29326"/>
                  </a:lnTo>
                </a:path>
              </a:pathLst>
            </a:custGeom>
            <a:ln w="40651" cap="flat">
              <a:solidFill>
                <a:srgbClr val="000000">
                  <a:alpha val="100000"/>
                </a:srgbClr>
              </a:solidFill>
              <a:prstDash val="solid"/>
              <a:round/>
            </a:ln>
          </p:spPr>
          <p:txBody>
            <a:bodyPr/>
            <a:lstStyle/>
            <a:p/>
          </p:txBody>
        </p:sp>
        <p:sp>
          <p:nvSpPr>
            <p:cNvPr id="27" name="pl27"/>
            <p:cNvSpPr/>
            <p:nvPr/>
          </p:nvSpPr>
          <p:spPr>
            <a:xfrm>
              <a:off x="830429" y="1412758"/>
              <a:ext cx="1461582" cy="29326"/>
            </a:xfrm>
            <a:custGeom>
              <a:avLst/>
              <a:pathLst>
                <a:path w="1461582" h="29326">
                  <a:moveTo>
                    <a:pt x="0" y="0"/>
                  </a:moveTo>
                  <a:lnTo>
                    <a:pt x="208797" y="0"/>
                  </a:lnTo>
                  <a:lnTo>
                    <a:pt x="417595" y="0"/>
                  </a:lnTo>
                  <a:lnTo>
                    <a:pt x="626392" y="0"/>
                  </a:lnTo>
                  <a:lnTo>
                    <a:pt x="835190" y="9775"/>
                  </a:lnTo>
                  <a:lnTo>
                    <a:pt x="1043987" y="9775"/>
                  </a:lnTo>
                  <a:lnTo>
                    <a:pt x="1252785" y="19551"/>
                  </a:lnTo>
                  <a:lnTo>
                    <a:pt x="1461582" y="29326"/>
                  </a:lnTo>
                </a:path>
              </a:pathLst>
            </a:custGeom>
            <a:ln w="35231" cap="flat">
              <a:solidFill>
                <a:srgbClr val="1CABE2">
                  <a:alpha val="100000"/>
                </a:srgbClr>
              </a:solidFill>
              <a:prstDash val="solid"/>
              <a:round/>
            </a:ln>
          </p:spPr>
          <p:txBody>
            <a:bodyPr/>
            <a:lstStyle/>
            <a:p/>
          </p:txBody>
        </p:sp>
        <p:sp>
          <p:nvSpPr>
            <p:cNvPr id="28" name="tx28"/>
            <p:cNvSpPr/>
            <p:nvPr/>
          </p:nvSpPr>
          <p:spPr>
            <a:xfrm>
              <a:off x="770170"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978968"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 name="tx30"/>
            <p:cNvSpPr/>
            <p:nvPr/>
          </p:nvSpPr>
          <p:spPr>
            <a:xfrm>
              <a:off x="1187765"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1396563"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1605360"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tx33"/>
            <p:cNvSpPr/>
            <p:nvPr/>
          </p:nvSpPr>
          <p:spPr>
            <a:xfrm>
              <a:off x="1814158"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2022955" y="1253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tx35"/>
            <p:cNvSpPr/>
            <p:nvPr/>
          </p:nvSpPr>
          <p:spPr>
            <a:xfrm>
              <a:off x="2231753" y="126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54" name="pl54"/>
            <p:cNvSpPr/>
            <p:nvPr/>
          </p:nvSpPr>
          <p:spPr>
            <a:xfrm>
              <a:off x="830429" y="2658145"/>
              <a:ext cx="1461582" cy="78205"/>
            </a:xfrm>
            <a:custGeom>
              <a:avLst/>
              <a:pathLst>
                <a:path w="1461582" h="78205">
                  <a:moveTo>
                    <a:pt x="0" y="9775"/>
                  </a:moveTo>
                  <a:lnTo>
                    <a:pt x="208797" y="9775"/>
                  </a:lnTo>
                  <a:lnTo>
                    <a:pt x="417595" y="29326"/>
                  </a:lnTo>
                  <a:lnTo>
                    <a:pt x="626392" y="0"/>
                  </a:lnTo>
                  <a:lnTo>
                    <a:pt x="835190" y="0"/>
                  </a:lnTo>
                  <a:lnTo>
                    <a:pt x="1043987" y="9775"/>
                  </a:lnTo>
                  <a:lnTo>
                    <a:pt x="1252785" y="0"/>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658145"/>
              <a:ext cx="1461582" cy="78205"/>
            </a:xfrm>
            <a:custGeom>
              <a:avLst/>
              <a:pathLst>
                <a:path w="1461582" h="78205">
                  <a:moveTo>
                    <a:pt x="0" y="9775"/>
                  </a:moveTo>
                  <a:lnTo>
                    <a:pt x="208797" y="9775"/>
                  </a:lnTo>
                  <a:lnTo>
                    <a:pt x="417595" y="29326"/>
                  </a:lnTo>
                  <a:lnTo>
                    <a:pt x="626392" y="0"/>
                  </a:lnTo>
                  <a:lnTo>
                    <a:pt x="835190" y="0"/>
                  </a:lnTo>
                  <a:lnTo>
                    <a:pt x="1043987" y="9775"/>
                  </a:lnTo>
                  <a:lnTo>
                    <a:pt x="1252785" y="0"/>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57" name="pl57"/>
            <p:cNvSpPr/>
            <p:nvPr/>
          </p:nvSpPr>
          <p:spPr>
            <a:xfrm>
              <a:off x="830429" y="2658145"/>
              <a:ext cx="1461582" cy="78205"/>
            </a:xfrm>
            <a:custGeom>
              <a:avLst/>
              <a:pathLst>
                <a:path w="1461582" h="78205">
                  <a:moveTo>
                    <a:pt x="0" y="9775"/>
                  </a:moveTo>
                  <a:lnTo>
                    <a:pt x="208797" y="9775"/>
                  </a:lnTo>
                  <a:lnTo>
                    <a:pt x="417595" y="29326"/>
                  </a:lnTo>
                  <a:lnTo>
                    <a:pt x="626392" y="0"/>
                  </a:lnTo>
                  <a:lnTo>
                    <a:pt x="835190" y="0"/>
                  </a:lnTo>
                  <a:lnTo>
                    <a:pt x="1043987" y="9775"/>
                  </a:lnTo>
                  <a:lnTo>
                    <a:pt x="1252785" y="0"/>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658145"/>
              <a:ext cx="1461582" cy="78205"/>
            </a:xfrm>
            <a:custGeom>
              <a:avLst/>
              <a:pathLst>
                <a:path w="1461582" h="78205">
                  <a:moveTo>
                    <a:pt x="0" y="9775"/>
                  </a:moveTo>
                  <a:lnTo>
                    <a:pt x="208797" y="9775"/>
                  </a:lnTo>
                  <a:lnTo>
                    <a:pt x="417595" y="29326"/>
                  </a:lnTo>
                  <a:lnTo>
                    <a:pt x="626392" y="0"/>
                  </a:lnTo>
                  <a:lnTo>
                    <a:pt x="835190" y="0"/>
                  </a:lnTo>
                  <a:lnTo>
                    <a:pt x="1043987" y="9775"/>
                  </a:lnTo>
                  <a:lnTo>
                    <a:pt x="1252785" y="0"/>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 name="tx60"/>
            <p:cNvSpPr/>
            <p:nvPr/>
          </p:nvSpPr>
          <p:spPr>
            <a:xfrm>
              <a:off x="978968"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 name="tx61"/>
            <p:cNvSpPr/>
            <p:nvPr/>
          </p:nvSpPr>
          <p:spPr>
            <a:xfrm>
              <a:off x="1187765" y="25089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 name="tx62"/>
            <p:cNvSpPr/>
            <p:nvPr/>
          </p:nvSpPr>
          <p:spPr>
            <a:xfrm>
              <a:off x="1396563" y="247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tx63"/>
            <p:cNvSpPr/>
            <p:nvPr/>
          </p:nvSpPr>
          <p:spPr>
            <a:xfrm>
              <a:off x="1605360" y="247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 name="tx64"/>
            <p:cNvSpPr/>
            <p:nvPr/>
          </p:nvSpPr>
          <p:spPr>
            <a:xfrm>
              <a:off x="1814158"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 name="tx65"/>
            <p:cNvSpPr/>
            <p:nvPr/>
          </p:nvSpPr>
          <p:spPr>
            <a:xfrm>
              <a:off x="2022955" y="247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 name="tx66"/>
            <p:cNvSpPr/>
            <p:nvPr/>
          </p:nvSpPr>
          <p:spPr>
            <a:xfrm>
              <a:off x="2231753" y="25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35231" cap="flat">
              <a:solidFill>
                <a:srgbClr val="BEBEBE">
                  <a:alpha val="69803"/>
                </a:srgbClr>
              </a:solidFill>
              <a:prstDash val="solid"/>
              <a:round/>
            </a:ln>
          </p:spPr>
          <p:txBody>
            <a:bodyPr/>
            <a:lstStyle/>
            <a:p/>
          </p:txBody>
        </p:sp>
        <p:sp>
          <p:nvSpPr>
            <p:cNvPr id="87" name="pl87"/>
            <p:cNvSpPr/>
            <p:nvPr/>
          </p:nvSpPr>
          <p:spPr>
            <a:xfrm>
              <a:off x="83042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136859"/>
            </a:xfrm>
            <a:custGeom>
              <a:avLst/>
              <a:pathLst>
                <a:path w="1461582" h="136859">
                  <a:moveTo>
                    <a:pt x="0" y="78205"/>
                  </a:moveTo>
                  <a:lnTo>
                    <a:pt x="208797" y="48878"/>
                  </a:lnTo>
                  <a:lnTo>
                    <a:pt x="417595" y="0"/>
                  </a:lnTo>
                  <a:lnTo>
                    <a:pt x="626392" y="107532"/>
                  </a:lnTo>
                  <a:lnTo>
                    <a:pt x="835190" y="136859"/>
                  </a:lnTo>
                  <a:lnTo>
                    <a:pt x="1043987" y="39102"/>
                  </a:lnTo>
                  <a:lnTo>
                    <a:pt x="1252785" y="68429"/>
                  </a:lnTo>
                  <a:lnTo>
                    <a:pt x="1461582" y="97756"/>
                  </a:lnTo>
                </a:path>
              </a:pathLst>
            </a:custGeom>
            <a:ln w="35231" cap="flat">
              <a:solidFill>
                <a:srgbClr val="1CABE2">
                  <a:alpha val="100000"/>
                </a:srgbClr>
              </a:solidFill>
              <a:prstDash val="solid"/>
              <a:round/>
            </a:ln>
          </p:spPr>
          <p:txBody>
            <a:bodyPr/>
            <a:lstStyle/>
            <a:p/>
          </p:txBody>
        </p:sp>
        <p:sp>
          <p:nvSpPr>
            <p:cNvPr id="90" name="tx90"/>
            <p:cNvSpPr/>
            <p:nvPr/>
          </p:nvSpPr>
          <p:spPr>
            <a:xfrm>
              <a:off x="770170" y="3998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 name="tx91"/>
            <p:cNvSpPr/>
            <p:nvPr/>
          </p:nvSpPr>
          <p:spPr>
            <a:xfrm>
              <a:off x="978968" y="3969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2" name="tx92"/>
            <p:cNvSpPr/>
            <p:nvPr/>
          </p:nvSpPr>
          <p:spPr>
            <a:xfrm>
              <a:off x="1187765"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 name="tx93"/>
            <p:cNvSpPr/>
            <p:nvPr/>
          </p:nvSpPr>
          <p:spPr>
            <a:xfrm>
              <a:off x="1396563" y="4028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 name="tx94"/>
            <p:cNvSpPr/>
            <p:nvPr/>
          </p:nvSpPr>
          <p:spPr>
            <a:xfrm>
              <a:off x="1605360"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5" name="tx95"/>
            <p:cNvSpPr/>
            <p:nvPr/>
          </p:nvSpPr>
          <p:spPr>
            <a:xfrm>
              <a:off x="1814158" y="395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6" name="tx96"/>
            <p:cNvSpPr/>
            <p:nvPr/>
          </p:nvSpPr>
          <p:spPr>
            <a:xfrm>
              <a:off x="2022955" y="3988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 name="tx97"/>
            <p:cNvSpPr/>
            <p:nvPr/>
          </p:nvSpPr>
          <p:spPr>
            <a:xfrm>
              <a:off x="2231753" y="4018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2488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2488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35231" cap="flat">
              <a:solidFill>
                <a:srgbClr val="BEBEBE">
                  <a:alpha val="69803"/>
                </a:srgbClr>
              </a:solidFill>
              <a:prstDash val="solid"/>
              <a:round/>
            </a:ln>
          </p:spPr>
          <p:txBody>
            <a:bodyPr/>
            <a:lstStyle/>
            <a:p/>
          </p:txBody>
        </p:sp>
        <p:sp>
          <p:nvSpPr>
            <p:cNvPr id="118" name="pl118"/>
            <p:cNvSpPr/>
            <p:nvPr/>
          </p:nvSpPr>
          <p:spPr>
            <a:xfrm>
              <a:off x="83042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2488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24882"/>
              <a:ext cx="1461582" cy="195512"/>
            </a:xfrm>
            <a:custGeom>
              <a:avLst/>
              <a:pathLst>
                <a:path w="1461582" h="195512">
                  <a:moveTo>
                    <a:pt x="0" y="48878"/>
                  </a:moveTo>
                  <a:lnTo>
                    <a:pt x="208797" y="48878"/>
                  </a:lnTo>
                  <a:lnTo>
                    <a:pt x="417595" y="58653"/>
                  </a:lnTo>
                  <a:lnTo>
                    <a:pt x="626392" y="195512"/>
                  </a:lnTo>
                  <a:lnTo>
                    <a:pt x="835190" y="48878"/>
                  </a:lnTo>
                  <a:lnTo>
                    <a:pt x="1043987" y="0"/>
                  </a:lnTo>
                  <a:lnTo>
                    <a:pt x="1252785" y="175961"/>
                  </a:lnTo>
                  <a:lnTo>
                    <a:pt x="1461582" y="175961"/>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 name="tx123"/>
            <p:cNvSpPr/>
            <p:nvPr/>
          </p:nvSpPr>
          <p:spPr>
            <a:xfrm>
              <a:off x="1187765"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4" name="tx124"/>
            <p:cNvSpPr/>
            <p:nvPr/>
          </p:nvSpPr>
          <p:spPr>
            <a:xfrm>
              <a:off x="1396563" y="53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5" name="tx125"/>
            <p:cNvSpPr/>
            <p:nvPr/>
          </p:nvSpPr>
          <p:spPr>
            <a:xfrm>
              <a:off x="1605360"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 name="tx126"/>
            <p:cNvSpPr/>
            <p:nvPr/>
          </p:nvSpPr>
          <p:spPr>
            <a:xfrm>
              <a:off x="1814158" y="514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7" name="tx127"/>
            <p:cNvSpPr/>
            <p:nvPr/>
          </p:nvSpPr>
          <p:spPr>
            <a:xfrm>
              <a:off x="2022955"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8" name="tx128"/>
            <p:cNvSpPr/>
            <p:nvPr/>
          </p:nvSpPr>
          <p:spPr>
            <a:xfrm>
              <a:off x="2231753"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71412"/>
              <a:ext cx="1461582" cy="78205"/>
            </a:xfrm>
            <a:custGeom>
              <a:avLst/>
              <a:pathLst>
                <a:path w="1461582" h="78205">
                  <a:moveTo>
                    <a:pt x="0" y="0"/>
                  </a:moveTo>
                  <a:lnTo>
                    <a:pt x="208797" y="9775"/>
                  </a:lnTo>
                  <a:lnTo>
                    <a:pt x="417595" y="29326"/>
                  </a:lnTo>
                  <a:lnTo>
                    <a:pt x="626392" y="29326"/>
                  </a:lnTo>
                  <a:lnTo>
                    <a:pt x="835190" y="48878"/>
                  </a:lnTo>
                  <a:lnTo>
                    <a:pt x="1043987" y="48878"/>
                  </a:lnTo>
                  <a:lnTo>
                    <a:pt x="1252785" y="58653"/>
                  </a:lnTo>
                  <a:lnTo>
                    <a:pt x="1461582" y="78205"/>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9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3" name="tx153"/>
            <p:cNvSpPr/>
            <p:nvPr/>
          </p:nvSpPr>
          <p:spPr>
            <a:xfrm>
              <a:off x="2656297" y="13026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4" name="tx154"/>
            <p:cNvSpPr/>
            <p:nvPr/>
          </p:nvSpPr>
          <p:spPr>
            <a:xfrm>
              <a:off x="2865095"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5" name="tx155"/>
            <p:cNvSpPr/>
            <p:nvPr/>
          </p:nvSpPr>
          <p:spPr>
            <a:xfrm>
              <a:off x="3073892"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6" name="tx156"/>
            <p:cNvSpPr/>
            <p:nvPr/>
          </p:nvSpPr>
          <p:spPr>
            <a:xfrm>
              <a:off x="3282690" y="1341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7" name="tx157"/>
            <p:cNvSpPr/>
            <p:nvPr/>
          </p:nvSpPr>
          <p:spPr>
            <a:xfrm>
              <a:off x="3491488" y="1341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8" name="tx158"/>
            <p:cNvSpPr/>
            <p:nvPr/>
          </p:nvSpPr>
          <p:spPr>
            <a:xfrm>
              <a:off x="3700285"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9" name="tx159"/>
            <p:cNvSpPr/>
            <p:nvPr/>
          </p:nvSpPr>
          <p:spPr>
            <a:xfrm>
              <a:off x="3909083" y="137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67769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67769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67769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677697"/>
              <a:ext cx="1461582" cy="97756"/>
            </a:xfrm>
            <a:custGeom>
              <a:avLst/>
              <a:pathLst>
                <a:path w="1461582" h="97756">
                  <a:moveTo>
                    <a:pt x="0" y="19551"/>
                  </a:moveTo>
                  <a:lnTo>
                    <a:pt x="208797" y="0"/>
                  </a:lnTo>
                  <a:lnTo>
                    <a:pt x="417595" y="48878"/>
                  </a:lnTo>
                  <a:lnTo>
                    <a:pt x="626392" y="68429"/>
                  </a:lnTo>
                  <a:lnTo>
                    <a:pt x="835190" y="58653"/>
                  </a:lnTo>
                  <a:lnTo>
                    <a:pt x="1043987" y="68429"/>
                  </a:lnTo>
                  <a:lnTo>
                    <a:pt x="1252785" y="29326"/>
                  </a:lnTo>
                  <a:lnTo>
                    <a:pt x="1461582" y="97756"/>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4" name="tx184"/>
            <p:cNvSpPr/>
            <p:nvPr/>
          </p:nvSpPr>
          <p:spPr>
            <a:xfrm>
              <a:off x="2656297" y="2499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5" name="tx185"/>
            <p:cNvSpPr/>
            <p:nvPr/>
          </p:nvSpPr>
          <p:spPr>
            <a:xfrm>
              <a:off x="2865095" y="25480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6" name="tx186"/>
            <p:cNvSpPr/>
            <p:nvPr/>
          </p:nvSpPr>
          <p:spPr>
            <a:xfrm>
              <a:off x="3073892" y="2567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7" name="tx187"/>
            <p:cNvSpPr/>
            <p:nvPr/>
          </p:nvSpPr>
          <p:spPr>
            <a:xfrm>
              <a:off x="3282690" y="2557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88" name="tx188"/>
            <p:cNvSpPr/>
            <p:nvPr/>
          </p:nvSpPr>
          <p:spPr>
            <a:xfrm>
              <a:off x="3491488" y="2567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9" name="tx189"/>
            <p:cNvSpPr/>
            <p:nvPr/>
          </p:nvSpPr>
          <p:spPr>
            <a:xfrm>
              <a:off x="3700285" y="252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0" name="tx190"/>
            <p:cNvSpPr/>
            <p:nvPr/>
          </p:nvSpPr>
          <p:spPr>
            <a:xfrm>
              <a:off x="3909083" y="2596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5" name="tx215"/>
            <p:cNvSpPr/>
            <p:nvPr/>
          </p:nvSpPr>
          <p:spPr>
            <a:xfrm>
              <a:off x="265629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6" name="tx216"/>
            <p:cNvSpPr/>
            <p:nvPr/>
          </p:nvSpPr>
          <p:spPr>
            <a:xfrm>
              <a:off x="286509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7" name="tx217"/>
            <p:cNvSpPr/>
            <p:nvPr/>
          </p:nvSpPr>
          <p:spPr>
            <a:xfrm>
              <a:off x="307389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8" name="tx218"/>
            <p:cNvSpPr/>
            <p:nvPr/>
          </p:nvSpPr>
          <p:spPr>
            <a:xfrm>
              <a:off x="328269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9" name="tx219"/>
            <p:cNvSpPr/>
            <p:nvPr/>
          </p:nvSpPr>
          <p:spPr>
            <a:xfrm>
              <a:off x="3491488"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0" name="tx220"/>
            <p:cNvSpPr/>
            <p:nvPr/>
          </p:nvSpPr>
          <p:spPr>
            <a:xfrm>
              <a:off x="370028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1" name="tx221"/>
            <p:cNvSpPr/>
            <p:nvPr/>
          </p:nvSpPr>
          <p:spPr>
            <a:xfrm>
              <a:off x="390908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2488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2488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2488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24882"/>
              <a:ext cx="1461582" cy="439903"/>
            </a:xfrm>
            <a:custGeom>
              <a:avLst/>
              <a:pathLst>
                <a:path w="1461582" h="439903">
                  <a:moveTo>
                    <a:pt x="0" y="439903"/>
                  </a:moveTo>
                  <a:lnTo>
                    <a:pt x="208797" y="205288"/>
                  </a:lnTo>
                  <a:lnTo>
                    <a:pt x="417595" y="0"/>
                  </a:lnTo>
                  <a:lnTo>
                    <a:pt x="626392" y="39102"/>
                  </a:lnTo>
                  <a:lnTo>
                    <a:pt x="835190" y="127083"/>
                  </a:lnTo>
                  <a:lnTo>
                    <a:pt x="1043987" y="58653"/>
                  </a:lnTo>
                  <a:lnTo>
                    <a:pt x="1252785" y="39102"/>
                  </a:lnTo>
                  <a:lnTo>
                    <a:pt x="1461582" y="4887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586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246" name="tx246"/>
            <p:cNvSpPr/>
            <p:nvPr/>
          </p:nvSpPr>
          <p:spPr>
            <a:xfrm>
              <a:off x="2656297" y="5351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14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8" name="tx248"/>
            <p:cNvSpPr/>
            <p:nvPr/>
          </p:nvSpPr>
          <p:spPr>
            <a:xfrm>
              <a:off x="3073892"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9" name="tx249"/>
            <p:cNvSpPr/>
            <p:nvPr/>
          </p:nvSpPr>
          <p:spPr>
            <a:xfrm>
              <a:off x="3282690" y="5273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204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1" name="tx251"/>
            <p:cNvSpPr/>
            <p:nvPr/>
          </p:nvSpPr>
          <p:spPr>
            <a:xfrm>
              <a:off x="3700285"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2" name="tx252"/>
            <p:cNvSpPr/>
            <p:nvPr/>
          </p:nvSpPr>
          <p:spPr>
            <a:xfrm>
              <a:off x="3909083"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373655"/>
              <a:ext cx="1461582" cy="263942"/>
            </a:xfrm>
            <a:custGeom>
              <a:avLst/>
              <a:pathLst>
                <a:path w="1461582" h="263942">
                  <a:moveTo>
                    <a:pt x="0" y="0"/>
                  </a:moveTo>
                  <a:lnTo>
                    <a:pt x="208797" y="9775"/>
                  </a:lnTo>
                  <a:lnTo>
                    <a:pt x="417595" y="97756"/>
                  </a:lnTo>
                  <a:lnTo>
                    <a:pt x="626392" y="175961"/>
                  </a:lnTo>
                  <a:lnTo>
                    <a:pt x="835190" y="263942"/>
                  </a:lnTo>
                  <a:lnTo>
                    <a:pt x="1043987" y="127083"/>
                  </a:lnTo>
                  <a:lnTo>
                    <a:pt x="1252785" y="234615"/>
                  </a:lnTo>
                  <a:lnTo>
                    <a:pt x="1461582" y="3910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195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7" name="tx277"/>
            <p:cNvSpPr/>
            <p:nvPr/>
          </p:nvSpPr>
          <p:spPr>
            <a:xfrm>
              <a:off x="4333627" y="1204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8" name="tx278"/>
            <p:cNvSpPr/>
            <p:nvPr/>
          </p:nvSpPr>
          <p:spPr>
            <a:xfrm>
              <a:off x="4542425" y="129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9" name="tx279"/>
            <p:cNvSpPr/>
            <p:nvPr/>
          </p:nvSpPr>
          <p:spPr>
            <a:xfrm>
              <a:off x="4751222" y="1371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0" name="tx280"/>
            <p:cNvSpPr/>
            <p:nvPr/>
          </p:nvSpPr>
          <p:spPr>
            <a:xfrm>
              <a:off x="4960020" y="1459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1" name="tx281"/>
            <p:cNvSpPr/>
            <p:nvPr/>
          </p:nvSpPr>
          <p:spPr>
            <a:xfrm>
              <a:off x="5168817" y="132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2" name="tx282"/>
            <p:cNvSpPr/>
            <p:nvPr/>
          </p:nvSpPr>
          <p:spPr>
            <a:xfrm>
              <a:off x="5377615"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3" name="tx283"/>
            <p:cNvSpPr/>
            <p:nvPr/>
          </p:nvSpPr>
          <p:spPr>
            <a:xfrm>
              <a:off x="5586413" y="1234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92761"/>
              <a:ext cx="1461582" cy="136859"/>
            </a:xfrm>
            <a:custGeom>
              <a:avLst/>
              <a:pathLst>
                <a:path w="1461582" h="136859">
                  <a:moveTo>
                    <a:pt x="0" y="0"/>
                  </a:moveTo>
                  <a:lnTo>
                    <a:pt x="208797" y="87980"/>
                  </a:lnTo>
                  <a:lnTo>
                    <a:pt x="417595" y="136859"/>
                  </a:lnTo>
                  <a:lnTo>
                    <a:pt x="626392" y="97756"/>
                  </a:lnTo>
                  <a:lnTo>
                    <a:pt x="835190" y="48878"/>
                  </a:lnTo>
                  <a:lnTo>
                    <a:pt x="1043987" y="9775"/>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8" name="tx308"/>
            <p:cNvSpPr/>
            <p:nvPr/>
          </p:nvSpPr>
          <p:spPr>
            <a:xfrm>
              <a:off x="4333627" y="2802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09" name="tx309"/>
            <p:cNvSpPr/>
            <p:nvPr/>
          </p:nvSpPr>
          <p:spPr>
            <a:xfrm>
              <a:off x="454242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0" name="tx310"/>
            <p:cNvSpPr/>
            <p:nvPr/>
          </p:nvSpPr>
          <p:spPr>
            <a:xfrm>
              <a:off x="4751222"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1" name="tx311"/>
            <p:cNvSpPr/>
            <p:nvPr/>
          </p:nvSpPr>
          <p:spPr>
            <a:xfrm>
              <a:off x="496002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23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3" name="tx313"/>
            <p:cNvSpPr/>
            <p:nvPr/>
          </p:nvSpPr>
          <p:spPr>
            <a:xfrm>
              <a:off x="5377615"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4" name="tx314"/>
            <p:cNvSpPr/>
            <p:nvPr/>
          </p:nvSpPr>
          <p:spPr>
            <a:xfrm>
              <a:off x="5586413" y="2792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001289"/>
              <a:ext cx="1461582" cy="48878"/>
            </a:xfrm>
            <a:custGeom>
              <a:avLst/>
              <a:pathLst>
                <a:path w="1461582" h="48878">
                  <a:moveTo>
                    <a:pt x="0" y="0"/>
                  </a:moveTo>
                  <a:lnTo>
                    <a:pt x="208797" y="9775"/>
                  </a:lnTo>
                  <a:lnTo>
                    <a:pt x="417595" y="9775"/>
                  </a:lnTo>
                  <a:lnTo>
                    <a:pt x="626392" y="29326"/>
                  </a:lnTo>
                  <a:lnTo>
                    <a:pt x="835190" y="39102"/>
                  </a:lnTo>
                  <a:lnTo>
                    <a:pt x="1043987" y="48878"/>
                  </a:lnTo>
                  <a:lnTo>
                    <a:pt x="1252785" y="39102"/>
                  </a:lnTo>
                  <a:lnTo>
                    <a:pt x="1461582" y="48878"/>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001289"/>
              <a:ext cx="1461582" cy="48878"/>
            </a:xfrm>
            <a:custGeom>
              <a:avLst/>
              <a:pathLst>
                <a:path w="1461582" h="48878">
                  <a:moveTo>
                    <a:pt x="0" y="0"/>
                  </a:moveTo>
                  <a:lnTo>
                    <a:pt x="208797" y="9775"/>
                  </a:lnTo>
                  <a:lnTo>
                    <a:pt x="417595" y="9775"/>
                  </a:lnTo>
                  <a:lnTo>
                    <a:pt x="626392" y="29326"/>
                  </a:lnTo>
                  <a:lnTo>
                    <a:pt x="835190" y="39102"/>
                  </a:lnTo>
                  <a:lnTo>
                    <a:pt x="1043987" y="48878"/>
                  </a:lnTo>
                  <a:lnTo>
                    <a:pt x="1252785" y="39102"/>
                  </a:lnTo>
                  <a:lnTo>
                    <a:pt x="1461582" y="48878"/>
                  </a:lnTo>
                </a:path>
              </a:pathLst>
            </a:custGeom>
            <a:ln w="35231" cap="flat">
              <a:solidFill>
                <a:srgbClr val="BEBEBE">
                  <a:alpha val="69803"/>
                </a:srgbClr>
              </a:solidFill>
              <a:prstDash val="solid"/>
              <a:round/>
            </a:ln>
          </p:spPr>
          <p:txBody>
            <a:bodyPr/>
            <a:lstStyle/>
            <a:p/>
          </p:txBody>
        </p:sp>
        <p:sp>
          <p:nvSpPr>
            <p:cNvPr id="335" name="pl335"/>
            <p:cNvSpPr/>
            <p:nvPr/>
          </p:nvSpPr>
          <p:spPr>
            <a:xfrm>
              <a:off x="418508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001289"/>
              <a:ext cx="1461582" cy="48878"/>
            </a:xfrm>
            <a:custGeom>
              <a:avLst/>
              <a:pathLst>
                <a:path w="1461582" h="48878">
                  <a:moveTo>
                    <a:pt x="0" y="0"/>
                  </a:moveTo>
                  <a:lnTo>
                    <a:pt x="208797" y="9775"/>
                  </a:lnTo>
                  <a:lnTo>
                    <a:pt x="417595" y="9775"/>
                  </a:lnTo>
                  <a:lnTo>
                    <a:pt x="626392" y="29326"/>
                  </a:lnTo>
                  <a:lnTo>
                    <a:pt x="835190" y="39102"/>
                  </a:lnTo>
                  <a:lnTo>
                    <a:pt x="1043987" y="48878"/>
                  </a:lnTo>
                  <a:lnTo>
                    <a:pt x="1252785" y="39102"/>
                  </a:lnTo>
                  <a:lnTo>
                    <a:pt x="1461582" y="48878"/>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001289"/>
              <a:ext cx="1461582" cy="48878"/>
            </a:xfrm>
            <a:custGeom>
              <a:avLst/>
              <a:pathLst>
                <a:path w="1461582" h="48878">
                  <a:moveTo>
                    <a:pt x="0" y="0"/>
                  </a:moveTo>
                  <a:lnTo>
                    <a:pt x="208797" y="9775"/>
                  </a:lnTo>
                  <a:lnTo>
                    <a:pt x="417595" y="9775"/>
                  </a:lnTo>
                  <a:lnTo>
                    <a:pt x="626392" y="29326"/>
                  </a:lnTo>
                  <a:lnTo>
                    <a:pt x="835190" y="39102"/>
                  </a:lnTo>
                  <a:lnTo>
                    <a:pt x="1043987" y="48878"/>
                  </a:lnTo>
                  <a:lnTo>
                    <a:pt x="1252785" y="39102"/>
                  </a:lnTo>
                  <a:lnTo>
                    <a:pt x="1461582" y="48878"/>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227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9" name="tx339"/>
            <p:cNvSpPr/>
            <p:nvPr/>
          </p:nvSpPr>
          <p:spPr>
            <a:xfrm>
              <a:off x="4333627" y="3832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0" name="tx340"/>
            <p:cNvSpPr/>
            <p:nvPr/>
          </p:nvSpPr>
          <p:spPr>
            <a:xfrm>
              <a:off x="4542425" y="3832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1" name="tx341"/>
            <p:cNvSpPr/>
            <p:nvPr/>
          </p:nvSpPr>
          <p:spPr>
            <a:xfrm>
              <a:off x="4751222"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2" name="tx342"/>
            <p:cNvSpPr/>
            <p:nvPr/>
          </p:nvSpPr>
          <p:spPr>
            <a:xfrm>
              <a:off x="4960020" y="3861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3" name="tx343"/>
            <p:cNvSpPr/>
            <p:nvPr/>
          </p:nvSpPr>
          <p:spPr>
            <a:xfrm>
              <a:off x="5168817" y="3871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4" name="tx344"/>
            <p:cNvSpPr/>
            <p:nvPr/>
          </p:nvSpPr>
          <p:spPr>
            <a:xfrm>
              <a:off x="5377615" y="3861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5" name="tx345"/>
            <p:cNvSpPr/>
            <p:nvPr/>
          </p:nvSpPr>
          <p:spPr>
            <a:xfrm>
              <a:off x="5586413" y="3871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76003"/>
              <a:ext cx="1461582" cy="97756"/>
            </a:xfrm>
            <a:custGeom>
              <a:avLst/>
              <a:pathLst>
                <a:path w="1461582" h="97756">
                  <a:moveTo>
                    <a:pt x="0" y="87980"/>
                  </a:moveTo>
                  <a:lnTo>
                    <a:pt x="208797" y="0"/>
                  </a:lnTo>
                  <a:lnTo>
                    <a:pt x="417595" y="0"/>
                  </a:lnTo>
                  <a:lnTo>
                    <a:pt x="626392" y="68429"/>
                  </a:lnTo>
                  <a:lnTo>
                    <a:pt x="835190" y="48878"/>
                  </a:lnTo>
                  <a:lnTo>
                    <a:pt x="1043987" y="97756"/>
                  </a:lnTo>
                  <a:lnTo>
                    <a:pt x="1252785" y="68429"/>
                  </a:lnTo>
                  <a:lnTo>
                    <a:pt x="1461582" y="68429"/>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0" name="tx370"/>
            <p:cNvSpPr/>
            <p:nvPr/>
          </p:nvSpPr>
          <p:spPr>
            <a:xfrm>
              <a:off x="4333627"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1" name="tx371"/>
            <p:cNvSpPr/>
            <p:nvPr/>
          </p:nvSpPr>
          <p:spPr>
            <a:xfrm>
              <a:off x="454242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2" name="tx372"/>
            <p:cNvSpPr/>
            <p:nvPr/>
          </p:nvSpPr>
          <p:spPr>
            <a:xfrm>
              <a:off x="4751222"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3" name="tx373"/>
            <p:cNvSpPr/>
            <p:nvPr/>
          </p:nvSpPr>
          <p:spPr>
            <a:xfrm>
              <a:off x="4960020" y="514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4" name="tx374"/>
            <p:cNvSpPr/>
            <p:nvPr/>
          </p:nvSpPr>
          <p:spPr>
            <a:xfrm>
              <a:off x="5168817"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5" name="tx375"/>
            <p:cNvSpPr/>
            <p:nvPr/>
          </p:nvSpPr>
          <p:spPr>
            <a:xfrm>
              <a:off x="537761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6" name="tx376"/>
            <p:cNvSpPr/>
            <p:nvPr/>
          </p:nvSpPr>
          <p:spPr>
            <a:xfrm>
              <a:off x="5586413"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383431"/>
              <a:ext cx="1461582" cy="39102"/>
            </a:xfrm>
            <a:custGeom>
              <a:avLst/>
              <a:pathLst>
                <a:path w="1461582" h="39102">
                  <a:moveTo>
                    <a:pt x="0" y="39102"/>
                  </a:moveTo>
                  <a:lnTo>
                    <a:pt x="208797" y="9775"/>
                  </a:lnTo>
                  <a:lnTo>
                    <a:pt x="417595" y="9775"/>
                  </a:lnTo>
                  <a:lnTo>
                    <a:pt x="626392" y="0"/>
                  </a:lnTo>
                  <a:lnTo>
                    <a:pt x="835190" y="19551"/>
                  </a:lnTo>
                  <a:lnTo>
                    <a:pt x="1043987" y="9775"/>
                  </a:lnTo>
                  <a:lnTo>
                    <a:pt x="1252785" y="39102"/>
                  </a:lnTo>
                  <a:lnTo>
                    <a:pt x="1461582" y="3910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1" name="tx401"/>
            <p:cNvSpPr/>
            <p:nvPr/>
          </p:nvSpPr>
          <p:spPr>
            <a:xfrm>
              <a:off x="6010957"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2" name="tx402"/>
            <p:cNvSpPr/>
            <p:nvPr/>
          </p:nvSpPr>
          <p:spPr>
            <a:xfrm>
              <a:off x="6219755"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3" name="tx403"/>
            <p:cNvSpPr/>
            <p:nvPr/>
          </p:nvSpPr>
          <p:spPr>
            <a:xfrm>
              <a:off x="6428552" y="1204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4" name="tx404"/>
            <p:cNvSpPr/>
            <p:nvPr/>
          </p:nvSpPr>
          <p:spPr>
            <a:xfrm>
              <a:off x="6637350" y="12244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5" name="tx405"/>
            <p:cNvSpPr/>
            <p:nvPr/>
          </p:nvSpPr>
          <p:spPr>
            <a:xfrm>
              <a:off x="6846147" y="12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6" name="tx406"/>
            <p:cNvSpPr/>
            <p:nvPr/>
          </p:nvSpPr>
          <p:spPr>
            <a:xfrm>
              <a:off x="705494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7" name="tx407"/>
            <p:cNvSpPr/>
            <p:nvPr/>
          </p:nvSpPr>
          <p:spPr>
            <a:xfrm>
              <a:off x="7263742"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658145"/>
              <a:ext cx="1461582" cy="58653"/>
            </a:xfrm>
            <a:custGeom>
              <a:avLst/>
              <a:pathLst>
                <a:path w="1461582" h="58653">
                  <a:moveTo>
                    <a:pt x="0" y="0"/>
                  </a:moveTo>
                  <a:lnTo>
                    <a:pt x="208797" y="9775"/>
                  </a:lnTo>
                  <a:lnTo>
                    <a:pt x="417595" y="9775"/>
                  </a:lnTo>
                  <a:lnTo>
                    <a:pt x="626392" y="39102"/>
                  </a:lnTo>
                  <a:lnTo>
                    <a:pt x="835190" y="19551"/>
                  </a:lnTo>
                  <a:lnTo>
                    <a:pt x="1043987" y="39102"/>
                  </a:lnTo>
                  <a:lnTo>
                    <a:pt x="1252785" y="58653"/>
                  </a:lnTo>
                  <a:lnTo>
                    <a:pt x="1461582" y="39102"/>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47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2" name="tx432"/>
            <p:cNvSpPr/>
            <p:nvPr/>
          </p:nvSpPr>
          <p:spPr>
            <a:xfrm>
              <a:off x="6010957"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3" name="tx433"/>
            <p:cNvSpPr/>
            <p:nvPr/>
          </p:nvSpPr>
          <p:spPr>
            <a:xfrm>
              <a:off x="6219755" y="2489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4" name="tx434"/>
            <p:cNvSpPr/>
            <p:nvPr/>
          </p:nvSpPr>
          <p:spPr>
            <a:xfrm>
              <a:off x="6428552"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5" name="tx435"/>
            <p:cNvSpPr/>
            <p:nvPr/>
          </p:nvSpPr>
          <p:spPr>
            <a:xfrm>
              <a:off x="6637350" y="2499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6" name="tx436"/>
            <p:cNvSpPr/>
            <p:nvPr/>
          </p:nvSpPr>
          <p:spPr>
            <a:xfrm>
              <a:off x="6846147"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7054945" y="2538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8" name="tx438"/>
            <p:cNvSpPr/>
            <p:nvPr/>
          </p:nvSpPr>
          <p:spPr>
            <a:xfrm>
              <a:off x="7263742" y="2518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457" name="pl457"/>
            <p:cNvSpPr/>
            <p:nvPr/>
          </p:nvSpPr>
          <p:spPr>
            <a:xfrm>
              <a:off x="586241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3942635"/>
              <a:ext cx="1461582" cy="39102"/>
            </a:xfrm>
            <a:custGeom>
              <a:avLst/>
              <a:pathLst>
                <a:path w="1461582" h="39102">
                  <a:moveTo>
                    <a:pt x="0" y="0"/>
                  </a:moveTo>
                  <a:lnTo>
                    <a:pt x="208797" y="0"/>
                  </a:lnTo>
                  <a:lnTo>
                    <a:pt x="417595" y="0"/>
                  </a:lnTo>
                  <a:lnTo>
                    <a:pt x="626392" y="0"/>
                  </a:lnTo>
                  <a:lnTo>
                    <a:pt x="835190" y="0"/>
                  </a:lnTo>
                  <a:lnTo>
                    <a:pt x="1043987" y="0"/>
                  </a:lnTo>
                  <a:lnTo>
                    <a:pt x="1252785" y="0"/>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3" name="tx463"/>
            <p:cNvSpPr/>
            <p:nvPr/>
          </p:nvSpPr>
          <p:spPr>
            <a:xfrm>
              <a:off x="6010957"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4" name="tx464"/>
            <p:cNvSpPr/>
            <p:nvPr/>
          </p:nvSpPr>
          <p:spPr>
            <a:xfrm>
              <a:off x="6219755"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5" name="tx465"/>
            <p:cNvSpPr/>
            <p:nvPr/>
          </p:nvSpPr>
          <p:spPr>
            <a:xfrm>
              <a:off x="6428552"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6" name="tx466"/>
            <p:cNvSpPr/>
            <p:nvPr/>
          </p:nvSpPr>
          <p:spPr>
            <a:xfrm>
              <a:off x="663735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7" name="tx467"/>
            <p:cNvSpPr/>
            <p:nvPr/>
          </p:nvSpPr>
          <p:spPr>
            <a:xfrm>
              <a:off x="6846147"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8" name="tx468"/>
            <p:cNvSpPr/>
            <p:nvPr/>
          </p:nvSpPr>
          <p:spPr>
            <a:xfrm>
              <a:off x="7054945"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9" name="tx469"/>
            <p:cNvSpPr/>
            <p:nvPr/>
          </p:nvSpPr>
          <p:spPr>
            <a:xfrm>
              <a:off x="7263742"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27125"/>
              <a:ext cx="1461582" cy="48878"/>
            </a:xfrm>
            <a:custGeom>
              <a:avLst/>
              <a:pathLst>
                <a:path w="1461582" h="48878">
                  <a:moveTo>
                    <a:pt x="0" y="0"/>
                  </a:moveTo>
                  <a:lnTo>
                    <a:pt x="208797" y="0"/>
                  </a:lnTo>
                  <a:lnTo>
                    <a:pt x="417595" y="0"/>
                  </a:lnTo>
                  <a:lnTo>
                    <a:pt x="626392" y="0"/>
                  </a:lnTo>
                  <a:lnTo>
                    <a:pt x="835190" y="0"/>
                  </a:lnTo>
                  <a:lnTo>
                    <a:pt x="1043987" y="0"/>
                  </a:lnTo>
                  <a:lnTo>
                    <a:pt x="1252785" y="0"/>
                  </a:lnTo>
                  <a:lnTo>
                    <a:pt x="1461582" y="48878"/>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6" name="tx496"/>
            <p:cNvSpPr/>
            <p:nvPr/>
          </p:nvSpPr>
          <p:spPr>
            <a:xfrm>
              <a:off x="6428552"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7" name="tx497"/>
            <p:cNvSpPr/>
            <p:nvPr/>
          </p:nvSpPr>
          <p:spPr>
            <a:xfrm>
              <a:off x="6637350"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6846147"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9" name="tx499"/>
            <p:cNvSpPr/>
            <p:nvPr/>
          </p:nvSpPr>
          <p:spPr>
            <a:xfrm>
              <a:off x="7054945" y="5048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7263742"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2253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451861"/>
              <a:ext cx="1461582" cy="234615"/>
            </a:xfrm>
            <a:custGeom>
              <a:avLst/>
              <a:pathLst>
                <a:path w="1461582" h="234615">
                  <a:moveTo>
                    <a:pt x="0" y="58653"/>
                  </a:moveTo>
                  <a:lnTo>
                    <a:pt x="208797" y="58653"/>
                  </a:lnTo>
                  <a:lnTo>
                    <a:pt x="417595" y="136859"/>
                  </a:lnTo>
                  <a:lnTo>
                    <a:pt x="626392" y="234615"/>
                  </a:lnTo>
                  <a:lnTo>
                    <a:pt x="835190" y="0"/>
                  </a:lnTo>
                  <a:lnTo>
                    <a:pt x="1043987" y="78205"/>
                  </a:lnTo>
                  <a:lnTo>
                    <a:pt x="1252785" y="127083"/>
                  </a:lnTo>
                  <a:lnTo>
                    <a:pt x="1461582" y="8798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331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5" name="tx525"/>
            <p:cNvSpPr/>
            <p:nvPr/>
          </p:nvSpPr>
          <p:spPr>
            <a:xfrm>
              <a:off x="7688287" y="1331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6" name="tx526"/>
            <p:cNvSpPr/>
            <p:nvPr/>
          </p:nvSpPr>
          <p:spPr>
            <a:xfrm>
              <a:off x="7897085" y="1410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7" name="tx527"/>
            <p:cNvSpPr/>
            <p:nvPr/>
          </p:nvSpPr>
          <p:spPr>
            <a:xfrm>
              <a:off x="8105882"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28" name="tx528"/>
            <p:cNvSpPr/>
            <p:nvPr/>
          </p:nvSpPr>
          <p:spPr>
            <a:xfrm>
              <a:off x="8314680" y="1273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9" name="tx529"/>
            <p:cNvSpPr/>
            <p:nvPr/>
          </p:nvSpPr>
          <p:spPr>
            <a:xfrm>
              <a:off x="8523477"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0" name="tx530"/>
            <p:cNvSpPr/>
            <p:nvPr/>
          </p:nvSpPr>
          <p:spPr>
            <a:xfrm>
              <a:off x="8732275" y="1400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31" name="tx531"/>
            <p:cNvSpPr/>
            <p:nvPr/>
          </p:nvSpPr>
          <p:spPr>
            <a:xfrm>
              <a:off x="8941072" y="13612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07024"/>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785229"/>
              <a:ext cx="1461582" cy="68429"/>
            </a:xfrm>
            <a:custGeom>
              <a:avLst/>
              <a:pathLst>
                <a:path w="1461582" h="68429">
                  <a:moveTo>
                    <a:pt x="0" y="48878"/>
                  </a:moveTo>
                  <a:lnTo>
                    <a:pt x="208797" y="68429"/>
                  </a:lnTo>
                  <a:lnTo>
                    <a:pt x="417595" y="39102"/>
                  </a:lnTo>
                  <a:lnTo>
                    <a:pt x="626392" y="0"/>
                  </a:lnTo>
                  <a:lnTo>
                    <a:pt x="835190" y="0"/>
                  </a:lnTo>
                  <a:lnTo>
                    <a:pt x="1043987" y="9775"/>
                  </a:lnTo>
                  <a:lnTo>
                    <a:pt x="1252785" y="9775"/>
                  </a:lnTo>
                  <a:lnTo>
                    <a:pt x="1461582" y="977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555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6" name="tx556"/>
            <p:cNvSpPr/>
            <p:nvPr/>
          </p:nvSpPr>
          <p:spPr>
            <a:xfrm>
              <a:off x="7688287"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7" name="tx557"/>
            <p:cNvSpPr/>
            <p:nvPr/>
          </p:nvSpPr>
          <p:spPr>
            <a:xfrm>
              <a:off x="7897085" y="2645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58" name="tx558"/>
            <p:cNvSpPr/>
            <p:nvPr/>
          </p:nvSpPr>
          <p:spPr>
            <a:xfrm>
              <a:off x="8105882"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9" name="tx559"/>
            <p:cNvSpPr/>
            <p:nvPr/>
          </p:nvSpPr>
          <p:spPr>
            <a:xfrm>
              <a:off x="8314680" y="260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0" name="tx560"/>
            <p:cNvSpPr/>
            <p:nvPr/>
          </p:nvSpPr>
          <p:spPr>
            <a:xfrm>
              <a:off x="8523477"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1" name="tx561"/>
            <p:cNvSpPr/>
            <p:nvPr/>
          </p:nvSpPr>
          <p:spPr>
            <a:xfrm>
              <a:off x="8732275"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2" name="tx562"/>
            <p:cNvSpPr/>
            <p:nvPr/>
          </p:nvSpPr>
          <p:spPr>
            <a:xfrm>
              <a:off x="8941072" y="2616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399151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276003"/>
              <a:ext cx="1461582" cy="68429"/>
            </a:xfrm>
            <a:custGeom>
              <a:avLst/>
              <a:pathLst>
                <a:path w="1461582" h="68429">
                  <a:moveTo>
                    <a:pt x="0" y="9775"/>
                  </a:moveTo>
                  <a:lnTo>
                    <a:pt x="208797" y="0"/>
                  </a:lnTo>
                  <a:lnTo>
                    <a:pt x="417595" y="19551"/>
                  </a:lnTo>
                  <a:lnTo>
                    <a:pt x="626392" y="68429"/>
                  </a:lnTo>
                  <a:lnTo>
                    <a:pt x="835190" y="0"/>
                  </a:lnTo>
                  <a:lnTo>
                    <a:pt x="1043987" y="48878"/>
                  </a:lnTo>
                  <a:lnTo>
                    <a:pt x="1252785" y="48878"/>
                  </a:lnTo>
                  <a:lnTo>
                    <a:pt x="1461582" y="48878"/>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315106"/>
              <a:ext cx="1461582" cy="273718"/>
            </a:xfrm>
            <a:custGeom>
              <a:avLst/>
              <a:pathLst>
                <a:path w="1461582" h="273718">
                  <a:moveTo>
                    <a:pt x="0" y="48878"/>
                  </a:moveTo>
                  <a:lnTo>
                    <a:pt x="208797" y="0"/>
                  </a:lnTo>
                  <a:lnTo>
                    <a:pt x="417595" y="117307"/>
                  </a:lnTo>
                  <a:lnTo>
                    <a:pt x="626392" y="273718"/>
                  </a:lnTo>
                  <a:lnTo>
                    <a:pt x="835190" y="215064"/>
                  </a:lnTo>
                  <a:lnTo>
                    <a:pt x="1043987" y="175961"/>
                  </a:lnTo>
                  <a:lnTo>
                    <a:pt x="1252785" y="185737"/>
                  </a:lnTo>
                  <a:lnTo>
                    <a:pt x="1461582" y="1270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8" name="tx618"/>
            <p:cNvSpPr/>
            <p:nvPr/>
          </p:nvSpPr>
          <p:spPr>
            <a:xfrm>
              <a:off x="7688287" y="5136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9" name="tx619"/>
            <p:cNvSpPr/>
            <p:nvPr/>
          </p:nvSpPr>
          <p:spPr>
            <a:xfrm>
              <a:off x="7897085" y="52538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0" name="tx620"/>
            <p:cNvSpPr/>
            <p:nvPr/>
          </p:nvSpPr>
          <p:spPr>
            <a:xfrm>
              <a:off x="8105882"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1" name="tx621"/>
            <p:cNvSpPr/>
            <p:nvPr/>
          </p:nvSpPr>
          <p:spPr>
            <a:xfrm>
              <a:off x="8314680" y="5351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2" name="tx622"/>
            <p:cNvSpPr/>
            <p:nvPr/>
          </p:nvSpPr>
          <p:spPr>
            <a:xfrm>
              <a:off x="8523477" y="5312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3" name="tx623"/>
            <p:cNvSpPr/>
            <p:nvPr/>
          </p:nvSpPr>
          <p:spPr>
            <a:xfrm>
              <a:off x="8732275" y="5322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4" name="tx624"/>
            <p:cNvSpPr/>
            <p:nvPr/>
          </p:nvSpPr>
          <p:spPr>
            <a:xfrm>
              <a:off x="8941072" y="526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5" name="tx625"/>
            <p:cNvSpPr/>
            <p:nvPr/>
          </p:nvSpPr>
          <p:spPr>
            <a:xfrm>
              <a:off x="1291015" y="478007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26" name="tx626"/>
            <p:cNvSpPr/>
            <p:nvPr/>
          </p:nvSpPr>
          <p:spPr>
            <a:xfrm>
              <a:off x="3061477" y="4780070"/>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627" name="tx627"/>
            <p:cNvSpPr/>
            <p:nvPr/>
          </p:nvSpPr>
          <p:spPr>
            <a:xfrm>
              <a:off x="4502709"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628" name="tx628"/>
            <p:cNvSpPr/>
            <p:nvPr/>
          </p:nvSpPr>
          <p:spPr>
            <a:xfrm>
              <a:off x="6440917" y="4780070"/>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629" name="tx629"/>
            <p:cNvSpPr/>
            <p:nvPr/>
          </p:nvSpPr>
          <p:spPr>
            <a:xfrm>
              <a:off x="8066446" y="4780070"/>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30" name="tx630"/>
            <p:cNvSpPr/>
            <p:nvPr/>
          </p:nvSpPr>
          <p:spPr>
            <a:xfrm>
              <a:off x="1291061" y="3495580"/>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31" name="tx631"/>
            <p:cNvSpPr/>
            <p:nvPr/>
          </p:nvSpPr>
          <p:spPr>
            <a:xfrm>
              <a:off x="308634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586650" y="349558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633" name="tx633"/>
            <p:cNvSpPr/>
            <p:nvPr/>
          </p:nvSpPr>
          <p:spPr>
            <a:xfrm>
              <a:off x="6478316" y="3495580"/>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08927" y="2211091"/>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636" name="tx636"/>
            <p:cNvSpPr/>
            <p:nvPr/>
          </p:nvSpPr>
          <p:spPr>
            <a:xfrm>
              <a:off x="3067786" y="2211091"/>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637" name="tx637"/>
            <p:cNvSpPr/>
            <p:nvPr/>
          </p:nvSpPr>
          <p:spPr>
            <a:xfrm>
              <a:off x="479467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38" name="tx638"/>
            <p:cNvSpPr/>
            <p:nvPr/>
          </p:nvSpPr>
          <p:spPr>
            <a:xfrm>
              <a:off x="6372748" y="2211091"/>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639" name="tx639"/>
            <p:cNvSpPr/>
            <p:nvPr/>
          </p:nvSpPr>
          <p:spPr>
            <a:xfrm>
              <a:off x="7866787" y="221109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640" name="tx640"/>
            <p:cNvSpPr/>
            <p:nvPr/>
          </p:nvSpPr>
          <p:spPr>
            <a:xfrm>
              <a:off x="1343822" y="926601"/>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641" name="tx641"/>
            <p:cNvSpPr/>
            <p:nvPr/>
          </p:nvSpPr>
          <p:spPr>
            <a:xfrm>
              <a:off x="2983844" y="926601"/>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42" name="tx642"/>
            <p:cNvSpPr/>
            <p:nvPr/>
          </p:nvSpPr>
          <p:spPr>
            <a:xfrm>
              <a:off x="4592823" y="926601"/>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643" name="tx643"/>
            <p:cNvSpPr/>
            <p:nvPr/>
          </p:nvSpPr>
          <p:spPr>
            <a:xfrm>
              <a:off x="6521933" y="926601"/>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44" name="tx644"/>
            <p:cNvSpPr/>
            <p:nvPr/>
          </p:nvSpPr>
          <p:spPr>
            <a:xfrm>
              <a:off x="8028133" y="926601"/>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1910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WPR,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Cook Islands, Malaysia, and Niue had the highest coverage (95%), while Papua New Guinea had the lowest coverage (43%).
DTP3 coverage increased in 5 out of these 20 countries between 2024 and 2025. The largest increase was 20 percentage points in Cook Islands from 75% to 95%.
10 countries saw a decrease in coverage (Australia, Cambodia, Japan, Kiribati, Micronesia, Nauru, New Zealand, Niue, Samoa, and Tonga). The largest decline was 8% points in Japan from 99% to 91%. Coverage remained constant between 2024 and 2025 in the remaining 5 countries.
In 2025, 7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558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1447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7654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35167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9378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20" name="pl20"/>
            <p:cNvSpPr/>
            <p:nvPr/>
          </p:nvSpPr>
          <p:spPr>
            <a:xfrm>
              <a:off x="805693" y="1351679"/>
              <a:ext cx="1466121" cy="49657"/>
            </a:xfrm>
            <a:custGeom>
              <a:avLst/>
              <a:pathLst>
                <a:path w="1466121" h="49657">
                  <a:moveTo>
                    <a:pt x="0" y="0"/>
                  </a:moveTo>
                  <a:lnTo>
                    <a:pt x="209445" y="0"/>
                  </a:lnTo>
                  <a:lnTo>
                    <a:pt x="418891" y="0"/>
                  </a:lnTo>
                  <a:lnTo>
                    <a:pt x="628337" y="0"/>
                  </a:lnTo>
                  <a:lnTo>
                    <a:pt x="837783" y="16552"/>
                  </a:lnTo>
                  <a:lnTo>
                    <a:pt x="1047229" y="16552"/>
                  </a:lnTo>
                  <a:lnTo>
                    <a:pt x="1256675" y="33105"/>
                  </a:lnTo>
                  <a:lnTo>
                    <a:pt x="1466121" y="49657"/>
                  </a:lnTo>
                </a:path>
              </a:pathLst>
            </a:custGeom>
            <a:ln w="40651" cap="flat">
              <a:solidFill>
                <a:srgbClr val="BEBEBE">
                  <a:alpha val="69803"/>
                </a:srgbClr>
              </a:solidFill>
              <a:prstDash val="solid"/>
              <a:round/>
            </a:ln>
          </p:spPr>
          <p:txBody>
            <a:bodyPr/>
            <a:lstStyle/>
            <a:p/>
          </p:txBody>
        </p:sp>
        <p:sp>
          <p:nvSpPr>
            <p:cNvPr id="21" name="pl21"/>
            <p:cNvSpPr/>
            <p:nvPr/>
          </p:nvSpPr>
          <p:spPr>
            <a:xfrm>
              <a:off x="805693" y="1351679"/>
              <a:ext cx="1466121" cy="49657"/>
            </a:xfrm>
            <a:custGeom>
              <a:avLst/>
              <a:pathLst>
                <a:path w="1466121" h="49657">
                  <a:moveTo>
                    <a:pt x="0" y="0"/>
                  </a:moveTo>
                  <a:lnTo>
                    <a:pt x="209445" y="0"/>
                  </a:lnTo>
                  <a:lnTo>
                    <a:pt x="418891" y="0"/>
                  </a:lnTo>
                  <a:lnTo>
                    <a:pt x="628337" y="0"/>
                  </a:lnTo>
                  <a:lnTo>
                    <a:pt x="837783" y="16552"/>
                  </a:lnTo>
                  <a:lnTo>
                    <a:pt x="1047229" y="16552"/>
                  </a:lnTo>
                  <a:lnTo>
                    <a:pt x="1256675" y="33105"/>
                  </a:lnTo>
                  <a:lnTo>
                    <a:pt x="1466121" y="49657"/>
                  </a:lnTo>
                </a:path>
              </a:pathLst>
            </a:custGeom>
            <a:ln w="35231" cap="flat">
              <a:solidFill>
                <a:srgbClr val="BEBEBE">
                  <a:alpha val="69803"/>
                </a:srgbClr>
              </a:solidFill>
              <a:prstDash val="solid"/>
              <a:round/>
            </a:ln>
          </p:spPr>
          <p:txBody>
            <a:bodyPr/>
            <a:lstStyle/>
            <a:p/>
          </p:txBody>
        </p:sp>
        <p:sp>
          <p:nvSpPr>
            <p:cNvPr id="22" name="pl22"/>
            <p:cNvSpPr/>
            <p:nvPr/>
          </p:nvSpPr>
          <p:spPr>
            <a:xfrm>
              <a:off x="805693"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23" name="pl23"/>
            <p:cNvSpPr/>
            <p:nvPr/>
          </p:nvSpPr>
          <p:spPr>
            <a:xfrm>
              <a:off x="805693" y="1351679"/>
              <a:ext cx="1466121" cy="49657"/>
            </a:xfrm>
            <a:custGeom>
              <a:avLst/>
              <a:pathLst>
                <a:path w="1466121" h="49657">
                  <a:moveTo>
                    <a:pt x="0" y="0"/>
                  </a:moveTo>
                  <a:lnTo>
                    <a:pt x="209445" y="0"/>
                  </a:lnTo>
                  <a:lnTo>
                    <a:pt x="418891" y="0"/>
                  </a:lnTo>
                  <a:lnTo>
                    <a:pt x="628337" y="0"/>
                  </a:lnTo>
                  <a:lnTo>
                    <a:pt x="837783" y="16552"/>
                  </a:lnTo>
                  <a:lnTo>
                    <a:pt x="1047229" y="16552"/>
                  </a:lnTo>
                  <a:lnTo>
                    <a:pt x="1256675" y="33105"/>
                  </a:lnTo>
                  <a:lnTo>
                    <a:pt x="1466121" y="49657"/>
                  </a:lnTo>
                </a:path>
              </a:pathLst>
            </a:custGeom>
            <a:ln w="40651" cap="flat">
              <a:solidFill>
                <a:srgbClr val="000000">
                  <a:alpha val="100000"/>
                </a:srgbClr>
              </a:solidFill>
              <a:prstDash val="solid"/>
              <a:round/>
            </a:ln>
          </p:spPr>
          <p:txBody>
            <a:bodyPr/>
            <a:lstStyle/>
            <a:p/>
          </p:txBody>
        </p:sp>
        <p:sp>
          <p:nvSpPr>
            <p:cNvPr id="24" name="pl24"/>
            <p:cNvSpPr/>
            <p:nvPr/>
          </p:nvSpPr>
          <p:spPr>
            <a:xfrm>
              <a:off x="805693" y="1351679"/>
              <a:ext cx="1466121" cy="49657"/>
            </a:xfrm>
            <a:custGeom>
              <a:avLst/>
              <a:pathLst>
                <a:path w="1466121" h="49657">
                  <a:moveTo>
                    <a:pt x="0" y="0"/>
                  </a:moveTo>
                  <a:lnTo>
                    <a:pt x="209445" y="0"/>
                  </a:lnTo>
                  <a:lnTo>
                    <a:pt x="418891" y="0"/>
                  </a:lnTo>
                  <a:lnTo>
                    <a:pt x="628337" y="0"/>
                  </a:lnTo>
                  <a:lnTo>
                    <a:pt x="837783" y="16552"/>
                  </a:lnTo>
                  <a:lnTo>
                    <a:pt x="1047229" y="16552"/>
                  </a:lnTo>
                  <a:lnTo>
                    <a:pt x="1256675" y="33105"/>
                  </a:lnTo>
                  <a:lnTo>
                    <a:pt x="1466121" y="49657"/>
                  </a:lnTo>
                </a:path>
              </a:pathLst>
            </a:custGeom>
            <a:ln w="35231" cap="flat">
              <a:solidFill>
                <a:srgbClr val="80BD41">
                  <a:alpha val="100000"/>
                </a:srgbClr>
              </a:solidFill>
              <a:prstDash val="solid"/>
              <a:round/>
            </a:ln>
          </p:spPr>
          <p:txBody>
            <a:bodyPr/>
            <a:lstStyle/>
            <a:p/>
          </p:txBody>
        </p:sp>
        <p:sp>
          <p:nvSpPr>
            <p:cNvPr id="25" name="pl25"/>
            <p:cNvSpPr/>
            <p:nvPr/>
          </p:nvSpPr>
          <p:spPr>
            <a:xfrm>
              <a:off x="732387" y="135167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985009"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94455"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403901"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595288" y="11896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804733" y="11896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014179"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 name="tx33"/>
            <p:cNvSpPr/>
            <p:nvPr/>
          </p:nvSpPr>
          <p:spPr>
            <a:xfrm>
              <a:off x="2223625"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862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44885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0695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655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2419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49" name="pl49"/>
            <p:cNvSpPr/>
            <p:nvPr/>
          </p:nvSpPr>
          <p:spPr>
            <a:xfrm>
              <a:off x="805693" y="2556445"/>
              <a:ext cx="1466121" cy="397262"/>
            </a:xfrm>
            <a:custGeom>
              <a:avLst/>
              <a:pathLst>
                <a:path w="1466121" h="397262">
                  <a:moveTo>
                    <a:pt x="0" y="99315"/>
                  </a:moveTo>
                  <a:lnTo>
                    <a:pt x="209445" y="99315"/>
                  </a:lnTo>
                  <a:lnTo>
                    <a:pt x="418891" y="231736"/>
                  </a:lnTo>
                  <a:lnTo>
                    <a:pt x="628337" y="397262"/>
                  </a:lnTo>
                  <a:lnTo>
                    <a:pt x="837783" y="0"/>
                  </a:lnTo>
                  <a:lnTo>
                    <a:pt x="1047229" y="132420"/>
                  </a:lnTo>
                  <a:lnTo>
                    <a:pt x="1256675" y="215183"/>
                  </a:lnTo>
                  <a:lnTo>
                    <a:pt x="1466121" y="148973"/>
                  </a:lnTo>
                </a:path>
              </a:pathLst>
            </a:custGeom>
            <a:ln w="40651" cap="flat">
              <a:solidFill>
                <a:srgbClr val="BEBEBE">
                  <a:alpha val="69803"/>
                </a:srgbClr>
              </a:solidFill>
              <a:prstDash val="solid"/>
              <a:round/>
            </a:ln>
          </p:spPr>
          <p:txBody>
            <a:bodyPr/>
            <a:lstStyle/>
            <a:p/>
          </p:txBody>
        </p:sp>
        <p:sp>
          <p:nvSpPr>
            <p:cNvPr id="50" name="pl50"/>
            <p:cNvSpPr/>
            <p:nvPr/>
          </p:nvSpPr>
          <p:spPr>
            <a:xfrm>
              <a:off x="805693" y="2556445"/>
              <a:ext cx="1466121" cy="397262"/>
            </a:xfrm>
            <a:custGeom>
              <a:avLst/>
              <a:pathLst>
                <a:path w="1466121" h="397262">
                  <a:moveTo>
                    <a:pt x="0" y="99315"/>
                  </a:moveTo>
                  <a:lnTo>
                    <a:pt x="209445" y="99315"/>
                  </a:lnTo>
                  <a:lnTo>
                    <a:pt x="418891" y="231736"/>
                  </a:lnTo>
                  <a:lnTo>
                    <a:pt x="628337" y="397262"/>
                  </a:lnTo>
                  <a:lnTo>
                    <a:pt x="837783" y="0"/>
                  </a:lnTo>
                  <a:lnTo>
                    <a:pt x="1047229" y="132420"/>
                  </a:lnTo>
                  <a:lnTo>
                    <a:pt x="1256675" y="215183"/>
                  </a:lnTo>
                  <a:lnTo>
                    <a:pt x="1466121" y="148973"/>
                  </a:lnTo>
                </a:path>
              </a:pathLst>
            </a:custGeom>
            <a:ln w="35231" cap="flat">
              <a:solidFill>
                <a:srgbClr val="BEBEBE">
                  <a:alpha val="69803"/>
                </a:srgbClr>
              </a:solidFill>
              <a:prstDash val="solid"/>
              <a:round/>
            </a:ln>
          </p:spPr>
          <p:txBody>
            <a:bodyPr/>
            <a:lstStyle/>
            <a:p/>
          </p:txBody>
        </p:sp>
        <p:sp>
          <p:nvSpPr>
            <p:cNvPr id="51" name="pl51"/>
            <p:cNvSpPr/>
            <p:nvPr/>
          </p:nvSpPr>
          <p:spPr>
            <a:xfrm>
              <a:off x="805693"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52" name="pl52"/>
            <p:cNvSpPr/>
            <p:nvPr/>
          </p:nvSpPr>
          <p:spPr>
            <a:xfrm>
              <a:off x="805693" y="2556445"/>
              <a:ext cx="1466121" cy="397262"/>
            </a:xfrm>
            <a:custGeom>
              <a:avLst/>
              <a:pathLst>
                <a:path w="1466121" h="397262">
                  <a:moveTo>
                    <a:pt x="0" y="99315"/>
                  </a:moveTo>
                  <a:lnTo>
                    <a:pt x="209445" y="99315"/>
                  </a:lnTo>
                  <a:lnTo>
                    <a:pt x="418891" y="231736"/>
                  </a:lnTo>
                  <a:lnTo>
                    <a:pt x="628337" y="397262"/>
                  </a:lnTo>
                  <a:lnTo>
                    <a:pt x="837783" y="0"/>
                  </a:lnTo>
                  <a:lnTo>
                    <a:pt x="1047229" y="132420"/>
                  </a:lnTo>
                  <a:lnTo>
                    <a:pt x="1256675" y="215183"/>
                  </a:lnTo>
                  <a:lnTo>
                    <a:pt x="1466121" y="148973"/>
                  </a:lnTo>
                </a:path>
              </a:pathLst>
            </a:custGeom>
            <a:ln w="40651" cap="flat">
              <a:solidFill>
                <a:srgbClr val="000000">
                  <a:alpha val="100000"/>
                </a:srgbClr>
              </a:solidFill>
              <a:prstDash val="solid"/>
              <a:round/>
            </a:ln>
          </p:spPr>
          <p:txBody>
            <a:bodyPr/>
            <a:lstStyle/>
            <a:p/>
          </p:txBody>
        </p:sp>
        <p:sp>
          <p:nvSpPr>
            <p:cNvPr id="53" name="pl53"/>
            <p:cNvSpPr/>
            <p:nvPr/>
          </p:nvSpPr>
          <p:spPr>
            <a:xfrm>
              <a:off x="805693" y="2556445"/>
              <a:ext cx="1466121" cy="397262"/>
            </a:xfrm>
            <a:custGeom>
              <a:avLst/>
              <a:pathLst>
                <a:path w="1466121" h="397262">
                  <a:moveTo>
                    <a:pt x="0" y="99315"/>
                  </a:moveTo>
                  <a:lnTo>
                    <a:pt x="209445" y="99315"/>
                  </a:lnTo>
                  <a:lnTo>
                    <a:pt x="418891" y="231736"/>
                  </a:lnTo>
                  <a:lnTo>
                    <a:pt x="628337" y="397262"/>
                  </a:lnTo>
                  <a:lnTo>
                    <a:pt x="837783" y="0"/>
                  </a:lnTo>
                  <a:lnTo>
                    <a:pt x="1047229" y="132420"/>
                  </a:lnTo>
                  <a:lnTo>
                    <a:pt x="1256675" y="215183"/>
                  </a:lnTo>
                  <a:lnTo>
                    <a:pt x="1466121" y="148973"/>
                  </a:lnTo>
                </a:path>
              </a:pathLst>
            </a:custGeom>
            <a:ln w="35231" cap="flat">
              <a:solidFill>
                <a:srgbClr val="80BD41">
                  <a:alpha val="100000"/>
                </a:srgbClr>
              </a:solidFill>
              <a:prstDash val="solid"/>
              <a:round/>
            </a:ln>
          </p:spPr>
          <p:txBody>
            <a:bodyPr/>
            <a:lstStyle/>
            <a:p/>
          </p:txBody>
        </p:sp>
        <p:sp>
          <p:nvSpPr>
            <p:cNvPr id="54" name="pl54"/>
            <p:cNvSpPr/>
            <p:nvPr/>
          </p:nvSpPr>
          <p:spPr>
            <a:xfrm>
              <a:off x="732387" y="265576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75563"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985009"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76396" y="2609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1355712" y="277515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9" name="tx59"/>
            <p:cNvSpPr/>
            <p:nvPr/>
          </p:nvSpPr>
          <p:spPr>
            <a:xfrm>
              <a:off x="1613347" y="23778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1804733"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tx61"/>
            <p:cNvSpPr/>
            <p:nvPr/>
          </p:nvSpPr>
          <p:spPr>
            <a:xfrm>
              <a:off x="2014179" y="2593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 name="tx62"/>
            <p:cNvSpPr/>
            <p:nvPr/>
          </p:nvSpPr>
          <p:spPr>
            <a:xfrm>
              <a:off x="2223625"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166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7529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3736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3959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546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78" name="pl78"/>
            <p:cNvSpPr/>
            <p:nvPr/>
          </p:nvSpPr>
          <p:spPr>
            <a:xfrm>
              <a:off x="805693" y="3943290"/>
              <a:ext cx="1466121" cy="66210"/>
            </a:xfrm>
            <a:custGeom>
              <a:avLst/>
              <a:pathLst>
                <a:path w="1466121" h="66210">
                  <a:moveTo>
                    <a:pt x="0" y="0"/>
                  </a:moveTo>
                  <a:lnTo>
                    <a:pt x="209445" y="16552"/>
                  </a:lnTo>
                  <a:lnTo>
                    <a:pt x="418891" y="49657"/>
                  </a:lnTo>
                  <a:lnTo>
                    <a:pt x="628337" y="66210"/>
                  </a:lnTo>
                  <a:lnTo>
                    <a:pt x="837783" y="66210"/>
                  </a:lnTo>
                  <a:lnTo>
                    <a:pt x="1047229" y="49657"/>
                  </a:lnTo>
                  <a:lnTo>
                    <a:pt x="1256675" y="49657"/>
                  </a:lnTo>
                  <a:lnTo>
                    <a:pt x="1466121" y="49657"/>
                  </a:lnTo>
                </a:path>
              </a:pathLst>
            </a:custGeom>
            <a:ln w="40651" cap="flat">
              <a:solidFill>
                <a:srgbClr val="BEBEBE">
                  <a:alpha val="69803"/>
                </a:srgbClr>
              </a:solidFill>
              <a:prstDash val="solid"/>
              <a:round/>
            </a:ln>
          </p:spPr>
          <p:txBody>
            <a:bodyPr/>
            <a:lstStyle/>
            <a:p/>
          </p:txBody>
        </p:sp>
        <p:sp>
          <p:nvSpPr>
            <p:cNvPr id="79" name="pl79"/>
            <p:cNvSpPr/>
            <p:nvPr/>
          </p:nvSpPr>
          <p:spPr>
            <a:xfrm>
              <a:off x="805693" y="3943290"/>
              <a:ext cx="1466121" cy="66210"/>
            </a:xfrm>
            <a:custGeom>
              <a:avLst/>
              <a:pathLst>
                <a:path w="1466121" h="66210">
                  <a:moveTo>
                    <a:pt x="0" y="0"/>
                  </a:moveTo>
                  <a:lnTo>
                    <a:pt x="209445" y="16552"/>
                  </a:lnTo>
                  <a:lnTo>
                    <a:pt x="418891" y="49657"/>
                  </a:lnTo>
                  <a:lnTo>
                    <a:pt x="628337" y="66210"/>
                  </a:lnTo>
                  <a:lnTo>
                    <a:pt x="837783" y="66210"/>
                  </a:lnTo>
                  <a:lnTo>
                    <a:pt x="1047229" y="49657"/>
                  </a:lnTo>
                  <a:lnTo>
                    <a:pt x="1256675" y="49657"/>
                  </a:lnTo>
                  <a:lnTo>
                    <a:pt x="1466121" y="49657"/>
                  </a:lnTo>
                </a:path>
              </a:pathLst>
            </a:custGeom>
            <a:ln w="35231" cap="flat">
              <a:solidFill>
                <a:srgbClr val="BEBEBE">
                  <a:alpha val="69803"/>
                </a:srgbClr>
              </a:solidFill>
              <a:prstDash val="solid"/>
              <a:round/>
            </a:ln>
          </p:spPr>
          <p:txBody>
            <a:bodyPr/>
            <a:lstStyle/>
            <a:p/>
          </p:txBody>
        </p:sp>
        <p:sp>
          <p:nvSpPr>
            <p:cNvPr id="80" name="pl80"/>
            <p:cNvSpPr/>
            <p:nvPr/>
          </p:nvSpPr>
          <p:spPr>
            <a:xfrm>
              <a:off x="805693"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81" name="pl81"/>
            <p:cNvSpPr/>
            <p:nvPr/>
          </p:nvSpPr>
          <p:spPr>
            <a:xfrm>
              <a:off x="805693" y="3943290"/>
              <a:ext cx="1466121" cy="66210"/>
            </a:xfrm>
            <a:custGeom>
              <a:avLst/>
              <a:pathLst>
                <a:path w="1466121" h="66210">
                  <a:moveTo>
                    <a:pt x="0" y="0"/>
                  </a:moveTo>
                  <a:lnTo>
                    <a:pt x="209445" y="16552"/>
                  </a:lnTo>
                  <a:lnTo>
                    <a:pt x="418891" y="49657"/>
                  </a:lnTo>
                  <a:lnTo>
                    <a:pt x="628337" y="66210"/>
                  </a:lnTo>
                  <a:lnTo>
                    <a:pt x="837783" y="66210"/>
                  </a:lnTo>
                  <a:lnTo>
                    <a:pt x="1047229" y="49657"/>
                  </a:lnTo>
                  <a:lnTo>
                    <a:pt x="1256675" y="49657"/>
                  </a:lnTo>
                  <a:lnTo>
                    <a:pt x="1466121" y="49657"/>
                  </a:lnTo>
                </a:path>
              </a:pathLst>
            </a:custGeom>
            <a:ln w="40651" cap="flat">
              <a:solidFill>
                <a:srgbClr val="000000">
                  <a:alpha val="100000"/>
                </a:srgbClr>
              </a:solidFill>
              <a:prstDash val="solid"/>
              <a:round/>
            </a:ln>
          </p:spPr>
          <p:txBody>
            <a:bodyPr/>
            <a:lstStyle/>
            <a:p/>
          </p:txBody>
        </p:sp>
        <p:sp>
          <p:nvSpPr>
            <p:cNvPr id="82" name="pl82"/>
            <p:cNvSpPr/>
            <p:nvPr/>
          </p:nvSpPr>
          <p:spPr>
            <a:xfrm>
              <a:off x="805693" y="3943290"/>
              <a:ext cx="1466121" cy="66210"/>
            </a:xfrm>
            <a:custGeom>
              <a:avLst/>
              <a:pathLst>
                <a:path w="1466121" h="66210">
                  <a:moveTo>
                    <a:pt x="0" y="0"/>
                  </a:moveTo>
                  <a:lnTo>
                    <a:pt x="209445" y="16552"/>
                  </a:lnTo>
                  <a:lnTo>
                    <a:pt x="418891" y="49657"/>
                  </a:lnTo>
                  <a:lnTo>
                    <a:pt x="628337" y="66210"/>
                  </a:lnTo>
                  <a:lnTo>
                    <a:pt x="837783" y="66210"/>
                  </a:lnTo>
                  <a:lnTo>
                    <a:pt x="1047229" y="49657"/>
                  </a:lnTo>
                  <a:lnTo>
                    <a:pt x="1256675" y="49657"/>
                  </a:lnTo>
                  <a:lnTo>
                    <a:pt x="1466121" y="49657"/>
                  </a:lnTo>
                </a:path>
              </a:pathLst>
            </a:custGeom>
            <a:ln w="35231" cap="flat">
              <a:solidFill>
                <a:srgbClr val="80BD41">
                  <a:alpha val="100000"/>
                </a:srgbClr>
              </a:solidFill>
              <a:prstDash val="solid"/>
              <a:round/>
            </a:ln>
          </p:spPr>
          <p:txBody>
            <a:bodyPr/>
            <a:lstStyle/>
            <a:p/>
          </p:txBody>
        </p:sp>
        <p:sp>
          <p:nvSpPr>
            <p:cNvPr id="83" name="pl83"/>
            <p:cNvSpPr/>
            <p:nvPr/>
          </p:nvSpPr>
          <p:spPr>
            <a:xfrm>
              <a:off x="732387" y="395984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75563" y="37647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985009"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76396"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1385842" y="3830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1595288" y="3830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1804733"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2014179"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2223625"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470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0570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6777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263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850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107" name="pl107"/>
            <p:cNvSpPr/>
            <p:nvPr/>
          </p:nvSpPr>
          <p:spPr>
            <a:xfrm>
              <a:off x="805693" y="5181161"/>
              <a:ext cx="1466121" cy="331052"/>
            </a:xfrm>
            <a:custGeom>
              <a:avLst/>
              <a:pathLst>
                <a:path w="1466121" h="331052">
                  <a:moveTo>
                    <a:pt x="0" y="82763"/>
                  </a:moveTo>
                  <a:lnTo>
                    <a:pt x="209445" y="82763"/>
                  </a:lnTo>
                  <a:lnTo>
                    <a:pt x="418891" y="99315"/>
                  </a:lnTo>
                  <a:lnTo>
                    <a:pt x="628337" y="331052"/>
                  </a:lnTo>
                  <a:lnTo>
                    <a:pt x="837783" y="82763"/>
                  </a:lnTo>
                  <a:lnTo>
                    <a:pt x="1047229" y="0"/>
                  </a:lnTo>
                  <a:lnTo>
                    <a:pt x="1256675" y="297946"/>
                  </a:lnTo>
                  <a:lnTo>
                    <a:pt x="1466121" y="297946"/>
                  </a:lnTo>
                </a:path>
              </a:pathLst>
            </a:custGeom>
            <a:ln w="40651" cap="flat">
              <a:solidFill>
                <a:srgbClr val="BEBEBE">
                  <a:alpha val="69803"/>
                </a:srgbClr>
              </a:solidFill>
              <a:prstDash val="solid"/>
              <a:round/>
            </a:ln>
          </p:spPr>
          <p:txBody>
            <a:bodyPr/>
            <a:lstStyle/>
            <a:p/>
          </p:txBody>
        </p:sp>
        <p:sp>
          <p:nvSpPr>
            <p:cNvPr id="108" name="pl108"/>
            <p:cNvSpPr/>
            <p:nvPr/>
          </p:nvSpPr>
          <p:spPr>
            <a:xfrm>
              <a:off x="805693" y="5181161"/>
              <a:ext cx="1466121" cy="331052"/>
            </a:xfrm>
            <a:custGeom>
              <a:avLst/>
              <a:pathLst>
                <a:path w="1466121" h="331052">
                  <a:moveTo>
                    <a:pt x="0" y="82763"/>
                  </a:moveTo>
                  <a:lnTo>
                    <a:pt x="209445" y="82763"/>
                  </a:lnTo>
                  <a:lnTo>
                    <a:pt x="418891" y="99315"/>
                  </a:lnTo>
                  <a:lnTo>
                    <a:pt x="628337" y="331052"/>
                  </a:lnTo>
                  <a:lnTo>
                    <a:pt x="837783" y="82763"/>
                  </a:lnTo>
                  <a:lnTo>
                    <a:pt x="1047229" y="0"/>
                  </a:lnTo>
                  <a:lnTo>
                    <a:pt x="1256675" y="297946"/>
                  </a:lnTo>
                  <a:lnTo>
                    <a:pt x="1466121" y="297946"/>
                  </a:lnTo>
                </a:path>
              </a:pathLst>
            </a:custGeom>
            <a:ln w="35231" cap="flat">
              <a:solidFill>
                <a:srgbClr val="BEBEBE">
                  <a:alpha val="69803"/>
                </a:srgbClr>
              </a:solidFill>
              <a:prstDash val="solid"/>
              <a:round/>
            </a:ln>
          </p:spPr>
          <p:txBody>
            <a:bodyPr/>
            <a:lstStyle/>
            <a:p/>
          </p:txBody>
        </p:sp>
        <p:sp>
          <p:nvSpPr>
            <p:cNvPr id="109" name="pl109"/>
            <p:cNvSpPr/>
            <p:nvPr/>
          </p:nvSpPr>
          <p:spPr>
            <a:xfrm>
              <a:off x="805693"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181161"/>
              <a:ext cx="1466121" cy="331052"/>
            </a:xfrm>
            <a:custGeom>
              <a:avLst/>
              <a:pathLst>
                <a:path w="1466121" h="331052">
                  <a:moveTo>
                    <a:pt x="0" y="82763"/>
                  </a:moveTo>
                  <a:lnTo>
                    <a:pt x="209445" y="82763"/>
                  </a:lnTo>
                  <a:lnTo>
                    <a:pt x="418891" y="99315"/>
                  </a:lnTo>
                  <a:lnTo>
                    <a:pt x="628337" y="331052"/>
                  </a:lnTo>
                  <a:lnTo>
                    <a:pt x="837783" y="82763"/>
                  </a:lnTo>
                  <a:lnTo>
                    <a:pt x="1047229" y="0"/>
                  </a:lnTo>
                  <a:lnTo>
                    <a:pt x="1256675" y="297946"/>
                  </a:lnTo>
                  <a:lnTo>
                    <a:pt x="1466121" y="297946"/>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181161"/>
              <a:ext cx="1466121" cy="331052"/>
            </a:xfrm>
            <a:custGeom>
              <a:avLst/>
              <a:pathLst>
                <a:path w="1466121" h="331052">
                  <a:moveTo>
                    <a:pt x="0" y="82763"/>
                  </a:moveTo>
                  <a:lnTo>
                    <a:pt x="209445" y="82763"/>
                  </a:lnTo>
                  <a:lnTo>
                    <a:pt x="418891" y="99315"/>
                  </a:lnTo>
                  <a:lnTo>
                    <a:pt x="628337" y="331052"/>
                  </a:lnTo>
                  <a:lnTo>
                    <a:pt x="837783" y="82763"/>
                  </a:lnTo>
                  <a:lnTo>
                    <a:pt x="1047229" y="0"/>
                  </a:lnTo>
                  <a:lnTo>
                    <a:pt x="1256675" y="297946"/>
                  </a:lnTo>
                  <a:lnTo>
                    <a:pt x="1466121" y="297946"/>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26392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75563"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985009"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76396" y="5101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1355712" y="53336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7" name="tx117"/>
            <p:cNvSpPr/>
            <p:nvPr/>
          </p:nvSpPr>
          <p:spPr>
            <a:xfrm>
              <a:off x="1613347"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8" name="tx118"/>
            <p:cNvSpPr/>
            <p:nvPr/>
          </p:nvSpPr>
          <p:spPr>
            <a:xfrm>
              <a:off x="1822793" y="50026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9" name="tx119"/>
            <p:cNvSpPr/>
            <p:nvPr/>
          </p:nvSpPr>
          <p:spPr>
            <a:xfrm>
              <a:off x="1984050" y="530055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0" name="tx120"/>
            <p:cNvSpPr/>
            <p:nvPr/>
          </p:nvSpPr>
          <p:spPr>
            <a:xfrm>
              <a:off x="2193496" y="530055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558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1447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7654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35167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9378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35126"/>
              <a:ext cx="1466121" cy="132420"/>
            </a:xfrm>
            <a:custGeom>
              <a:avLst/>
              <a:pathLst>
                <a:path w="1466121" h="132420">
                  <a:moveTo>
                    <a:pt x="0" y="0"/>
                  </a:moveTo>
                  <a:lnTo>
                    <a:pt x="209445" y="16552"/>
                  </a:lnTo>
                  <a:lnTo>
                    <a:pt x="418891" y="49657"/>
                  </a:lnTo>
                  <a:lnTo>
                    <a:pt x="628337" y="49657"/>
                  </a:lnTo>
                  <a:lnTo>
                    <a:pt x="837783" y="82763"/>
                  </a:lnTo>
                  <a:lnTo>
                    <a:pt x="1047229" y="82763"/>
                  </a:lnTo>
                  <a:lnTo>
                    <a:pt x="1256675" y="99315"/>
                  </a:lnTo>
                  <a:lnTo>
                    <a:pt x="1466121" y="132420"/>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35126"/>
              <a:ext cx="1466121" cy="132420"/>
            </a:xfrm>
            <a:custGeom>
              <a:avLst/>
              <a:pathLst>
                <a:path w="1466121" h="132420">
                  <a:moveTo>
                    <a:pt x="0" y="0"/>
                  </a:moveTo>
                  <a:lnTo>
                    <a:pt x="209445" y="16552"/>
                  </a:lnTo>
                  <a:lnTo>
                    <a:pt x="418891" y="49657"/>
                  </a:lnTo>
                  <a:lnTo>
                    <a:pt x="628337" y="49657"/>
                  </a:lnTo>
                  <a:lnTo>
                    <a:pt x="837783" y="82763"/>
                  </a:lnTo>
                  <a:lnTo>
                    <a:pt x="1047229" y="82763"/>
                  </a:lnTo>
                  <a:lnTo>
                    <a:pt x="1256675" y="99315"/>
                  </a:lnTo>
                  <a:lnTo>
                    <a:pt x="1466121" y="132420"/>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35126"/>
              <a:ext cx="1466121" cy="132420"/>
            </a:xfrm>
            <a:custGeom>
              <a:avLst/>
              <a:pathLst>
                <a:path w="1466121" h="132420">
                  <a:moveTo>
                    <a:pt x="0" y="0"/>
                  </a:moveTo>
                  <a:lnTo>
                    <a:pt x="209445" y="16552"/>
                  </a:lnTo>
                  <a:lnTo>
                    <a:pt x="418891" y="49657"/>
                  </a:lnTo>
                  <a:lnTo>
                    <a:pt x="628337" y="49657"/>
                  </a:lnTo>
                  <a:lnTo>
                    <a:pt x="837783" y="82763"/>
                  </a:lnTo>
                  <a:lnTo>
                    <a:pt x="1047229" y="82763"/>
                  </a:lnTo>
                  <a:lnTo>
                    <a:pt x="1256675" y="99315"/>
                  </a:lnTo>
                  <a:lnTo>
                    <a:pt x="1466121" y="132420"/>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35126"/>
              <a:ext cx="1466121" cy="132420"/>
            </a:xfrm>
            <a:custGeom>
              <a:avLst/>
              <a:pathLst>
                <a:path w="1466121" h="132420">
                  <a:moveTo>
                    <a:pt x="0" y="0"/>
                  </a:moveTo>
                  <a:lnTo>
                    <a:pt x="209445" y="16552"/>
                  </a:lnTo>
                  <a:lnTo>
                    <a:pt x="418891" y="49657"/>
                  </a:lnTo>
                  <a:lnTo>
                    <a:pt x="628337" y="49657"/>
                  </a:lnTo>
                  <a:lnTo>
                    <a:pt x="837783" y="82763"/>
                  </a:lnTo>
                  <a:lnTo>
                    <a:pt x="1047229" y="82763"/>
                  </a:lnTo>
                  <a:lnTo>
                    <a:pt x="1256675" y="99315"/>
                  </a:lnTo>
                  <a:lnTo>
                    <a:pt x="1466121" y="132420"/>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35167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57886" y="11565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2667332"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58718"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5" name="tx145"/>
            <p:cNvSpPr/>
            <p:nvPr/>
          </p:nvSpPr>
          <p:spPr>
            <a:xfrm>
              <a:off x="3068164"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6" name="tx146"/>
            <p:cNvSpPr/>
            <p:nvPr/>
          </p:nvSpPr>
          <p:spPr>
            <a:xfrm>
              <a:off x="3277610" y="12393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7" name="tx147"/>
            <p:cNvSpPr/>
            <p:nvPr/>
          </p:nvSpPr>
          <p:spPr>
            <a:xfrm>
              <a:off x="3487056" y="12393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8" name="tx148"/>
            <p:cNvSpPr/>
            <p:nvPr/>
          </p:nvSpPr>
          <p:spPr>
            <a:xfrm>
              <a:off x="3696502" y="1255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9" name="tx149"/>
            <p:cNvSpPr/>
            <p:nvPr/>
          </p:nvSpPr>
          <p:spPr>
            <a:xfrm>
              <a:off x="3905948" y="12889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862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44885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0695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655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2419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639208"/>
              <a:ext cx="1466121" cy="132420"/>
            </a:xfrm>
            <a:custGeom>
              <a:avLst/>
              <a:pathLst>
                <a:path w="1466121" h="132420">
                  <a:moveTo>
                    <a:pt x="0" y="16552"/>
                  </a:moveTo>
                  <a:lnTo>
                    <a:pt x="209445" y="16552"/>
                  </a:lnTo>
                  <a:lnTo>
                    <a:pt x="418891" y="49657"/>
                  </a:lnTo>
                  <a:lnTo>
                    <a:pt x="628337" y="0"/>
                  </a:lnTo>
                  <a:lnTo>
                    <a:pt x="837783" y="0"/>
                  </a:lnTo>
                  <a:lnTo>
                    <a:pt x="1047229" y="16552"/>
                  </a:lnTo>
                  <a:lnTo>
                    <a:pt x="1256675" y="0"/>
                  </a:lnTo>
                  <a:lnTo>
                    <a:pt x="1466121" y="132420"/>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639208"/>
              <a:ext cx="1466121" cy="132420"/>
            </a:xfrm>
            <a:custGeom>
              <a:avLst/>
              <a:pathLst>
                <a:path w="1466121" h="132420">
                  <a:moveTo>
                    <a:pt x="0" y="16552"/>
                  </a:moveTo>
                  <a:lnTo>
                    <a:pt x="209445" y="16552"/>
                  </a:lnTo>
                  <a:lnTo>
                    <a:pt x="418891" y="49657"/>
                  </a:lnTo>
                  <a:lnTo>
                    <a:pt x="628337" y="0"/>
                  </a:lnTo>
                  <a:lnTo>
                    <a:pt x="837783" y="0"/>
                  </a:lnTo>
                  <a:lnTo>
                    <a:pt x="1047229" y="16552"/>
                  </a:lnTo>
                  <a:lnTo>
                    <a:pt x="1256675" y="0"/>
                  </a:lnTo>
                  <a:lnTo>
                    <a:pt x="1466121" y="132420"/>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639208"/>
              <a:ext cx="1466121" cy="132420"/>
            </a:xfrm>
            <a:custGeom>
              <a:avLst/>
              <a:pathLst>
                <a:path w="1466121" h="132420">
                  <a:moveTo>
                    <a:pt x="0" y="16552"/>
                  </a:moveTo>
                  <a:lnTo>
                    <a:pt x="209445" y="16552"/>
                  </a:lnTo>
                  <a:lnTo>
                    <a:pt x="418891" y="49657"/>
                  </a:lnTo>
                  <a:lnTo>
                    <a:pt x="628337" y="0"/>
                  </a:lnTo>
                  <a:lnTo>
                    <a:pt x="837783" y="0"/>
                  </a:lnTo>
                  <a:lnTo>
                    <a:pt x="1047229" y="16552"/>
                  </a:lnTo>
                  <a:lnTo>
                    <a:pt x="1256675" y="0"/>
                  </a:lnTo>
                  <a:lnTo>
                    <a:pt x="1466121" y="132420"/>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639208"/>
              <a:ext cx="1466121" cy="132420"/>
            </a:xfrm>
            <a:custGeom>
              <a:avLst/>
              <a:pathLst>
                <a:path w="1466121" h="132420">
                  <a:moveTo>
                    <a:pt x="0" y="16552"/>
                  </a:moveTo>
                  <a:lnTo>
                    <a:pt x="209445" y="16552"/>
                  </a:lnTo>
                  <a:lnTo>
                    <a:pt x="418891" y="49657"/>
                  </a:lnTo>
                  <a:lnTo>
                    <a:pt x="628337" y="0"/>
                  </a:lnTo>
                  <a:lnTo>
                    <a:pt x="837783" y="0"/>
                  </a:lnTo>
                  <a:lnTo>
                    <a:pt x="1047229" y="16552"/>
                  </a:lnTo>
                  <a:lnTo>
                    <a:pt x="1256675" y="0"/>
                  </a:lnTo>
                  <a:lnTo>
                    <a:pt x="1466121" y="132420"/>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65576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57886"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2667332"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58718"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4" name="tx174"/>
            <p:cNvSpPr/>
            <p:nvPr/>
          </p:nvSpPr>
          <p:spPr>
            <a:xfrm>
              <a:off x="3086224" y="2460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3295670" y="2460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6" name="tx176"/>
            <p:cNvSpPr/>
            <p:nvPr/>
          </p:nvSpPr>
          <p:spPr>
            <a:xfrm>
              <a:off x="3505115"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3714561" y="2460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8" name="tx178"/>
            <p:cNvSpPr/>
            <p:nvPr/>
          </p:nvSpPr>
          <p:spPr>
            <a:xfrm>
              <a:off x="3905948" y="2593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166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7529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3736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3959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546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194" name="pl194"/>
            <p:cNvSpPr/>
            <p:nvPr/>
          </p:nvSpPr>
          <p:spPr>
            <a:xfrm>
              <a:off x="2488015" y="3910184"/>
              <a:ext cx="1466121" cy="546235"/>
            </a:xfrm>
            <a:custGeom>
              <a:avLst/>
              <a:pathLst>
                <a:path w="1466121" h="546235">
                  <a:moveTo>
                    <a:pt x="0" y="148973"/>
                  </a:moveTo>
                  <a:lnTo>
                    <a:pt x="209445" y="49657"/>
                  </a:lnTo>
                  <a:lnTo>
                    <a:pt x="418891" y="66210"/>
                  </a:lnTo>
                  <a:lnTo>
                    <a:pt x="628337" y="16552"/>
                  </a:lnTo>
                  <a:lnTo>
                    <a:pt x="837783" y="0"/>
                  </a:lnTo>
                  <a:lnTo>
                    <a:pt x="1047229" y="231736"/>
                  </a:lnTo>
                  <a:lnTo>
                    <a:pt x="1256675" y="480025"/>
                  </a:lnTo>
                  <a:lnTo>
                    <a:pt x="1466121" y="546235"/>
                  </a:lnTo>
                </a:path>
              </a:pathLst>
            </a:custGeom>
            <a:ln w="40651" cap="flat">
              <a:solidFill>
                <a:srgbClr val="BEBEBE">
                  <a:alpha val="69803"/>
                </a:srgbClr>
              </a:solidFill>
              <a:prstDash val="solid"/>
              <a:round/>
            </a:ln>
          </p:spPr>
          <p:txBody>
            <a:bodyPr/>
            <a:lstStyle/>
            <a:p/>
          </p:txBody>
        </p:sp>
        <p:sp>
          <p:nvSpPr>
            <p:cNvPr id="195" name="pl195"/>
            <p:cNvSpPr/>
            <p:nvPr/>
          </p:nvSpPr>
          <p:spPr>
            <a:xfrm>
              <a:off x="2488015" y="3910184"/>
              <a:ext cx="1466121" cy="546235"/>
            </a:xfrm>
            <a:custGeom>
              <a:avLst/>
              <a:pathLst>
                <a:path w="1466121" h="546235">
                  <a:moveTo>
                    <a:pt x="0" y="148973"/>
                  </a:moveTo>
                  <a:lnTo>
                    <a:pt x="209445" y="49657"/>
                  </a:lnTo>
                  <a:lnTo>
                    <a:pt x="418891" y="66210"/>
                  </a:lnTo>
                  <a:lnTo>
                    <a:pt x="628337" y="16552"/>
                  </a:lnTo>
                  <a:lnTo>
                    <a:pt x="837783" y="0"/>
                  </a:lnTo>
                  <a:lnTo>
                    <a:pt x="1047229" y="231736"/>
                  </a:lnTo>
                  <a:lnTo>
                    <a:pt x="1256675" y="480025"/>
                  </a:lnTo>
                  <a:lnTo>
                    <a:pt x="1466121" y="546235"/>
                  </a:lnTo>
                </a:path>
              </a:pathLst>
            </a:custGeom>
            <a:ln w="35231" cap="flat">
              <a:solidFill>
                <a:srgbClr val="BEBEBE">
                  <a:alpha val="69803"/>
                </a:srgbClr>
              </a:solidFill>
              <a:prstDash val="solid"/>
              <a:round/>
            </a:ln>
          </p:spPr>
          <p:txBody>
            <a:bodyPr/>
            <a:lstStyle/>
            <a:p/>
          </p:txBody>
        </p:sp>
        <p:sp>
          <p:nvSpPr>
            <p:cNvPr id="196" name="pl196"/>
            <p:cNvSpPr/>
            <p:nvPr/>
          </p:nvSpPr>
          <p:spPr>
            <a:xfrm>
              <a:off x="2488015"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3910184"/>
              <a:ext cx="1466121" cy="546235"/>
            </a:xfrm>
            <a:custGeom>
              <a:avLst/>
              <a:pathLst>
                <a:path w="1466121" h="546235">
                  <a:moveTo>
                    <a:pt x="0" y="148973"/>
                  </a:moveTo>
                  <a:lnTo>
                    <a:pt x="209445" y="49657"/>
                  </a:lnTo>
                  <a:lnTo>
                    <a:pt x="418891" y="66210"/>
                  </a:lnTo>
                  <a:lnTo>
                    <a:pt x="628337" y="16552"/>
                  </a:lnTo>
                  <a:lnTo>
                    <a:pt x="837783" y="0"/>
                  </a:lnTo>
                  <a:lnTo>
                    <a:pt x="1047229" y="231736"/>
                  </a:lnTo>
                  <a:lnTo>
                    <a:pt x="1256675" y="480025"/>
                  </a:lnTo>
                  <a:lnTo>
                    <a:pt x="1466121" y="546235"/>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3910184"/>
              <a:ext cx="1466121" cy="546235"/>
            </a:xfrm>
            <a:custGeom>
              <a:avLst/>
              <a:pathLst>
                <a:path w="1466121" h="546235">
                  <a:moveTo>
                    <a:pt x="0" y="148973"/>
                  </a:moveTo>
                  <a:lnTo>
                    <a:pt x="209445" y="49657"/>
                  </a:lnTo>
                  <a:lnTo>
                    <a:pt x="418891" y="66210"/>
                  </a:lnTo>
                  <a:lnTo>
                    <a:pt x="628337" y="16552"/>
                  </a:lnTo>
                  <a:lnTo>
                    <a:pt x="837783" y="0"/>
                  </a:lnTo>
                  <a:lnTo>
                    <a:pt x="1047229" y="231736"/>
                  </a:lnTo>
                  <a:lnTo>
                    <a:pt x="1256675" y="480025"/>
                  </a:lnTo>
                  <a:lnTo>
                    <a:pt x="1466121" y="546235"/>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395984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39826" y="38806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1" name="tx201"/>
            <p:cNvSpPr/>
            <p:nvPr/>
          </p:nvSpPr>
          <p:spPr>
            <a:xfrm>
              <a:off x="2667332"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58718" y="37978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3" name="tx203"/>
            <p:cNvSpPr/>
            <p:nvPr/>
          </p:nvSpPr>
          <p:spPr>
            <a:xfrm>
              <a:off x="3086224" y="3748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4" name="tx204"/>
            <p:cNvSpPr/>
            <p:nvPr/>
          </p:nvSpPr>
          <p:spPr>
            <a:xfrm>
              <a:off x="3295670" y="3731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5" name="tx205"/>
            <p:cNvSpPr/>
            <p:nvPr/>
          </p:nvSpPr>
          <p:spPr>
            <a:xfrm>
              <a:off x="3460950" y="39633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06" name="tx206"/>
            <p:cNvSpPr/>
            <p:nvPr/>
          </p:nvSpPr>
          <p:spPr>
            <a:xfrm>
              <a:off x="3666372" y="421165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07" name="tx207"/>
            <p:cNvSpPr/>
            <p:nvPr/>
          </p:nvSpPr>
          <p:spPr>
            <a:xfrm>
              <a:off x="3875818"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470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0570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6777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263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850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263924"/>
              <a:ext cx="1466121" cy="16552"/>
            </a:xfrm>
            <a:custGeom>
              <a:avLst/>
              <a:pathLst>
                <a:path w="1466121" h="16552">
                  <a:moveTo>
                    <a:pt x="0" y="0"/>
                  </a:moveTo>
                  <a:lnTo>
                    <a:pt x="209445" y="0"/>
                  </a:lnTo>
                  <a:lnTo>
                    <a:pt x="418891" y="0"/>
                  </a:lnTo>
                  <a:lnTo>
                    <a:pt x="628337" y="0"/>
                  </a:lnTo>
                  <a:lnTo>
                    <a:pt x="837783" y="0"/>
                  </a:lnTo>
                  <a:lnTo>
                    <a:pt x="1047229" y="0"/>
                  </a:lnTo>
                  <a:lnTo>
                    <a:pt x="1256675" y="16552"/>
                  </a:lnTo>
                  <a:lnTo>
                    <a:pt x="1466121" y="16552"/>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263924"/>
              <a:ext cx="1466121" cy="16552"/>
            </a:xfrm>
            <a:custGeom>
              <a:avLst/>
              <a:pathLst>
                <a:path w="1466121" h="16552">
                  <a:moveTo>
                    <a:pt x="0" y="0"/>
                  </a:moveTo>
                  <a:lnTo>
                    <a:pt x="209445" y="0"/>
                  </a:lnTo>
                  <a:lnTo>
                    <a:pt x="418891" y="0"/>
                  </a:lnTo>
                  <a:lnTo>
                    <a:pt x="628337" y="0"/>
                  </a:lnTo>
                  <a:lnTo>
                    <a:pt x="837783" y="0"/>
                  </a:lnTo>
                  <a:lnTo>
                    <a:pt x="1047229" y="0"/>
                  </a:lnTo>
                  <a:lnTo>
                    <a:pt x="1256675" y="16552"/>
                  </a:lnTo>
                  <a:lnTo>
                    <a:pt x="1466121" y="16552"/>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263924"/>
              <a:ext cx="1466121" cy="16552"/>
            </a:xfrm>
            <a:custGeom>
              <a:avLst/>
              <a:pathLst>
                <a:path w="1466121" h="16552">
                  <a:moveTo>
                    <a:pt x="0" y="0"/>
                  </a:moveTo>
                  <a:lnTo>
                    <a:pt x="209445" y="0"/>
                  </a:lnTo>
                  <a:lnTo>
                    <a:pt x="418891" y="0"/>
                  </a:lnTo>
                  <a:lnTo>
                    <a:pt x="628337" y="0"/>
                  </a:lnTo>
                  <a:lnTo>
                    <a:pt x="837783" y="0"/>
                  </a:lnTo>
                  <a:lnTo>
                    <a:pt x="1047229" y="0"/>
                  </a:lnTo>
                  <a:lnTo>
                    <a:pt x="1256675" y="16552"/>
                  </a:lnTo>
                  <a:lnTo>
                    <a:pt x="1466121" y="16552"/>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263924"/>
              <a:ext cx="1466121" cy="16552"/>
            </a:xfrm>
            <a:custGeom>
              <a:avLst/>
              <a:pathLst>
                <a:path w="1466121" h="16552">
                  <a:moveTo>
                    <a:pt x="0" y="0"/>
                  </a:moveTo>
                  <a:lnTo>
                    <a:pt x="209445" y="0"/>
                  </a:lnTo>
                  <a:lnTo>
                    <a:pt x="418891" y="0"/>
                  </a:lnTo>
                  <a:lnTo>
                    <a:pt x="628337" y="0"/>
                  </a:lnTo>
                  <a:lnTo>
                    <a:pt x="837783" y="0"/>
                  </a:lnTo>
                  <a:lnTo>
                    <a:pt x="1047229" y="0"/>
                  </a:lnTo>
                  <a:lnTo>
                    <a:pt x="1256675" y="16552"/>
                  </a:lnTo>
                  <a:lnTo>
                    <a:pt x="1466121" y="16552"/>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26392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57886"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0" name="tx230"/>
            <p:cNvSpPr/>
            <p:nvPr/>
          </p:nvSpPr>
          <p:spPr>
            <a:xfrm>
              <a:off x="2667332"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76778"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2" name="tx232"/>
            <p:cNvSpPr/>
            <p:nvPr/>
          </p:nvSpPr>
          <p:spPr>
            <a:xfrm>
              <a:off x="3086224"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3" name="tx233"/>
            <p:cNvSpPr/>
            <p:nvPr/>
          </p:nvSpPr>
          <p:spPr>
            <a:xfrm>
              <a:off x="3295670"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4" name="tx234"/>
            <p:cNvSpPr/>
            <p:nvPr/>
          </p:nvSpPr>
          <p:spPr>
            <a:xfrm>
              <a:off x="3505115"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5" name="tx235"/>
            <p:cNvSpPr/>
            <p:nvPr/>
          </p:nvSpPr>
          <p:spPr>
            <a:xfrm>
              <a:off x="3696502" y="5101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6" name="tx236"/>
            <p:cNvSpPr/>
            <p:nvPr/>
          </p:nvSpPr>
          <p:spPr>
            <a:xfrm>
              <a:off x="3905948" y="5101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558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1447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7654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35167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9378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351679"/>
              <a:ext cx="1466121" cy="49657"/>
            </a:xfrm>
            <a:custGeom>
              <a:avLst/>
              <a:pathLst>
                <a:path w="1466121" h="49657">
                  <a:moveTo>
                    <a:pt x="0" y="0"/>
                  </a:moveTo>
                  <a:lnTo>
                    <a:pt x="209445" y="0"/>
                  </a:lnTo>
                  <a:lnTo>
                    <a:pt x="418891" y="0"/>
                  </a:lnTo>
                  <a:lnTo>
                    <a:pt x="628337" y="0"/>
                  </a:lnTo>
                  <a:lnTo>
                    <a:pt x="837783" y="0"/>
                  </a:lnTo>
                  <a:lnTo>
                    <a:pt x="1047229" y="49657"/>
                  </a:lnTo>
                  <a:lnTo>
                    <a:pt x="1256675" y="33105"/>
                  </a:lnTo>
                  <a:lnTo>
                    <a:pt x="1466121" y="33105"/>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351679"/>
              <a:ext cx="1466121" cy="49657"/>
            </a:xfrm>
            <a:custGeom>
              <a:avLst/>
              <a:pathLst>
                <a:path w="1466121" h="49657">
                  <a:moveTo>
                    <a:pt x="0" y="0"/>
                  </a:moveTo>
                  <a:lnTo>
                    <a:pt x="209445" y="0"/>
                  </a:lnTo>
                  <a:lnTo>
                    <a:pt x="418891" y="0"/>
                  </a:lnTo>
                  <a:lnTo>
                    <a:pt x="628337" y="0"/>
                  </a:lnTo>
                  <a:lnTo>
                    <a:pt x="837783" y="0"/>
                  </a:lnTo>
                  <a:lnTo>
                    <a:pt x="1047229" y="49657"/>
                  </a:lnTo>
                  <a:lnTo>
                    <a:pt x="1256675" y="33105"/>
                  </a:lnTo>
                  <a:lnTo>
                    <a:pt x="1466121" y="33105"/>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351679"/>
              <a:ext cx="1466121" cy="49657"/>
            </a:xfrm>
            <a:custGeom>
              <a:avLst/>
              <a:pathLst>
                <a:path w="1466121" h="49657">
                  <a:moveTo>
                    <a:pt x="0" y="0"/>
                  </a:moveTo>
                  <a:lnTo>
                    <a:pt x="209445" y="0"/>
                  </a:lnTo>
                  <a:lnTo>
                    <a:pt x="418891" y="0"/>
                  </a:lnTo>
                  <a:lnTo>
                    <a:pt x="628337" y="0"/>
                  </a:lnTo>
                  <a:lnTo>
                    <a:pt x="837783" y="0"/>
                  </a:lnTo>
                  <a:lnTo>
                    <a:pt x="1047229" y="49657"/>
                  </a:lnTo>
                  <a:lnTo>
                    <a:pt x="1256675" y="33105"/>
                  </a:lnTo>
                  <a:lnTo>
                    <a:pt x="1466121" y="33105"/>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351679"/>
              <a:ext cx="1466121" cy="49657"/>
            </a:xfrm>
            <a:custGeom>
              <a:avLst/>
              <a:pathLst>
                <a:path w="1466121" h="49657">
                  <a:moveTo>
                    <a:pt x="0" y="0"/>
                  </a:moveTo>
                  <a:lnTo>
                    <a:pt x="209445" y="0"/>
                  </a:lnTo>
                  <a:lnTo>
                    <a:pt x="418891" y="0"/>
                  </a:lnTo>
                  <a:lnTo>
                    <a:pt x="628337" y="0"/>
                  </a:lnTo>
                  <a:lnTo>
                    <a:pt x="837783" y="0"/>
                  </a:lnTo>
                  <a:lnTo>
                    <a:pt x="1047229" y="49657"/>
                  </a:lnTo>
                  <a:lnTo>
                    <a:pt x="1256675" y="33105"/>
                  </a:lnTo>
                  <a:lnTo>
                    <a:pt x="1466121" y="33105"/>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35167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40208"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4349654"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59100"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4768546"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2" name="tx262"/>
            <p:cNvSpPr/>
            <p:nvPr/>
          </p:nvSpPr>
          <p:spPr>
            <a:xfrm>
              <a:off x="4977992"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3" name="tx263"/>
            <p:cNvSpPr/>
            <p:nvPr/>
          </p:nvSpPr>
          <p:spPr>
            <a:xfrm>
              <a:off x="5169379"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4" name="tx264"/>
            <p:cNvSpPr/>
            <p:nvPr/>
          </p:nvSpPr>
          <p:spPr>
            <a:xfrm>
              <a:off x="5378824"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5" name="tx265"/>
            <p:cNvSpPr/>
            <p:nvPr/>
          </p:nvSpPr>
          <p:spPr>
            <a:xfrm>
              <a:off x="5588270"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862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44885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0695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655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2419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655760"/>
              <a:ext cx="1466121" cy="165526"/>
            </a:xfrm>
            <a:custGeom>
              <a:avLst/>
              <a:pathLst>
                <a:path w="1466121" h="165526">
                  <a:moveTo>
                    <a:pt x="0" y="33105"/>
                  </a:moveTo>
                  <a:lnTo>
                    <a:pt x="209445" y="0"/>
                  </a:lnTo>
                  <a:lnTo>
                    <a:pt x="418891" y="82763"/>
                  </a:lnTo>
                  <a:lnTo>
                    <a:pt x="628337" y="115868"/>
                  </a:lnTo>
                  <a:lnTo>
                    <a:pt x="837783" y="99315"/>
                  </a:lnTo>
                  <a:lnTo>
                    <a:pt x="1047229" y="115868"/>
                  </a:lnTo>
                  <a:lnTo>
                    <a:pt x="1256675" y="49657"/>
                  </a:lnTo>
                  <a:lnTo>
                    <a:pt x="1466121" y="165526"/>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655760"/>
              <a:ext cx="1466121" cy="165526"/>
            </a:xfrm>
            <a:custGeom>
              <a:avLst/>
              <a:pathLst>
                <a:path w="1466121" h="165526">
                  <a:moveTo>
                    <a:pt x="0" y="33105"/>
                  </a:moveTo>
                  <a:lnTo>
                    <a:pt x="209445" y="0"/>
                  </a:lnTo>
                  <a:lnTo>
                    <a:pt x="418891" y="82763"/>
                  </a:lnTo>
                  <a:lnTo>
                    <a:pt x="628337" y="115868"/>
                  </a:lnTo>
                  <a:lnTo>
                    <a:pt x="837783" y="99315"/>
                  </a:lnTo>
                  <a:lnTo>
                    <a:pt x="1047229" y="115868"/>
                  </a:lnTo>
                  <a:lnTo>
                    <a:pt x="1256675" y="49657"/>
                  </a:lnTo>
                  <a:lnTo>
                    <a:pt x="1466121" y="165526"/>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655760"/>
              <a:ext cx="1466121" cy="165526"/>
            </a:xfrm>
            <a:custGeom>
              <a:avLst/>
              <a:pathLst>
                <a:path w="1466121" h="165526">
                  <a:moveTo>
                    <a:pt x="0" y="33105"/>
                  </a:moveTo>
                  <a:lnTo>
                    <a:pt x="209445" y="0"/>
                  </a:lnTo>
                  <a:lnTo>
                    <a:pt x="418891" y="82763"/>
                  </a:lnTo>
                  <a:lnTo>
                    <a:pt x="628337" y="115868"/>
                  </a:lnTo>
                  <a:lnTo>
                    <a:pt x="837783" y="99315"/>
                  </a:lnTo>
                  <a:lnTo>
                    <a:pt x="1047229" y="115868"/>
                  </a:lnTo>
                  <a:lnTo>
                    <a:pt x="1256675" y="49657"/>
                  </a:lnTo>
                  <a:lnTo>
                    <a:pt x="1466121" y="165526"/>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655760"/>
              <a:ext cx="1466121" cy="165526"/>
            </a:xfrm>
            <a:custGeom>
              <a:avLst/>
              <a:pathLst>
                <a:path w="1466121" h="165526">
                  <a:moveTo>
                    <a:pt x="0" y="33105"/>
                  </a:moveTo>
                  <a:lnTo>
                    <a:pt x="209445" y="0"/>
                  </a:lnTo>
                  <a:lnTo>
                    <a:pt x="418891" y="82763"/>
                  </a:lnTo>
                  <a:lnTo>
                    <a:pt x="628337" y="115868"/>
                  </a:lnTo>
                  <a:lnTo>
                    <a:pt x="837783" y="99315"/>
                  </a:lnTo>
                  <a:lnTo>
                    <a:pt x="1047229" y="115868"/>
                  </a:lnTo>
                  <a:lnTo>
                    <a:pt x="1256675" y="49657"/>
                  </a:lnTo>
                  <a:lnTo>
                    <a:pt x="1466121" y="165526"/>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65576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22149"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8" name="tx288"/>
            <p:cNvSpPr/>
            <p:nvPr/>
          </p:nvSpPr>
          <p:spPr>
            <a:xfrm>
              <a:off x="4349654"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41041" y="25599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0" name="tx290"/>
            <p:cNvSpPr/>
            <p:nvPr/>
          </p:nvSpPr>
          <p:spPr>
            <a:xfrm>
              <a:off x="4750487" y="2593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1" name="tx291"/>
            <p:cNvSpPr/>
            <p:nvPr/>
          </p:nvSpPr>
          <p:spPr>
            <a:xfrm>
              <a:off x="4959933" y="25765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2" name="tx292"/>
            <p:cNvSpPr/>
            <p:nvPr/>
          </p:nvSpPr>
          <p:spPr>
            <a:xfrm>
              <a:off x="5169379" y="25930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3" name="tx293"/>
            <p:cNvSpPr/>
            <p:nvPr/>
          </p:nvSpPr>
          <p:spPr>
            <a:xfrm>
              <a:off x="5378824"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4" name="tx294"/>
            <p:cNvSpPr/>
            <p:nvPr/>
          </p:nvSpPr>
          <p:spPr>
            <a:xfrm>
              <a:off x="5558141" y="26427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166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7529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3736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3959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546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310" name="pl310"/>
            <p:cNvSpPr/>
            <p:nvPr/>
          </p:nvSpPr>
          <p:spPr>
            <a:xfrm>
              <a:off x="4170338" y="3943290"/>
              <a:ext cx="1466121" cy="82763"/>
            </a:xfrm>
            <a:custGeom>
              <a:avLst/>
              <a:pathLst>
                <a:path w="1466121" h="82763">
                  <a:moveTo>
                    <a:pt x="0" y="0"/>
                  </a:moveTo>
                  <a:lnTo>
                    <a:pt x="209445" y="16552"/>
                  </a:lnTo>
                  <a:lnTo>
                    <a:pt x="418891" y="16552"/>
                  </a:lnTo>
                  <a:lnTo>
                    <a:pt x="628337" y="49657"/>
                  </a:lnTo>
                  <a:lnTo>
                    <a:pt x="837783" y="66210"/>
                  </a:lnTo>
                  <a:lnTo>
                    <a:pt x="1047229" y="82763"/>
                  </a:lnTo>
                  <a:lnTo>
                    <a:pt x="1256675" y="66210"/>
                  </a:lnTo>
                  <a:lnTo>
                    <a:pt x="1466121" y="82763"/>
                  </a:lnTo>
                </a:path>
              </a:pathLst>
            </a:custGeom>
            <a:ln w="40651" cap="flat">
              <a:solidFill>
                <a:srgbClr val="BEBEBE">
                  <a:alpha val="69803"/>
                </a:srgbClr>
              </a:solidFill>
              <a:prstDash val="solid"/>
              <a:round/>
            </a:ln>
          </p:spPr>
          <p:txBody>
            <a:bodyPr/>
            <a:lstStyle/>
            <a:p/>
          </p:txBody>
        </p:sp>
        <p:sp>
          <p:nvSpPr>
            <p:cNvPr id="311" name="pl311"/>
            <p:cNvSpPr/>
            <p:nvPr/>
          </p:nvSpPr>
          <p:spPr>
            <a:xfrm>
              <a:off x="4170338" y="3943290"/>
              <a:ext cx="1466121" cy="82763"/>
            </a:xfrm>
            <a:custGeom>
              <a:avLst/>
              <a:pathLst>
                <a:path w="1466121" h="82763">
                  <a:moveTo>
                    <a:pt x="0" y="0"/>
                  </a:moveTo>
                  <a:lnTo>
                    <a:pt x="209445" y="16552"/>
                  </a:lnTo>
                  <a:lnTo>
                    <a:pt x="418891" y="16552"/>
                  </a:lnTo>
                  <a:lnTo>
                    <a:pt x="628337" y="49657"/>
                  </a:lnTo>
                  <a:lnTo>
                    <a:pt x="837783" y="66210"/>
                  </a:lnTo>
                  <a:lnTo>
                    <a:pt x="1047229" y="82763"/>
                  </a:lnTo>
                  <a:lnTo>
                    <a:pt x="1256675" y="66210"/>
                  </a:lnTo>
                  <a:lnTo>
                    <a:pt x="1466121" y="82763"/>
                  </a:lnTo>
                </a:path>
              </a:pathLst>
            </a:custGeom>
            <a:ln w="35231" cap="flat">
              <a:solidFill>
                <a:srgbClr val="BEBEBE">
                  <a:alpha val="69803"/>
                </a:srgbClr>
              </a:solidFill>
              <a:prstDash val="solid"/>
              <a:round/>
            </a:ln>
          </p:spPr>
          <p:txBody>
            <a:bodyPr/>
            <a:lstStyle/>
            <a:p/>
          </p:txBody>
        </p:sp>
        <p:sp>
          <p:nvSpPr>
            <p:cNvPr id="312" name="pl312"/>
            <p:cNvSpPr/>
            <p:nvPr/>
          </p:nvSpPr>
          <p:spPr>
            <a:xfrm>
              <a:off x="4170338"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3943290"/>
              <a:ext cx="1466121" cy="82763"/>
            </a:xfrm>
            <a:custGeom>
              <a:avLst/>
              <a:pathLst>
                <a:path w="1466121" h="82763">
                  <a:moveTo>
                    <a:pt x="0" y="0"/>
                  </a:moveTo>
                  <a:lnTo>
                    <a:pt x="209445" y="16552"/>
                  </a:lnTo>
                  <a:lnTo>
                    <a:pt x="418891" y="16552"/>
                  </a:lnTo>
                  <a:lnTo>
                    <a:pt x="628337" y="49657"/>
                  </a:lnTo>
                  <a:lnTo>
                    <a:pt x="837783" y="66210"/>
                  </a:lnTo>
                  <a:lnTo>
                    <a:pt x="1047229" y="82763"/>
                  </a:lnTo>
                  <a:lnTo>
                    <a:pt x="1256675" y="66210"/>
                  </a:lnTo>
                  <a:lnTo>
                    <a:pt x="1466121" y="82763"/>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3943290"/>
              <a:ext cx="1466121" cy="82763"/>
            </a:xfrm>
            <a:custGeom>
              <a:avLst/>
              <a:pathLst>
                <a:path w="1466121" h="82763">
                  <a:moveTo>
                    <a:pt x="0" y="0"/>
                  </a:moveTo>
                  <a:lnTo>
                    <a:pt x="209445" y="16552"/>
                  </a:lnTo>
                  <a:lnTo>
                    <a:pt x="418891" y="16552"/>
                  </a:lnTo>
                  <a:lnTo>
                    <a:pt x="628337" y="49657"/>
                  </a:lnTo>
                  <a:lnTo>
                    <a:pt x="837783" y="66210"/>
                  </a:lnTo>
                  <a:lnTo>
                    <a:pt x="1047229" y="82763"/>
                  </a:lnTo>
                  <a:lnTo>
                    <a:pt x="1256675" y="66210"/>
                  </a:lnTo>
                  <a:lnTo>
                    <a:pt x="1466121" y="82763"/>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395984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40208" y="37647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49654"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59100"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750487"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0" name="tx320"/>
            <p:cNvSpPr/>
            <p:nvPr/>
          </p:nvSpPr>
          <p:spPr>
            <a:xfrm>
              <a:off x="4959933" y="3830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1" name="tx321"/>
            <p:cNvSpPr/>
            <p:nvPr/>
          </p:nvSpPr>
          <p:spPr>
            <a:xfrm>
              <a:off x="5169379" y="38474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378824" y="3830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3" name="tx323"/>
            <p:cNvSpPr/>
            <p:nvPr/>
          </p:nvSpPr>
          <p:spPr>
            <a:xfrm>
              <a:off x="5588270" y="38474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4" name="rc324"/>
            <p:cNvSpPr/>
            <p:nvPr/>
          </p:nvSpPr>
          <p:spPr>
            <a:xfrm>
              <a:off x="4097032" y="4787209"/>
              <a:ext cx="1612733" cy="1019640"/>
            </a:xfrm>
            <a:prstGeom prst="rect">
              <a:avLst/>
            </a:prstGeom>
            <a:solidFill>
              <a:srgbClr val="EBEBEB">
                <a:alpha val="100000"/>
              </a:srgbClr>
            </a:solidFill>
          </p:spPr>
          <p:txBody>
            <a:bodyPr/>
            <a:lstStyle/>
            <a:p/>
          </p:txBody>
        </p:sp>
        <p:sp>
          <p:nvSpPr>
            <p:cNvPr id="325" name="pl325"/>
            <p:cNvSpPr/>
            <p:nvPr/>
          </p:nvSpPr>
          <p:spPr>
            <a:xfrm>
              <a:off x="4097032" y="5470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4097032" y="50570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56777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4097032" y="5263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4097032" y="4850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70338"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339" name="pl339"/>
            <p:cNvSpPr/>
            <p:nvPr/>
          </p:nvSpPr>
          <p:spPr>
            <a:xfrm>
              <a:off x="4170338" y="5263924"/>
              <a:ext cx="1466121" cy="165526"/>
            </a:xfrm>
            <a:custGeom>
              <a:avLst/>
              <a:pathLst>
                <a:path w="1466121" h="165526">
                  <a:moveTo>
                    <a:pt x="0" y="148973"/>
                  </a:moveTo>
                  <a:lnTo>
                    <a:pt x="209445" y="0"/>
                  </a:lnTo>
                  <a:lnTo>
                    <a:pt x="418891" y="0"/>
                  </a:lnTo>
                  <a:lnTo>
                    <a:pt x="628337" y="115868"/>
                  </a:lnTo>
                  <a:lnTo>
                    <a:pt x="837783" y="82763"/>
                  </a:lnTo>
                  <a:lnTo>
                    <a:pt x="1047229" y="165526"/>
                  </a:lnTo>
                  <a:lnTo>
                    <a:pt x="1256675" y="115868"/>
                  </a:lnTo>
                  <a:lnTo>
                    <a:pt x="1466121" y="115868"/>
                  </a:lnTo>
                </a:path>
              </a:pathLst>
            </a:custGeom>
            <a:ln w="40651" cap="flat">
              <a:solidFill>
                <a:srgbClr val="BEBEBE">
                  <a:alpha val="69803"/>
                </a:srgbClr>
              </a:solidFill>
              <a:prstDash val="solid"/>
              <a:round/>
            </a:ln>
          </p:spPr>
          <p:txBody>
            <a:bodyPr/>
            <a:lstStyle/>
            <a:p/>
          </p:txBody>
        </p:sp>
        <p:sp>
          <p:nvSpPr>
            <p:cNvPr id="340" name="pl340"/>
            <p:cNvSpPr/>
            <p:nvPr/>
          </p:nvSpPr>
          <p:spPr>
            <a:xfrm>
              <a:off x="4170338" y="5263924"/>
              <a:ext cx="1466121" cy="165526"/>
            </a:xfrm>
            <a:custGeom>
              <a:avLst/>
              <a:pathLst>
                <a:path w="1466121" h="165526">
                  <a:moveTo>
                    <a:pt x="0" y="148973"/>
                  </a:moveTo>
                  <a:lnTo>
                    <a:pt x="209445" y="0"/>
                  </a:lnTo>
                  <a:lnTo>
                    <a:pt x="418891" y="0"/>
                  </a:lnTo>
                  <a:lnTo>
                    <a:pt x="628337" y="115868"/>
                  </a:lnTo>
                  <a:lnTo>
                    <a:pt x="837783" y="82763"/>
                  </a:lnTo>
                  <a:lnTo>
                    <a:pt x="1047229" y="165526"/>
                  </a:lnTo>
                  <a:lnTo>
                    <a:pt x="1256675" y="115868"/>
                  </a:lnTo>
                  <a:lnTo>
                    <a:pt x="1466121" y="115868"/>
                  </a:lnTo>
                </a:path>
              </a:pathLst>
            </a:custGeom>
            <a:ln w="35231" cap="flat">
              <a:solidFill>
                <a:srgbClr val="BEBEBE">
                  <a:alpha val="69803"/>
                </a:srgbClr>
              </a:solidFill>
              <a:prstDash val="solid"/>
              <a:round/>
            </a:ln>
          </p:spPr>
          <p:txBody>
            <a:bodyPr/>
            <a:lstStyle/>
            <a:p/>
          </p:txBody>
        </p:sp>
        <p:sp>
          <p:nvSpPr>
            <p:cNvPr id="341" name="pl341"/>
            <p:cNvSpPr/>
            <p:nvPr/>
          </p:nvSpPr>
          <p:spPr>
            <a:xfrm>
              <a:off x="4170338"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342" name="pl342"/>
            <p:cNvSpPr/>
            <p:nvPr/>
          </p:nvSpPr>
          <p:spPr>
            <a:xfrm>
              <a:off x="4170338" y="5263924"/>
              <a:ext cx="1466121" cy="165526"/>
            </a:xfrm>
            <a:custGeom>
              <a:avLst/>
              <a:pathLst>
                <a:path w="1466121" h="165526">
                  <a:moveTo>
                    <a:pt x="0" y="148973"/>
                  </a:moveTo>
                  <a:lnTo>
                    <a:pt x="209445" y="0"/>
                  </a:lnTo>
                  <a:lnTo>
                    <a:pt x="418891" y="0"/>
                  </a:lnTo>
                  <a:lnTo>
                    <a:pt x="628337" y="115868"/>
                  </a:lnTo>
                  <a:lnTo>
                    <a:pt x="837783" y="82763"/>
                  </a:lnTo>
                  <a:lnTo>
                    <a:pt x="1047229" y="165526"/>
                  </a:lnTo>
                  <a:lnTo>
                    <a:pt x="1256675" y="115868"/>
                  </a:lnTo>
                  <a:lnTo>
                    <a:pt x="1466121" y="115868"/>
                  </a:lnTo>
                </a:path>
              </a:pathLst>
            </a:custGeom>
            <a:ln w="40651" cap="flat">
              <a:solidFill>
                <a:srgbClr val="000000">
                  <a:alpha val="100000"/>
                </a:srgbClr>
              </a:solidFill>
              <a:prstDash val="solid"/>
              <a:round/>
            </a:ln>
          </p:spPr>
          <p:txBody>
            <a:bodyPr/>
            <a:lstStyle/>
            <a:p/>
          </p:txBody>
        </p:sp>
        <p:sp>
          <p:nvSpPr>
            <p:cNvPr id="343" name="pl343"/>
            <p:cNvSpPr/>
            <p:nvPr/>
          </p:nvSpPr>
          <p:spPr>
            <a:xfrm>
              <a:off x="4170338" y="5263924"/>
              <a:ext cx="1466121" cy="165526"/>
            </a:xfrm>
            <a:custGeom>
              <a:avLst/>
              <a:pathLst>
                <a:path w="1466121" h="165526">
                  <a:moveTo>
                    <a:pt x="0" y="148973"/>
                  </a:moveTo>
                  <a:lnTo>
                    <a:pt x="209445" y="0"/>
                  </a:lnTo>
                  <a:lnTo>
                    <a:pt x="418891" y="0"/>
                  </a:lnTo>
                  <a:lnTo>
                    <a:pt x="628337" y="115868"/>
                  </a:lnTo>
                  <a:lnTo>
                    <a:pt x="837783" y="82763"/>
                  </a:lnTo>
                  <a:lnTo>
                    <a:pt x="1047229" y="165526"/>
                  </a:lnTo>
                  <a:lnTo>
                    <a:pt x="1256675" y="115868"/>
                  </a:lnTo>
                  <a:lnTo>
                    <a:pt x="1466121" y="115868"/>
                  </a:lnTo>
                </a:path>
              </a:pathLst>
            </a:custGeom>
            <a:ln w="35231" cap="flat">
              <a:solidFill>
                <a:srgbClr val="80BD41">
                  <a:alpha val="100000"/>
                </a:srgbClr>
              </a:solidFill>
              <a:prstDash val="solid"/>
              <a:round/>
            </a:ln>
          </p:spPr>
          <p:txBody>
            <a:bodyPr/>
            <a:lstStyle/>
            <a:p/>
          </p:txBody>
        </p:sp>
        <p:sp>
          <p:nvSpPr>
            <p:cNvPr id="344" name="pl344"/>
            <p:cNvSpPr/>
            <p:nvPr/>
          </p:nvSpPr>
          <p:spPr>
            <a:xfrm>
              <a:off x="4097032" y="526392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4122149" y="52343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tx346"/>
            <p:cNvSpPr/>
            <p:nvPr/>
          </p:nvSpPr>
          <p:spPr>
            <a:xfrm>
              <a:off x="4349654"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4559100"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8" name="tx348"/>
            <p:cNvSpPr/>
            <p:nvPr/>
          </p:nvSpPr>
          <p:spPr>
            <a:xfrm>
              <a:off x="4750487" y="52012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9" name="tx349"/>
            <p:cNvSpPr/>
            <p:nvPr/>
          </p:nvSpPr>
          <p:spPr>
            <a:xfrm>
              <a:off x="4959933" y="51681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0" name="tx350"/>
            <p:cNvSpPr/>
            <p:nvPr/>
          </p:nvSpPr>
          <p:spPr>
            <a:xfrm>
              <a:off x="5139249" y="52508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1" name="tx351"/>
            <p:cNvSpPr/>
            <p:nvPr/>
          </p:nvSpPr>
          <p:spPr>
            <a:xfrm>
              <a:off x="5378824" y="52012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52" name="tx352"/>
            <p:cNvSpPr/>
            <p:nvPr/>
          </p:nvSpPr>
          <p:spPr>
            <a:xfrm>
              <a:off x="5588270" y="52012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53" name="rc353"/>
            <p:cNvSpPr/>
            <p:nvPr/>
          </p:nvSpPr>
          <p:spPr>
            <a:xfrm>
              <a:off x="5779354" y="874964"/>
              <a:ext cx="1612733" cy="1019640"/>
            </a:xfrm>
            <a:prstGeom prst="rect">
              <a:avLst/>
            </a:prstGeom>
            <a:solidFill>
              <a:srgbClr val="EBEBEB">
                <a:alpha val="100000"/>
              </a:srgbClr>
            </a:solidFill>
          </p:spPr>
          <p:txBody>
            <a:bodyPr/>
            <a:lstStyle/>
            <a:p/>
          </p:txBody>
        </p:sp>
        <p:sp>
          <p:nvSpPr>
            <p:cNvPr id="354" name="pl354"/>
            <p:cNvSpPr/>
            <p:nvPr/>
          </p:nvSpPr>
          <p:spPr>
            <a:xfrm>
              <a:off x="5779354" y="1558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11447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17654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135167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9378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368" name="pl368"/>
            <p:cNvSpPr/>
            <p:nvPr/>
          </p:nvSpPr>
          <p:spPr>
            <a:xfrm>
              <a:off x="5852660" y="1335126"/>
              <a:ext cx="1466121" cy="446920"/>
            </a:xfrm>
            <a:custGeom>
              <a:avLst/>
              <a:pathLst>
                <a:path w="1466121" h="446920">
                  <a:moveTo>
                    <a:pt x="0" y="0"/>
                  </a:moveTo>
                  <a:lnTo>
                    <a:pt x="209445" y="16552"/>
                  </a:lnTo>
                  <a:lnTo>
                    <a:pt x="418891" y="165526"/>
                  </a:lnTo>
                  <a:lnTo>
                    <a:pt x="628337" y="297946"/>
                  </a:lnTo>
                  <a:lnTo>
                    <a:pt x="837783" y="446920"/>
                  </a:lnTo>
                  <a:lnTo>
                    <a:pt x="1047229" y="215183"/>
                  </a:lnTo>
                  <a:lnTo>
                    <a:pt x="1256675" y="397262"/>
                  </a:lnTo>
                  <a:lnTo>
                    <a:pt x="1466121" y="66210"/>
                  </a:lnTo>
                </a:path>
              </a:pathLst>
            </a:custGeom>
            <a:ln w="40651" cap="flat">
              <a:solidFill>
                <a:srgbClr val="BEBEBE">
                  <a:alpha val="69803"/>
                </a:srgbClr>
              </a:solidFill>
              <a:prstDash val="solid"/>
              <a:round/>
            </a:ln>
          </p:spPr>
          <p:txBody>
            <a:bodyPr/>
            <a:lstStyle/>
            <a:p/>
          </p:txBody>
        </p:sp>
        <p:sp>
          <p:nvSpPr>
            <p:cNvPr id="369" name="pl369"/>
            <p:cNvSpPr/>
            <p:nvPr/>
          </p:nvSpPr>
          <p:spPr>
            <a:xfrm>
              <a:off x="5852660" y="1335126"/>
              <a:ext cx="1466121" cy="446920"/>
            </a:xfrm>
            <a:custGeom>
              <a:avLst/>
              <a:pathLst>
                <a:path w="1466121" h="446920">
                  <a:moveTo>
                    <a:pt x="0" y="0"/>
                  </a:moveTo>
                  <a:lnTo>
                    <a:pt x="209445" y="16552"/>
                  </a:lnTo>
                  <a:lnTo>
                    <a:pt x="418891" y="165526"/>
                  </a:lnTo>
                  <a:lnTo>
                    <a:pt x="628337" y="297946"/>
                  </a:lnTo>
                  <a:lnTo>
                    <a:pt x="837783" y="446920"/>
                  </a:lnTo>
                  <a:lnTo>
                    <a:pt x="1047229" y="215183"/>
                  </a:lnTo>
                  <a:lnTo>
                    <a:pt x="1256675" y="397262"/>
                  </a:lnTo>
                  <a:lnTo>
                    <a:pt x="1466121" y="66210"/>
                  </a:lnTo>
                </a:path>
              </a:pathLst>
            </a:custGeom>
            <a:ln w="35231" cap="flat">
              <a:solidFill>
                <a:srgbClr val="BEBEBE">
                  <a:alpha val="69803"/>
                </a:srgbClr>
              </a:solidFill>
              <a:prstDash val="solid"/>
              <a:round/>
            </a:ln>
          </p:spPr>
          <p:txBody>
            <a:bodyPr/>
            <a:lstStyle/>
            <a:p/>
          </p:txBody>
        </p:sp>
        <p:sp>
          <p:nvSpPr>
            <p:cNvPr id="370" name="pl370"/>
            <p:cNvSpPr/>
            <p:nvPr/>
          </p:nvSpPr>
          <p:spPr>
            <a:xfrm>
              <a:off x="5852660"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1335126"/>
              <a:ext cx="1466121" cy="446920"/>
            </a:xfrm>
            <a:custGeom>
              <a:avLst/>
              <a:pathLst>
                <a:path w="1466121" h="446920">
                  <a:moveTo>
                    <a:pt x="0" y="0"/>
                  </a:moveTo>
                  <a:lnTo>
                    <a:pt x="209445" y="16552"/>
                  </a:lnTo>
                  <a:lnTo>
                    <a:pt x="418891" y="165526"/>
                  </a:lnTo>
                  <a:lnTo>
                    <a:pt x="628337" y="297946"/>
                  </a:lnTo>
                  <a:lnTo>
                    <a:pt x="837783" y="446920"/>
                  </a:lnTo>
                  <a:lnTo>
                    <a:pt x="1047229" y="215183"/>
                  </a:lnTo>
                  <a:lnTo>
                    <a:pt x="1256675" y="397262"/>
                  </a:lnTo>
                  <a:lnTo>
                    <a:pt x="1466121" y="66210"/>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1335126"/>
              <a:ext cx="1466121" cy="446920"/>
            </a:xfrm>
            <a:custGeom>
              <a:avLst/>
              <a:pathLst>
                <a:path w="1466121" h="446920">
                  <a:moveTo>
                    <a:pt x="0" y="0"/>
                  </a:moveTo>
                  <a:lnTo>
                    <a:pt x="209445" y="16552"/>
                  </a:lnTo>
                  <a:lnTo>
                    <a:pt x="418891" y="165526"/>
                  </a:lnTo>
                  <a:lnTo>
                    <a:pt x="628337" y="297946"/>
                  </a:lnTo>
                  <a:lnTo>
                    <a:pt x="837783" y="446920"/>
                  </a:lnTo>
                  <a:lnTo>
                    <a:pt x="1047229" y="215183"/>
                  </a:lnTo>
                  <a:lnTo>
                    <a:pt x="1256675" y="397262"/>
                  </a:lnTo>
                  <a:lnTo>
                    <a:pt x="1466121" y="66210"/>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135167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22531" y="11565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6031977"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23363" y="1322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77" name="tx377"/>
            <p:cNvSpPr/>
            <p:nvPr/>
          </p:nvSpPr>
          <p:spPr>
            <a:xfrm>
              <a:off x="6402680" y="14545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78" name="tx378"/>
            <p:cNvSpPr/>
            <p:nvPr/>
          </p:nvSpPr>
          <p:spPr>
            <a:xfrm>
              <a:off x="6612126" y="160349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79" name="tx379"/>
            <p:cNvSpPr/>
            <p:nvPr/>
          </p:nvSpPr>
          <p:spPr>
            <a:xfrm>
              <a:off x="6821572" y="137175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80" name="tx380"/>
            <p:cNvSpPr/>
            <p:nvPr/>
          </p:nvSpPr>
          <p:spPr>
            <a:xfrm>
              <a:off x="7031018" y="155383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81" name="tx381"/>
            <p:cNvSpPr/>
            <p:nvPr/>
          </p:nvSpPr>
          <p:spPr>
            <a:xfrm>
              <a:off x="7270593"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2" name="rc382"/>
            <p:cNvSpPr/>
            <p:nvPr/>
          </p:nvSpPr>
          <p:spPr>
            <a:xfrm>
              <a:off x="5779354" y="2179046"/>
              <a:ext cx="1612733" cy="1019640"/>
            </a:xfrm>
            <a:prstGeom prst="rect">
              <a:avLst/>
            </a:prstGeom>
            <a:solidFill>
              <a:srgbClr val="EBEBEB">
                <a:alpha val="100000"/>
              </a:srgbClr>
            </a:solidFill>
          </p:spPr>
          <p:txBody>
            <a:bodyPr/>
            <a:lstStyle/>
            <a:p/>
          </p:txBody>
        </p:sp>
        <p:sp>
          <p:nvSpPr>
            <p:cNvPr id="383" name="pl383"/>
            <p:cNvSpPr/>
            <p:nvPr/>
          </p:nvSpPr>
          <p:spPr>
            <a:xfrm>
              <a:off x="5779354" y="2862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244885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30695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2655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22419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397" name="pl397"/>
            <p:cNvSpPr/>
            <p:nvPr/>
          </p:nvSpPr>
          <p:spPr>
            <a:xfrm>
              <a:off x="5852660" y="2639208"/>
              <a:ext cx="1466121" cy="99315"/>
            </a:xfrm>
            <a:custGeom>
              <a:avLst/>
              <a:pathLst>
                <a:path w="1466121" h="99315">
                  <a:moveTo>
                    <a:pt x="0" y="0"/>
                  </a:moveTo>
                  <a:lnTo>
                    <a:pt x="209445" y="16552"/>
                  </a:lnTo>
                  <a:lnTo>
                    <a:pt x="418891" y="16552"/>
                  </a:lnTo>
                  <a:lnTo>
                    <a:pt x="628337" y="66210"/>
                  </a:lnTo>
                  <a:lnTo>
                    <a:pt x="837783" y="33105"/>
                  </a:lnTo>
                  <a:lnTo>
                    <a:pt x="1047229" y="66210"/>
                  </a:lnTo>
                  <a:lnTo>
                    <a:pt x="1256675" y="99315"/>
                  </a:lnTo>
                  <a:lnTo>
                    <a:pt x="1466121" y="66210"/>
                  </a:lnTo>
                </a:path>
              </a:pathLst>
            </a:custGeom>
            <a:ln w="40651" cap="flat">
              <a:solidFill>
                <a:srgbClr val="BEBEBE">
                  <a:alpha val="69803"/>
                </a:srgbClr>
              </a:solidFill>
              <a:prstDash val="solid"/>
              <a:round/>
            </a:ln>
          </p:spPr>
          <p:txBody>
            <a:bodyPr/>
            <a:lstStyle/>
            <a:p/>
          </p:txBody>
        </p:sp>
        <p:sp>
          <p:nvSpPr>
            <p:cNvPr id="398" name="pl398"/>
            <p:cNvSpPr/>
            <p:nvPr/>
          </p:nvSpPr>
          <p:spPr>
            <a:xfrm>
              <a:off x="5852660" y="2639208"/>
              <a:ext cx="1466121" cy="99315"/>
            </a:xfrm>
            <a:custGeom>
              <a:avLst/>
              <a:pathLst>
                <a:path w="1466121" h="99315">
                  <a:moveTo>
                    <a:pt x="0" y="0"/>
                  </a:moveTo>
                  <a:lnTo>
                    <a:pt x="209445" y="16552"/>
                  </a:lnTo>
                  <a:lnTo>
                    <a:pt x="418891" y="16552"/>
                  </a:lnTo>
                  <a:lnTo>
                    <a:pt x="628337" y="66210"/>
                  </a:lnTo>
                  <a:lnTo>
                    <a:pt x="837783" y="33105"/>
                  </a:lnTo>
                  <a:lnTo>
                    <a:pt x="1047229" y="66210"/>
                  </a:lnTo>
                  <a:lnTo>
                    <a:pt x="1256675" y="99315"/>
                  </a:lnTo>
                  <a:lnTo>
                    <a:pt x="1466121" y="66210"/>
                  </a:lnTo>
                </a:path>
              </a:pathLst>
            </a:custGeom>
            <a:ln w="35231" cap="flat">
              <a:solidFill>
                <a:srgbClr val="BEBEBE">
                  <a:alpha val="69803"/>
                </a:srgbClr>
              </a:solidFill>
              <a:prstDash val="solid"/>
              <a:round/>
            </a:ln>
          </p:spPr>
          <p:txBody>
            <a:bodyPr/>
            <a:lstStyle/>
            <a:p/>
          </p:txBody>
        </p:sp>
        <p:sp>
          <p:nvSpPr>
            <p:cNvPr id="399" name="pl399"/>
            <p:cNvSpPr/>
            <p:nvPr/>
          </p:nvSpPr>
          <p:spPr>
            <a:xfrm>
              <a:off x="5852660"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2639208"/>
              <a:ext cx="1466121" cy="99315"/>
            </a:xfrm>
            <a:custGeom>
              <a:avLst/>
              <a:pathLst>
                <a:path w="1466121" h="99315">
                  <a:moveTo>
                    <a:pt x="0" y="0"/>
                  </a:moveTo>
                  <a:lnTo>
                    <a:pt x="209445" y="16552"/>
                  </a:lnTo>
                  <a:lnTo>
                    <a:pt x="418891" y="16552"/>
                  </a:lnTo>
                  <a:lnTo>
                    <a:pt x="628337" y="66210"/>
                  </a:lnTo>
                  <a:lnTo>
                    <a:pt x="837783" y="33105"/>
                  </a:lnTo>
                  <a:lnTo>
                    <a:pt x="1047229" y="66210"/>
                  </a:lnTo>
                  <a:lnTo>
                    <a:pt x="1256675" y="99315"/>
                  </a:lnTo>
                  <a:lnTo>
                    <a:pt x="1466121" y="66210"/>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2639208"/>
              <a:ext cx="1466121" cy="99315"/>
            </a:xfrm>
            <a:custGeom>
              <a:avLst/>
              <a:pathLst>
                <a:path w="1466121" h="99315">
                  <a:moveTo>
                    <a:pt x="0" y="0"/>
                  </a:moveTo>
                  <a:lnTo>
                    <a:pt x="209445" y="16552"/>
                  </a:lnTo>
                  <a:lnTo>
                    <a:pt x="418891" y="16552"/>
                  </a:lnTo>
                  <a:lnTo>
                    <a:pt x="628337" y="66210"/>
                  </a:lnTo>
                  <a:lnTo>
                    <a:pt x="837783" y="33105"/>
                  </a:lnTo>
                  <a:lnTo>
                    <a:pt x="1047229" y="66210"/>
                  </a:lnTo>
                  <a:lnTo>
                    <a:pt x="1256675" y="99315"/>
                  </a:lnTo>
                  <a:lnTo>
                    <a:pt x="1466121" y="66210"/>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265576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22531" y="2460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031977"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41423"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6" name="tx406"/>
            <p:cNvSpPr/>
            <p:nvPr/>
          </p:nvSpPr>
          <p:spPr>
            <a:xfrm>
              <a:off x="6432809"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7" name="tx407"/>
            <p:cNvSpPr/>
            <p:nvPr/>
          </p:nvSpPr>
          <p:spPr>
            <a:xfrm>
              <a:off x="6642255" y="2493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tx408"/>
            <p:cNvSpPr/>
            <p:nvPr/>
          </p:nvSpPr>
          <p:spPr>
            <a:xfrm>
              <a:off x="6851701"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9" name="tx409"/>
            <p:cNvSpPr/>
            <p:nvPr/>
          </p:nvSpPr>
          <p:spPr>
            <a:xfrm>
              <a:off x="7061147" y="25599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0" name="tx410"/>
            <p:cNvSpPr/>
            <p:nvPr/>
          </p:nvSpPr>
          <p:spPr>
            <a:xfrm>
              <a:off x="7270593"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1" name="rc411"/>
            <p:cNvSpPr/>
            <p:nvPr/>
          </p:nvSpPr>
          <p:spPr>
            <a:xfrm>
              <a:off x="5779354" y="3483127"/>
              <a:ext cx="1612733" cy="1019640"/>
            </a:xfrm>
            <a:prstGeom prst="rect">
              <a:avLst/>
            </a:prstGeom>
            <a:solidFill>
              <a:srgbClr val="EBEBEB">
                <a:alpha val="100000"/>
              </a:srgbClr>
            </a:solidFill>
          </p:spPr>
          <p:txBody>
            <a:bodyPr/>
            <a:lstStyle/>
            <a:p/>
          </p:txBody>
        </p:sp>
        <p:sp>
          <p:nvSpPr>
            <p:cNvPr id="412" name="pl412"/>
            <p:cNvSpPr/>
            <p:nvPr/>
          </p:nvSpPr>
          <p:spPr>
            <a:xfrm>
              <a:off x="5779354" y="4166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5779354" y="37529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5779354" y="43736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3959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779354" y="3546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52660"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426" name="pl426"/>
            <p:cNvSpPr/>
            <p:nvPr/>
          </p:nvSpPr>
          <p:spPr>
            <a:xfrm>
              <a:off x="5852660" y="3959842"/>
              <a:ext cx="1466121" cy="66210"/>
            </a:xfrm>
            <a:custGeom>
              <a:avLst/>
              <a:pathLst>
                <a:path w="1466121" h="66210">
                  <a:moveTo>
                    <a:pt x="0" y="0"/>
                  </a:moveTo>
                  <a:lnTo>
                    <a:pt x="209445" y="0"/>
                  </a:lnTo>
                  <a:lnTo>
                    <a:pt x="418891" y="0"/>
                  </a:lnTo>
                  <a:lnTo>
                    <a:pt x="628337" y="0"/>
                  </a:lnTo>
                  <a:lnTo>
                    <a:pt x="837783" y="0"/>
                  </a:lnTo>
                  <a:lnTo>
                    <a:pt x="1047229" y="0"/>
                  </a:lnTo>
                  <a:lnTo>
                    <a:pt x="1256675" y="0"/>
                  </a:lnTo>
                  <a:lnTo>
                    <a:pt x="1466121" y="66210"/>
                  </a:lnTo>
                </a:path>
              </a:pathLst>
            </a:custGeom>
            <a:ln w="40651" cap="flat">
              <a:solidFill>
                <a:srgbClr val="BEBEBE">
                  <a:alpha val="69803"/>
                </a:srgbClr>
              </a:solidFill>
              <a:prstDash val="solid"/>
              <a:round/>
            </a:ln>
          </p:spPr>
          <p:txBody>
            <a:bodyPr/>
            <a:lstStyle/>
            <a:p/>
          </p:txBody>
        </p:sp>
        <p:sp>
          <p:nvSpPr>
            <p:cNvPr id="427" name="pl427"/>
            <p:cNvSpPr/>
            <p:nvPr/>
          </p:nvSpPr>
          <p:spPr>
            <a:xfrm>
              <a:off x="5852660" y="3959842"/>
              <a:ext cx="1466121" cy="66210"/>
            </a:xfrm>
            <a:custGeom>
              <a:avLst/>
              <a:pathLst>
                <a:path w="1466121" h="66210">
                  <a:moveTo>
                    <a:pt x="0" y="0"/>
                  </a:moveTo>
                  <a:lnTo>
                    <a:pt x="209445" y="0"/>
                  </a:lnTo>
                  <a:lnTo>
                    <a:pt x="418891" y="0"/>
                  </a:lnTo>
                  <a:lnTo>
                    <a:pt x="628337" y="0"/>
                  </a:lnTo>
                  <a:lnTo>
                    <a:pt x="837783" y="0"/>
                  </a:lnTo>
                  <a:lnTo>
                    <a:pt x="1047229" y="0"/>
                  </a:lnTo>
                  <a:lnTo>
                    <a:pt x="1256675" y="0"/>
                  </a:lnTo>
                  <a:lnTo>
                    <a:pt x="1466121" y="66210"/>
                  </a:lnTo>
                </a:path>
              </a:pathLst>
            </a:custGeom>
            <a:ln w="35231" cap="flat">
              <a:solidFill>
                <a:srgbClr val="BEBEBE">
                  <a:alpha val="69803"/>
                </a:srgbClr>
              </a:solidFill>
              <a:prstDash val="solid"/>
              <a:round/>
            </a:ln>
          </p:spPr>
          <p:txBody>
            <a:bodyPr/>
            <a:lstStyle/>
            <a:p/>
          </p:txBody>
        </p:sp>
        <p:sp>
          <p:nvSpPr>
            <p:cNvPr id="428" name="pl428"/>
            <p:cNvSpPr/>
            <p:nvPr/>
          </p:nvSpPr>
          <p:spPr>
            <a:xfrm>
              <a:off x="5852660"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429" name="pl429"/>
            <p:cNvSpPr/>
            <p:nvPr/>
          </p:nvSpPr>
          <p:spPr>
            <a:xfrm>
              <a:off x="5852660" y="3959842"/>
              <a:ext cx="1466121" cy="66210"/>
            </a:xfrm>
            <a:custGeom>
              <a:avLst/>
              <a:pathLst>
                <a:path w="1466121" h="66210">
                  <a:moveTo>
                    <a:pt x="0" y="0"/>
                  </a:moveTo>
                  <a:lnTo>
                    <a:pt x="209445" y="0"/>
                  </a:lnTo>
                  <a:lnTo>
                    <a:pt x="418891" y="0"/>
                  </a:lnTo>
                  <a:lnTo>
                    <a:pt x="628337" y="0"/>
                  </a:lnTo>
                  <a:lnTo>
                    <a:pt x="837783" y="0"/>
                  </a:lnTo>
                  <a:lnTo>
                    <a:pt x="1047229" y="0"/>
                  </a:lnTo>
                  <a:lnTo>
                    <a:pt x="1256675" y="0"/>
                  </a:lnTo>
                  <a:lnTo>
                    <a:pt x="1466121" y="66210"/>
                  </a:lnTo>
                </a:path>
              </a:pathLst>
            </a:custGeom>
            <a:ln w="40651" cap="flat">
              <a:solidFill>
                <a:srgbClr val="000000">
                  <a:alpha val="100000"/>
                </a:srgbClr>
              </a:solidFill>
              <a:prstDash val="solid"/>
              <a:round/>
            </a:ln>
          </p:spPr>
          <p:txBody>
            <a:bodyPr/>
            <a:lstStyle/>
            <a:p/>
          </p:txBody>
        </p:sp>
        <p:sp>
          <p:nvSpPr>
            <p:cNvPr id="430" name="pl430"/>
            <p:cNvSpPr/>
            <p:nvPr/>
          </p:nvSpPr>
          <p:spPr>
            <a:xfrm>
              <a:off x="5852660" y="3959842"/>
              <a:ext cx="1466121" cy="66210"/>
            </a:xfrm>
            <a:custGeom>
              <a:avLst/>
              <a:pathLst>
                <a:path w="1466121" h="66210">
                  <a:moveTo>
                    <a:pt x="0" y="0"/>
                  </a:moveTo>
                  <a:lnTo>
                    <a:pt x="209445" y="0"/>
                  </a:lnTo>
                  <a:lnTo>
                    <a:pt x="418891" y="0"/>
                  </a:lnTo>
                  <a:lnTo>
                    <a:pt x="628337" y="0"/>
                  </a:lnTo>
                  <a:lnTo>
                    <a:pt x="837783" y="0"/>
                  </a:lnTo>
                  <a:lnTo>
                    <a:pt x="1047229" y="0"/>
                  </a:lnTo>
                  <a:lnTo>
                    <a:pt x="1256675" y="0"/>
                  </a:lnTo>
                  <a:lnTo>
                    <a:pt x="1466121" y="66210"/>
                  </a:lnTo>
                </a:path>
              </a:pathLst>
            </a:custGeom>
            <a:ln w="35231" cap="flat">
              <a:solidFill>
                <a:srgbClr val="80BD41">
                  <a:alpha val="100000"/>
                </a:srgbClr>
              </a:solidFill>
              <a:prstDash val="solid"/>
              <a:round/>
            </a:ln>
          </p:spPr>
          <p:txBody>
            <a:bodyPr/>
            <a:lstStyle/>
            <a:p/>
          </p:txBody>
        </p:sp>
        <p:sp>
          <p:nvSpPr>
            <p:cNvPr id="431" name="pl431"/>
            <p:cNvSpPr/>
            <p:nvPr/>
          </p:nvSpPr>
          <p:spPr>
            <a:xfrm>
              <a:off x="5779354" y="395984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5822531"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031977"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41423"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5" name="tx435"/>
            <p:cNvSpPr/>
            <p:nvPr/>
          </p:nvSpPr>
          <p:spPr>
            <a:xfrm>
              <a:off x="6450869"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6" name="tx436"/>
            <p:cNvSpPr/>
            <p:nvPr/>
          </p:nvSpPr>
          <p:spPr>
            <a:xfrm>
              <a:off x="6660315"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7" name="tx437"/>
            <p:cNvSpPr/>
            <p:nvPr/>
          </p:nvSpPr>
          <p:spPr>
            <a:xfrm>
              <a:off x="6869761"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079206"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9" name="tx439"/>
            <p:cNvSpPr/>
            <p:nvPr/>
          </p:nvSpPr>
          <p:spPr>
            <a:xfrm>
              <a:off x="7270593" y="38474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0" name="rc440"/>
            <p:cNvSpPr/>
            <p:nvPr/>
          </p:nvSpPr>
          <p:spPr>
            <a:xfrm>
              <a:off x="5779354" y="4787209"/>
              <a:ext cx="1612733" cy="1019640"/>
            </a:xfrm>
            <a:prstGeom prst="rect">
              <a:avLst/>
            </a:prstGeom>
            <a:solidFill>
              <a:srgbClr val="EBEBEB">
                <a:alpha val="100000"/>
              </a:srgbClr>
            </a:solidFill>
          </p:spPr>
          <p:txBody>
            <a:bodyPr/>
            <a:lstStyle/>
            <a:p/>
          </p:txBody>
        </p:sp>
        <p:sp>
          <p:nvSpPr>
            <p:cNvPr id="441" name="pl441"/>
            <p:cNvSpPr/>
            <p:nvPr/>
          </p:nvSpPr>
          <p:spPr>
            <a:xfrm>
              <a:off x="5779354" y="5470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50570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56777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5263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4850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52660"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455" name="pl455"/>
            <p:cNvSpPr/>
            <p:nvPr/>
          </p:nvSpPr>
          <p:spPr>
            <a:xfrm>
              <a:off x="5852660" y="5263924"/>
              <a:ext cx="1466121" cy="82763"/>
            </a:xfrm>
            <a:custGeom>
              <a:avLst/>
              <a:pathLst>
                <a:path w="1466121" h="82763">
                  <a:moveTo>
                    <a:pt x="0" y="0"/>
                  </a:moveTo>
                  <a:lnTo>
                    <a:pt x="209445" y="0"/>
                  </a:lnTo>
                  <a:lnTo>
                    <a:pt x="418891" y="0"/>
                  </a:lnTo>
                  <a:lnTo>
                    <a:pt x="628337" y="0"/>
                  </a:lnTo>
                  <a:lnTo>
                    <a:pt x="837783" y="0"/>
                  </a:lnTo>
                  <a:lnTo>
                    <a:pt x="1047229" y="0"/>
                  </a:lnTo>
                  <a:lnTo>
                    <a:pt x="1256675" y="0"/>
                  </a:lnTo>
                  <a:lnTo>
                    <a:pt x="1466121" y="82763"/>
                  </a:lnTo>
                </a:path>
              </a:pathLst>
            </a:custGeom>
            <a:ln w="40651" cap="flat">
              <a:solidFill>
                <a:srgbClr val="BEBEBE">
                  <a:alpha val="69803"/>
                </a:srgbClr>
              </a:solidFill>
              <a:prstDash val="solid"/>
              <a:round/>
            </a:ln>
          </p:spPr>
          <p:txBody>
            <a:bodyPr/>
            <a:lstStyle/>
            <a:p/>
          </p:txBody>
        </p:sp>
        <p:sp>
          <p:nvSpPr>
            <p:cNvPr id="456" name="pl456"/>
            <p:cNvSpPr/>
            <p:nvPr/>
          </p:nvSpPr>
          <p:spPr>
            <a:xfrm>
              <a:off x="5852660" y="5263924"/>
              <a:ext cx="1466121" cy="82763"/>
            </a:xfrm>
            <a:custGeom>
              <a:avLst/>
              <a:pathLst>
                <a:path w="1466121" h="82763">
                  <a:moveTo>
                    <a:pt x="0" y="0"/>
                  </a:moveTo>
                  <a:lnTo>
                    <a:pt x="209445" y="0"/>
                  </a:lnTo>
                  <a:lnTo>
                    <a:pt x="418891" y="0"/>
                  </a:lnTo>
                  <a:lnTo>
                    <a:pt x="628337" y="0"/>
                  </a:lnTo>
                  <a:lnTo>
                    <a:pt x="837783" y="0"/>
                  </a:lnTo>
                  <a:lnTo>
                    <a:pt x="1047229" y="0"/>
                  </a:lnTo>
                  <a:lnTo>
                    <a:pt x="1256675" y="0"/>
                  </a:lnTo>
                  <a:lnTo>
                    <a:pt x="1466121" y="82763"/>
                  </a:lnTo>
                </a:path>
              </a:pathLst>
            </a:custGeom>
            <a:ln w="35231" cap="flat">
              <a:solidFill>
                <a:srgbClr val="BEBEBE">
                  <a:alpha val="69803"/>
                </a:srgbClr>
              </a:solidFill>
              <a:prstDash val="solid"/>
              <a:round/>
            </a:ln>
          </p:spPr>
          <p:txBody>
            <a:bodyPr/>
            <a:lstStyle/>
            <a:p/>
          </p:txBody>
        </p:sp>
        <p:sp>
          <p:nvSpPr>
            <p:cNvPr id="457" name="pl457"/>
            <p:cNvSpPr/>
            <p:nvPr/>
          </p:nvSpPr>
          <p:spPr>
            <a:xfrm>
              <a:off x="5852660"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458" name="pl458"/>
            <p:cNvSpPr/>
            <p:nvPr/>
          </p:nvSpPr>
          <p:spPr>
            <a:xfrm>
              <a:off x="5852660" y="5263924"/>
              <a:ext cx="1466121" cy="82763"/>
            </a:xfrm>
            <a:custGeom>
              <a:avLst/>
              <a:pathLst>
                <a:path w="1466121" h="82763">
                  <a:moveTo>
                    <a:pt x="0" y="0"/>
                  </a:moveTo>
                  <a:lnTo>
                    <a:pt x="209445" y="0"/>
                  </a:lnTo>
                  <a:lnTo>
                    <a:pt x="418891" y="0"/>
                  </a:lnTo>
                  <a:lnTo>
                    <a:pt x="628337" y="0"/>
                  </a:lnTo>
                  <a:lnTo>
                    <a:pt x="837783" y="0"/>
                  </a:lnTo>
                  <a:lnTo>
                    <a:pt x="1047229" y="0"/>
                  </a:lnTo>
                  <a:lnTo>
                    <a:pt x="1256675" y="0"/>
                  </a:lnTo>
                  <a:lnTo>
                    <a:pt x="1466121" y="82763"/>
                  </a:lnTo>
                </a:path>
              </a:pathLst>
            </a:custGeom>
            <a:ln w="40651" cap="flat">
              <a:solidFill>
                <a:srgbClr val="000000">
                  <a:alpha val="100000"/>
                </a:srgbClr>
              </a:solidFill>
              <a:prstDash val="solid"/>
              <a:round/>
            </a:ln>
          </p:spPr>
          <p:txBody>
            <a:bodyPr/>
            <a:lstStyle/>
            <a:p/>
          </p:txBody>
        </p:sp>
        <p:sp>
          <p:nvSpPr>
            <p:cNvPr id="459" name="pl459"/>
            <p:cNvSpPr/>
            <p:nvPr/>
          </p:nvSpPr>
          <p:spPr>
            <a:xfrm>
              <a:off x="5852660" y="5263924"/>
              <a:ext cx="1466121" cy="82763"/>
            </a:xfrm>
            <a:custGeom>
              <a:avLst/>
              <a:pathLst>
                <a:path w="1466121" h="82763">
                  <a:moveTo>
                    <a:pt x="0" y="0"/>
                  </a:moveTo>
                  <a:lnTo>
                    <a:pt x="209445" y="0"/>
                  </a:lnTo>
                  <a:lnTo>
                    <a:pt x="418891" y="0"/>
                  </a:lnTo>
                  <a:lnTo>
                    <a:pt x="628337" y="0"/>
                  </a:lnTo>
                  <a:lnTo>
                    <a:pt x="837783" y="0"/>
                  </a:lnTo>
                  <a:lnTo>
                    <a:pt x="1047229" y="0"/>
                  </a:lnTo>
                  <a:lnTo>
                    <a:pt x="1256675" y="0"/>
                  </a:lnTo>
                  <a:lnTo>
                    <a:pt x="1466121" y="82763"/>
                  </a:lnTo>
                </a:path>
              </a:pathLst>
            </a:custGeom>
            <a:ln w="35231" cap="flat">
              <a:solidFill>
                <a:srgbClr val="80BD41">
                  <a:alpha val="100000"/>
                </a:srgbClr>
              </a:solidFill>
              <a:prstDash val="solid"/>
              <a:round/>
            </a:ln>
          </p:spPr>
          <p:txBody>
            <a:bodyPr/>
            <a:lstStyle/>
            <a:p/>
          </p:txBody>
        </p:sp>
        <p:sp>
          <p:nvSpPr>
            <p:cNvPr id="460" name="pl460"/>
            <p:cNvSpPr/>
            <p:nvPr/>
          </p:nvSpPr>
          <p:spPr>
            <a:xfrm>
              <a:off x="5779354" y="526392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5822531"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2" name="tx462"/>
            <p:cNvSpPr/>
            <p:nvPr/>
          </p:nvSpPr>
          <p:spPr>
            <a:xfrm>
              <a:off x="6031977"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241423"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450869"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5" name="tx465"/>
            <p:cNvSpPr/>
            <p:nvPr/>
          </p:nvSpPr>
          <p:spPr>
            <a:xfrm>
              <a:off x="6660315"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869761"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7079206"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8" name="tx468"/>
            <p:cNvSpPr/>
            <p:nvPr/>
          </p:nvSpPr>
          <p:spPr>
            <a:xfrm>
              <a:off x="7270593" y="51681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9" name="rc469"/>
            <p:cNvSpPr/>
            <p:nvPr/>
          </p:nvSpPr>
          <p:spPr>
            <a:xfrm>
              <a:off x="7461677" y="874964"/>
              <a:ext cx="1612733" cy="1019640"/>
            </a:xfrm>
            <a:prstGeom prst="rect">
              <a:avLst/>
            </a:prstGeom>
            <a:solidFill>
              <a:srgbClr val="EBEBEB">
                <a:alpha val="100000"/>
              </a:srgbClr>
            </a:solidFill>
          </p:spPr>
          <p:txBody>
            <a:bodyPr/>
            <a:lstStyle/>
            <a:p/>
          </p:txBody>
        </p:sp>
        <p:sp>
          <p:nvSpPr>
            <p:cNvPr id="470" name="pl470"/>
            <p:cNvSpPr/>
            <p:nvPr/>
          </p:nvSpPr>
          <p:spPr>
            <a:xfrm>
              <a:off x="7461677" y="155858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114477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17654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135167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93786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484" name="pl484"/>
            <p:cNvSpPr/>
            <p:nvPr/>
          </p:nvSpPr>
          <p:spPr>
            <a:xfrm>
              <a:off x="7534983" y="1335126"/>
              <a:ext cx="1466121" cy="66210"/>
            </a:xfrm>
            <a:custGeom>
              <a:avLst/>
              <a:pathLst>
                <a:path w="1466121" h="66210">
                  <a:moveTo>
                    <a:pt x="0" y="66210"/>
                  </a:moveTo>
                  <a:lnTo>
                    <a:pt x="209445" y="16552"/>
                  </a:lnTo>
                  <a:lnTo>
                    <a:pt x="418891" y="16552"/>
                  </a:lnTo>
                  <a:lnTo>
                    <a:pt x="628337" y="0"/>
                  </a:lnTo>
                  <a:lnTo>
                    <a:pt x="837783" y="33105"/>
                  </a:lnTo>
                  <a:lnTo>
                    <a:pt x="1047229" y="16552"/>
                  </a:lnTo>
                  <a:lnTo>
                    <a:pt x="1256675" y="66210"/>
                  </a:lnTo>
                  <a:lnTo>
                    <a:pt x="1466121" y="66210"/>
                  </a:lnTo>
                </a:path>
              </a:pathLst>
            </a:custGeom>
            <a:ln w="40651" cap="flat">
              <a:solidFill>
                <a:srgbClr val="BEBEBE">
                  <a:alpha val="69803"/>
                </a:srgbClr>
              </a:solidFill>
              <a:prstDash val="solid"/>
              <a:round/>
            </a:ln>
          </p:spPr>
          <p:txBody>
            <a:bodyPr/>
            <a:lstStyle/>
            <a:p/>
          </p:txBody>
        </p:sp>
        <p:sp>
          <p:nvSpPr>
            <p:cNvPr id="485" name="pl485"/>
            <p:cNvSpPr/>
            <p:nvPr/>
          </p:nvSpPr>
          <p:spPr>
            <a:xfrm>
              <a:off x="7534983" y="1335126"/>
              <a:ext cx="1466121" cy="66210"/>
            </a:xfrm>
            <a:custGeom>
              <a:avLst/>
              <a:pathLst>
                <a:path w="1466121" h="66210">
                  <a:moveTo>
                    <a:pt x="0" y="66210"/>
                  </a:moveTo>
                  <a:lnTo>
                    <a:pt x="209445" y="16552"/>
                  </a:lnTo>
                  <a:lnTo>
                    <a:pt x="418891" y="16552"/>
                  </a:lnTo>
                  <a:lnTo>
                    <a:pt x="628337" y="0"/>
                  </a:lnTo>
                  <a:lnTo>
                    <a:pt x="837783" y="33105"/>
                  </a:lnTo>
                  <a:lnTo>
                    <a:pt x="1047229" y="16552"/>
                  </a:lnTo>
                  <a:lnTo>
                    <a:pt x="1256675" y="66210"/>
                  </a:lnTo>
                  <a:lnTo>
                    <a:pt x="1466121" y="66210"/>
                  </a:lnTo>
                </a:path>
              </a:pathLst>
            </a:custGeom>
            <a:ln w="35231" cap="flat">
              <a:solidFill>
                <a:srgbClr val="BEBEBE">
                  <a:alpha val="69803"/>
                </a:srgbClr>
              </a:solidFill>
              <a:prstDash val="solid"/>
              <a:round/>
            </a:ln>
          </p:spPr>
          <p:txBody>
            <a:bodyPr/>
            <a:lstStyle/>
            <a:p/>
          </p:txBody>
        </p:sp>
        <p:sp>
          <p:nvSpPr>
            <p:cNvPr id="486" name="pl486"/>
            <p:cNvSpPr/>
            <p:nvPr/>
          </p:nvSpPr>
          <p:spPr>
            <a:xfrm>
              <a:off x="7534983" y="1351679"/>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1335126"/>
              <a:ext cx="1466121" cy="66210"/>
            </a:xfrm>
            <a:custGeom>
              <a:avLst/>
              <a:pathLst>
                <a:path w="1466121" h="66210">
                  <a:moveTo>
                    <a:pt x="0" y="66210"/>
                  </a:moveTo>
                  <a:lnTo>
                    <a:pt x="209445" y="16552"/>
                  </a:lnTo>
                  <a:lnTo>
                    <a:pt x="418891" y="16552"/>
                  </a:lnTo>
                  <a:lnTo>
                    <a:pt x="628337" y="0"/>
                  </a:lnTo>
                  <a:lnTo>
                    <a:pt x="837783" y="33105"/>
                  </a:lnTo>
                  <a:lnTo>
                    <a:pt x="1047229" y="16552"/>
                  </a:lnTo>
                  <a:lnTo>
                    <a:pt x="1256675" y="66210"/>
                  </a:lnTo>
                  <a:lnTo>
                    <a:pt x="1466121" y="66210"/>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1335126"/>
              <a:ext cx="1466121" cy="66210"/>
            </a:xfrm>
            <a:custGeom>
              <a:avLst/>
              <a:pathLst>
                <a:path w="1466121" h="66210">
                  <a:moveTo>
                    <a:pt x="0" y="66210"/>
                  </a:moveTo>
                  <a:lnTo>
                    <a:pt x="209445" y="16552"/>
                  </a:lnTo>
                  <a:lnTo>
                    <a:pt x="418891" y="16552"/>
                  </a:lnTo>
                  <a:lnTo>
                    <a:pt x="628337" y="0"/>
                  </a:lnTo>
                  <a:lnTo>
                    <a:pt x="837783" y="33105"/>
                  </a:lnTo>
                  <a:lnTo>
                    <a:pt x="1047229" y="16552"/>
                  </a:lnTo>
                  <a:lnTo>
                    <a:pt x="1256675" y="66210"/>
                  </a:lnTo>
                  <a:lnTo>
                    <a:pt x="1466121" y="66210"/>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135167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486794"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1" name="tx491"/>
            <p:cNvSpPr/>
            <p:nvPr/>
          </p:nvSpPr>
          <p:spPr>
            <a:xfrm>
              <a:off x="7714299"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23745"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3" name="tx493"/>
            <p:cNvSpPr/>
            <p:nvPr/>
          </p:nvSpPr>
          <p:spPr>
            <a:xfrm>
              <a:off x="8133191" y="11565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8324578" y="11896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5" name="tx495"/>
            <p:cNvSpPr/>
            <p:nvPr/>
          </p:nvSpPr>
          <p:spPr>
            <a:xfrm>
              <a:off x="8552083" y="1173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6" name="tx496"/>
            <p:cNvSpPr/>
            <p:nvPr/>
          </p:nvSpPr>
          <p:spPr>
            <a:xfrm>
              <a:off x="8743470"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7" name="tx497"/>
            <p:cNvSpPr/>
            <p:nvPr/>
          </p:nvSpPr>
          <p:spPr>
            <a:xfrm>
              <a:off x="8952916" y="1222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8" name="rc498"/>
            <p:cNvSpPr/>
            <p:nvPr/>
          </p:nvSpPr>
          <p:spPr>
            <a:xfrm>
              <a:off x="7461677" y="2179046"/>
              <a:ext cx="1612733" cy="1019640"/>
            </a:xfrm>
            <a:prstGeom prst="rect">
              <a:avLst/>
            </a:prstGeom>
            <a:solidFill>
              <a:srgbClr val="EBEBEB">
                <a:alpha val="100000"/>
              </a:srgbClr>
            </a:solidFill>
          </p:spPr>
          <p:txBody>
            <a:bodyPr/>
            <a:lstStyle/>
            <a:p/>
          </p:txBody>
        </p:sp>
        <p:sp>
          <p:nvSpPr>
            <p:cNvPr id="499" name="pl499"/>
            <p:cNvSpPr/>
            <p:nvPr/>
          </p:nvSpPr>
          <p:spPr>
            <a:xfrm>
              <a:off x="7461677" y="2862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0" name="pl500"/>
            <p:cNvSpPr/>
            <p:nvPr/>
          </p:nvSpPr>
          <p:spPr>
            <a:xfrm>
              <a:off x="7461677" y="244885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1" name="pl501"/>
            <p:cNvSpPr/>
            <p:nvPr/>
          </p:nvSpPr>
          <p:spPr>
            <a:xfrm>
              <a:off x="7461677" y="30695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2" name="pl502"/>
            <p:cNvSpPr/>
            <p:nvPr/>
          </p:nvSpPr>
          <p:spPr>
            <a:xfrm>
              <a:off x="7461677" y="265576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3" name="pl503"/>
            <p:cNvSpPr/>
            <p:nvPr/>
          </p:nvSpPr>
          <p:spPr>
            <a:xfrm>
              <a:off x="7461677" y="22419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4" name="pl504"/>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34983"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513" name="pl513"/>
            <p:cNvSpPr/>
            <p:nvPr/>
          </p:nvSpPr>
          <p:spPr>
            <a:xfrm>
              <a:off x="7534983" y="2572997"/>
              <a:ext cx="1466121" cy="231736"/>
            </a:xfrm>
            <a:custGeom>
              <a:avLst/>
              <a:pathLst>
                <a:path w="1466121" h="231736">
                  <a:moveTo>
                    <a:pt x="0" y="132420"/>
                  </a:moveTo>
                  <a:lnTo>
                    <a:pt x="209445" y="82763"/>
                  </a:lnTo>
                  <a:lnTo>
                    <a:pt x="418891" y="0"/>
                  </a:lnTo>
                  <a:lnTo>
                    <a:pt x="628337" y="182078"/>
                  </a:lnTo>
                  <a:lnTo>
                    <a:pt x="837783" y="231736"/>
                  </a:lnTo>
                  <a:lnTo>
                    <a:pt x="1047229" y="66210"/>
                  </a:lnTo>
                  <a:lnTo>
                    <a:pt x="1256675" y="115868"/>
                  </a:lnTo>
                  <a:lnTo>
                    <a:pt x="1466121" y="165526"/>
                  </a:lnTo>
                </a:path>
              </a:pathLst>
            </a:custGeom>
            <a:ln w="40651" cap="flat">
              <a:solidFill>
                <a:srgbClr val="BEBEBE">
                  <a:alpha val="69803"/>
                </a:srgbClr>
              </a:solidFill>
              <a:prstDash val="solid"/>
              <a:round/>
            </a:ln>
          </p:spPr>
          <p:txBody>
            <a:bodyPr/>
            <a:lstStyle/>
            <a:p/>
          </p:txBody>
        </p:sp>
        <p:sp>
          <p:nvSpPr>
            <p:cNvPr id="514" name="pl514"/>
            <p:cNvSpPr/>
            <p:nvPr/>
          </p:nvSpPr>
          <p:spPr>
            <a:xfrm>
              <a:off x="7534983" y="2572997"/>
              <a:ext cx="1466121" cy="231736"/>
            </a:xfrm>
            <a:custGeom>
              <a:avLst/>
              <a:pathLst>
                <a:path w="1466121" h="231736">
                  <a:moveTo>
                    <a:pt x="0" y="132420"/>
                  </a:moveTo>
                  <a:lnTo>
                    <a:pt x="209445" y="82763"/>
                  </a:lnTo>
                  <a:lnTo>
                    <a:pt x="418891" y="0"/>
                  </a:lnTo>
                  <a:lnTo>
                    <a:pt x="628337" y="182078"/>
                  </a:lnTo>
                  <a:lnTo>
                    <a:pt x="837783" y="231736"/>
                  </a:lnTo>
                  <a:lnTo>
                    <a:pt x="1047229" y="66210"/>
                  </a:lnTo>
                  <a:lnTo>
                    <a:pt x="1256675" y="115868"/>
                  </a:lnTo>
                  <a:lnTo>
                    <a:pt x="1466121" y="165526"/>
                  </a:lnTo>
                </a:path>
              </a:pathLst>
            </a:custGeom>
            <a:ln w="35231" cap="flat">
              <a:solidFill>
                <a:srgbClr val="BEBEBE">
                  <a:alpha val="69803"/>
                </a:srgbClr>
              </a:solidFill>
              <a:prstDash val="solid"/>
              <a:round/>
            </a:ln>
          </p:spPr>
          <p:txBody>
            <a:bodyPr/>
            <a:lstStyle/>
            <a:p/>
          </p:txBody>
        </p:sp>
        <p:sp>
          <p:nvSpPr>
            <p:cNvPr id="515" name="pl515"/>
            <p:cNvSpPr/>
            <p:nvPr/>
          </p:nvSpPr>
          <p:spPr>
            <a:xfrm>
              <a:off x="7534983" y="2655760"/>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516" name="pl516"/>
            <p:cNvSpPr/>
            <p:nvPr/>
          </p:nvSpPr>
          <p:spPr>
            <a:xfrm>
              <a:off x="7534983" y="2572997"/>
              <a:ext cx="1466121" cy="231736"/>
            </a:xfrm>
            <a:custGeom>
              <a:avLst/>
              <a:pathLst>
                <a:path w="1466121" h="231736">
                  <a:moveTo>
                    <a:pt x="0" y="132420"/>
                  </a:moveTo>
                  <a:lnTo>
                    <a:pt x="209445" y="82763"/>
                  </a:lnTo>
                  <a:lnTo>
                    <a:pt x="418891" y="0"/>
                  </a:lnTo>
                  <a:lnTo>
                    <a:pt x="628337" y="182078"/>
                  </a:lnTo>
                  <a:lnTo>
                    <a:pt x="837783" y="231736"/>
                  </a:lnTo>
                  <a:lnTo>
                    <a:pt x="1047229" y="66210"/>
                  </a:lnTo>
                  <a:lnTo>
                    <a:pt x="1256675" y="115868"/>
                  </a:lnTo>
                  <a:lnTo>
                    <a:pt x="1466121" y="165526"/>
                  </a:lnTo>
                </a:path>
              </a:pathLst>
            </a:custGeom>
            <a:ln w="40651" cap="flat">
              <a:solidFill>
                <a:srgbClr val="000000">
                  <a:alpha val="100000"/>
                </a:srgbClr>
              </a:solidFill>
              <a:prstDash val="solid"/>
              <a:round/>
            </a:ln>
          </p:spPr>
          <p:txBody>
            <a:bodyPr/>
            <a:lstStyle/>
            <a:p/>
          </p:txBody>
        </p:sp>
        <p:sp>
          <p:nvSpPr>
            <p:cNvPr id="517" name="pl517"/>
            <p:cNvSpPr/>
            <p:nvPr/>
          </p:nvSpPr>
          <p:spPr>
            <a:xfrm>
              <a:off x="7534983" y="2572997"/>
              <a:ext cx="1466121" cy="231736"/>
            </a:xfrm>
            <a:custGeom>
              <a:avLst/>
              <a:pathLst>
                <a:path w="1466121" h="231736">
                  <a:moveTo>
                    <a:pt x="0" y="132420"/>
                  </a:moveTo>
                  <a:lnTo>
                    <a:pt x="209445" y="82763"/>
                  </a:lnTo>
                  <a:lnTo>
                    <a:pt x="418891" y="0"/>
                  </a:lnTo>
                  <a:lnTo>
                    <a:pt x="628337" y="182078"/>
                  </a:lnTo>
                  <a:lnTo>
                    <a:pt x="837783" y="231736"/>
                  </a:lnTo>
                  <a:lnTo>
                    <a:pt x="1047229" y="66210"/>
                  </a:lnTo>
                  <a:lnTo>
                    <a:pt x="1256675" y="115868"/>
                  </a:lnTo>
                  <a:lnTo>
                    <a:pt x="1466121" y="165526"/>
                  </a:lnTo>
                </a:path>
              </a:pathLst>
            </a:custGeom>
            <a:ln w="35231" cap="flat">
              <a:solidFill>
                <a:srgbClr val="80BD41">
                  <a:alpha val="100000"/>
                </a:srgbClr>
              </a:solidFill>
              <a:prstDash val="solid"/>
              <a:round/>
            </a:ln>
          </p:spPr>
          <p:txBody>
            <a:bodyPr/>
            <a:lstStyle/>
            <a:p/>
          </p:txBody>
        </p:sp>
        <p:sp>
          <p:nvSpPr>
            <p:cNvPr id="518" name="pl518"/>
            <p:cNvSpPr/>
            <p:nvPr/>
          </p:nvSpPr>
          <p:spPr>
            <a:xfrm>
              <a:off x="7461677" y="265576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19" name="tx519"/>
            <p:cNvSpPr/>
            <p:nvPr/>
          </p:nvSpPr>
          <p:spPr>
            <a:xfrm>
              <a:off x="7486794" y="25268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0" name="tx520"/>
            <p:cNvSpPr/>
            <p:nvPr/>
          </p:nvSpPr>
          <p:spPr>
            <a:xfrm>
              <a:off x="7714299" y="2477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1" name="tx521"/>
            <p:cNvSpPr/>
            <p:nvPr/>
          </p:nvSpPr>
          <p:spPr>
            <a:xfrm>
              <a:off x="7923745" y="2394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2" name="tx522"/>
            <p:cNvSpPr/>
            <p:nvPr/>
          </p:nvSpPr>
          <p:spPr>
            <a:xfrm>
              <a:off x="8115132" y="25765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23" name="tx523"/>
            <p:cNvSpPr/>
            <p:nvPr/>
          </p:nvSpPr>
          <p:spPr>
            <a:xfrm>
              <a:off x="8324578" y="2626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4" name="tx524"/>
            <p:cNvSpPr/>
            <p:nvPr/>
          </p:nvSpPr>
          <p:spPr>
            <a:xfrm>
              <a:off x="8552083" y="2460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5" name="tx525"/>
            <p:cNvSpPr/>
            <p:nvPr/>
          </p:nvSpPr>
          <p:spPr>
            <a:xfrm>
              <a:off x="8743470"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6" name="tx526"/>
            <p:cNvSpPr/>
            <p:nvPr/>
          </p:nvSpPr>
          <p:spPr>
            <a:xfrm>
              <a:off x="8952916" y="25599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7" name="rc527"/>
            <p:cNvSpPr/>
            <p:nvPr/>
          </p:nvSpPr>
          <p:spPr>
            <a:xfrm>
              <a:off x="7461677" y="3483127"/>
              <a:ext cx="1612733" cy="1019640"/>
            </a:xfrm>
            <a:prstGeom prst="rect">
              <a:avLst/>
            </a:prstGeom>
            <a:solidFill>
              <a:srgbClr val="EBEBEB">
                <a:alpha val="100000"/>
              </a:srgbClr>
            </a:solidFill>
          </p:spPr>
          <p:txBody>
            <a:bodyPr/>
            <a:lstStyle/>
            <a:p/>
          </p:txBody>
        </p:sp>
        <p:sp>
          <p:nvSpPr>
            <p:cNvPr id="528" name="pl528"/>
            <p:cNvSpPr/>
            <p:nvPr/>
          </p:nvSpPr>
          <p:spPr>
            <a:xfrm>
              <a:off x="7461677" y="4166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9" name="pl529"/>
            <p:cNvSpPr/>
            <p:nvPr/>
          </p:nvSpPr>
          <p:spPr>
            <a:xfrm>
              <a:off x="7461677" y="37529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0" name="pl530"/>
            <p:cNvSpPr/>
            <p:nvPr/>
          </p:nvSpPr>
          <p:spPr>
            <a:xfrm>
              <a:off x="7461677" y="43736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1" name="pl531"/>
            <p:cNvSpPr/>
            <p:nvPr/>
          </p:nvSpPr>
          <p:spPr>
            <a:xfrm>
              <a:off x="7461677" y="395984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2" name="pl532"/>
            <p:cNvSpPr/>
            <p:nvPr/>
          </p:nvSpPr>
          <p:spPr>
            <a:xfrm>
              <a:off x="7461677" y="3546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3" name="pl533"/>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34983"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542" name="pl542"/>
            <p:cNvSpPr/>
            <p:nvPr/>
          </p:nvSpPr>
          <p:spPr>
            <a:xfrm>
              <a:off x="7534983" y="3959842"/>
              <a:ext cx="1466121" cy="49657"/>
            </a:xfrm>
            <a:custGeom>
              <a:avLst/>
              <a:pathLst>
                <a:path w="1466121" h="49657">
                  <a:moveTo>
                    <a:pt x="0" y="33105"/>
                  </a:moveTo>
                  <a:lnTo>
                    <a:pt x="209445" y="0"/>
                  </a:lnTo>
                  <a:lnTo>
                    <a:pt x="418891" y="16552"/>
                  </a:lnTo>
                  <a:lnTo>
                    <a:pt x="628337" y="33105"/>
                  </a:lnTo>
                  <a:lnTo>
                    <a:pt x="837783" y="49657"/>
                  </a:lnTo>
                  <a:lnTo>
                    <a:pt x="1047229" y="0"/>
                  </a:lnTo>
                  <a:lnTo>
                    <a:pt x="1256675" y="0"/>
                  </a:lnTo>
                  <a:lnTo>
                    <a:pt x="1466121" y="16552"/>
                  </a:lnTo>
                </a:path>
              </a:pathLst>
            </a:custGeom>
            <a:ln w="40651" cap="flat">
              <a:solidFill>
                <a:srgbClr val="BEBEBE">
                  <a:alpha val="69803"/>
                </a:srgbClr>
              </a:solidFill>
              <a:prstDash val="solid"/>
              <a:round/>
            </a:ln>
          </p:spPr>
          <p:txBody>
            <a:bodyPr/>
            <a:lstStyle/>
            <a:p/>
          </p:txBody>
        </p:sp>
        <p:sp>
          <p:nvSpPr>
            <p:cNvPr id="543" name="pl543"/>
            <p:cNvSpPr/>
            <p:nvPr/>
          </p:nvSpPr>
          <p:spPr>
            <a:xfrm>
              <a:off x="7534983" y="3959842"/>
              <a:ext cx="1466121" cy="49657"/>
            </a:xfrm>
            <a:custGeom>
              <a:avLst/>
              <a:pathLst>
                <a:path w="1466121" h="49657">
                  <a:moveTo>
                    <a:pt x="0" y="33105"/>
                  </a:moveTo>
                  <a:lnTo>
                    <a:pt x="209445" y="0"/>
                  </a:lnTo>
                  <a:lnTo>
                    <a:pt x="418891" y="16552"/>
                  </a:lnTo>
                  <a:lnTo>
                    <a:pt x="628337" y="33105"/>
                  </a:lnTo>
                  <a:lnTo>
                    <a:pt x="837783" y="49657"/>
                  </a:lnTo>
                  <a:lnTo>
                    <a:pt x="1047229" y="0"/>
                  </a:lnTo>
                  <a:lnTo>
                    <a:pt x="1256675" y="0"/>
                  </a:lnTo>
                  <a:lnTo>
                    <a:pt x="1466121" y="16552"/>
                  </a:lnTo>
                </a:path>
              </a:pathLst>
            </a:custGeom>
            <a:ln w="35231" cap="flat">
              <a:solidFill>
                <a:srgbClr val="BEBEBE">
                  <a:alpha val="69803"/>
                </a:srgbClr>
              </a:solidFill>
              <a:prstDash val="solid"/>
              <a:round/>
            </a:ln>
          </p:spPr>
          <p:txBody>
            <a:bodyPr/>
            <a:lstStyle/>
            <a:p/>
          </p:txBody>
        </p:sp>
        <p:sp>
          <p:nvSpPr>
            <p:cNvPr id="544" name="pl544"/>
            <p:cNvSpPr/>
            <p:nvPr/>
          </p:nvSpPr>
          <p:spPr>
            <a:xfrm>
              <a:off x="7534983" y="3959842"/>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545" name="pl545"/>
            <p:cNvSpPr/>
            <p:nvPr/>
          </p:nvSpPr>
          <p:spPr>
            <a:xfrm>
              <a:off x="7534983" y="3959842"/>
              <a:ext cx="1466121" cy="49657"/>
            </a:xfrm>
            <a:custGeom>
              <a:avLst/>
              <a:pathLst>
                <a:path w="1466121" h="49657">
                  <a:moveTo>
                    <a:pt x="0" y="33105"/>
                  </a:moveTo>
                  <a:lnTo>
                    <a:pt x="209445" y="0"/>
                  </a:lnTo>
                  <a:lnTo>
                    <a:pt x="418891" y="16552"/>
                  </a:lnTo>
                  <a:lnTo>
                    <a:pt x="628337" y="33105"/>
                  </a:lnTo>
                  <a:lnTo>
                    <a:pt x="837783" y="49657"/>
                  </a:lnTo>
                  <a:lnTo>
                    <a:pt x="1047229" y="0"/>
                  </a:lnTo>
                  <a:lnTo>
                    <a:pt x="1256675" y="0"/>
                  </a:lnTo>
                  <a:lnTo>
                    <a:pt x="1466121" y="16552"/>
                  </a:lnTo>
                </a:path>
              </a:pathLst>
            </a:custGeom>
            <a:ln w="40651" cap="flat">
              <a:solidFill>
                <a:srgbClr val="000000">
                  <a:alpha val="100000"/>
                </a:srgbClr>
              </a:solidFill>
              <a:prstDash val="solid"/>
              <a:round/>
            </a:ln>
          </p:spPr>
          <p:txBody>
            <a:bodyPr/>
            <a:lstStyle/>
            <a:p/>
          </p:txBody>
        </p:sp>
        <p:sp>
          <p:nvSpPr>
            <p:cNvPr id="546" name="pl546"/>
            <p:cNvSpPr/>
            <p:nvPr/>
          </p:nvSpPr>
          <p:spPr>
            <a:xfrm>
              <a:off x="7534983" y="3959842"/>
              <a:ext cx="1466121" cy="49657"/>
            </a:xfrm>
            <a:custGeom>
              <a:avLst/>
              <a:pathLst>
                <a:path w="1466121" h="49657">
                  <a:moveTo>
                    <a:pt x="0" y="33105"/>
                  </a:moveTo>
                  <a:lnTo>
                    <a:pt x="209445" y="0"/>
                  </a:lnTo>
                  <a:lnTo>
                    <a:pt x="418891" y="16552"/>
                  </a:lnTo>
                  <a:lnTo>
                    <a:pt x="628337" y="33105"/>
                  </a:lnTo>
                  <a:lnTo>
                    <a:pt x="837783" y="49657"/>
                  </a:lnTo>
                  <a:lnTo>
                    <a:pt x="1047229" y="0"/>
                  </a:lnTo>
                  <a:lnTo>
                    <a:pt x="1256675" y="0"/>
                  </a:lnTo>
                  <a:lnTo>
                    <a:pt x="1466121" y="16552"/>
                  </a:lnTo>
                </a:path>
              </a:pathLst>
            </a:custGeom>
            <a:ln w="35231" cap="flat">
              <a:solidFill>
                <a:srgbClr val="80BD41">
                  <a:alpha val="100000"/>
                </a:srgbClr>
              </a:solidFill>
              <a:prstDash val="solid"/>
              <a:round/>
            </a:ln>
          </p:spPr>
          <p:txBody>
            <a:bodyPr/>
            <a:lstStyle/>
            <a:p/>
          </p:txBody>
        </p:sp>
        <p:sp>
          <p:nvSpPr>
            <p:cNvPr id="547" name="pl547"/>
            <p:cNvSpPr/>
            <p:nvPr/>
          </p:nvSpPr>
          <p:spPr>
            <a:xfrm>
              <a:off x="7461677" y="395984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8" name="tx548"/>
            <p:cNvSpPr/>
            <p:nvPr/>
          </p:nvSpPr>
          <p:spPr>
            <a:xfrm>
              <a:off x="7486794"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9" name="tx549"/>
            <p:cNvSpPr/>
            <p:nvPr/>
          </p:nvSpPr>
          <p:spPr>
            <a:xfrm>
              <a:off x="7714299"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7905686" y="37978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1" name="tx551"/>
            <p:cNvSpPr/>
            <p:nvPr/>
          </p:nvSpPr>
          <p:spPr>
            <a:xfrm>
              <a:off x="8115132" y="3814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2" name="tx552"/>
            <p:cNvSpPr/>
            <p:nvPr/>
          </p:nvSpPr>
          <p:spPr>
            <a:xfrm>
              <a:off x="8324578" y="3830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3" name="tx553"/>
            <p:cNvSpPr/>
            <p:nvPr/>
          </p:nvSpPr>
          <p:spPr>
            <a:xfrm>
              <a:off x="8552083"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4" name="tx554"/>
            <p:cNvSpPr/>
            <p:nvPr/>
          </p:nvSpPr>
          <p:spPr>
            <a:xfrm>
              <a:off x="8761529" y="378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5" name="tx555"/>
            <p:cNvSpPr/>
            <p:nvPr/>
          </p:nvSpPr>
          <p:spPr>
            <a:xfrm>
              <a:off x="8952916" y="37978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6" name="rc556"/>
            <p:cNvSpPr/>
            <p:nvPr/>
          </p:nvSpPr>
          <p:spPr>
            <a:xfrm>
              <a:off x="7461677" y="4787209"/>
              <a:ext cx="1612733" cy="1019640"/>
            </a:xfrm>
            <a:prstGeom prst="rect">
              <a:avLst/>
            </a:prstGeom>
            <a:solidFill>
              <a:srgbClr val="EBEBEB">
                <a:alpha val="100000"/>
              </a:srgbClr>
            </a:solidFill>
          </p:spPr>
          <p:txBody>
            <a:bodyPr/>
            <a:lstStyle/>
            <a:p/>
          </p:txBody>
        </p:sp>
        <p:sp>
          <p:nvSpPr>
            <p:cNvPr id="557" name="pl557"/>
            <p:cNvSpPr/>
            <p:nvPr/>
          </p:nvSpPr>
          <p:spPr>
            <a:xfrm>
              <a:off x="7461677" y="547083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8" name="pl558"/>
            <p:cNvSpPr/>
            <p:nvPr/>
          </p:nvSpPr>
          <p:spPr>
            <a:xfrm>
              <a:off x="7461677" y="50570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9" name="pl559"/>
            <p:cNvSpPr/>
            <p:nvPr/>
          </p:nvSpPr>
          <p:spPr>
            <a:xfrm>
              <a:off x="7461677" y="56777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0" name="pl560"/>
            <p:cNvSpPr/>
            <p:nvPr/>
          </p:nvSpPr>
          <p:spPr>
            <a:xfrm>
              <a:off x="7461677" y="52639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1" name="pl561"/>
            <p:cNvSpPr/>
            <p:nvPr/>
          </p:nvSpPr>
          <p:spPr>
            <a:xfrm>
              <a:off x="7461677" y="4850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2" name="pl56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34983"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BEBEBE">
                  <a:alpha val="69803"/>
                </a:srgbClr>
              </a:solidFill>
              <a:prstDash val="solid"/>
              <a:round/>
            </a:ln>
          </p:spPr>
          <p:txBody>
            <a:bodyPr/>
            <a:lstStyle/>
            <a:p/>
          </p:txBody>
        </p:sp>
        <p:sp>
          <p:nvSpPr>
            <p:cNvPr id="571" name="pl571"/>
            <p:cNvSpPr/>
            <p:nvPr/>
          </p:nvSpPr>
          <p:spPr>
            <a:xfrm>
              <a:off x="7534983" y="5263924"/>
              <a:ext cx="1466121" cy="463472"/>
            </a:xfrm>
            <a:custGeom>
              <a:avLst/>
              <a:pathLst>
                <a:path w="1466121" h="463472">
                  <a:moveTo>
                    <a:pt x="0" y="82763"/>
                  </a:moveTo>
                  <a:lnTo>
                    <a:pt x="209445" y="0"/>
                  </a:lnTo>
                  <a:lnTo>
                    <a:pt x="418891" y="198631"/>
                  </a:lnTo>
                  <a:lnTo>
                    <a:pt x="628337" y="463472"/>
                  </a:lnTo>
                  <a:lnTo>
                    <a:pt x="837783" y="364157"/>
                  </a:lnTo>
                  <a:lnTo>
                    <a:pt x="1047229" y="297946"/>
                  </a:lnTo>
                  <a:lnTo>
                    <a:pt x="1256675" y="314499"/>
                  </a:lnTo>
                  <a:lnTo>
                    <a:pt x="1466121" y="215183"/>
                  </a:lnTo>
                </a:path>
              </a:pathLst>
            </a:custGeom>
            <a:ln w="40651" cap="flat">
              <a:solidFill>
                <a:srgbClr val="BEBEBE">
                  <a:alpha val="69803"/>
                </a:srgbClr>
              </a:solidFill>
              <a:prstDash val="solid"/>
              <a:round/>
            </a:ln>
          </p:spPr>
          <p:txBody>
            <a:bodyPr/>
            <a:lstStyle/>
            <a:p/>
          </p:txBody>
        </p:sp>
        <p:sp>
          <p:nvSpPr>
            <p:cNvPr id="572" name="pl572"/>
            <p:cNvSpPr/>
            <p:nvPr/>
          </p:nvSpPr>
          <p:spPr>
            <a:xfrm>
              <a:off x="7534983" y="5263924"/>
              <a:ext cx="1466121" cy="463472"/>
            </a:xfrm>
            <a:custGeom>
              <a:avLst/>
              <a:pathLst>
                <a:path w="1466121" h="463472">
                  <a:moveTo>
                    <a:pt x="0" y="82763"/>
                  </a:moveTo>
                  <a:lnTo>
                    <a:pt x="209445" y="0"/>
                  </a:lnTo>
                  <a:lnTo>
                    <a:pt x="418891" y="198631"/>
                  </a:lnTo>
                  <a:lnTo>
                    <a:pt x="628337" y="463472"/>
                  </a:lnTo>
                  <a:lnTo>
                    <a:pt x="837783" y="364157"/>
                  </a:lnTo>
                  <a:lnTo>
                    <a:pt x="1047229" y="297946"/>
                  </a:lnTo>
                  <a:lnTo>
                    <a:pt x="1256675" y="314499"/>
                  </a:lnTo>
                  <a:lnTo>
                    <a:pt x="1466121" y="215183"/>
                  </a:lnTo>
                </a:path>
              </a:pathLst>
            </a:custGeom>
            <a:ln w="35231" cap="flat">
              <a:solidFill>
                <a:srgbClr val="BEBEBE">
                  <a:alpha val="69803"/>
                </a:srgbClr>
              </a:solidFill>
              <a:prstDash val="solid"/>
              <a:round/>
            </a:ln>
          </p:spPr>
          <p:txBody>
            <a:bodyPr/>
            <a:lstStyle/>
            <a:p/>
          </p:txBody>
        </p:sp>
        <p:sp>
          <p:nvSpPr>
            <p:cNvPr id="573" name="pl573"/>
            <p:cNvSpPr/>
            <p:nvPr/>
          </p:nvSpPr>
          <p:spPr>
            <a:xfrm>
              <a:off x="7534983" y="5263924"/>
              <a:ext cx="1466121" cy="115868"/>
            </a:xfrm>
            <a:custGeom>
              <a:avLst/>
              <a:pathLst>
                <a:path w="1466121" h="115868">
                  <a:moveTo>
                    <a:pt x="0" y="16552"/>
                  </a:moveTo>
                  <a:lnTo>
                    <a:pt x="209445" y="0"/>
                  </a:lnTo>
                  <a:lnTo>
                    <a:pt x="418891" y="33105"/>
                  </a:lnTo>
                  <a:lnTo>
                    <a:pt x="628337" y="115868"/>
                  </a:lnTo>
                  <a:lnTo>
                    <a:pt x="837783" y="0"/>
                  </a:lnTo>
                  <a:lnTo>
                    <a:pt x="1047229" y="82763"/>
                  </a:lnTo>
                  <a:lnTo>
                    <a:pt x="1256675" y="82763"/>
                  </a:lnTo>
                  <a:lnTo>
                    <a:pt x="1466121" y="82763"/>
                  </a:lnTo>
                </a:path>
              </a:pathLst>
            </a:custGeom>
            <a:ln w="20325" cap="flat">
              <a:solidFill>
                <a:srgbClr val="6B6B6B">
                  <a:alpha val="100000"/>
                </a:srgbClr>
              </a:solidFill>
              <a:prstDash val="solid"/>
              <a:round/>
            </a:ln>
          </p:spPr>
          <p:txBody>
            <a:bodyPr/>
            <a:lstStyle/>
            <a:p/>
          </p:txBody>
        </p:sp>
        <p:sp>
          <p:nvSpPr>
            <p:cNvPr id="574" name="pl574"/>
            <p:cNvSpPr/>
            <p:nvPr/>
          </p:nvSpPr>
          <p:spPr>
            <a:xfrm>
              <a:off x="7534983" y="5263924"/>
              <a:ext cx="1466121" cy="463472"/>
            </a:xfrm>
            <a:custGeom>
              <a:avLst/>
              <a:pathLst>
                <a:path w="1466121" h="463472">
                  <a:moveTo>
                    <a:pt x="0" y="82763"/>
                  </a:moveTo>
                  <a:lnTo>
                    <a:pt x="209445" y="0"/>
                  </a:lnTo>
                  <a:lnTo>
                    <a:pt x="418891" y="198631"/>
                  </a:lnTo>
                  <a:lnTo>
                    <a:pt x="628337" y="463472"/>
                  </a:lnTo>
                  <a:lnTo>
                    <a:pt x="837783" y="364157"/>
                  </a:lnTo>
                  <a:lnTo>
                    <a:pt x="1047229" y="297946"/>
                  </a:lnTo>
                  <a:lnTo>
                    <a:pt x="1256675" y="314499"/>
                  </a:lnTo>
                  <a:lnTo>
                    <a:pt x="1466121" y="215183"/>
                  </a:lnTo>
                </a:path>
              </a:pathLst>
            </a:custGeom>
            <a:ln w="40651" cap="flat">
              <a:solidFill>
                <a:srgbClr val="000000">
                  <a:alpha val="100000"/>
                </a:srgbClr>
              </a:solidFill>
              <a:prstDash val="solid"/>
              <a:round/>
            </a:ln>
          </p:spPr>
          <p:txBody>
            <a:bodyPr/>
            <a:lstStyle/>
            <a:p/>
          </p:txBody>
        </p:sp>
        <p:sp>
          <p:nvSpPr>
            <p:cNvPr id="575" name="pl575"/>
            <p:cNvSpPr/>
            <p:nvPr/>
          </p:nvSpPr>
          <p:spPr>
            <a:xfrm>
              <a:off x="7534983" y="5263924"/>
              <a:ext cx="1466121" cy="463472"/>
            </a:xfrm>
            <a:custGeom>
              <a:avLst/>
              <a:pathLst>
                <a:path w="1466121" h="463472">
                  <a:moveTo>
                    <a:pt x="0" y="82763"/>
                  </a:moveTo>
                  <a:lnTo>
                    <a:pt x="209445" y="0"/>
                  </a:lnTo>
                  <a:lnTo>
                    <a:pt x="418891" y="198631"/>
                  </a:lnTo>
                  <a:lnTo>
                    <a:pt x="628337" y="463472"/>
                  </a:lnTo>
                  <a:lnTo>
                    <a:pt x="837783" y="364157"/>
                  </a:lnTo>
                  <a:lnTo>
                    <a:pt x="1047229" y="297946"/>
                  </a:lnTo>
                  <a:lnTo>
                    <a:pt x="1256675" y="314499"/>
                  </a:lnTo>
                  <a:lnTo>
                    <a:pt x="1466121" y="215183"/>
                  </a:lnTo>
                </a:path>
              </a:pathLst>
            </a:custGeom>
            <a:ln w="35231" cap="flat">
              <a:solidFill>
                <a:srgbClr val="80BD41">
                  <a:alpha val="100000"/>
                </a:srgbClr>
              </a:solidFill>
              <a:prstDash val="solid"/>
              <a:round/>
            </a:ln>
          </p:spPr>
          <p:txBody>
            <a:bodyPr/>
            <a:lstStyle/>
            <a:p/>
          </p:txBody>
        </p:sp>
        <p:sp>
          <p:nvSpPr>
            <p:cNvPr id="576" name="pl576"/>
            <p:cNvSpPr/>
            <p:nvPr/>
          </p:nvSpPr>
          <p:spPr>
            <a:xfrm>
              <a:off x="7461677" y="526392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7" name="tx577"/>
            <p:cNvSpPr/>
            <p:nvPr/>
          </p:nvSpPr>
          <p:spPr>
            <a:xfrm>
              <a:off x="7486794" y="51681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8" name="tx578"/>
            <p:cNvSpPr/>
            <p:nvPr/>
          </p:nvSpPr>
          <p:spPr>
            <a:xfrm>
              <a:off x="7714299" y="5085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7875556" y="52840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80" name="tx580"/>
            <p:cNvSpPr/>
            <p:nvPr/>
          </p:nvSpPr>
          <p:spPr>
            <a:xfrm>
              <a:off x="8085002" y="55488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81" name="tx581"/>
            <p:cNvSpPr/>
            <p:nvPr/>
          </p:nvSpPr>
          <p:spPr>
            <a:xfrm>
              <a:off x="8294448" y="54495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82" name="tx582"/>
            <p:cNvSpPr/>
            <p:nvPr/>
          </p:nvSpPr>
          <p:spPr>
            <a:xfrm>
              <a:off x="8503894" y="5383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83" name="tx583"/>
            <p:cNvSpPr/>
            <p:nvPr/>
          </p:nvSpPr>
          <p:spPr>
            <a:xfrm>
              <a:off x="8713340" y="53998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84" name="tx584"/>
            <p:cNvSpPr/>
            <p:nvPr/>
          </p:nvSpPr>
          <p:spPr>
            <a:xfrm>
              <a:off x="8922786" y="530055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5" name="tx585"/>
            <p:cNvSpPr/>
            <p:nvPr/>
          </p:nvSpPr>
          <p:spPr>
            <a:xfrm>
              <a:off x="1268548" y="4639778"/>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586" name="tx586"/>
            <p:cNvSpPr/>
            <p:nvPr/>
          </p:nvSpPr>
          <p:spPr>
            <a:xfrm>
              <a:off x="2776815" y="4639778"/>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Republic of Korea</a:t>
              </a:r>
            </a:p>
          </p:txBody>
        </p:sp>
        <p:sp>
          <p:nvSpPr>
            <p:cNvPr id="587" name="tx587"/>
            <p:cNvSpPr/>
            <p:nvPr/>
          </p:nvSpPr>
          <p:spPr>
            <a:xfrm>
              <a:off x="4490227"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588" name="tx588"/>
            <p:cNvSpPr/>
            <p:nvPr/>
          </p:nvSpPr>
          <p:spPr>
            <a:xfrm>
              <a:off x="6433428" y="463977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589" name="tx589"/>
            <p:cNvSpPr/>
            <p:nvPr/>
          </p:nvSpPr>
          <p:spPr>
            <a:xfrm>
              <a:off x="8063950"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590" name="tx590"/>
            <p:cNvSpPr/>
            <p:nvPr/>
          </p:nvSpPr>
          <p:spPr>
            <a:xfrm>
              <a:off x="1311982" y="3335696"/>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591" name="tx59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592" name="tx592"/>
            <p:cNvSpPr/>
            <p:nvPr/>
          </p:nvSpPr>
          <p:spPr>
            <a:xfrm>
              <a:off x="4574169" y="3335696"/>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593" name="tx593"/>
            <p:cNvSpPr/>
            <p:nvPr/>
          </p:nvSpPr>
          <p:spPr>
            <a:xfrm>
              <a:off x="6470827" y="333569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594" name="tx594"/>
            <p:cNvSpPr/>
            <p:nvPr/>
          </p:nvSpPr>
          <p:spPr>
            <a:xfrm>
              <a:off x="8125123" y="333569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595" name="tx595"/>
            <p:cNvSpPr/>
            <p:nvPr/>
          </p:nvSpPr>
          <p:spPr>
            <a:xfrm>
              <a:off x="1296346" y="203161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596" name="tx596"/>
            <p:cNvSpPr/>
            <p:nvPr/>
          </p:nvSpPr>
          <p:spPr>
            <a:xfrm>
              <a:off x="3068783" y="203161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597" name="tx597"/>
            <p:cNvSpPr/>
            <p:nvPr/>
          </p:nvSpPr>
          <p:spPr>
            <a:xfrm>
              <a:off x="4732634" y="2031614"/>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598" name="tx598"/>
            <p:cNvSpPr/>
            <p:nvPr/>
          </p:nvSpPr>
          <p:spPr>
            <a:xfrm>
              <a:off x="6365259" y="203161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599" name="tx599"/>
            <p:cNvSpPr/>
            <p:nvPr/>
          </p:nvSpPr>
          <p:spPr>
            <a:xfrm>
              <a:off x="7997884" y="2031614"/>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600" name="tx600"/>
            <p:cNvSpPr/>
            <p:nvPr/>
          </p:nvSpPr>
          <p:spPr>
            <a:xfrm>
              <a:off x="1321355" y="727533"/>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601" name="tx601"/>
            <p:cNvSpPr/>
            <p:nvPr/>
          </p:nvSpPr>
          <p:spPr>
            <a:xfrm>
              <a:off x="2966370"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602" name="tx602"/>
            <p:cNvSpPr/>
            <p:nvPr/>
          </p:nvSpPr>
          <p:spPr>
            <a:xfrm>
              <a:off x="4757415"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603" name="tx603"/>
            <p:cNvSpPr/>
            <p:nvPr/>
          </p:nvSpPr>
          <p:spPr>
            <a:xfrm>
              <a:off x="6262664"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604" name="tx604"/>
            <p:cNvSpPr/>
            <p:nvPr/>
          </p:nvSpPr>
          <p:spPr>
            <a:xfrm>
              <a:off x="8196766"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605" name="pl60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08182" y="172548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6" name="tx686"/>
            <p:cNvSpPr/>
            <p:nvPr/>
          </p:nvSpPr>
          <p:spPr>
            <a:xfrm>
              <a:off x="607577" y="131167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7" name="tx687"/>
            <p:cNvSpPr/>
            <p:nvPr/>
          </p:nvSpPr>
          <p:spPr>
            <a:xfrm>
              <a:off x="545398" y="8978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8" name="pl688"/>
            <p:cNvSpPr/>
            <p:nvPr/>
          </p:nvSpPr>
          <p:spPr>
            <a:xfrm>
              <a:off x="697592" y="17654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97592" y="13516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97592" y="9378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08182" y="302957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2" name="tx692"/>
            <p:cNvSpPr/>
            <p:nvPr/>
          </p:nvSpPr>
          <p:spPr>
            <a:xfrm>
              <a:off x="607577" y="26157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3" name="tx693"/>
            <p:cNvSpPr/>
            <p:nvPr/>
          </p:nvSpPr>
          <p:spPr>
            <a:xfrm>
              <a:off x="545398" y="22019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4" name="pl694"/>
            <p:cNvSpPr/>
            <p:nvPr/>
          </p:nvSpPr>
          <p:spPr>
            <a:xfrm>
              <a:off x="697592" y="30695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97592" y="2655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97592" y="22419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08182" y="433365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8" name="tx698"/>
            <p:cNvSpPr/>
            <p:nvPr/>
          </p:nvSpPr>
          <p:spPr>
            <a:xfrm>
              <a:off x="607577" y="391983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45398" y="35060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97592" y="43736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97592" y="39598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97592" y="35460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08182" y="563773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tx704"/>
            <p:cNvSpPr/>
            <p:nvPr/>
          </p:nvSpPr>
          <p:spPr>
            <a:xfrm>
              <a:off x="607577" y="52239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5" name="tx705"/>
            <p:cNvSpPr/>
            <p:nvPr/>
          </p:nvSpPr>
          <p:spPr>
            <a:xfrm>
              <a:off x="545398" y="48101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6" name="pl706"/>
            <p:cNvSpPr/>
            <p:nvPr/>
          </p:nvSpPr>
          <p:spPr>
            <a:xfrm>
              <a:off x="697592" y="56777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97592" y="52639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97592" y="48501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10" name="tx710"/>
            <p:cNvSpPr/>
            <p:nvPr/>
          </p:nvSpPr>
          <p:spPr>
            <a:xfrm>
              <a:off x="732387" y="435349"/>
              <a:ext cx="55718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WPR,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(Australia, Cambodia, China, Cook Islands, Fiji, Indonesia, Japan, Kiribati, Malaysia, Micronesia, Mongolia, Nauru, New Zealand, Niue, Palau, Philippines, Republic of Korea, Solomon Islands, Tonga, and Vanuatu). The largest decline in coverage was 30% points in Nauru from 96% in 2019 to 66%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2132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379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5457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7119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8781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8044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6210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437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25430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7093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8755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7041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5207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33742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15404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9706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78729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6039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42053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23715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205378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8704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68702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50364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32027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113689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95351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1782667" y="770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6" name="pl36"/>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905076" y="77013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434122" y="953515"/>
              <a:ext cx="470954" cy="0"/>
            </a:xfrm>
            <a:custGeom>
              <a:avLst/>
              <a:pathLst>
                <a:path w="470954" h="0">
                  <a:moveTo>
                    <a:pt x="0" y="0"/>
                  </a:moveTo>
                  <a:lnTo>
                    <a:pt x="58869" y="0"/>
                  </a:lnTo>
                  <a:lnTo>
                    <a:pt x="176607" y="0"/>
                  </a:lnTo>
                  <a:lnTo>
                    <a:pt x="176607" y="0"/>
                  </a:lnTo>
                  <a:lnTo>
                    <a:pt x="176607" y="0"/>
                  </a:lnTo>
                  <a:lnTo>
                    <a:pt x="235477" y="0"/>
                  </a:lnTo>
                  <a:lnTo>
                    <a:pt x="470954" y="0"/>
                  </a:lnTo>
                </a:path>
              </a:pathLst>
            </a:custGeom>
            <a:ln w="108405" cap="flat">
              <a:solidFill>
                <a:srgbClr val="E8E8E8">
                  <a:alpha val="100000"/>
                </a:srgbClr>
              </a:solidFill>
              <a:prstDash val="solid"/>
              <a:round/>
            </a:ln>
          </p:spPr>
          <p:txBody>
            <a:bodyPr/>
            <a:lstStyle/>
            <a:p/>
          </p:txBody>
        </p:sp>
        <p:sp>
          <p:nvSpPr>
            <p:cNvPr id="43" name="pl43"/>
            <p:cNvSpPr/>
            <p:nvPr/>
          </p:nvSpPr>
          <p:spPr>
            <a:xfrm>
              <a:off x="7728469" y="1136893"/>
              <a:ext cx="176607" cy="0"/>
            </a:xfrm>
            <a:custGeom>
              <a:avLst/>
              <a:pathLst>
                <a:path w="176607" h="0">
                  <a:moveTo>
                    <a:pt x="0" y="0"/>
                  </a:moveTo>
                  <a:lnTo>
                    <a:pt x="58869" y="0"/>
                  </a:lnTo>
                  <a:lnTo>
                    <a:pt x="58869" y="0"/>
                  </a:lnTo>
                  <a:lnTo>
                    <a:pt x="176607"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4" name="pl44"/>
            <p:cNvSpPr/>
            <p:nvPr/>
          </p:nvSpPr>
          <p:spPr>
            <a:xfrm>
              <a:off x="7787338" y="1320270"/>
              <a:ext cx="58869" cy="0"/>
            </a:xfrm>
            <a:custGeom>
              <a:avLst/>
              <a:pathLst>
                <a:path w="58869" h="0">
                  <a:moveTo>
                    <a:pt x="0" y="0"/>
                  </a:moveTo>
                  <a:lnTo>
                    <a:pt x="0" y="0"/>
                  </a:lnTo>
                  <a:lnTo>
                    <a:pt x="58869"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45" name="pl45"/>
            <p:cNvSpPr/>
            <p:nvPr/>
          </p:nvSpPr>
          <p:spPr>
            <a:xfrm>
              <a:off x="7787338" y="1503648"/>
              <a:ext cx="58869" cy="0"/>
            </a:xfrm>
            <a:custGeom>
              <a:avLst/>
              <a:pathLst>
                <a:path w="58869" h="0">
                  <a:moveTo>
                    <a:pt x="0" y="0"/>
                  </a:moveTo>
                  <a:lnTo>
                    <a:pt x="0" y="0"/>
                  </a:lnTo>
                  <a:lnTo>
                    <a:pt x="0" y="0"/>
                  </a:lnTo>
                  <a:lnTo>
                    <a:pt x="0"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46" name="pl46"/>
            <p:cNvSpPr/>
            <p:nvPr/>
          </p:nvSpPr>
          <p:spPr>
            <a:xfrm>
              <a:off x="5903519" y="1687025"/>
              <a:ext cx="1883818" cy="0"/>
            </a:xfrm>
            <a:custGeom>
              <a:avLst/>
              <a:pathLst>
                <a:path w="1883818" h="0">
                  <a:moveTo>
                    <a:pt x="0" y="0"/>
                  </a:moveTo>
                  <a:lnTo>
                    <a:pt x="1059647" y="0"/>
                  </a:lnTo>
                  <a:lnTo>
                    <a:pt x="1412863" y="0"/>
                  </a:lnTo>
                  <a:lnTo>
                    <a:pt x="1530602" y="0"/>
                  </a:lnTo>
                  <a:lnTo>
                    <a:pt x="1707210" y="0"/>
                  </a:lnTo>
                  <a:lnTo>
                    <a:pt x="1883818" y="0"/>
                  </a:lnTo>
                  <a:lnTo>
                    <a:pt x="1883818" y="0"/>
                  </a:lnTo>
                </a:path>
              </a:pathLst>
            </a:custGeom>
            <a:ln w="108405" cap="flat">
              <a:solidFill>
                <a:srgbClr val="E8E8E8">
                  <a:alpha val="100000"/>
                </a:srgbClr>
              </a:solidFill>
              <a:prstDash val="solid"/>
              <a:round/>
            </a:ln>
          </p:spPr>
          <p:txBody>
            <a:bodyPr/>
            <a:lstStyle/>
            <a:p/>
          </p:txBody>
        </p:sp>
        <p:sp>
          <p:nvSpPr>
            <p:cNvPr id="47" name="pl47"/>
            <p:cNvSpPr/>
            <p:nvPr/>
          </p:nvSpPr>
          <p:spPr>
            <a:xfrm>
              <a:off x="7669599" y="1870402"/>
              <a:ext cx="176607" cy="0"/>
            </a:xfrm>
            <a:custGeom>
              <a:avLst/>
              <a:pathLst>
                <a:path w="176607" h="0">
                  <a:moveTo>
                    <a:pt x="0" y="0"/>
                  </a:moveTo>
                  <a:lnTo>
                    <a:pt x="0" y="0"/>
                  </a:lnTo>
                  <a:lnTo>
                    <a:pt x="58869" y="0"/>
                  </a:lnTo>
                  <a:lnTo>
                    <a:pt x="58869" y="0"/>
                  </a:lnTo>
                  <a:lnTo>
                    <a:pt x="58869" y="0"/>
                  </a:lnTo>
                  <a:lnTo>
                    <a:pt x="58869" y="0"/>
                  </a:lnTo>
                  <a:lnTo>
                    <a:pt x="176607" y="0"/>
                  </a:lnTo>
                </a:path>
              </a:pathLst>
            </a:custGeom>
            <a:ln w="108405" cap="flat">
              <a:solidFill>
                <a:srgbClr val="E8E8E8">
                  <a:alpha val="100000"/>
                </a:srgbClr>
              </a:solidFill>
              <a:prstDash val="solid"/>
              <a:round/>
            </a:ln>
          </p:spPr>
          <p:txBody>
            <a:bodyPr/>
            <a:lstStyle/>
            <a:p/>
          </p:txBody>
        </p:sp>
        <p:sp>
          <p:nvSpPr>
            <p:cNvPr id="48" name="pl48"/>
            <p:cNvSpPr/>
            <p:nvPr/>
          </p:nvSpPr>
          <p:spPr>
            <a:xfrm>
              <a:off x="7610730" y="2053780"/>
              <a:ext cx="176607" cy="0"/>
            </a:xfrm>
            <a:custGeom>
              <a:avLst/>
              <a:pathLst>
                <a:path w="176607" h="0">
                  <a:moveTo>
                    <a:pt x="0" y="0"/>
                  </a:moveTo>
                  <a:lnTo>
                    <a:pt x="58869" y="0"/>
                  </a:lnTo>
                  <a:lnTo>
                    <a:pt x="117738" y="0"/>
                  </a:lnTo>
                  <a:lnTo>
                    <a:pt x="117738"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49" name="pl49"/>
            <p:cNvSpPr/>
            <p:nvPr/>
          </p:nvSpPr>
          <p:spPr>
            <a:xfrm>
              <a:off x="6315605" y="2237157"/>
              <a:ext cx="1530602" cy="0"/>
            </a:xfrm>
            <a:custGeom>
              <a:avLst/>
              <a:pathLst>
                <a:path w="1530602" h="0">
                  <a:moveTo>
                    <a:pt x="0" y="0"/>
                  </a:moveTo>
                  <a:lnTo>
                    <a:pt x="176607" y="0"/>
                  </a:lnTo>
                  <a:lnTo>
                    <a:pt x="529823" y="0"/>
                  </a:lnTo>
                  <a:lnTo>
                    <a:pt x="824170" y="0"/>
                  </a:lnTo>
                  <a:lnTo>
                    <a:pt x="1000778" y="0"/>
                  </a:lnTo>
                  <a:lnTo>
                    <a:pt x="1353994" y="0"/>
                  </a:lnTo>
                  <a:lnTo>
                    <a:pt x="1530602" y="0"/>
                  </a:lnTo>
                </a:path>
              </a:pathLst>
            </a:custGeom>
            <a:ln w="108405" cap="flat">
              <a:solidFill>
                <a:srgbClr val="E8E8E8">
                  <a:alpha val="100000"/>
                </a:srgbClr>
              </a:solidFill>
              <a:prstDash val="solid"/>
              <a:round/>
            </a:ln>
          </p:spPr>
          <p:txBody>
            <a:bodyPr/>
            <a:lstStyle/>
            <a:p/>
          </p:txBody>
        </p:sp>
        <p:sp>
          <p:nvSpPr>
            <p:cNvPr id="50" name="pl50"/>
            <p:cNvSpPr/>
            <p:nvPr/>
          </p:nvSpPr>
          <p:spPr>
            <a:xfrm>
              <a:off x="7551861" y="2420535"/>
              <a:ext cx="294346" cy="0"/>
            </a:xfrm>
            <a:custGeom>
              <a:avLst/>
              <a:pathLst>
                <a:path w="294346" h="0">
                  <a:moveTo>
                    <a:pt x="0" y="0"/>
                  </a:moveTo>
                  <a:lnTo>
                    <a:pt x="117738" y="0"/>
                  </a:lnTo>
                  <a:lnTo>
                    <a:pt x="117738" y="0"/>
                  </a:lnTo>
                  <a:lnTo>
                    <a:pt x="117738" y="0"/>
                  </a:lnTo>
                  <a:lnTo>
                    <a:pt x="235477" y="0"/>
                  </a:lnTo>
                  <a:lnTo>
                    <a:pt x="294346" y="0"/>
                  </a:lnTo>
                  <a:lnTo>
                    <a:pt x="294346" y="0"/>
                  </a:lnTo>
                </a:path>
              </a:pathLst>
            </a:custGeom>
            <a:ln w="108405" cap="flat">
              <a:solidFill>
                <a:srgbClr val="E8E8E8">
                  <a:alpha val="100000"/>
                </a:srgbClr>
              </a:solidFill>
              <a:prstDash val="solid"/>
              <a:round/>
            </a:ln>
          </p:spPr>
          <p:txBody>
            <a:bodyPr/>
            <a:lstStyle/>
            <a:p/>
          </p:txBody>
        </p:sp>
        <p:sp>
          <p:nvSpPr>
            <p:cNvPr id="51" name="pl51"/>
            <p:cNvSpPr/>
            <p:nvPr/>
          </p:nvSpPr>
          <p:spPr>
            <a:xfrm>
              <a:off x="7669599" y="2603912"/>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2" name="pl52"/>
            <p:cNvSpPr/>
            <p:nvPr/>
          </p:nvSpPr>
          <p:spPr>
            <a:xfrm>
              <a:off x="7610730" y="2787290"/>
              <a:ext cx="235477" cy="0"/>
            </a:xfrm>
            <a:custGeom>
              <a:avLst/>
              <a:pathLst>
                <a:path w="235477" h="0">
                  <a:moveTo>
                    <a:pt x="0" y="0"/>
                  </a:moveTo>
                  <a:lnTo>
                    <a:pt x="0" y="0"/>
                  </a:lnTo>
                  <a:lnTo>
                    <a:pt x="117738" y="0"/>
                  </a:lnTo>
                  <a:lnTo>
                    <a:pt x="176607"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53" name="pl53"/>
            <p:cNvSpPr/>
            <p:nvPr/>
          </p:nvSpPr>
          <p:spPr>
            <a:xfrm>
              <a:off x="7610730" y="2970667"/>
              <a:ext cx="294346" cy="0"/>
            </a:xfrm>
            <a:custGeom>
              <a:avLst/>
              <a:pathLst>
                <a:path w="294346" h="0">
                  <a:moveTo>
                    <a:pt x="0" y="0"/>
                  </a:moveTo>
                  <a:lnTo>
                    <a:pt x="294346" y="0"/>
                  </a:lnTo>
                  <a:lnTo>
                    <a:pt x="294346" y="0"/>
                  </a:lnTo>
                  <a:lnTo>
                    <a:pt x="294346" y="0"/>
                  </a:lnTo>
                  <a:lnTo>
                    <a:pt x="294346" y="0"/>
                  </a:lnTo>
                  <a:lnTo>
                    <a:pt x="294346" y="0"/>
                  </a:lnTo>
                  <a:lnTo>
                    <a:pt x="294346" y="0"/>
                  </a:lnTo>
                </a:path>
              </a:pathLst>
            </a:custGeom>
            <a:ln w="108405" cap="flat">
              <a:solidFill>
                <a:srgbClr val="E8E8E8">
                  <a:alpha val="100000"/>
                </a:srgbClr>
              </a:solidFill>
              <a:prstDash val="solid"/>
              <a:round/>
            </a:ln>
          </p:spPr>
          <p:txBody>
            <a:bodyPr/>
            <a:lstStyle/>
            <a:p/>
          </p:txBody>
        </p:sp>
        <p:sp>
          <p:nvSpPr>
            <p:cNvPr id="54" name="pl54"/>
            <p:cNvSpPr/>
            <p:nvPr/>
          </p:nvSpPr>
          <p:spPr>
            <a:xfrm>
              <a:off x="7492991" y="3154044"/>
              <a:ext cx="176607" cy="0"/>
            </a:xfrm>
            <a:custGeom>
              <a:avLst/>
              <a:pathLst>
                <a:path w="176607" h="0">
                  <a:moveTo>
                    <a:pt x="0" y="0"/>
                  </a:moveTo>
                  <a:lnTo>
                    <a:pt x="58869" y="0"/>
                  </a:lnTo>
                  <a:lnTo>
                    <a:pt x="117738" y="0"/>
                  </a:lnTo>
                  <a:lnTo>
                    <a:pt x="117738" y="0"/>
                  </a:lnTo>
                  <a:lnTo>
                    <a:pt x="176607" y="0"/>
                  </a:lnTo>
                  <a:lnTo>
                    <a:pt x="176607" y="0"/>
                  </a:lnTo>
                  <a:lnTo>
                    <a:pt x="176607" y="0"/>
                  </a:lnTo>
                </a:path>
              </a:pathLst>
            </a:custGeom>
            <a:ln w="108405" cap="flat">
              <a:solidFill>
                <a:srgbClr val="E8E8E8">
                  <a:alpha val="100000"/>
                </a:srgbClr>
              </a:solidFill>
              <a:prstDash val="solid"/>
              <a:round/>
            </a:ln>
          </p:spPr>
          <p:txBody>
            <a:bodyPr/>
            <a:lstStyle/>
            <a:p/>
          </p:txBody>
        </p:sp>
        <p:sp>
          <p:nvSpPr>
            <p:cNvPr id="55" name="pl55"/>
            <p:cNvSpPr/>
            <p:nvPr/>
          </p:nvSpPr>
          <p:spPr>
            <a:xfrm>
              <a:off x="7434122" y="3337422"/>
              <a:ext cx="470954" cy="0"/>
            </a:xfrm>
            <a:custGeom>
              <a:avLst/>
              <a:pathLst>
                <a:path w="470954" h="0">
                  <a:moveTo>
                    <a:pt x="0" y="0"/>
                  </a:moveTo>
                  <a:lnTo>
                    <a:pt x="294346" y="0"/>
                  </a:lnTo>
                  <a:lnTo>
                    <a:pt x="412085" y="0"/>
                  </a:lnTo>
                  <a:lnTo>
                    <a:pt x="412085" y="0"/>
                  </a:lnTo>
                  <a:lnTo>
                    <a:pt x="470954" y="0"/>
                  </a:lnTo>
                  <a:lnTo>
                    <a:pt x="470954" y="0"/>
                  </a:lnTo>
                  <a:lnTo>
                    <a:pt x="470954" y="0"/>
                  </a:lnTo>
                </a:path>
              </a:pathLst>
            </a:custGeom>
            <a:ln w="108405" cap="flat">
              <a:solidFill>
                <a:srgbClr val="E8E8E8">
                  <a:alpha val="100000"/>
                </a:srgbClr>
              </a:solidFill>
              <a:prstDash val="solid"/>
              <a:round/>
            </a:ln>
          </p:spPr>
          <p:txBody>
            <a:bodyPr/>
            <a:lstStyle/>
            <a:p/>
          </p:txBody>
        </p:sp>
        <p:sp>
          <p:nvSpPr>
            <p:cNvPr id="56" name="pl56"/>
            <p:cNvSpPr/>
            <p:nvPr/>
          </p:nvSpPr>
          <p:spPr>
            <a:xfrm>
              <a:off x="7257514" y="3520799"/>
              <a:ext cx="235477" cy="0"/>
            </a:xfrm>
            <a:custGeom>
              <a:avLst/>
              <a:pathLst>
                <a:path w="235477" h="0">
                  <a:moveTo>
                    <a:pt x="0" y="0"/>
                  </a:moveTo>
                  <a:lnTo>
                    <a:pt x="0" y="0"/>
                  </a:lnTo>
                  <a:lnTo>
                    <a:pt x="58869" y="0"/>
                  </a:lnTo>
                  <a:lnTo>
                    <a:pt x="58869" y="0"/>
                  </a:lnTo>
                  <a:lnTo>
                    <a:pt x="117738" y="0"/>
                  </a:lnTo>
                  <a:lnTo>
                    <a:pt x="235477" y="0"/>
                  </a:lnTo>
                  <a:lnTo>
                    <a:pt x="235477" y="0"/>
                  </a:lnTo>
                </a:path>
              </a:pathLst>
            </a:custGeom>
            <a:ln w="108405" cap="flat">
              <a:solidFill>
                <a:srgbClr val="E8E8E8">
                  <a:alpha val="100000"/>
                </a:srgbClr>
              </a:solidFill>
              <a:prstDash val="solid"/>
              <a:round/>
            </a:ln>
          </p:spPr>
          <p:txBody>
            <a:bodyPr/>
            <a:lstStyle/>
            <a:p/>
          </p:txBody>
        </p:sp>
        <p:sp>
          <p:nvSpPr>
            <p:cNvPr id="57" name="pl57"/>
            <p:cNvSpPr/>
            <p:nvPr/>
          </p:nvSpPr>
          <p:spPr>
            <a:xfrm>
              <a:off x="7198645" y="3704177"/>
              <a:ext cx="588693" cy="0"/>
            </a:xfrm>
            <a:custGeom>
              <a:avLst/>
              <a:pathLst>
                <a:path w="588693" h="0">
                  <a:moveTo>
                    <a:pt x="0" y="0"/>
                  </a:moveTo>
                  <a:lnTo>
                    <a:pt x="176607" y="0"/>
                  </a:lnTo>
                  <a:lnTo>
                    <a:pt x="176607" y="0"/>
                  </a:lnTo>
                  <a:lnTo>
                    <a:pt x="235477" y="0"/>
                  </a:lnTo>
                  <a:lnTo>
                    <a:pt x="294346" y="0"/>
                  </a:lnTo>
                  <a:lnTo>
                    <a:pt x="412085" y="0"/>
                  </a:lnTo>
                  <a:lnTo>
                    <a:pt x="588693" y="0"/>
                  </a:lnTo>
                </a:path>
              </a:pathLst>
            </a:custGeom>
            <a:ln w="108405" cap="flat">
              <a:solidFill>
                <a:srgbClr val="E8E8E8">
                  <a:alpha val="100000"/>
                </a:srgbClr>
              </a:solidFill>
              <a:prstDash val="solid"/>
              <a:round/>
            </a:ln>
          </p:spPr>
          <p:txBody>
            <a:bodyPr/>
            <a:lstStyle/>
            <a:p/>
          </p:txBody>
        </p:sp>
        <p:sp>
          <p:nvSpPr>
            <p:cNvPr id="58" name="pl58"/>
            <p:cNvSpPr/>
            <p:nvPr/>
          </p:nvSpPr>
          <p:spPr>
            <a:xfrm>
              <a:off x="7022037" y="3887554"/>
              <a:ext cx="588693" cy="0"/>
            </a:xfrm>
            <a:custGeom>
              <a:avLst/>
              <a:pathLst>
                <a:path w="588693" h="0">
                  <a:moveTo>
                    <a:pt x="0" y="0"/>
                  </a:moveTo>
                  <a:lnTo>
                    <a:pt x="176607" y="0"/>
                  </a:lnTo>
                  <a:lnTo>
                    <a:pt x="176607" y="0"/>
                  </a:lnTo>
                  <a:lnTo>
                    <a:pt x="176607" y="0"/>
                  </a:lnTo>
                  <a:lnTo>
                    <a:pt x="294346" y="0"/>
                  </a:lnTo>
                  <a:lnTo>
                    <a:pt x="588693" y="0"/>
                  </a:lnTo>
                  <a:lnTo>
                    <a:pt x="588693" y="0"/>
                  </a:lnTo>
                </a:path>
              </a:pathLst>
            </a:custGeom>
            <a:ln w="108405" cap="flat">
              <a:solidFill>
                <a:srgbClr val="E8E8E8">
                  <a:alpha val="100000"/>
                </a:srgbClr>
              </a:solidFill>
              <a:prstDash val="solid"/>
              <a:round/>
            </a:ln>
          </p:spPr>
          <p:txBody>
            <a:bodyPr/>
            <a:lstStyle/>
            <a:p/>
          </p:txBody>
        </p:sp>
        <p:sp>
          <p:nvSpPr>
            <p:cNvPr id="59" name="pl59"/>
            <p:cNvSpPr/>
            <p:nvPr/>
          </p:nvSpPr>
          <p:spPr>
            <a:xfrm>
              <a:off x="6727690" y="4070932"/>
              <a:ext cx="412085" cy="0"/>
            </a:xfrm>
            <a:custGeom>
              <a:avLst/>
              <a:pathLst>
                <a:path w="412085" h="0">
                  <a:moveTo>
                    <a:pt x="0" y="0"/>
                  </a:moveTo>
                  <a:lnTo>
                    <a:pt x="176607" y="0"/>
                  </a:lnTo>
                  <a:lnTo>
                    <a:pt x="353215" y="0"/>
                  </a:lnTo>
                  <a:lnTo>
                    <a:pt x="353215" y="0"/>
                  </a:lnTo>
                  <a:lnTo>
                    <a:pt x="353215" y="0"/>
                  </a:lnTo>
                  <a:lnTo>
                    <a:pt x="412085" y="0"/>
                  </a:lnTo>
                  <a:lnTo>
                    <a:pt x="412085" y="0"/>
                  </a:lnTo>
                </a:path>
              </a:pathLst>
            </a:custGeom>
            <a:ln w="108405" cap="flat">
              <a:solidFill>
                <a:srgbClr val="E8E8E8">
                  <a:alpha val="100000"/>
                </a:srgbClr>
              </a:solidFill>
              <a:prstDash val="solid"/>
              <a:round/>
            </a:ln>
          </p:spPr>
          <p:txBody>
            <a:bodyPr/>
            <a:lstStyle/>
            <a:p/>
          </p:txBody>
        </p:sp>
        <p:sp>
          <p:nvSpPr>
            <p:cNvPr id="60" name="pl60"/>
            <p:cNvSpPr/>
            <p:nvPr/>
          </p:nvSpPr>
          <p:spPr>
            <a:xfrm>
              <a:off x="6080127" y="4254309"/>
              <a:ext cx="1236255" cy="0"/>
            </a:xfrm>
            <a:custGeom>
              <a:avLst/>
              <a:pathLst>
                <a:path w="1236255" h="0">
                  <a:moveTo>
                    <a:pt x="0" y="0"/>
                  </a:moveTo>
                  <a:lnTo>
                    <a:pt x="470954" y="0"/>
                  </a:lnTo>
                  <a:lnTo>
                    <a:pt x="883039" y="0"/>
                  </a:lnTo>
                  <a:lnTo>
                    <a:pt x="941909" y="0"/>
                  </a:lnTo>
                  <a:lnTo>
                    <a:pt x="1000778" y="0"/>
                  </a:lnTo>
                  <a:lnTo>
                    <a:pt x="1000778" y="0"/>
                  </a:lnTo>
                  <a:lnTo>
                    <a:pt x="1236255" y="0"/>
                  </a:lnTo>
                </a:path>
              </a:pathLst>
            </a:custGeom>
            <a:ln w="108405" cap="flat">
              <a:solidFill>
                <a:srgbClr val="E8E8E8">
                  <a:alpha val="100000"/>
                </a:srgbClr>
              </a:solidFill>
              <a:prstDash val="solid"/>
              <a:round/>
            </a:ln>
          </p:spPr>
          <p:txBody>
            <a:bodyPr/>
            <a:lstStyle/>
            <a:p/>
          </p:txBody>
        </p:sp>
        <p:sp>
          <p:nvSpPr>
            <p:cNvPr id="61" name="pl61"/>
            <p:cNvSpPr/>
            <p:nvPr/>
          </p:nvSpPr>
          <p:spPr>
            <a:xfrm>
              <a:off x="6021258" y="4437687"/>
              <a:ext cx="1412863" cy="0"/>
            </a:xfrm>
            <a:custGeom>
              <a:avLst/>
              <a:pathLst>
                <a:path w="1412863" h="0">
                  <a:moveTo>
                    <a:pt x="0" y="0"/>
                  </a:moveTo>
                  <a:lnTo>
                    <a:pt x="588693" y="0"/>
                  </a:lnTo>
                  <a:lnTo>
                    <a:pt x="647562" y="0"/>
                  </a:lnTo>
                  <a:lnTo>
                    <a:pt x="883039" y="0"/>
                  </a:lnTo>
                  <a:lnTo>
                    <a:pt x="941909" y="0"/>
                  </a:lnTo>
                  <a:lnTo>
                    <a:pt x="1059647" y="0"/>
                  </a:lnTo>
                  <a:lnTo>
                    <a:pt x="1412863" y="0"/>
                  </a:lnTo>
                </a:path>
              </a:pathLst>
            </a:custGeom>
            <a:ln w="108405" cap="flat">
              <a:solidFill>
                <a:srgbClr val="E8E8E8">
                  <a:alpha val="100000"/>
                </a:srgbClr>
              </a:solidFill>
              <a:prstDash val="solid"/>
              <a:round/>
            </a:ln>
          </p:spPr>
          <p:txBody>
            <a:bodyPr/>
            <a:lstStyle/>
            <a:p/>
          </p:txBody>
        </p:sp>
        <p:sp>
          <p:nvSpPr>
            <p:cNvPr id="62" name="pl62"/>
            <p:cNvSpPr/>
            <p:nvPr/>
          </p:nvSpPr>
          <p:spPr>
            <a:xfrm>
              <a:off x="6845429" y="4621064"/>
              <a:ext cx="412085" cy="0"/>
            </a:xfrm>
            <a:custGeom>
              <a:avLst/>
              <a:pathLst>
                <a:path w="412085" h="0">
                  <a:moveTo>
                    <a:pt x="0" y="0"/>
                  </a:moveTo>
                  <a:lnTo>
                    <a:pt x="117738" y="0"/>
                  </a:lnTo>
                  <a:lnTo>
                    <a:pt x="176607" y="0"/>
                  </a:lnTo>
                  <a:lnTo>
                    <a:pt x="176607" y="0"/>
                  </a:lnTo>
                  <a:lnTo>
                    <a:pt x="294346" y="0"/>
                  </a:lnTo>
                  <a:lnTo>
                    <a:pt x="294346" y="0"/>
                  </a:lnTo>
                  <a:lnTo>
                    <a:pt x="412085" y="0"/>
                  </a:lnTo>
                </a:path>
              </a:pathLst>
            </a:custGeom>
            <a:ln w="108405" cap="flat">
              <a:solidFill>
                <a:srgbClr val="E8E8E8">
                  <a:alpha val="100000"/>
                </a:srgbClr>
              </a:solidFill>
              <a:prstDash val="solid"/>
              <a:round/>
            </a:ln>
          </p:spPr>
          <p:txBody>
            <a:bodyPr/>
            <a:lstStyle/>
            <a:p/>
          </p:txBody>
        </p:sp>
        <p:sp>
          <p:nvSpPr>
            <p:cNvPr id="63" name="pl63"/>
            <p:cNvSpPr/>
            <p:nvPr/>
          </p:nvSpPr>
          <p:spPr>
            <a:xfrm>
              <a:off x="5726911" y="4804441"/>
              <a:ext cx="1648341" cy="0"/>
            </a:xfrm>
            <a:custGeom>
              <a:avLst/>
              <a:pathLst>
                <a:path w="1648341" h="0">
                  <a:moveTo>
                    <a:pt x="0" y="0"/>
                  </a:moveTo>
                  <a:lnTo>
                    <a:pt x="353215" y="0"/>
                  </a:lnTo>
                  <a:lnTo>
                    <a:pt x="529823" y="0"/>
                  </a:lnTo>
                  <a:lnTo>
                    <a:pt x="588693" y="0"/>
                  </a:lnTo>
                  <a:lnTo>
                    <a:pt x="883039" y="0"/>
                  </a:lnTo>
                  <a:lnTo>
                    <a:pt x="941909" y="0"/>
                  </a:lnTo>
                  <a:lnTo>
                    <a:pt x="1648341" y="0"/>
                  </a:lnTo>
                </a:path>
              </a:pathLst>
            </a:custGeom>
            <a:ln w="108405" cap="flat">
              <a:solidFill>
                <a:srgbClr val="E8E8E8">
                  <a:alpha val="100000"/>
                </a:srgbClr>
              </a:solidFill>
              <a:prstDash val="solid"/>
              <a:round/>
            </a:ln>
          </p:spPr>
          <p:txBody>
            <a:bodyPr/>
            <a:lstStyle/>
            <a:p/>
          </p:txBody>
        </p:sp>
        <p:sp>
          <p:nvSpPr>
            <p:cNvPr id="64" name="pl64"/>
            <p:cNvSpPr/>
            <p:nvPr/>
          </p:nvSpPr>
          <p:spPr>
            <a:xfrm>
              <a:off x="6138997" y="4987819"/>
              <a:ext cx="824170" cy="0"/>
            </a:xfrm>
            <a:custGeom>
              <a:avLst/>
              <a:pathLst>
                <a:path w="824170" h="0">
                  <a:moveTo>
                    <a:pt x="0" y="0"/>
                  </a:moveTo>
                  <a:lnTo>
                    <a:pt x="176607" y="0"/>
                  </a:lnTo>
                  <a:lnTo>
                    <a:pt x="235477" y="0"/>
                  </a:lnTo>
                  <a:lnTo>
                    <a:pt x="412085" y="0"/>
                  </a:lnTo>
                  <a:lnTo>
                    <a:pt x="529823" y="0"/>
                  </a:lnTo>
                  <a:lnTo>
                    <a:pt x="588693" y="0"/>
                  </a:lnTo>
                  <a:lnTo>
                    <a:pt x="824170" y="0"/>
                  </a:lnTo>
                </a:path>
              </a:pathLst>
            </a:custGeom>
            <a:ln w="108405" cap="flat">
              <a:solidFill>
                <a:srgbClr val="E8E8E8">
                  <a:alpha val="100000"/>
                </a:srgbClr>
              </a:solidFill>
              <a:prstDash val="solid"/>
              <a:round/>
            </a:ln>
          </p:spPr>
          <p:txBody>
            <a:bodyPr/>
            <a:lstStyle/>
            <a:p/>
          </p:txBody>
        </p:sp>
        <p:sp>
          <p:nvSpPr>
            <p:cNvPr id="65" name="pl65"/>
            <p:cNvSpPr/>
            <p:nvPr/>
          </p:nvSpPr>
          <p:spPr>
            <a:xfrm>
              <a:off x="6138997" y="5171196"/>
              <a:ext cx="1177386" cy="0"/>
            </a:xfrm>
            <a:custGeom>
              <a:avLst/>
              <a:pathLst>
                <a:path w="1177386" h="0">
                  <a:moveTo>
                    <a:pt x="0" y="0"/>
                  </a:moveTo>
                  <a:lnTo>
                    <a:pt x="117738" y="0"/>
                  </a:lnTo>
                  <a:lnTo>
                    <a:pt x="117738" y="0"/>
                  </a:lnTo>
                  <a:lnTo>
                    <a:pt x="824170" y="0"/>
                  </a:lnTo>
                  <a:lnTo>
                    <a:pt x="883039" y="0"/>
                  </a:lnTo>
                  <a:lnTo>
                    <a:pt x="883039" y="0"/>
                  </a:lnTo>
                  <a:lnTo>
                    <a:pt x="1177386" y="0"/>
                  </a:lnTo>
                </a:path>
              </a:pathLst>
            </a:custGeom>
            <a:ln w="108405" cap="flat">
              <a:solidFill>
                <a:srgbClr val="E8E8E8">
                  <a:alpha val="100000"/>
                </a:srgbClr>
              </a:solidFill>
              <a:prstDash val="solid"/>
              <a:round/>
            </a:ln>
          </p:spPr>
          <p:txBody>
            <a:bodyPr/>
            <a:lstStyle/>
            <a:p/>
          </p:txBody>
        </p:sp>
        <p:sp>
          <p:nvSpPr>
            <p:cNvPr id="66" name="pl66"/>
            <p:cNvSpPr/>
            <p:nvPr/>
          </p:nvSpPr>
          <p:spPr>
            <a:xfrm>
              <a:off x="5668042" y="5354574"/>
              <a:ext cx="765301" cy="0"/>
            </a:xfrm>
            <a:custGeom>
              <a:avLst/>
              <a:pathLst>
                <a:path w="765301" h="0">
                  <a:moveTo>
                    <a:pt x="0" y="0"/>
                  </a:moveTo>
                  <a:lnTo>
                    <a:pt x="235477" y="0"/>
                  </a:lnTo>
                  <a:lnTo>
                    <a:pt x="294346" y="0"/>
                  </a:lnTo>
                  <a:lnTo>
                    <a:pt x="353215" y="0"/>
                  </a:lnTo>
                  <a:lnTo>
                    <a:pt x="353215" y="0"/>
                  </a:lnTo>
                  <a:lnTo>
                    <a:pt x="529823" y="0"/>
                  </a:lnTo>
                  <a:lnTo>
                    <a:pt x="765301" y="0"/>
                  </a:lnTo>
                </a:path>
              </a:pathLst>
            </a:custGeom>
            <a:ln w="108405" cap="flat">
              <a:solidFill>
                <a:srgbClr val="E8E8E8">
                  <a:alpha val="100000"/>
                </a:srgbClr>
              </a:solidFill>
              <a:prstDash val="solid"/>
              <a:round/>
            </a:ln>
          </p:spPr>
          <p:txBody>
            <a:bodyPr/>
            <a:lstStyle/>
            <a:p/>
          </p:txBody>
        </p:sp>
        <p:sp>
          <p:nvSpPr>
            <p:cNvPr id="67" name="pl67"/>
            <p:cNvSpPr/>
            <p:nvPr/>
          </p:nvSpPr>
          <p:spPr>
            <a:xfrm>
              <a:off x="5962389" y="5537951"/>
              <a:ext cx="1942687" cy="0"/>
            </a:xfrm>
            <a:custGeom>
              <a:avLst/>
              <a:pathLst>
                <a:path w="1942687" h="0">
                  <a:moveTo>
                    <a:pt x="0" y="0"/>
                  </a:moveTo>
                  <a:lnTo>
                    <a:pt x="235477" y="0"/>
                  </a:lnTo>
                  <a:lnTo>
                    <a:pt x="1118517" y="0"/>
                  </a:lnTo>
                  <a:lnTo>
                    <a:pt x="1707210" y="0"/>
                  </a:lnTo>
                  <a:lnTo>
                    <a:pt x="1766079" y="0"/>
                  </a:lnTo>
                  <a:lnTo>
                    <a:pt x="1883818" y="0"/>
                  </a:lnTo>
                  <a:lnTo>
                    <a:pt x="1942687" y="0"/>
                  </a:lnTo>
                </a:path>
              </a:pathLst>
            </a:custGeom>
            <a:ln w="108405" cap="flat">
              <a:solidFill>
                <a:srgbClr val="E8E8E8">
                  <a:alpha val="100000"/>
                </a:srgbClr>
              </a:solidFill>
              <a:prstDash val="solid"/>
              <a:round/>
            </a:ln>
          </p:spPr>
          <p:txBody>
            <a:bodyPr/>
            <a:lstStyle/>
            <a:p/>
          </p:txBody>
        </p:sp>
        <p:sp>
          <p:nvSpPr>
            <p:cNvPr id="68" name="pl68"/>
            <p:cNvSpPr/>
            <p:nvPr/>
          </p:nvSpPr>
          <p:spPr>
            <a:xfrm>
              <a:off x="3960832" y="5721329"/>
              <a:ext cx="647562" cy="0"/>
            </a:xfrm>
            <a:custGeom>
              <a:avLst/>
              <a:pathLst>
                <a:path w="647562" h="0">
                  <a:moveTo>
                    <a:pt x="0" y="0"/>
                  </a:moveTo>
                  <a:lnTo>
                    <a:pt x="176607" y="0"/>
                  </a:lnTo>
                  <a:lnTo>
                    <a:pt x="176607" y="0"/>
                  </a:lnTo>
                  <a:lnTo>
                    <a:pt x="294346" y="0"/>
                  </a:lnTo>
                  <a:lnTo>
                    <a:pt x="470954" y="0"/>
                  </a:lnTo>
                  <a:lnTo>
                    <a:pt x="588693" y="0"/>
                  </a:lnTo>
                  <a:lnTo>
                    <a:pt x="647562" y="0"/>
                  </a:lnTo>
                </a:path>
              </a:pathLst>
            </a:custGeom>
            <a:ln w="108405" cap="flat">
              <a:solidFill>
                <a:srgbClr val="E8E8E8">
                  <a:alpha val="100000"/>
                </a:srgbClr>
              </a:solidFill>
              <a:prstDash val="solid"/>
              <a:round/>
            </a:ln>
          </p:spPr>
          <p:txBody>
            <a:bodyPr/>
            <a:lstStyle/>
            <a:p/>
          </p:txBody>
        </p:sp>
        <p:sp>
          <p:nvSpPr>
            <p:cNvPr id="69" name="pt69"/>
            <p:cNvSpPr/>
            <p:nvPr/>
          </p:nvSpPr>
          <p:spPr>
            <a:xfrm>
              <a:off x="7665099"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65099"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65099"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06230"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06230"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7361"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8491"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53014"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35275"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35275"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01753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1753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5866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40929"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00576"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23969"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82838"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82838"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1707"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311883"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40929"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11105"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35275"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87713"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65099"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1707"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23969"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06230"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06230"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76406"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0545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016758"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29622"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58667"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66432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899798"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1707"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23969"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841707"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29622"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82838"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488491"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70753"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429622"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70753"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06230"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94145"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57889"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663542"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899019"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193366"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428843"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016758"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016758"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41707"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41707"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66509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82838"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6509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547361"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6509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723190"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899798"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35275"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35275"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07640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07640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07640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66432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958667"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311105"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134497"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723190"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546582"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369974"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41707"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66509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6509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23969"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665099"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41707"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90057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07640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19336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57889"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488491"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488491"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37075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31188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253014"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31188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253014"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665099"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782838"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723969"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665099"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606230"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82838"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82838"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23969"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413294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4427286"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3956332"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250678"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413294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545025"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4603894"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01753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95866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13449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01753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311883"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252235"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252235"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075627"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311883"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076406"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546582"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958667"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076406"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017537"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606230"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606230"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194145"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311883"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017537"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194145"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194145"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900576"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606230"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488491"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665099"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606230"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429622"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606230"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606230"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370753"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6664321"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5722411"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075627"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6311105"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6252235"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605451"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311883"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7606230"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6958667"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7429622"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89901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610897" y="30953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493158" y="30953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434289" y="30953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6374" y="711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6374" y="711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711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198811" y="45623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904465" y="45623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786726" y="45623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846374" y="10781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728635" y="10781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728635" y="10781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787505" y="2178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433510" y="2178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610897" y="2178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728635" y="27285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552027" y="27285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552027" y="27285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022203" y="43789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610118" y="43789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845595" y="43789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787505" y="3278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846374" y="3278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375419" y="3278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728635" y="36454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552027" y="36454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139942" y="36454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5903686" y="52958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5962556" y="52958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5962556" y="52958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787505" y="23618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493158" y="23618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610897" y="23618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6668987" y="40122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022203" y="40122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022203" y="40122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6610118" y="49291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6492379" y="49291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6315772" y="49291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87505" y="1811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669766" y="1811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669766" y="1811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669766" y="54792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6139164" y="54792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5903686" y="54792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434289" y="34620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257681" y="34620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198811" y="34620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846374" y="2545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846374" y="2545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610897" y="2545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728635" y="1995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728635" y="1995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669766" y="1995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4078737" y="5662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4490822" y="5662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4549692" y="5662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6963334" y="5112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198033" y="5112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6198033" y="5112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787505" y="1261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728635" y="1261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728635" y="1261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6021425" y="4195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022203" y="4195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6963334" y="4195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728635" y="144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728635" y="144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728635" y="144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552027" y="3828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139942" y="3828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139942" y="3828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846374" y="29119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846374" y="29119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552027" y="29119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7434289" y="8948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7552027" y="8948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7846374" y="8948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7316550" y="47457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6198033" y="47457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6551249" y="47457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7257681" y="1628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7728635" y="1628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7728635" y="1628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tx349"/>
            <p:cNvSpPr/>
            <p:nvPr/>
          </p:nvSpPr>
          <p:spPr>
            <a:xfrm>
              <a:off x="508182" y="5656589"/>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50" name="tx350"/>
            <p:cNvSpPr/>
            <p:nvPr/>
          </p:nvSpPr>
          <p:spPr>
            <a:xfrm>
              <a:off x="951117" y="5656589"/>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51" name="tx351"/>
            <p:cNvSpPr/>
            <p:nvPr/>
          </p:nvSpPr>
          <p:spPr>
            <a:xfrm>
              <a:off x="1269420" y="5656589"/>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52" name="tx352"/>
            <p:cNvSpPr/>
            <p:nvPr/>
          </p:nvSpPr>
          <p:spPr>
            <a:xfrm>
              <a:off x="1339463" y="5473212"/>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53" name="tx353"/>
            <p:cNvSpPr/>
            <p:nvPr/>
          </p:nvSpPr>
          <p:spPr>
            <a:xfrm>
              <a:off x="1417004" y="5289834"/>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Laos</a:t>
              </a:r>
            </a:p>
          </p:txBody>
        </p:sp>
        <p:sp>
          <p:nvSpPr>
            <p:cNvPr id="354" name="tx354"/>
            <p:cNvSpPr/>
            <p:nvPr/>
          </p:nvSpPr>
          <p:spPr>
            <a:xfrm>
              <a:off x="1044386" y="5106457"/>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55" name="tx355"/>
            <p:cNvSpPr/>
            <p:nvPr/>
          </p:nvSpPr>
          <p:spPr>
            <a:xfrm>
              <a:off x="1044478" y="4923079"/>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Micronesia</a:t>
              </a:r>
            </a:p>
          </p:txBody>
        </p:sp>
        <p:sp>
          <p:nvSpPr>
            <p:cNvPr id="356" name="tx356"/>
            <p:cNvSpPr/>
            <p:nvPr/>
          </p:nvSpPr>
          <p:spPr>
            <a:xfrm>
              <a:off x="1209710" y="4739702"/>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Vanuatu</a:t>
              </a:r>
            </a:p>
          </p:txBody>
        </p:sp>
        <p:sp>
          <p:nvSpPr>
            <p:cNvPr id="357" name="tx357"/>
            <p:cNvSpPr/>
            <p:nvPr/>
          </p:nvSpPr>
          <p:spPr>
            <a:xfrm>
              <a:off x="1083157" y="455632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Cambodia</a:t>
              </a:r>
            </a:p>
          </p:txBody>
        </p:sp>
        <p:sp>
          <p:nvSpPr>
            <p:cNvPr id="358" name="tx358"/>
            <p:cNvSpPr/>
            <p:nvPr/>
          </p:nvSpPr>
          <p:spPr>
            <a:xfrm>
              <a:off x="1113972" y="4372947"/>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59" name="tx359"/>
            <p:cNvSpPr/>
            <p:nvPr/>
          </p:nvSpPr>
          <p:spPr>
            <a:xfrm>
              <a:off x="1277284" y="4189570"/>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Samoa</a:t>
              </a:r>
            </a:p>
          </p:txBody>
        </p:sp>
        <p:sp>
          <p:nvSpPr>
            <p:cNvPr id="360" name="tx360"/>
            <p:cNvSpPr/>
            <p:nvPr/>
          </p:nvSpPr>
          <p:spPr>
            <a:xfrm>
              <a:off x="710447" y="4006192"/>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61" name="tx361"/>
            <p:cNvSpPr/>
            <p:nvPr/>
          </p:nvSpPr>
          <p:spPr>
            <a:xfrm>
              <a:off x="1277284" y="400619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62" name="tx362"/>
            <p:cNvSpPr/>
            <p:nvPr/>
          </p:nvSpPr>
          <p:spPr>
            <a:xfrm>
              <a:off x="632541" y="3822815"/>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63" name="tx363"/>
            <p:cNvSpPr/>
            <p:nvPr/>
          </p:nvSpPr>
          <p:spPr>
            <a:xfrm>
              <a:off x="1222877" y="3822815"/>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64" name="tx364"/>
            <p:cNvSpPr/>
            <p:nvPr/>
          </p:nvSpPr>
          <p:spPr>
            <a:xfrm>
              <a:off x="1293012" y="3639437"/>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365" name="tx365"/>
            <p:cNvSpPr/>
            <p:nvPr/>
          </p:nvSpPr>
          <p:spPr>
            <a:xfrm>
              <a:off x="896802" y="3456060"/>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New</a:t>
              </a:r>
            </a:p>
          </p:txBody>
        </p:sp>
        <p:sp>
          <p:nvSpPr>
            <p:cNvPr id="366" name="tx366"/>
            <p:cNvSpPr/>
            <p:nvPr/>
          </p:nvSpPr>
          <p:spPr>
            <a:xfrm>
              <a:off x="1215105" y="3456060"/>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Zealand</a:t>
              </a:r>
            </a:p>
          </p:txBody>
        </p:sp>
        <p:sp>
          <p:nvSpPr>
            <p:cNvPr id="367" name="tx367"/>
            <p:cNvSpPr/>
            <p:nvPr/>
          </p:nvSpPr>
          <p:spPr>
            <a:xfrm>
              <a:off x="1339280" y="3272682"/>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Japan</a:t>
              </a:r>
            </a:p>
          </p:txBody>
        </p:sp>
        <p:sp>
          <p:nvSpPr>
            <p:cNvPr id="368" name="tx368"/>
            <p:cNvSpPr/>
            <p:nvPr/>
          </p:nvSpPr>
          <p:spPr>
            <a:xfrm>
              <a:off x="1176426" y="3089305"/>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Australia</a:t>
              </a:r>
            </a:p>
          </p:txBody>
        </p:sp>
        <p:sp>
          <p:nvSpPr>
            <p:cNvPr id="369" name="tx369"/>
            <p:cNvSpPr/>
            <p:nvPr/>
          </p:nvSpPr>
          <p:spPr>
            <a:xfrm>
              <a:off x="1339280" y="2905928"/>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70" name="tx370"/>
            <p:cNvSpPr/>
            <p:nvPr/>
          </p:nvSpPr>
          <p:spPr>
            <a:xfrm>
              <a:off x="1541728" y="2722550"/>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71" name="tx371"/>
            <p:cNvSpPr/>
            <p:nvPr/>
          </p:nvSpPr>
          <p:spPr>
            <a:xfrm>
              <a:off x="1432732" y="2539173"/>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Niue</a:t>
              </a:r>
            </a:p>
          </p:txBody>
        </p:sp>
        <p:sp>
          <p:nvSpPr>
            <p:cNvPr id="372" name="tx372"/>
            <p:cNvSpPr/>
            <p:nvPr/>
          </p:nvSpPr>
          <p:spPr>
            <a:xfrm>
              <a:off x="1168745" y="235579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73" name="tx373"/>
            <p:cNvSpPr/>
            <p:nvPr/>
          </p:nvSpPr>
          <p:spPr>
            <a:xfrm>
              <a:off x="912255" y="2172418"/>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Cook</a:t>
              </a:r>
            </a:p>
          </p:txBody>
        </p:sp>
        <p:sp>
          <p:nvSpPr>
            <p:cNvPr id="374" name="tx374"/>
            <p:cNvSpPr/>
            <p:nvPr/>
          </p:nvSpPr>
          <p:spPr>
            <a:xfrm>
              <a:off x="1277284" y="2172418"/>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75" name="tx375"/>
            <p:cNvSpPr/>
            <p:nvPr/>
          </p:nvSpPr>
          <p:spPr>
            <a:xfrm>
              <a:off x="1362689" y="1989040"/>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Palau</a:t>
              </a:r>
            </a:p>
          </p:txBody>
        </p:sp>
        <p:sp>
          <p:nvSpPr>
            <p:cNvPr id="376" name="tx376"/>
            <p:cNvSpPr/>
            <p:nvPr/>
          </p:nvSpPr>
          <p:spPr>
            <a:xfrm>
              <a:off x="1153017" y="180566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77" name="tx377"/>
            <p:cNvSpPr/>
            <p:nvPr/>
          </p:nvSpPr>
          <p:spPr>
            <a:xfrm>
              <a:off x="1147988" y="1622285"/>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78" name="tx378"/>
            <p:cNvSpPr/>
            <p:nvPr/>
          </p:nvSpPr>
          <p:spPr>
            <a:xfrm>
              <a:off x="1425051" y="1622285"/>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79" name="tx379"/>
            <p:cNvSpPr/>
            <p:nvPr/>
          </p:nvSpPr>
          <p:spPr>
            <a:xfrm>
              <a:off x="1082974" y="1438908"/>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Singapore</a:t>
              </a:r>
            </a:p>
          </p:txBody>
        </p:sp>
        <p:sp>
          <p:nvSpPr>
            <p:cNvPr id="380" name="tx380"/>
            <p:cNvSpPr/>
            <p:nvPr/>
          </p:nvSpPr>
          <p:spPr>
            <a:xfrm>
              <a:off x="609223" y="1255531"/>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Republic</a:t>
              </a:r>
            </a:p>
          </p:txBody>
        </p:sp>
        <p:sp>
          <p:nvSpPr>
            <p:cNvPr id="381" name="tx381"/>
            <p:cNvSpPr/>
            <p:nvPr/>
          </p:nvSpPr>
          <p:spPr>
            <a:xfrm>
              <a:off x="1191696" y="125553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of</a:t>
              </a:r>
            </a:p>
          </p:txBody>
        </p:sp>
        <p:sp>
          <p:nvSpPr>
            <p:cNvPr id="382" name="tx382"/>
            <p:cNvSpPr/>
            <p:nvPr/>
          </p:nvSpPr>
          <p:spPr>
            <a:xfrm>
              <a:off x="1347144" y="1255531"/>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Korea</a:t>
              </a:r>
            </a:p>
          </p:txBody>
        </p:sp>
        <p:sp>
          <p:nvSpPr>
            <p:cNvPr id="383" name="tx383"/>
            <p:cNvSpPr/>
            <p:nvPr/>
          </p:nvSpPr>
          <p:spPr>
            <a:xfrm>
              <a:off x="1355008" y="1072153"/>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84" name="tx384"/>
            <p:cNvSpPr/>
            <p:nvPr/>
          </p:nvSpPr>
          <p:spPr>
            <a:xfrm>
              <a:off x="1305905" y="888776"/>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Tuvalu</a:t>
              </a:r>
            </a:p>
          </p:txBody>
        </p:sp>
        <p:sp>
          <p:nvSpPr>
            <p:cNvPr id="385" name="tx385"/>
            <p:cNvSpPr/>
            <p:nvPr/>
          </p:nvSpPr>
          <p:spPr>
            <a:xfrm>
              <a:off x="531865" y="70539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Brunei</a:t>
              </a:r>
            </a:p>
          </p:txBody>
        </p:sp>
        <p:sp>
          <p:nvSpPr>
            <p:cNvPr id="386" name="tx386"/>
            <p:cNvSpPr/>
            <p:nvPr/>
          </p:nvSpPr>
          <p:spPr>
            <a:xfrm>
              <a:off x="974618" y="705398"/>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Darussalam</a:t>
              </a:r>
            </a:p>
          </p:txBody>
        </p:sp>
        <p:sp>
          <p:nvSpPr>
            <p:cNvPr id="387" name="tx387"/>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8" name="tx388"/>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9" name="tx389"/>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1" name="tx391"/>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tx392"/>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pt39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4" name="pt39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5" name="pt39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96" name="tx39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97" name="tx39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98" name="tx39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99" name="tx399"/>
            <p:cNvSpPr/>
            <p:nvPr/>
          </p:nvSpPr>
          <p:spPr>
            <a:xfrm>
              <a:off x="1782667" y="435349"/>
              <a:ext cx="33956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WPR, 2019-2025</a:t>
              </a:r>
            </a:p>
          </p:txBody>
        </p:sp>
        <p:sp>
          <p:nvSpPr>
            <p:cNvPr id="400" name="tx40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1" name="tx40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02" name="tx40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03" name="tx40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16 (out of 28) countries had lower coverage than in 2019.
In 2025, 11 countries had lower DTP3 coverage than in 2024.
In 2025, 20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78540" y="5462155"/>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5" name="pl5"/>
            <p:cNvSpPr/>
            <p:nvPr/>
          </p:nvSpPr>
          <p:spPr>
            <a:xfrm>
              <a:off x="1478540" y="5275700"/>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6" name="pl6"/>
            <p:cNvSpPr/>
            <p:nvPr/>
          </p:nvSpPr>
          <p:spPr>
            <a:xfrm>
              <a:off x="1478540" y="5089246"/>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7" name="pl7"/>
            <p:cNvSpPr/>
            <p:nvPr/>
          </p:nvSpPr>
          <p:spPr>
            <a:xfrm>
              <a:off x="1478540" y="4902792"/>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8" name="pl8"/>
            <p:cNvSpPr/>
            <p:nvPr/>
          </p:nvSpPr>
          <p:spPr>
            <a:xfrm>
              <a:off x="1478540" y="4716338"/>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9" name="pl9"/>
            <p:cNvSpPr/>
            <p:nvPr/>
          </p:nvSpPr>
          <p:spPr>
            <a:xfrm>
              <a:off x="1478540" y="4529883"/>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0" name="pl10"/>
            <p:cNvSpPr/>
            <p:nvPr/>
          </p:nvSpPr>
          <p:spPr>
            <a:xfrm>
              <a:off x="1478540" y="4343429"/>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1" name="pl11"/>
            <p:cNvSpPr/>
            <p:nvPr/>
          </p:nvSpPr>
          <p:spPr>
            <a:xfrm>
              <a:off x="1478540" y="4156975"/>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2" name="pl12"/>
            <p:cNvSpPr/>
            <p:nvPr/>
          </p:nvSpPr>
          <p:spPr>
            <a:xfrm>
              <a:off x="1478540" y="3970521"/>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3" name="pl13"/>
            <p:cNvSpPr/>
            <p:nvPr/>
          </p:nvSpPr>
          <p:spPr>
            <a:xfrm>
              <a:off x="1478540" y="3784067"/>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4" name="pl14"/>
            <p:cNvSpPr/>
            <p:nvPr/>
          </p:nvSpPr>
          <p:spPr>
            <a:xfrm>
              <a:off x="1478540" y="3597612"/>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 name="pl15"/>
            <p:cNvSpPr/>
            <p:nvPr/>
          </p:nvSpPr>
          <p:spPr>
            <a:xfrm>
              <a:off x="1478540" y="3411158"/>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6" name="pl16"/>
            <p:cNvSpPr/>
            <p:nvPr/>
          </p:nvSpPr>
          <p:spPr>
            <a:xfrm>
              <a:off x="1478540" y="3224704"/>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7" name="pl17"/>
            <p:cNvSpPr/>
            <p:nvPr/>
          </p:nvSpPr>
          <p:spPr>
            <a:xfrm>
              <a:off x="1478540" y="3038250"/>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8" name="pl18"/>
            <p:cNvSpPr/>
            <p:nvPr/>
          </p:nvSpPr>
          <p:spPr>
            <a:xfrm>
              <a:off x="1478540" y="2851795"/>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9" name="pl19"/>
            <p:cNvSpPr/>
            <p:nvPr/>
          </p:nvSpPr>
          <p:spPr>
            <a:xfrm>
              <a:off x="1478540" y="2665341"/>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0" name="pl20"/>
            <p:cNvSpPr/>
            <p:nvPr/>
          </p:nvSpPr>
          <p:spPr>
            <a:xfrm>
              <a:off x="1478540" y="2478887"/>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1" name="pl21"/>
            <p:cNvSpPr/>
            <p:nvPr/>
          </p:nvSpPr>
          <p:spPr>
            <a:xfrm>
              <a:off x="1478540" y="2292433"/>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2" name="pl22"/>
            <p:cNvSpPr/>
            <p:nvPr/>
          </p:nvSpPr>
          <p:spPr>
            <a:xfrm>
              <a:off x="1478540" y="2105979"/>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3" name="pl23"/>
            <p:cNvSpPr/>
            <p:nvPr/>
          </p:nvSpPr>
          <p:spPr>
            <a:xfrm>
              <a:off x="1478540" y="1919524"/>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4" name="pl24"/>
            <p:cNvSpPr/>
            <p:nvPr/>
          </p:nvSpPr>
          <p:spPr>
            <a:xfrm>
              <a:off x="15599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8313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102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3740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454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9168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55509" y="1919524"/>
              <a:ext cx="407070" cy="0"/>
            </a:xfrm>
            <a:custGeom>
              <a:avLst/>
              <a:pathLst>
                <a:path w="407070" h="0">
                  <a:moveTo>
                    <a:pt x="0" y="0"/>
                  </a:moveTo>
                  <a:lnTo>
                    <a:pt x="407070" y="0"/>
                  </a:lnTo>
                </a:path>
              </a:pathLst>
            </a:custGeom>
            <a:ln w="81303" cap="flat">
              <a:solidFill>
                <a:srgbClr val="E8E8E8">
                  <a:alpha val="100000"/>
                </a:srgbClr>
              </a:solidFill>
              <a:prstDash val="solid"/>
              <a:round/>
            </a:ln>
          </p:spPr>
          <p:txBody>
            <a:bodyPr/>
            <a:lstStyle/>
            <a:p/>
          </p:txBody>
        </p:sp>
        <p:sp>
          <p:nvSpPr>
            <p:cNvPr id="31" name="pl31"/>
            <p:cNvSpPr/>
            <p:nvPr/>
          </p:nvSpPr>
          <p:spPr>
            <a:xfrm>
              <a:off x="2523354" y="2105979"/>
              <a:ext cx="176397" cy="0"/>
            </a:xfrm>
            <a:custGeom>
              <a:avLst/>
              <a:pathLst>
                <a:path w="176397" h="0">
                  <a:moveTo>
                    <a:pt x="0" y="0"/>
                  </a:moveTo>
                  <a:lnTo>
                    <a:pt x="176397" y="0"/>
                  </a:lnTo>
                </a:path>
              </a:pathLst>
            </a:custGeom>
            <a:ln w="81303" cap="flat">
              <a:solidFill>
                <a:srgbClr val="E8E8E8">
                  <a:alpha val="100000"/>
                </a:srgbClr>
              </a:solidFill>
              <a:prstDash val="solid"/>
              <a:round/>
            </a:ln>
          </p:spPr>
          <p:txBody>
            <a:bodyPr/>
            <a:lstStyle/>
            <a:p/>
          </p:txBody>
        </p:sp>
        <p:sp>
          <p:nvSpPr>
            <p:cNvPr id="32" name="pl32"/>
            <p:cNvSpPr/>
            <p:nvPr/>
          </p:nvSpPr>
          <p:spPr>
            <a:xfrm>
              <a:off x="2604768" y="2292433"/>
              <a:ext cx="176397" cy="0"/>
            </a:xfrm>
            <a:custGeom>
              <a:avLst/>
              <a:pathLst>
                <a:path w="176397" h="0">
                  <a:moveTo>
                    <a:pt x="0" y="0"/>
                  </a:moveTo>
                  <a:lnTo>
                    <a:pt x="176397" y="0"/>
                  </a:lnTo>
                </a:path>
              </a:pathLst>
            </a:custGeom>
            <a:ln w="81303" cap="flat">
              <a:solidFill>
                <a:srgbClr val="E8E8E8">
                  <a:alpha val="100000"/>
                </a:srgbClr>
              </a:solidFill>
              <a:prstDash val="solid"/>
              <a:round/>
            </a:ln>
          </p:spPr>
          <p:txBody>
            <a:bodyPr/>
            <a:lstStyle/>
            <a:p/>
          </p:txBody>
        </p:sp>
        <p:sp>
          <p:nvSpPr>
            <p:cNvPr id="33" name="pl33"/>
            <p:cNvSpPr/>
            <p:nvPr/>
          </p:nvSpPr>
          <p:spPr>
            <a:xfrm>
              <a:off x="2740459" y="2478887"/>
              <a:ext cx="135690" cy="0"/>
            </a:xfrm>
            <a:custGeom>
              <a:avLst/>
              <a:pathLst>
                <a:path w="135690" h="0">
                  <a:moveTo>
                    <a:pt x="0" y="0"/>
                  </a:moveTo>
                  <a:lnTo>
                    <a:pt x="135690" y="0"/>
                  </a:lnTo>
                </a:path>
              </a:pathLst>
            </a:custGeom>
            <a:ln w="81303" cap="flat">
              <a:solidFill>
                <a:srgbClr val="E8E8E8">
                  <a:alpha val="100000"/>
                </a:srgbClr>
              </a:solidFill>
              <a:prstDash val="solid"/>
              <a:round/>
            </a:ln>
          </p:spPr>
          <p:txBody>
            <a:bodyPr/>
            <a:lstStyle/>
            <a:p/>
          </p:txBody>
        </p:sp>
        <p:sp>
          <p:nvSpPr>
            <p:cNvPr id="34" name="pl34"/>
            <p:cNvSpPr/>
            <p:nvPr/>
          </p:nvSpPr>
          <p:spPr>
            <a:xfrm>
              <a:off x="2659044" y="2665341"/>
              <a:ext cx="94983" cy="0"/>
            </a:xfrm>
            <a:custGeom>
              <a:avLst/>
              <a:pathLst>
                <a:path w="94983" h="0">
                  <a:moveTo>
                    <a:pt x="0" y="0"/>
                  </a:moveTo>
                  <a:lnTo>
                    <a:pt x="94983" y="0"/>
                  </a:lnTo>
                </a:path>
              </a:pathLst>
            </a:custGeom>
            <a:ln w="81303" cap="flat">
              <a:solidFill>
                <a:srgbClr val="E8E8E8">
                  <a:alpha val="100000"/>
                </a:srgbClr>
              </a:solidFill>
              <a:prstDash val="solid"/>
              <a:round/>
            </a:ln>
          </p:spPr>
          <p:txBody>
            <a:bodyPr/>
            <a:lstStyle/>
            <a:p/>
          </p:txBody>
        </p:sp>
        <p:sp>
          <p:nvSpPr>
            <p:cNvPr id="35" name="pl35"/>
            <p:cNvSpPr/>
            <p:nvPr/>
          </p:nvSpPr>
          <p:spPr>
            <a:xfrm>
              <a:off x="2794735" y="2851795"/>
              <a:ext cx="94983" cy="0"/>
            </a:xfrm>
            <a:custGeom>
              <a:avLst/>
              <a:pathLst>
                <a:path w="94983" h="0">
                  <a:moveTo>
                    <a:pt x="0" y="0"/>
                  </a:moveTo>
                  <a:lnTo>
                    <a:pt x="94983" y="0"/>
                  </a:lnTo>
                </a:path>
              </a:pathLst>
            </a:custGeom>
            <a:ln w="81303" cap="flat">
              <a:solidFill>
                <a:srgbClr val="E8E8E8">
                  <a:alpha val="100000"/>
                </a:srgbClr>
              </a:solidFill>
              <a:prstDash val="solid"/>
              <a:round/>
            </a:ln>
          </p:spPr>
          <p:txBody>
            <a:bodyPr/>
            <a:lstStyle/>
            <a:p/>
          </p:txBody>
        </p:sp>
        <p:sp>
          <p:nvSpPr>
            <p:cNvPr id="36" name="pl36"/>
            <p:cNvSpPr/>
            <p:nvPr/>
          </p:nvSpPr>
          <p:spPr>
            <a:xfrm>
              <a:off x="2740459" y="3038250"/>
              <a:ext cx="94983" cy="0"/>
            </a:xfrm>
            <a:custGeom>
              <a:avLst/>
              <a:pathLst>
                <a:path w="94983" h="0">
                  <a:moveTo>
                    <a:pt x="0" y="0"/>
                  </a:moveTo>
                  <a:lnTo>
                    <a:pt x="94983" y="0"/>
                  </a:lnTo>
                </a:path>
              </a:pathLst>
            </a:custGeom>
            <a:ln w="81303" cap="flat">
              <a:solidFill>
                <a:srgbClr val="E8E8E8">
                  <a:alpha val="100000"/>
                </a:srgbClr>
              </a:solidFill>
              <a:prstDash val="solid"/>
              <a:round/>
            </a:ln>
          </p:spPr>
          <p:txBody>
            <a:bodyPr/>
            <a:lstStyle/>
            <a:p/>
          </p:txBody>
        </p:sp>
        <p:sp>
          <p:nvSpPr>
            <p:cNvPr id="37" name="pl37"/>
            <p:cNvSpPr/>
            <p:nvPr/>
          </p:nvSpPr>
          <p:spPr>
            <a:xfrm>
              <a:off x="2550492" y="3224704"/>
              <a:ext cx="67845" cy="0"/>
            </a:xfrm>
            <a:custGeom>
              <a:avLst/>
              <a:pathLst>
                <a:path w="67845" h="0">
                  <a:moveTo>
                    <a:pt x="0" y="0"/>
                  </a:moveTo>
                  <a:lnTo>
                    <a:pt x="67845" y="0"/>
                  </a:lnTo>
                </a:path>
              </a:pathLst>
            </a:custGeom>
            <a:ln w="81303" cap="flat">
              <a:solidFill>
                <a:srgbClr val="E8E8E8">
                  <a:alpha val="100000"/>
                </a:srgbClr>
              </a:solidFill>
              <a:prstDash val="solid"/>
              <a:round/>
            </a:ln>
          </p:spPr>
          <p:txBody>
            <a:bodyPr/>
            <a:lstStyle/>
            <a:p/>
          </p:txBody>
        </p:sp>
        <p:sp>
          <p:nvSpPr>
            <p:cNvPr id="38" name="pl38"/>
            <p:cNvSpPr/>
            <p:nvPr/>
          </p:nvSpPr>
          <p:spPr>
            <a:xfrm>
              <a:off x="2835442" y="3411158"/>
              <a:ext cx="67845" cy="0"/>
            </a:xfrm>
            <a:custGeom>
              <a:avLst/>
              <a:pathLst>
                <a:path w="67845" h="0">
                  <a:moveTo>
                    <a:pt x="0" y="0"/>
                  </a:moveTo>
                  <a:lnTo>
                    <a:pt x="67845" y="0"/>
                  </a:lnTo>
                </a:path>
              </a:pathLst>
            </a:custGeom>
            <a:ln w="81303" cap="flat">
              <a:solidFill>
                <a:srgbClr val="E8E8E8">
                  <a:alpha val="100000"/>
                </a:srgbClr>
              </a:solidFill>
              <a:prstDash val="solid"/>
              <a:round/>
            </a:ln>
          </p:spPr>
          <p:txBody>
            <a:bodyPr/>
            <a:lstStyle/>
            <a:p/>
          </p:txBody>
        </p:sp>
        <p:sp>
          <p:nvSpPr>
            <p:cNvPr id="39" name="pl39"/>
            <p:cNvSpPr/>
            <p:nvPr/>
          </p:nvSpPr>
          <p:spPr>
            <a:xfrm>
              <a:off x="2754028" y="3597612"/>
              <a:ext cx="54276" cy="0"/>
            </a:xfrm>
            <a:custGeom>
              <a:avLst/>
              <a:pathLst>
                <a:path w="54276" h="0">
                  <a:moveTo>
                    <a:pt x="0" y="0"/>
                  </a:moveTo>
                  <a:lnTo>
                    <a:pt x="54276" y="0"/>
                  </a:lnTo>
                </a:path>
              </a:pathLst>
            </a:custGeom>
            <a:ln w="81303" cap="flat">
              <a:solidFill>
                <a:srgbClr val="E8E8E8">
                  <a:alpha val="100000"/>
                </a:srgbClr>
              </a:solidFill>
              <a:prstDash val="solid"/>
              <a:round/>
            </a:ln>
          </p:spPr>
          <p:txBody>
            <a:bodyPr/>
            <a:lstStyle/>
            <a:p/>
          </p:txBody>
        </p:sp>
        <p:sp>
          <p:nvSpPr>
            <p:cNvPr id="40" name="pl40"/>
            <p:cNvSpPr/>
            <p:nvPr/>
          </p:nvSpPr>
          <p:spPr>
            <a:xfrm>
              <a:off x="2849011" y="3784067"/>
              <a:ext cx="54276" cy="0"/>
            </a:xfrm>
            <a:custGeom>
              <a:avLst/>
              <a:pathLst>
                <a:path w="54276" h="0">
                  <a:moveTo>
                    <a:pt x="0" y="0"/>
                  </a:moveTo>
                  <a:lnTo>
                    <a:pt x="54276" y="0"/>
                  </a:lnTo>
                </a:path>
              </a:pathLst>
            </a:custGeom>
            <a:ln w="81303" cap="flat">
              <a:solidFill>
                <a:srgbClr val="E8E8E8">
                  <a:alpha val="100000"/>
                </a:srgbClr>
              </a:solidFill>
              <a:prstDash val="solid"/>
              <a:round/>
            </a:ln>
          </p:spPr>
          <p:txBody>
            <a:bodyPr/>
            <a:lstStyle/>
            <a:p/>
          </p:txBody>
        </p:sp>
        <p:sp>
          <p:nvSpPr>
            <p:cNvPr id="41" name="pl41"/>
            <p:cNvSpPr/>
            <p:nvPr/>
          </p:nvSpPr>
          <p:spPr>
            <a:xfrm>
              <a:off x="2808304" y="3970521"/>
              <a:ext cx="40707" cy="0"/>
            </a:xfrm>
            <a:custGeom>
              <a:avLst/>
              <a:pathLst>
                <a:path w="40707" h="0">
                  <a:moveTo>
                    <a:pt x="0" y="0"/>
                  </a:moveTo>
                  <a:lnTo>
                    <a:pt x="40707" y="0"/>
                  </a:lnTo>
                </a:path>
              </a:pathLst>
            </a:custGeom>
            <a:ln w="81303" cap="flat">
              <a:solidFill>
                <a:srgbClr val="E8E8E8">
                  <a:alpha val="100000"/>
                </a:srgbClr>
              </a:solidFill>
              <a:prstDash val="solid"/>
              <a:round/>
            </a:ln>
          </p:spPr>
          <p:txBody>
            <a:bodyPr/>
            <a:lstStyle/>
            <a:p/>
          </p:txBody>
        </p:sp>
        <p:sp>
          <p:nvSpPr>
            <p:cNvPr id="42" name="pl42"/>
            <p:cNvSpPr/>
            <p:nvPr/>
          </p:nvSpPr>
          <p:spPr>
            <a:xfrm>
              <a:off x="2849011" y="4156975"/>
              <a:ext cx="40707" cy="0"/>
            </a:xfrm>
            <a:custGeom>
              <a:avLst/>
              <a:pathLst>
                <a:path w="40707" h="0">
                  <a:moveTo>
                    <a:pt x="0" y="0"/>
                  </a:moveTo>
                  <a:lnTo>
                    <a:pt x="40707" y="0"/>
                  </a:lnTo>
                </a:path>
              </a:pathLst>
            </a:custGeom>
            <a:ln w="81303" cap="flat">
              <a:solidFill>
                <a:srgbClr val="E8E8E8">
                  <a:alpha val="100000"/>
                </a:srgbClr>
              </a:solidFill>
              <a:prstDash val="solid"/>
              <a:round/>
            </a:ln>
          </p:spPr>
          <p:txBody>
            <a:bodyPr/>
            <a:lstStyle/>
            <a:p/>
          </p:txBody>
        </p:sp>
        <p:sp>
          <p:nvSpPr>
            <p:cNvPr id="43" name="pl43"/>
            <p:cNvSpPr/>
            <p:nvPr/>
          </p:nvSpPr>
          <p:spPr>
            <a:xfrm>
              <a:off x="2835442" y="4343429"/>
              <a:ext cx="40707" cy="0"/>
            </a:xfrm>
            <a:custGeom>
              <a:avLst/>
              <a:pathLst>
                <a:path w="40707" h="0">
                  <a:moveTo>
                    <a:pt x="0" y="0"/>
                  </a:moveTo>
                  <a:lnTo>
                    <a:pt x="40707" y="0"/>
                  </a:lnTo>
                </a:path>
              </a:pathLst>
            </a:custGeom>
            <a:ln w="81303" cap="flat">
              <a:solidFill>
                <a:srgbClr val="E8E8E8">
                  <a:alpha val="100000"/>
                </a:srgbClr>
              </a:solidFill>
              <a:prstDash val="solid"/>
              <a:round/>
            </a:ln>
          </p:spPr>
          <p:txBody>
            <a:bodyPr/>
            <a:lstStyle/>
            <a:p/>
          </p:txBody>
        </p:sp>
        <p:sp>
          <p:nvSpPr>
            <p:cNvPr id="44" name="pl44"/>
            <p:cNvSpPr/>
            <p:nvPr/>
          </p:nvSpPr>
          <p:spPr>
            <a:xfrm>
              <a:off x="2672613" y="4529883"/>
              <a:ext cx="40707" cy="0"/>
            </a:xfrm>
            <a:custGeom>
              <a:avLst/>
              <a:pathLst>
                <a:path w="40707" h="0">
                  <a:moveTo>
                    <a:pt x="0" y="0"/>
                  </a:moveTo>
                  <a:lnTo>
                    <a:pt x="40707" y="0"/>
                  </a:lnTo>
                </a:path>
              </a:pathLst>
            </a:custGeom>
            <a:ln w="81303" cap="flat">
              <a:solidFill>
                <a:srgbClr val="E8E8E8">
                  <a:alpha val="100000"/>
                </a:srgbClr>
              </a:solidFill>
              <a:prstDash val="solid"/>
              <a:round/>
            </a:ln>
          </p:spPr>
          <p:txBody>
            <a:bodyPr/>
            <a:lstStyle/>
            <a:p/>
          </p:txBody>
        </p:sp>
        <p:sp>
          <p:nvSpPr>
            <p:cNvPr id="45" name="pl45"/>
            <p:cNvSpPr/>
            <p:nvPr/>
          </p:nvSpPr>
          <p:spPr>
            <a:xfrm>
              <a:off x="2849011" y="4716338"/>
              <a:ext cx="40707" cy="0"/>
            </a:xfrm>
            <a:custGeom>
              <a:avLst/>
              <a:pathLst>
                <a:path w="40707" h="0">
                  <a:moveTo>
                    <a:pt x="0" y="0"/>
                  </a:moveTo>
                  <a:lnTo>
                    <a:pt x="40707" y="0"/>
                  </a:lnTo>
                </a:path>
              </a:pathLst>
            </a:custGeom>
            <a:ln w="81303" cap="flat">
              <a:solidFill>
                <a:srgbClr val="E8E8E8">
                  <a:alpha val="100000"/>
                </a:srgbClr>
              </a:solidFill>
              <a:prstDash val="solid"/>
              <a:round/>
            </a:ln>
          </p:spPr>
          <p:txBody>
            <a:bodyPr/>
            <a:lstStyle/>
            <a:p/>
          </p:txBody>
        </p:sp>
        <p:sp>
          <p:nvSpPr>
            <p:cNvPr id="46" name="pl46"/>
            <p:cNvSpPr/>
            <p:nvPr/>
          </p:nvSpPr>
          <p:spPr>
            <a:xfrm>
              <a:off x="2876149" y="4902792"/>
              <a:ext cx="27138" cy="0"/>
            </a:xfrm>
            <a:custGeom>
              <a:avLst/>
              <a:pathLst>
                <a:path w="27138" h="0">
                  <a:moveTo>
                    <a:pt x="0" y="0"/>
                  </a:moveTo>
                  <a:lnTo>
                    <a:pt x="27138" y="0"/>
                  </a:lnTo>
                </a:path>
              </a:pathLst>
            </a:custGeom>
            <a:ln w="81303" cap="flat">
              <a:solidFill>
                <a:srgbClr val="E8E8E8">
                  <a:alpha val="100000"/>
                </a:srgbClr>
              </a:solidFill>
              <a:prstDash val="solid"/>
              <a:round/>
            </a:ln>
          </p:spPr>
          <p:txBody>
            <a:bodyPr/>
            <a:lstStyle/>
            <a:p/>
          </p:txBody>
        </p:sp>
        <p:sp>
          <p:nvSpPr>
            <p:cNvPr id="47" name="pl47"/>
            <p:cNvSpPr/>
            <p:nvPr/>
          </p:nvSpPr>
          <p:spPr>
            <a:xfrm>
              <a:off x="2862580" y="5089246"/>
              <a:ext cx="27138" cy="0"/>
            </a:xfrm>
            <a:custGeom>
              <a:avLst/>
              <a:pathLst>
                <a:path w="27138" h="0">
                  <a:moveTo>
                    <a:pt x="0" y="0"/>
                  </a:moveTo>
                  <a:lnTo>
                    <a:pt x="27138" y="0"/>
                  </a:lnTo>
                </a:path>
              </a:pathLst>
            </a:custGeom>
            <a:ln w="81303" cap="flat">
              <a:solidFill>
                <a:srgbClr val="E8E8E8">
                  <a:alpha val="100000"/>
                </a:srgbClr>
              </a:solidFill>
              <a:prstDash val="solid"/>
              <a:round/>
            </a:ln>
          </p:spPr>
          <p:txBody>
            <a:bodyPr/>
            <a:lstStyle/>
            <a:p/>
          </p:txBody>
        </p:sp>
        <p:sp>
          <p:nvSpPr>
            <p:cNvPr id="48" name="pl48"/>
            <p:cNvSpPr/>
            <p:nvPr/>
          </p:nvSpPr>
          <p:spPr>
            <a:xfrm>
              <a:off x="2862580" y="5275700"/>
              <a:ext cx="13569" cy="0"/>
            </a:xfrm>
            <a:custGeom>
              <a:avLst/>
              <a:pathLst>
                <a:path w="13569" h="0">
                  <a:moveTo>
                    <a:pt x="0" y="0"/>
                  </a:moveTo>
                  <a:lnTo>
                    <a:pt x="13569" y="0"/>
                  </a:lnTo>
                </a:path>
              </a:pathLst>
            </a:custGeom>
            <a:ln w="81303" cap="flat">
              <a:solidFill>
                <a:srgbClr val="E8E8E8">
                  <a:alpha val="100000"/>
                </a:srgbClr>
              </a:solidFill>
              <a:prstDash val="solid"/>
              <a:round/>
            </a:ln>
          </p:spPr>
          <p:txBody>
            <a:bodyPr/>
            <a:lstStyle/>
            <a:p/>
          </p:txBody>
        </p:sp>
        <p:sp>
          <p:nvSpPr>
            <p:cNvPr id="49" name="pl49"/>
            <p:cNvSpPr/>
            <p:nvPr/>
          </p:nvSpPr>
          <p:spPr>
            <a:xfrm>
              <a:off x="2876149" y="5462155"/>
              <a:ext cx="13569" cy="0"/>
            </a:xfrm>
            <a:custGeom>
              <a:avLst/>
              <a:pathLst>
                <a:path w="13569" h="0">
                  <a:moveTo>
                    <a:pt x="0" y="0"/>
                  </a:moveTo>
                  <a:lnTo>
                    <a:pt x="13569" y="0"/>
                  </a:lnTo>
                </a:path>
              </a:pathLst>
            </a:custGeom>
            <a:ln w="81303" cap="flat">
              <a:solidFill>
                <a:srgbClr val="E8E8E8">
                  <a:alpha val="100000"/>
                </a:srgbClr>
              </a:solidFill>
              <a:prstDash val="solid"/>
              <a:round/>
            </a:ln>
          </p:spPr>
          <p:txBody>
            <a:bodyPr/>
            <a:lstStyle/>
            <a:p/>
          </p:txBody>
        </p:sp>
        <p:sp>
          <p:nvSpPr>
            <p:cNvPr id="50" name="pt50"/>
            <p:cNvSpPr/>
            <p:nvPr/>
          </p:nvSpPr>
          <p:spPr>
            <a:xfrm>
              <a:off x="2844511" y="3966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803804" y="3966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49528" y="26608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54544" y="26608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898787" y="48982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871649" y="48982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885218" y="41524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844511" y="41524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871649" y="4338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830942" y="4338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708820" y="4525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668113" y="4525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885218" y="28472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790235" y="28472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871649" y="24743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735959" y="24743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885218" y="47118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844511" y="47118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613837" y="322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545992" y="32202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885218" y="5084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858080" y="5084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2858080" y="19150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51009" y="19150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803804" y="35931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749528" y="35931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898787" y="3779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2844511" y="3779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871649" y="5271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2858080" y="5271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2695251" y="21014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518854" y="21014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885218" y="54576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871649" y="54576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830942" y="3033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735959" y="3033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898787" y="34066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2830942" y="34066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2776666" y="2287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600268" y="2287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2803859" y="39253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763152" y="39253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708876" y="26201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613893" y="26201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858135" y="485764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830997" y="48576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844566" y="41118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803859" y="41118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830997" y="429827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790290" y="4298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668169" y="4484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627462" y="4484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844566" y="2806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749583" y="2806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2830997" y="243373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2695307" y="243373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2844566" y="46711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2803859" y="46711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2573186" y="31795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2505340" y="31795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2844566" y="50440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2817428" y="50440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2817428" y="18743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2410357" y="18743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2763152" y="35524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2708876" y="35524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2858135" y="37389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2803859" y="37389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2830997" y="52305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2817428" y="52305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2654600" y="20608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2478202" y="20608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2844566" y="54170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2830997" y="54170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2790290" y="299309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2695307" y="2993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2858135" y="33660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2790290" y="33660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2736014" y="224728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2559616" y="224728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3017704" y="392919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1" name="tx131"/>
            <p:cNvSpPr/>
            <p:nvPr/>
          </p:nvSpPr>
          <p:spPr>
            <a:xfrm>
              <a:off x="3017704" y="26240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32" name="tx132"/>
            <p:cNvSpPr/>
            <p:nvPr/>
          </p:nvSpPr>
          <p:spPr>
            <a:xfrm>
              <a:off x="3017704" y="486146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3" name="tx133"/>
            <p:cNvSpPr/>
            <p:nvPr/>
          </p:nvSpPr>
          <p:spPr>
            <a:xfrm>
              <a:off x="3017704" y="411564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4" name="tx134"/>
            <p:cNvSpPr/>
            <p:nvPr/>
          </p:nvSpPr>
          <p:spPr>
            <a:xfrm>
              <a:off x="3017704" y="430209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5" name="tx135"/>
            <p:cNvSpPr/>
            <p:nvPr/>
          </p:nvSpPr>
          <p:spPr>
            <a:xfrm>
              <a:off x="3017704" y="448855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6" name="tx136"/>
            <p:cNvSpPr/>
            <p:nvPr/>
          </p:nvSpPr>
          <p:spPr>
            <a:xfrm>
              <a:off x="3017704" y="2810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37" name="tx137"/>
            <p:cNvSpPr/>
            <p:nvPr/>
          </p:nvSpPr>
          <p:spPr>
            <a:xfrm>
              <a:off x="2985608" y="243755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138" name="tx138"/>
            <p:cNvSpPr/>
            <p:nvPr/>
          </p:nvSpPr>
          <p:spPr>
            <a:xfrm>
              <a:off x="3017704" y="46750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9" name="tx139"/>
            <p:cNvSpPr/>
            <p:nvPr/>
          </p:nvSpPr>
          <p:spPr>
            <a:xfrm>
              <a:off x="3017704" y="318337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40" name="tx140"/>
            <p:cNvSpPr/>
            <p:nvPr/>
          </p:nvSpPr>
          <p:spPr>
            <a:xfrm>
              <a:off x="3017704" y="504791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1" name="tx141"/>
            <p:cNvSpPr/>
            <p:nvPr/>
          </p:nvSpPr>
          <p:spPr>
            <a:xfrm>
              <a:off x="2985608" y="187819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-30%</a:t>
              </a:r>
            </a:p>
          </p:txBody>
        </p:sp>
        <p:sp>
          <p:nvSpPr>
            <p:cNvPr id="142" name="tx142"/>
            <p:cNvSpPr/>
            <p:nvPr/>
          </p:nvSpPr>
          <p:spPr>
            <a:xfrm>
              <a:off x="3017704" y="355628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43" name="tx143"/>
            <p:cNvSpPr/>
            <p:nvPr/>
          </p:nvSpPr>
          <p:spPr>
            <a:xfrm>
              <a:off x="3017704" y="374273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44" name="tx144"/>
            <p:cNvSpPr/>
            <p:nvPr/>
          </p:nvSpPr>
          <p:spPr>
            <a:xfrm>
              <a:off x="3017704" y="52343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5" name="tx145"/>
            <p:cNvSpPr/>
            <p:nvPr/>
          </p:nvSpPr>
          <p:spPr>
            <a:xfrm>
              <a:off x="2985608" y="206464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46" name="tx146"/>
            <p:cNvSpPr/>
            <p:nvPr/>
          </p:nvSpPr>
          <p:spPr>
            <a:xfrm>
              <a:off x="3017704" y="54208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7" name="tx147"/>
            <p:cNvSpPr/>
            <p:nvPr/>
          </p:nvSpPr>
          <p:spPr>
            <a:xfrm>
              <a:off x="3017704" y="299691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48" name="tx148"/>
            <p:cNvSpPr/>
            <p:nvPr/>
          </p:nvSpPr>
          <p:spPr>
            <a:xfrm>
              <a:off x="3017704" y="336982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49" name="tx149"/>
            <p:cNvSpPr/>
            <p:nvPr/>
          </p:nvSpPr>
          <p:spPr>
            <a:xfrm>
              <a:off x="2985608" y="225110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50" name="rc150"/>
            <p:cNvSpPr/>
            <p:nvPr/>
          </p:nvSpPr>
          <p:spPr>
            <a:xfrm>
              <a:off x="1478540" y="1807652"/>
              <a:ext cx="1791109" cy="3766375"/>
            </a:xfrm>
            <a:prstGeom prst="rect">
              <a:avLst/>
            </a:prstGeom>
            <a:noFill/>
            <a:ln w="13550" cap="rnd">
              <a:solidFill>
                <a:srgbClr val="999999">
                  <a:alpha val="100000"/>
                </a:srgbClr>
              </a:solidFill>
              <a:prstDash val="solid"/>
              <a:round/>
            </a:ln>
          </p:spPr>
          <p:txBody>
            <a:bodyPr/>
            <a:lstStyle/>
            <a:p/>
          </p:txBody>
        </p:sp>
        <p:sp>
          <p:nvSpPr>
            <p:cNvPr id="151" name="pl151"/>
            <p:cNvSpPr/>
            <p:nvPr/>
          </p:nvSpPr>
          <p:spPr>
            <a:xfrm>
              <a:off x="4390430" y="5209539"/>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2" name="pl152"/>
            <p:cNvSpPr/>
            <p:nvPr/>
          </p:nvSpPr>
          <p:spPr>
            <a:xfrm>
              <a:off x="4390430" y="4602059"/>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3" name="pl153"/>
            <p:cNvSpPr/>
            <p:nvPr/>
          </p:nvSpPr>
          <p:spPr>
            <a:xfrm>
              <a:off x="4390430" y="3994579"/>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4" name="pl154"/>
            <p:cNvSpPr/>
            <p:nvPr/>
          </p:nvSpPr>
          <p:spPr>
            <a:xfrm>
              <a:off x="4390430" y="3387100"/>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5" name="pl155"/>
            <p:cNvSpPr/>
            <p:nvPr/>
          </p:nvSpPr>
          <p:spPr>
            <a:xfrm>
              <a:off x="4390430" y="2779620"/>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6" name="pl156"/>
            <p:cNvSpPr/>
            <p:nvPr/>
          </p:nvSpPr>
          <p:spPr>
            <a:xfrm>
              <a:off x="4390430" y="2172140"/>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157" name="pl157"/>
            <p:cNvSpPr/>
            <p:nvPr/>
          </p:nvSpPr>
          <p:spPr>
            <a:xfrm>
              <a:off x="44718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7432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146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2859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573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287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394537" y="2172140"/>
              <a:ext cx="217104" cy="0"/>
            </a:xfrm>
            <a:custGeom>
              <a:avLst/>
              <a:pathLst>
                <a:path w="217104" h="0">
                  <a:moveTo>
                    <a:pt x="0" y="0"/>
                  </a:moveTo>
                  <a:lnTo>
                    <a:pt x="217104" y="0"/>
                  </a:lnTo>
                </a:path>
              </a:pathLst>
            </a:custGeom>
            <a:ln w="81303" cap="flat">
              <a:solidFill>
                <a:srgbClr val="E8E8E8">
                  <a:alpha val="100000"/>
                </a:srgbClr>
              </a:solidFill>
              <a:prstDash val="solid"/>
              <a:round/>
            </a:ln>
          </p:spPr>
          <p:txBody>
            <a:bodyPr/>
            <a:lstStyle/>
            <a:p/>
          </p:txBody>
        </p:sp>
        <p:sp>
          <p:nvSpPr>
            <p:cNvPr id="164" name="pl164"/>
            <p:cNvSpPr/>
            <p:nvPr/>
          </p:nvSpPr>
          <p:spPr>
            <a:xfrm>
              <a:off x="4946760" y="2779620"/>
              <a:ext cx="108552" cy="0"/>
            </a:xfrm>
            <a:custGeom>
              <a:avLst/>
              <a:pathLst>
                <a:path w="108552" h="0">
                  <a:moveTo>
                    <a:pt x="0" y="0"/>
                  </a:moveTo>
                  <a:lnTo>
                    <a:pt x="108552" y="0"/>
                  </a:lnTo>
                </a:path>
              </a:pathLst>
            </a:custGeom>
            <a:ln w="81303" cap="flat">
              <a:solidFill>
                <a:srgbClr val="E8E8E8">
                  <a:alpha val="100000"/>
                </a:srgbClr>
              </a:solidFill>
              <a:prstDash val="solid"/>
              <a:round/>
            </a:ln>
          </p:spPr>
          <p:txBody>
            <a:bodyPr/>
            <a:lstStyle/>
            <a:p/>
          </p:txBody>
        </p:sp>
        <p:sp>
          <p:nvSpPr>
            <p:cNvPr id="165" name="pl165"/>
            <p:cNvSpPr/>
            <p:nvPr/>
          </p:nvSpPr>
          <p:spPr>
            <a:xfrm>
              <a:off x="5679486" y="3387100"/>
              <a:ext cx="108552" cy="0"/>
            </a:xfrm>
            <a:custGeom>
              <a:avLst/>
              <a:pathLst>
                <a:path w="108552" h="0">
                  <a:moveTo>
                    <a:pt x="0" y="0"/>
                  </a:moveTo>
                  <a:lnTo>
                    <a:pt x="108552" y="0"/>
                  </a:lnTo>
                </a:path>
              </a:pathLst>
            </a:custGeom>
            <a:ln w="81303" cap="flat">
              <a:solidFill>
                <a:srgbClr val="E8E8E8">
                  <a:alpha val="100000"/>
                </a:srgbClr>
              </a:solidFill>
              <a:prstDash val="solid"/>
              <a:round/>
            </a:ln>
          </p:spPr>
          <p:txBody>
            <a:bodyPr/>
            <a:lstStyle/>
            <a:p/>
          </p:txBody>
        </p:sp>
        <p:sp>
          <p:nvSpPr>
            <p:cNvPr id="166" name="pl166"/>
            <p:cNvSpPr/>
            <p:nvPr/>
          </p:nvSpPr>
          <p:spPr>
            <a:xfrm>
              <a:off x="5720194" y="3994579"/>
              <a:ext cx="94983" cy="0"/>
            </a:xfrm>
            <a:custGeom>
              <a:avLst/>
              <a:pathLst>
                <a:path w="94983" h="0">
                  <a:moveTo>
                    <a:pt x="0" y="0"/>
                  </a:moveTo>
                  <a:lnTo>
                    <a:pt x="94983" y="0"/>
                  </a:lnTo>
                </a:path>
              </a:pathLst>
            </a:custGeom>
            <a:ln w="81303" cap="flat">
              <a:solidFill>
                <a:srgbClr val="E8E8E8">
                  <a:alpha val="100000"/>
                </a:srgbClr>
              </a:solidFill>
              <a:prstDash val="solid"/>
              <a:round/>
            </a:ln>
          </p:spPr>
          <p:txBody>
            <a:bodyPr/>
            <a:lstStyle/>
            <a:p/>
          </p:txBody>
        </p:sp>
        <p:sp>
          <p:nvSpPr>
            <p:cNvPr id="167" name="pl167"/>
            <p:cNvSpPr/>
            <p:nvPr/>
          </p:nvSpPr>
          <p:spPr>
            <a:xfrm>
              <a:off x="5543796" y="4602059"/>
              <a:ext cx="81414" cy="0"/>
            </a:xfrm>
            <a:custGeom>
              <a:avLst/>
              <a:pathLst>
                <a:path w="81414" h="0">
                  <a:moveTo>
                    <a:pt x="0" y="0"/>
                  </a:moveTo>
                  <a:lnTo>
                    <a:pt x="81414" y="0"/>
                  </a:lnTo>
                </a:path>
              </a:pathLst>
            </a:custGeom>
            <a:ln w="81303" cap="flat">
              <a:solidFill>
                <a:srgbClr val="E8E8E8">
                  <a:alpha val="100000"/>
                </a:srgbClr>
              </a:solidFill>
              <a:prstDash val="solid"/>
              <a:round/>
            </a:ln>
          </p:spPr>
          <p:txBody>
            <a:bodyPr/>
            <a:lstStyle/>
            <a:p/>
          </p:txBody>
        </p:sp>
        <p:sp>
          <p:nvSpPr>
            <p:cNvPr id="168" name="pl168"/>
            <p:cNvSpPr/>
            <p:nvPr/>
          </p:nvSpPr>
          <p:spPr>
            <a:xfrm>
              <a:off x="5367399" y="5209539"/>
              <a:ext cx="13569" cy="0"/>
            </a:xfrm>
            <a:custGeom>
              <a:avLst/>
              <a:pathLst>
                <a:path w="13569" h="0">
                  <a:moveTo>
                    <a:pt x="0" y="0"/>
                  </a:moveTo>
                  <a:lnTo>
                    <a:pt x="13569" y="0"/>
                  </a:lnTo>
                </a:path>
              </a:pathLst>
            </a:custGeom>
            <a:ln w="81303" cap="flat">
              <a:solidFill>
                <a:srgbClr val="E8E8E8">
                  <a:alpha val="100000"/>
                </a:srgbClr>
              </a:solidFill>
              <a:prstDash val="solid"/>
              <a:round/>
            </a:ln>
          </p:spPr>
          <p:txBody>
            <a:bodyPr/>
            <a:lstStyle/>
            <a:p/>
          </p:txBody>
        </p:sp>
        <p:sp>
          <p:nvSpPr>
            <p:cNvPr id="169" name="pt169"/>
            <p:cNvSpPr/>
            <p:nvPr/>
          </p:nvSpPr>
          <p:spPr>
            <a:xfrm>
              <a:off x="536289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37646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53929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62071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94226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05081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39003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60714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71569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81067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67498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78353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322247"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5335816"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5498644"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5580059"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4901608"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5010160"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5349385"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56649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5675042"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5770025"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5634335"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2" name="pt192"/>
            <p:cNvSpPr/>
            <p:nvPr/>
          </p:nvSpPr>
          <p:spPr>
            <a:xfrm>
              <a:off x="5742887"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tx193"/>
            <p:cNvSpPr/>
            <p:nvPr/>
          </p:nvSpPr>
          <p:spPr>
            <a:xfrm>
              <a:off x="5915101"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94" name="tx194"/>
            <p:cNvSpPr/>
            <p:nvPr/>
          </p:nvSpPr>
          <p:spPr>
            <a:xfrm>
              <a:off x="5915101"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95" name="tx195"/>
            <p:cNvSpPr/>
            <p:nvPr/>
          </p:nvSpPr>
          <p:spPr>
            <a:xfrm>
              <a:off x="5915101"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96" name="tx196"/>
            <p:cNvSpPr/>
            <p:nvPr/>
          </p:nvSpPr>
          <p:spPr>
            <a:xfrm>
              <a:off x="5883005"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97" name="tx197"/>
            <p:cNvSpPr/>
            <p:nvPr/>
          </p:nvSpPr>
          <p:spPr>
            <a:xfrm>
              <a:off x="5915101"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98" name="tx198"/>
            <p:cNvSpPr/>
            <p:nvPr/>
          </p:nvSpPr>
          <p:spPr>
            <a:xfrm>
              <a:off x="5915101"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99" name="rc199"/>
            <p:cNvSpPr/>
            <p:nvPr/>
          </p:nvSpPr>
          <p:spPr>
            <a:xfrm>
              <a:off x="4390430" y="1807652"/>
              <a:ext cx="1791109" cy="3766375"/>
            </a:xfrm>
            <a:prstGeom prst="rect">
              <a:avLst/>
            </a:prstGeom>
            <a:noFill/>
            <a:ln w="13550" cap="rnd">
              <a:solidFill>
                <a:srgbClr val="999999">
                  <a:alpha val="100000"/>
                </a:srgbClr>
              </a:solidFill>
              <a:prstDash val="solid"/>
              <a:round/>
            </a:ln>
          </p:spPr>
          <p:txBody>
            <a:bodyPr/>
            <a:lstStyle/>
            <a:p/>
          </p:txBody>
        </p:sp>
        <p:sp>
          <p:nvSpPr>
            <p:cNvPr id="200" name="pl200"/>
            <p:cNvSpPr/>
            <p:nvPr/>
          </p:nvSpPr>
          <p:spPr>
            <a:xfrm>
              <a:off x="7283301" y="4546834"/>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01" name="pl201"/>
            <p:cNvSpPr/>
            <p:nvPr/>
          </p:nvSpPr>
          <p:spPr>
            <a:xfrm>
              <a:off x="7283301" y="2834845"/>
              <a:ext cx="1791109" cy="0"/>
            </a:xfrm>
            <a:custGeom>
              <a:avLst/>
              <a:pathLst>
                <a:path w="1791109" h="0">
                  <a:moveTo>
                    <a:pt x="0" y="0"/>
                  </a:moveTo>
                  <a:lnTo>
                    <a:pt x="1791109" y="0"/>
                  </a:lnTo>
                  <a:lnTo>
                    <a:pt x="1791109" y="0"/>
                  </a:lnTo>
                </a:path>
              </a:pathLst>
            </a:custGeom>
            <a:ln w="13550" cap="flat">
              <a:solidFill>
                <a:srgbClr val="EBEBEB">
                  <a:alpha val="100000"/>
                </a:srgbClr>
              </a:solidFill>
              <a:prstDash val="solid"/>
              <a:round/>
            </a:ln>
          </p:spPr>
          <p:txBody>
            <a:bodyPr/>
            <a:lstStyle/>
            <a:p/>
          </p:txBody>
        </p:sp>
        <p:sp>
          <p:nvSpPr>
            <p:cNvPr id="202" name="pl202"/>
            <p:cNvSpPr/>
            <p:nvPr/>
          </p:nvSpPr>
          <p:spPr>
            <a:xfrm>
              <a:off x="7364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6360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074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1788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4502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216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708047"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9" name="pl209"/>
            <p:cNvSpPr/>
            <p:nvPr/>
          </p:nvSpPr>
          <p:spPr>
            <a:xfrm>
              <a:off x="8680909"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10" name="pt210"/>
            <p:cNvSpPr/>
            <p:nvPr/>
          </p:nvSpPr>
          <p:spPr>
            <a:xfrm>
              <a:off x="870354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870354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867640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867640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8662895"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8662895"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8635757"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8635757"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tx218"/>
            <p:cNvSpPr/>
            <p:nvPr/>
          </p:nvSpPr>
          <p:spPr>
            <a:xfrm>
              <a:off x="8841712"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9" name="tx219"/>
            <p:cNvSpPr/>
            <p:nvPr/>
          </p:nvSpPr>
          <p:spPr>
            <a:xfrm>
              <a:off x="8841712"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20" name="rc220"/>
            <p:cNvSpPr/>
            <p:nvPr/>
          </p:nvSpPr>
          <p:spPr>
            <a:xfrm>
              <a:off x="7283301" y="1807652"/>
              <a:ext cx="1791109" cy="3766375"/>
            </a:xfrm>
            <a:prstGeom prst="rect">
              <a:avLst/>
            </a:prstGeom>
            <a:noFill/>
            <a:ln w="13550" cap="rnd">
              <a:solidFill>
                <a:srgbClr val="999999">
                  <a:alpha val="100000"/>
                </a:srgbClr>
              </a:solidFill>
              <a:prstDash val="solid"/>
              <a:round/>
            </a:ln>
          </p:spPr>
          <p:txBody>
            <a:bodyPr/>
            <a:lstStyle/>
            <a:p/>
          </p:txBody>
        </p:sp>
        <p:sp>
          <p:nvSpPr>
            <p:cNvPr id="221" name="rc221"/>
            <p:cNvSpPr/>
            <p:nvPr/>
          </p:nvSpPr>
          <p:spPr>
            <a:xfrm>
              <a:off x="1478540" y="1592799"/>
              <a:ext cx="17911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2" name="tx222"/>
            <p:cNvSpPr/>
            <p:nvPr/>
          </p:nvSpPr>
          <p:spPr>
            <a:xfrm>
              <a:off x="213493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23" name="rc223"/>
            <p:cNvSpPr/>
            <p:nvPr/>
          </p:nvSpPr>
          <p:spPr>
            <a:xfrm>
              <a:off x="4390430" y="1592799"/>
              <a:ext cx="17911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4" name="tx224"/>
            <p:cNvSpPr/>
            <p:nvPr/>
          </p:nvSpPr>
          <p:spPr>
            <a:xfrm>
              <a:off x="507160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25" name="rc225"/>
            <p:cNvSpPr/>
            <p:nvPr/>
          </p:nvSpPr>
          <p:spPr>
            <a:xfrm>
              <a:off x="7283301" y="1592799"/>
              <a:ext cx="17911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6" name="tx226"/>
            <p:cNvSpPr/>
            <p:nvPr/>
          </p:nvSpPr>
          <p:spPr>
            <a:xfrm>
              <a:off x="803287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7" name="pl227"/>
            <p:cNvSpPr/>
            <p:nvPr/>
          </p:nvSpPr>
          <p:spPr>
            <a:xfrm>
              <a:off x="1478540" y="5574027"/>
              <a:ext cx="1791109" cy="0"/>
            </a:xfrm>
            <a:custGeom>
              <a:avLst/>
              <a:pathLst>
                <a:path w="1791109" h="0">
                  <a:moveTo>
                    <a:pt x="0" y="0"/>
                  </a:moveTo>
                  <a:lnTo>
                    <a:pt x="1791109" y="0"/>
                  </a:lnTo>
                </a:path>
              </a:pathLst>
            </a:custGeom>
            <a:ln w="8130" cap="flat">
              <a:solidFill>
                <a:srgbClr val="000000">
                  <a:alpha val="100000"/>
                </a:srgbClr>
              </a:solidFill>
              <a:prstDash val="solid"/>
              <a:round/>
            </a:ln>
          </p:spPr>
          <p:txBody>
            <a:bodyPr/>
            <a:lstStyle/>
            <a:p/>
          </p:txBody>
        </p:sp>
        <p:sp>
          <p:nvSpPr>
            <p:cNvPr id="228" name="pl228"/>
            <p:cNvSpPr/>
            <p:nvPr/>
          </p:nvSpPr>
          <p:spPr>
            <a:xfrm>
              <a:off x="15599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18313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102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3740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6454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9168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a:off x="152886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5" name="tx235"/>
            <p:cNvSpPr/>
            <p:nvPr/>
          </p:nvSpPr>
          <p:spPr>
            <a:xfrm>
              <a:off x="17691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6" name="tx236"/>
            <p:cNvSpPr/>
            <p:nvPr/>
          </p:nvSpPr>
          <p:spPr>
            <a:xfrm>
              <a:off x="20405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7" name="tx237"/>
            <p:cNvSpPr/>
            <p:nvPr/>
          </p:nvSpPr>
          <p:spPr>
            <a:xfrm>
              <a:off x="23119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a:off x="25832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9" name="tx239"/>
            <p:cNvSpPr/>
            <p:nvPr/>
          </p:nvSpPr>
          <p:spPr>
            <a:xfrm>
              <a:off x="282358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0" name="pl240"/>
            <p:cNvSpPr/>
            <p:nvPr/>
          </p:nvSpPr>
          <p:spPr>
            <a:xfrm>
              <a:off x="4390430" y="5574027"/>
              <a:ext cx="1791109" cy="0"/>
            </a:xfrm>
            <a:custGeom>
              <a:avLst/>
              <a:pathLst>
                <a:path w="1791109" h="0">
                  <a:moveTo>
                    <a:pt x="0" y="0"/>
                  </a:moveTo>
                  <a:lnTo>
                    <a:pt x="1791109" y="0"/>
                  </a:lnTo>
                </a:path>
              </a:pathLst>
            </a:custGeom>
            <a:ln w="8130" cap="flat">
              <a:solidFill>
                <a:srgbClr val="000000">
                  <a:alpha val="100000"/>
                </a:srgbClr>
              </a:solidFill>
              <a:prstDash val="solid"/>
              <a:round/>
            </a:ln>
          </p:spPr>
          <p:txBody>
            <a:bodyPr/>
            <a:lstStyle/>
            <a:p/>
          </p:txBody>
        </p:sp>
        <p:sp>
          <p:nvSpPr>
            <p:cNvPr id="241" name="pl241"/>
            <p:cNvSpPr/>
            <p:nvPr/>
          </p:nvSpPr>
          <p:spPr>
            <a:xfrm>
              <a:off x="44718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47432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50146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52859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5573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8287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a:off x="44407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8" name="tx248"/>
            <p:cNvSpPr/>
            <p:nvPr/>
          </p:nvSpPr>
          <p:spPr>
            <a:xfrm>
              <a:off x="46810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9" name="tx249"/>
            <p:cNvSpPr/>
            <p:nvPr/>
          </p:nvSpPr>
          <p:spPr>
            <a:xfrm>
              <a:off x="495242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0" name="tx250"/>
            <p:cNvSpPr/>
            <p:nvPr/>
          </p:nvSpPr>
          <p:spPr>
            <a:xfrm>
              <a:off x="522380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a:off x="54951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2" name="tx252"/>
            <p:cNvSpPr/>
            <p:nvPr/>
          </p:nvSpPr>
          <p:spPr>
            <a:xfrm>
              <a:off x="573547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3" name="pl253"/>
            <p:cNvSpPr/>
            <p:nvPr/>
          </p:nvSpPr>
          <p:spPr>
            <a:xfrm>
              <a:off x="7283301" y="5574027"/>
              <a:ext cx="1791109" cy="0"/>
            </a:xfrm>
            <a:custGeom>
              <a:avLst/>
              <a:pathLst>
                <a:path w="1791109" h="0">
                  <a:moveTo>
                    <a:pt x="0" y="0"/>
                  </a:moveTo>
                  <a:lnTo>
                    <a:pt x="1791109" y="0"/>
                  </a:lnTo>
                </a:path>
              </a:pathLst>
            </a:custGeom>
            <a:ln w="8130" cap="flat">
              <a:solidFill>
                <a:srgbClr val="000000">
                  <a:alpha val="100000"/>
                </a:srgbClr>
              </a:solidFill>
              <a:prstDash val="solid"/>
              <a:round/>
            </a:ln>
          </p:spPr>
          <p:txBody>
            <a:bodyPr/>
            <a:lstStyle/>
            <a:p/>
          </p:txBody>
        </p:sp>
        <p:sp>
          <p:nvSpPr>
            <p:cNvPr id="254" name="pl254"/>
            <p:cNvSpPr/>
            <p:nvPr/>
          </p:nvSpPr>
          <p:spPr>
            <a:xfrm>
              <a:off x="7364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76360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79074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81788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84502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7216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a:off x="73336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1" name="tx261"/>
            <p:cNvSpPr/>
            <p:nvPr/>
          </p:nvSpPr>
          <p:spPr>
            <a:xfrm>
              <a:off x="75739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2" name="tx262"/>
            <p:cNvSpPr/>
            <p:nvPr/>
          </p:nvSpPr>
          <p:spPr>
            <a:xfrm>
              <a:off x="78452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3" name="tx263"/>
            <p:cNvSpPr/>
            <p:nvPr/>
          </p:nvSpPr>
          <p:spPr>
            <a:xfrm>
              <a:off x="81166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4" name="tx264"/>
            <p:cNvSpPr/>
            <p:nvPr/>
          </p:nvSpPr>
          <p:spPr>
            <a:xfrm>
              <a:off x="838805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5" name="tx265"/>
            <p:cNvSpPr/>
            <p:nvPr/>
          </p:nvSpPr>
          <p:spPr>
            <a:xfrm>
              <a:off x="862834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6" name="tx266"/>
            <p:cNvSpPr/>
            <p:nvPr/>
          </p:nvSpPr>
          <p:spPr>
            <a:xfrm>
              <a:off x="6691870" y="4506829"/>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267" name="tx267"/>
            <p:cNvSpPr/>
            <p:nvPr/>
          </p:nvSpPr>
          <p:spPr>
            <a:xfrm>
              <a:off x="6251129" y="2794840"/>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68" name="tx268"/>
            <p:cNvSpPr/>
            <p:nvPr/>
          </p:nvSpPr>
          <p:spPr>
            <a:xfrm>
              <a:off x="4066187" y="51695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69" name="tx269"/>
            <p:cNvSpPr/>
            <p:nvPr/>
          </p:nvSpPr>
          <p:spPr>
            <a:xfrm>
              <a:off x="3501088" y="4562054"/>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70" name="tx270"/>
            <p:cNvSpPr/>
            <p:nvPr/>
          </p:nvSpPr>
          <p:spPr>
            <a:xfrm>
              <a:off x="3977307" y="395457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1" name="tx271"/>
            <p:cNvSpPr/>
            <p:nvPr/>
          </p:nvSpPr>
          <p:spPr>
            <a:xfrm>
              <a:off x="3851029" y="3347095"/>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72" name="tx272"/>
            <p:cNvSpPr/>
            <p:nvPr/>
          </p:nvSpPr>
          <p:spPr>
            <a:xfrm>
              <a:off x="3339239" y="2739615"/>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3" name="tx273"/>
            <p:cNvSpPr/>
            <p:nvPr/>
          </p:nvSpPr>
          <p:spPr>
            <a:xfrm>
              <a:off x="3954447" y="213213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74" name="tx274"/>
            <p:cNvSpPr/>
            <p:nvPr/>
          </p:nvSpPr>
          <p:spPr>
            <a:xfrm>
              <a:off x="508182" y="5422150"/>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275" name="tx275"/>
            <p:cNvSpPr/>
            <p:nvPr/>
          </p:nvSpPr>
          <p:spPr>
            <a:xfrm>
              <a:off x="1110863" y="5235695"/>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76" name="tx276"/>
            <p:cNvSpPr/>
            <p:nvPr/>
          </p:nvSpPr>
          <p:spPr>
            <a:xfrm>
              <a:off x="943162" y="5049241"/>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77" name="tx277"/>
            <p:cNvSpPr/>
            <p:nvPr/>
          </p:nvSpPr>
          <p:spPr>
            <a:xfrm>
              <a:off x="1104737" y="4862787"/>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8" name="tx278"/>
            <p:cNvSpPr/>
            <p:nvPr/>
          </p:nvSpPr>
          <p:spPr>
            <a:xfrm>
              <a:off x="955781" y="4676333"/>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79" name="tx279"/>
            <p:cNvSpPr/>
            <p:nvPr/>
          </p:nvSpPr>
          <p:spPr>
            <a:xfrm>
              <a:off x="911890" y="448987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80" name="tx280"/>
            <p:cNvSpPr/>
            <p:nvPr/>
          </p:nvSpPr>
          <p:spPr>
            <a:xfrm>
              <a:off x="1254150" y="4303424"/>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81" name="tx281"/>
            <p:cNvSpPr/>
            <p:nvPr/>
          </p:nvSpPr>
          <p:spPr>
            <a:xfrm>
              <a:off x="750590" y="4116970"/>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2" name="tx282"/>
            <p:cNvSpPr/>
            <p:nvPr/>
          </p:nvSpPr>
          <p:spPr>
            <a:xfrm>
              <a:off x="961907" y="3930516"/>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283" name="tx283"/>
            <p:cNvSpPr/>
            <p:nvPr/>
          </p:nvSpPr>
          <p:spPr>
            <a:xfrm>
              <a:off x="1166916" y="3744062"/>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84" name="tx284"/>
            <p:cNvSpPr/>
            <p:nvPr/>
          </p:nvSpPr>
          <p:spPr>
            <a:xfrm>
              <a:off x="738245" y="3557607"/>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285" name="tx285"/>
            <p:cNvSpPr/>
            <p:nvPr/>
          </p:nvSpPr>
          <p:spPr>
            <a:xfrm>
              <a:off x="1092118" y="337115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6" name="tx286"/>
            <p:cNvSpPr/>
            <p:nvPr/>
          </p:nvSpPr>
          <p:spPr>
            <a:xfrm>
              <a:off x="856386" y="3184699"/>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7" name="tx287"/>
            <p:cNvSpPr/>
            <p:nvPr/>
          </p:nvSpPr>
          <p:spPr>
            <a:xfrm>
              <a:off x="570361" y="2998245"/>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88" name="tx288"/>
            <p:cNvSpPr/>
            <p:nvPr/>
          </p:nvSpPr>
          <p:spPr>
            <a:xfrm>
              <a:off x="1092118" y="2811790"/>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89" name="tx289"/>
            <p:cNvSpPr/>
            <p:nvPr/>
          </p:nvSpPr>
          <p:spPr>
            <a:xfrm>
              <a:off x="887292" y="2625336"/>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90" name="tx290"/>
            <p:cNvSpPr/>
            <p:nvPr/>
          </p:nvSpPr>
          <p:spPr>
            <a:xfrm>
              <a:off x="1055176" y="2438882"/>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1" name="tx291"/>
            <p:cNvSpPr/>
            <p:nvPr/>
          </p:nvSpPr>
          <p:spPr>
            <a:xfrm>
              <a:off x="988516" y="225242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92" name="tx292"/>
            <p:cNvSpPr/>
            <p:nvPr/>
          </p:nvSpPr>
          <p:spPr>
            <a:xfrm>
              <a:off x="856294" y="206597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93" name="tx293"/>
            <p:cNvSpPr/>
            <p:nvPr/>
          </p:nvSpPr>
          <p:spPr>
            <a:xfrm>
              <a:off x="1092301" y="187951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94" name="tx294"/>
            <p:cNvSpPr/>
            <p:nvPr/>
          </p:nvSpPr>
          <p:spPr>
            <a:xfrm>
              <a:off x="4144853"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95" name="pt295"/>
            <p:cNvSpPr/>
            <p:nvPr/>
          </p:nvSpPr>
          <p:spPr>
            <a:xfrm>
              <a:off x="530046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5907810"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555203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8" name="tx298"/>
            <p:cNvSpPr/>
            <p:nvPr/>
          </p:nvSpPr>
          <p:spPr>
            <a:xfrm>
              <a:off x="615938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9" name="tx299"/>
            <p:cNvSpPr/>
            <p:nvPr/>
          </p:nvSpPr>
          <p:spPr>
            <a:xfrm>
              <a:off x="147854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300" name="tx30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1" name="tx30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20 out of 28 (71%) countries in WPR had a decline in coverage. The largest decline was in Nauru (-30 percentage points), followed by Philippines and Vanuatu (-13 percentage points).
There were 6 (21%) countries with an increase in DTP3 coverage. Coverage remained the same in 2 countries between 2019 and 2025.
</a:t>
            </a:r>
          </a:p>
        </p:txBody>
      </p:sp>
      <p:sp>
        <p:nvSpPr>
          <p:cNvPr id="3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six countries and decreased in 20 countries.</a:t>
            </a:r>
          </a:p>
        </p:txBody>
      </p:sp>
      <p:grpSp xmlns:pic="http://schemas.openxmlformats.org/drawingml/2006/picture">
        <p:nvGrpSpPr>
          <p:cNvPr id="304" name=""/>
          <p:cNvGrpSpPr/>
          <p:nvPr/>
        </p:nvGrpSpPr>
        <p:grpSpPr>
          <a:xfrm>
            <a:off x="292608" y="1005840"/>
            <a:ext cx="8595360" cy="28575"/>
            <a:chOff x="292608" y="1005840"/>
            <a:chExt cx="8595360" cy="28575"/>
          </a:xfrm>
        </p:grpSpPr>
        <p:sp>
          <p:nvSpPr>
            <p:cNvPr id="3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48477" y="5372257"/>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5" name="pl5"/>
            <p:cNvSpPr/>
            <p:nvPr/>
          </p:nvSpPr>
          <p:spPr>
            <a:xfrm>
              <a:off x="1248477" y="5035974"/>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6" name="pl6"/>
            <p:cNvSpPr/>
            <p:nvPr/>
          </p:nvSpPr>
          <p:spPr>
            <a:xfrm>
              <a:off x="1248477" y="4699690"/>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7" name="pl7"/>
            <p:cNvSpPr/>
            <p:nvPr/>
          </p:nvSpPr>
          <p:spPr>
            <a:xfrm>
              <a:off x="1248477" y="4363406"/>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8" name="pl8"/>
            <p:cNvSpPr/>
            <p:nvPr/>
          </p:nvSpPr>
          <p:spPr>
            <a:xfrm>
              <a:off x="1248477" y="4027123"/>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 name="pl9"/>
            <p:cNvSpPr/>
            <p:nvPr/>
          </p:nvSpPr>
          <p:spPr>
            <a:xfrm>
              <a:off x="1248477" y="369083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0" name="pl10"/>
            <p:cNvSpPr/>
            <p:nvPr/>
          </p:nvSpPr>
          <p:spPr>
            <a:xfrm>
              <a:off x="1248477" y="3354556"/>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1" name="pl11"/>
            <p:cNvSpPr/>
            <p:nvPr/>
          </p:nvSpPr>
          <p:spPr>
            <a:xfrm>
              <a:off x="1248477" y="3018272"/>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2" name="pl12"/>
            <p:cNvSpPr/>
            <p:nvPr/>
          </p:nvSpPr>
          <p:spPr>
            <a:xfrm>
              <a:off x="1248477" y="268198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3" name="pl13"/>
            <p:cNvSpPr/>
            <p:nvPr/>
          </p:nvSpPr>
          <p:spPr>
            <a:xfrm>
              <a:off x="1248477" y="2345705"/>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 name="pl14"/>
            <p:cNvSpPr/>
            <p:nvPr/>
          </p:nvSpPr>
          <p:spPr>
            <a:xfrm>
              <a:off x="1248477" y="2009422"/>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5" name="pl15"/>
            <p:cNvSpPr/>
            <p:nvPr/>
          </p:nvSpPr>
          <p:spPr>
            <a:xfrm>
              <a:off x="13333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163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993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823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653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8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21025" y="2009422"/>
              <a:ext cx="113199" cy="0"/>
            </a:xfrm>
            <a:custGeom>
              <a:avLst/>
              <a:pathLst>
                <a:path w="113199" h="0">
                  <a:moveTo>
                    <a:pt x="0" y="0"/>
                  </a:moveTo>
                  <a:lnTo>
                    <a:pt x="113199" y="0"/>
                  </a:lnTo>
                </a:path>
              </a:pathLst>
            </a:custGeom>
            <a:ln w="81303" cap="flat">
              <a:solidFill>
                <a:srgbClr val="E8E8E8">
                  <a:alpha val="100000"/>
                </a:srgbClr>
              </a:solidFill>
              <a:prstDash val="solid"/>
              <a:round/>
            </a:ln>
          </p:spPr>
          <p:txBody>
            <a:bodyPr/>
            <a:lstStyle/>
            <a:p/>
          </p:txBody>
        </p:sp>
        <p:sp>
          <p:nvSpPr>
            <p:cNvPr id="22" name="pl22"/>
            <p:cNvSpPr/>
            <p:nvPr/>
          </p:nvSpPr>
          <p:spPr>
            <a:xfrm>
              <a:off x="2564425" y="2345705"/>
              <a:ext cx="99049" cy="0"/>
            </a:xfrm>
            <a:custGeom>
              <a:avLst/>
              <a:pathLst>
                <a:path w="99049" h="0">
                  <a:moveTo>
                    <a:pt x="0" y="0"/>
                  </a:moveTo>
                  <a:lnTo>
                    <a:pt x="99049" y="0"/>
                  </a:lnTo>
                </a:path>
              </a:pathLst>
            </a:custGeom>
            <a:ln w="81303" cap="flat">
              <a:solidFill>
                <a:srgbClr val="E8E8E8">
                  <a:alpha val="100000"/>
                </a:srgbClr>
              </a:solidFill>
              <a:prstDash val="solid"/>
              <a:round/>
            </a:ln>
          </p:spPr>
          <p:txBody>
            <a:bodyPr/>
            <a:lstStyle/>
            <a:p/>
          </p:txBody>
        </p:sp>
        <p:sp>
          <p:nvSpPr>
            <p:cNvPr id="23" name="pl23"/>
            <p:cNvSpPr/>
            <p:nvPr/>
          </p:nvSpPr>
          <p:spPr>
            <a:xfrm>
              <a:off x="2663475" y="2681989"/>
              <a:ext cx="70749" cy="0"/>
            </a:xfrm>
            <a:custGeom>
              <a:avLst/>
              <a:pathLst>
                <a:path w="70749" h="0">
                  <a:moveTo>
                    <a:pt x="0" y="0"/>
                  </a:moveTo>
                  <a:lnTo>
                    <a:pt x="70749" y="0"/>
                  </a:lnTo>
                </a:path>
              </a:pathLst>
            </a:custGeom>
            <a:ln w="81303" cap="flat">
              <a:solidFill>
                <a:srgbClr val="E8E8E8">
                  <a:alpha val="100000"/>
                </a:srgbClr>
              </a:solidFill>
              <a:prstDash val="solid"/>
              <a:round/>
            </a:ln>
          </p:spPr>
          <p:txBody>
            <a:bodyPr/>
            <a:lstStyle/>
            <a:p/>
          </p:txBody>
        </p:sp>
        <p:sp>
          <p:nvSpPr>
            <p:cNvPr id="24" name="pl24"/>
            <p:cNvSpPr/>
            <p:nvPr/>
          </p:nvSpPr>
          <p:spPr>
            <a:xfrm>
              <a:off x="2267276" y="3018272"/>
              <a:ext cx="56599" cy="0"/>
            </a:xfrm>
            <a:custGeom>
              <a:avLst/>
              <a:pathLst>
                <a:path w="56599" h="0">
                  <a:moveTo>
                    <a:pt x="0" y="0"/>
                  </a:moveTo>
                  <a:lnTo>
                    <a:pt x="56599" y="0"/>
                  </a:lnTo>
                </a:path>
              </a:pathLst>
            </a:custGeom>
            <a:ln w="81303" cap="flat">
              <a:solidFill>
                <a:srgbClr val="E8E8E8">
                  <a:alpha val="100000"/>
                </a:srgbClr>
              </a:solidFill>
              <a:prstDash val="solid"/>
              <a:round/>
            </a:ln>
          </p:spPr>
          <p:txBody>
            <a:bodyPr/>
            <a:lstStyle/>
            <a:p/>
          </p:txBody>
        </p:sp>
        <p:sp>
          <p:nvSpPr>
            <p:cNvPr id="25" name="pl25"/>
            <p:cNvSpPr/>
            <p:nvPr/>
          </p:nvSpPr>
          <p:spPr>
            <a:xfrm>
              <a:off x="2677625" y="3354556"/>
              <a:ext cx="56599" cy="0"/>
            </a:xfrm>
            <a:custGeom>
              <a:avLst/>
              <a:pathLst>
                <a:path w="56599" h="0">
                  <a:moveTo>
                    <a:pt x="0" y="0"/>
                  </a:moveTo>
                  <a:lnTo>
                    <a:pt x="56599" y="0"/>
                  </a:lnTo>
                </a:path>
              </a:pathLst>
            </a:custGeom>
            <a:ln w="81303" cap="flat">
              <a:solidFill>
                <a:srgbClr val="E8E8E8">
                  <a:alpha val="100000"/>
                </a:srgbClr>
              </a:solidFill>
              <a:prstDash val="solid"/>
              <a:round/>
            </a:ln>
          </p:spPr>
          <p:txBody>
            <a:bodyPr/>
            <a:lstStyle/>
            <a:p/>
          </p:txBody>
        </p:sp>
        <p:sp>
          <p:nvSpPr>
            <p:cNvPr id="26" name="pl26"/>
            <p:cNvSpPr/>
            <p:nvPr/>
          </p:nvSpPr>
          <p:spPr>
            <a:xfrm>
              <a:off x="2366326" y="3690839"/>
              <a:ext cx="42449" cy="0"/>
            </a:xfrm>
            <a:custGeom>
              <a:avLst/>
              <a:pathLst>
                <a:path w="42449" h="0">
                  <a:moveTo>
                    <a:pt x="0" y="0"/>
                  </a:moveTo>
                  <a:lnTo>
                    <a:pt x="42449" y="0"/>
                  </a:lnTo>
                </a:path>
              </a:pathLst>
            </a:custGeom>
            <a:ln w="81303" cap="flat">
              <a:solidFill>
                <a:srgbClr val="E8E8E8">
                  <a:alpha val="100000"/>
                </a:srgbClr>
              </a:solidFill>
              <a:prstDash val="solid"/>
              <a:round/>
            </a:ln>
          </p:spPr>
          <p:txBody>
            <a:bodyPr/>
            <a:lstStyle/>
            <a:p/>
          </p:txBody>
        </p:sp>
        <p:sp>
          <p:nvSpPr>
            <p:cNvPr id="27" name="pl27"/>
            <p:cNvSpPr/>
            <p:nvPr/>
          </p:nvSpPr>
          <p:spPr>
            <a:xfrm>
              <a:off x="2479526" y="4027123"/>
              <a:ext cx="28299" cy="0"/>
            </a:xfrm>
            <a:custGeom>
              <a:avLst/>
              <a:pathLst>
                <a:path w="28299" h="0">
                  <a:moveTo>
                    <a:pt x="0" y="0"/>
                  </a:moveTo>
                  <a:lnTo>
                    <a:pt x="28299" y="0"/>
                  </a:lnTo>
                </a:path>
              </a:pathLst>
            </a:custGeom>
            <a:ln w="81303" cap="flat">
              <a:solidFill>
                <a:srgbClr val="E8E8E8">
                  <a:alpha val="100000"/>
                </a:srgbClr>
              </a:solidFill>
              <a:prstDash val="solid"/>
              <a:round/>
            </a:ln>
          </p:spPr>
          <p:txBody>
            <a:bodyPr/>
            <a:lstStyle/>
            <a:p/>
          </p:txBody>
        </p:sp>
        <p:sp>
          <p:nvSpPr>
            <p:cNvPr id="28" name="pl28"/>
            <p:cNvSpPr/>
            <p:nvPr/>
          </p:nvSpPr>
          <p:spPr>
            <a:xfrm>
              <a:off x="2635175" y="4363406"/>
              <a:ext cx="14149" cy="0"/>
            </a:xfrm>
            <a:custGeom>
              <a:avLst/>
              <a:pathLst>
                <a:path w="14149" h="0">
                  <a:moveTo>
                    <a:pt x="0" y="0"/>
                  </a:moveTo>
                  <a:lnTo>
                    <a:pt x="14149" y="0"/>
                  </a:lnTo>
                </a:path>
              </a:pathLst>
            </a:custGeom>
            <a:ln w="81303" cap="flat">
              <a:solidFill>
                <a:srgbClr val="E8E8E8">
                  <a:alpha val="100000"/>
                </a:srgbClr>
              </a:solidFill>
              <a:prstDash val="solid"/>
              <a:round/>
            </a:ln>
          </p:spPr>
          <p:txBody>
            <a:bodyPr/>
            <a:lstStyle/>
            <a:p/>
          </p:txBody>
        </p:sp>
        <p:sp>
          <p:nvSpPr>
            <p:cNvPr id="29" name="pl29"/>
            <p:cNvSpPr/>
            <p:nvPr/>
          </p:nvSpPr>
          <p:spPr>
            <a:xfrm>
              <a:off x="2578575" y="4699690"/>
              <a:ext cx="14149" cy="0"/>
            </a:xfrm>
            <a:custGeom>
              <a:avLst/>
              <a:pathLst>
                <a:path w="14149" h="0">
                  <a:moveTo>
                    <a:pt x="0" y="0"/>
                  </a:moveTo>
                  <a:lnTo>
                    <a:pt x="14149" y="0"/>
                  </a:lnTo>
                </a:path>
              </a:pathLst>
            </a:custGeom>
            <a:ln w="81303" cap="flat">
              <a:solidFill>
                <a:srgbClr val="E8E8E8">
                  <a:alpha val="100000"/>
                </a:srgbClr>
              </a:solidFill>
              <a:prstDash val="solid"/>
              <a:round/>
            </a:ln>
          </p:spPr>
          <p:txBody>
            <a:bodyPr/>
            <a:lstStyle/>
            <a:p/>
          </p:txBody>
        </p:sp>
        <p:sp>
          <p:nvSpPr>
            <p:cNvPr id="30" name="pl30"/>
            <p:cNvSpPr/>
            <p:nvPr/>
          </p:nvSpPr>
          <p:spPr>
            <a:xfrm>
              <a:off x="2691775" y="5035974"/>
              <a:ext cx="14149" cy="0"/>
            </a:xfrm>
            <a:custGeom>
              <a:avLst/>
              <a:pathLst>
                <a:path w="14149" h="0">
                  <a:moveTo>
                    <a:pt x="0" y="0"/>
                  </a:moveTo>
                  <a:lnTo>
                    <a:pt x="14149" y="0"/>
                  </a:lnTo>
                </a:path>
              </a:pathLst>
            </a:custGeom>
            <a:ln w="81303" cap="flat">
              <a:solidFill>
                <a:srgbClr val="E8E8E8">
                  <a:alpha val="100000"/>
                </a:srgbClr>
              </a:solidFill>
              <a:prstDash val="solid"/>
              <a:round/>
            </a:ln>
          </p:spPr>
          <p:txBody>
            <a:bodyPr/>
            <a:lstStyle/>
            <a:p/>
          </p:txBody>
        </p:sp>
        <p:sp>
          <p:nvSpPr>
            <p:cNvPr id="31" name="pl31"/>
            <p:cNvSpPr/>
            <p:nvPr/>
          </p:nvSpPr>
          <p:spPr>
            <a:xfrm>
              <a:off x="2521975" y="5372257"/>
              <a:ext cx="14149" cy="0"/>
            </a:xfrm>
            <a:custGeom>
              <a:avLst/>
              <a:pathLst>
                <a:path w="14149" h="0">
                  <a:moveTo>
                    <a:pt x="0" y="0"/>
                  </a:moveTo>
                  <a:lnTo>
                    <a:pt x="14149" y="0"/>
                  </a:lnTo>
                </a:path>
              </a:pathLst>
            </a:custGeom>
            <a:ln w="81303" cap="flat">
              <a:solidFill>
                <a:srgbClr val="E8E8E8">
                  <a:alpha val="100000"/>
                </a:srgbClr>
              </a:solidFill>
              <a:prstDash val="solid"/>
              <a:round/>
            </a:ln>
          </p:spPr>
          <p:txBody>
            <a:bodyPr/>
            <a:lstStyle/>
            <a:p/>
          </p:txBody>
        </p:sp>
        <p:sp>
          <p:nvSpPr>
            <p:cNvPr id="32" name="pt32"/>
            <p:cNvSpPr/>
            <p:nvPr/>
          </p:nvSpPr>
          <p:spPr>
            <a:xfrm>
              <a:off x="264482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63067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503326"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475026"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29725"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16525"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65897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55992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40427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36182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319376"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262776"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588225"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574075"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2972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7312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70142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68727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531625"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517475"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2972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5897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04173"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2590023"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462674"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2434374"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689073"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2575873"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618323"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251927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36362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232117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278724"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2222124"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547574"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2533424"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689073"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2632473"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660773"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2646623"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490974"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2476824"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689073"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2618323"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tx76"/>
            <p:cNvSpPr/>
            <p:nvPr/>
          </p:nvSpPr>
          <p:spPr>
            <a:xfrm>
              <a:off x="2857938" y="432207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7" name="tx77"/>
            <p:cNvSpPr/>
            <p:nvPr/>
          </p:nvSpPr>
          <p:spPr>
            <a:xfrm>
              <a:off x="2857938" y="39857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2857938" y="196809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79" name="tx79"/>
            <p:cNvSpPr/>
            <p:nvPr/>
          </p:nvSpPr>
          <p:spPr>
            <a:xfrm>
              <a:off x="2857938"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80" name="tx80"/>
            <p:cNvSpPr/>
            <p:nvPr/>
          </p:nvSpPr>
          <p:spPr>
            <a:xfrm>
              <a:off x="2857938"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1" name="tx81"/>
            <p:cNvSpPr/>
            <p:nvPr/>
          </p:nvSpPr>
          <p:spPr>
            <a:xfrm>
              <a:off x="2857938" y="297694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2" name="tx82"/>
            <p:cNvSpPr/>
            <p:nvPr/>
          </p:nvSpPr>
          <p:spPr>
            <a:xfrm>
              <a:off x="2857938" y="46583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3" name="tx83"/>
            <p:cNvSpPr/>
            <p:nvPr/>
          </p:nvSpPr>
          <p:spPr>
            <a:xfrm>
              <a:off x="2857938" y="331322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4" name="tx84"/>
            <p:cNvSpPr/>
            <p:nvPr/>
          </p:nvSpPr>
          <p:spPr>
            <a:xfrm>
              <a:off x="2857938"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5" name="tx85"/>
            <p:cNvSpPr/>
            <p:nvPr/>
          </p:nvSpPr>
          <p:spPr>
            <a:xfrm>
              <a:off x="2857938" y="53309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6" name="tx86"/>
            <p:cNvSpPr/>
            <p:nvPr/>
          </p:nvSpPr>
          <p:spPr>
            <a:xfrm>
              <a:off x="2857938" y="264065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7" name="rc87"/>
            <p:cNvSpPr/>
            <p:nvPr/>
          </p:nvSpPr>
          <p:spPr>
            <a:xfrm>
              <a:off x="1248477" y="1807652"/>
              <a:ext cx="1867797"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4237055" y="520953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89" name="pl89"/>
            <p:cNvSpPr/>
            <p:nvPr/>
          </p:nvSpPr>
          <p:spPr>
            <a:xfrm>
              <a:off x="4237055" y="460205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0" name="pl90"/>
            <p:cNvSpPr/>
            <p:nvPr/>
          </p:nvSpPr>
          <p:spPr>
            <a:xfrm>
              <a:off x="4237055" y="399457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1" name="pl91"/>
            <p:cNvSpPr/>
            <p:nvPr/>
          </p:nvSpPr>
          <p:spPr>
            <a:xfrm>
              <a:off x="4237055" y="3387100"/>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2" name="pl92"/>
            <p:cNvSpPr/>
            <p:nvPr/>
          </p:nvSpPr>
          <p:spPr>
            <a:xfrm>
              <a:off x="4237055" y="2779620"/>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3" name="pl93"/>
            <p:cNvSpPr/>
            <p:nvPr/>
          </p:nvSpPr>
          <p:spPr>
            <a:xfrm>
              <a:off x="4237055" y="2172140"/>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94" name="pl94"/>
            <p:cNvSpPr/>
            <p:nvPr/>
          </p:nvSpPr>
          <p:spPr>
            <a:xfrm>
              <a:off x="43219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6049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8879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709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539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7369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383203" y="2172140"/>
              <a:ext cx="282999" cy="0"/>
            </a:xfrm>
            <a:custGeom>
              <a:avLst/>
              <a:pathLst>
                <a:path w="282999" h="0">
                  <a:moveTo>
                    <a:pt x="0" y="0"/>
                  </a:moveTo>
                  <a:lnTo>
                    <a:pt x="282999" y="0"/>
                  </a:lnTo>
                </a:path>
              </a:pathLst>
            </a:custGeom>
            <a:ln w="81303" cap="flat">
              <a:solidFill>
                <a:srgbClr val="E8E8E8">
                  <a:alpha val="100000"/>
                </a:srgbClr>
              </a:solidFill>
              <a:prstDash val="solid"/>
              <a:round/>
            </a:ln>
          </p:spPr>
          <p:txBody>
            <a:bodyPr/>
            <a:lstStyle/>
            <a:p/>
          </p:txBody>
        </p:sp>
        <p:sp>
          <p:nvSpPr>
            <p:cNvPr id="101" name="pl101"/>
            <p:cNvSpPr/>
            <p:nvPr/>
          </p:nvSpPr>
          <p:spPr>
            <a:xfrm>
              <a:off x="5326603" y="2779620"/>
              <a:ext cx="84899" cy="0"/>
            </a:xfrm>
            <a:custGeom>
              <a:avLst/>
              <a:pathLst>
                <a:path w="84899" h="0">
                  <a:moveTo>
                    <a:pt x="0" y="0"/>
                  </a:moveTo>
                  <a:lnTo>
                    <a:pt x="84899" y="0"/>
                  </a:lnTo>
                </a:path>
              </a:pathLst>
            </a:custGeom>
            <a:ln w="81303" cap="flat">
              <a:solidFill>
                <a:srgbClr val="E8E8E8">
                  <a:alpha val="100000"/>
                </a:srgbClr>
              </a:solidFill>
              <a:prstDash val="solid"/>
              <a:round/>
            </a:ln>
          </p:spPr>
          <p:txBody>
            <a:bodyPr/>
            <a:lstStyle/>
            <a:p/>
          </p:txBody>
        </p:sp>
        <p:sp>
          <p:nvSpPr>
            <p:cNvPr id="102" name="pl102"/>
            <p:cNvSpPr/>
            <p:nvPr/>
          </p:nvSpPr>
          <p:spPr>
            <a:xfrm>
              <a:off x="5652053" y="3387100"/>
              <a:ext cx="70749" cy="0"/>
            </a:xfrm>
            <a:custGeom>
              <a:avLst/>
              <a:pathLst>
                <a:path w="70749" h="0">
                  <a:moveTo>
                    <a:pt x="0" y="0"/>
                  </a:moveTo>
                  <a:lnTo>
                    <a:pt x="70749" y="0"/>
                  </a:lnTo>
                </a:path>
              </a:pathLst>
            </a:custGeom>
            <a:ln w="81303" cap="flat">
              <a:solidFill>
                <a:srgbClr val="E8E8E8">
                  <a:alpha val="100000"/>
                </a:srgbClr>
              </a:solidFill>
              <a:prstDash val="solid"/>
              <a:round/>
            </a:ln>
          </p:spPr>
          <p:txBody>
            <a:bodyPr/>
            <a:lstStyle/>
            <a:p/>
          </p:txBody>
        </p:sp>
        <p:sp>
          <p:nvSpPr>
            <p:cNvPr id="103" name="pl103"/>
            <p:cNvSpPr/>
            <p:nvPr/>
          </p:nvSpPr>
          <p:spPr>
            <a:xfrm>
              <a:off x="5425653" y="3994579"/>
              <a:ext cx="56599" cy="0"/>
            </a:xfrm>
            <a:custGeom>
              <a:avLst/>
              <a:pathLst>
                <a:path w="56599" h="0">
                  <a:moveTo>
                    <a:pt x="0" y="0"/>
                  </a:moveTo>
                  <a:lnTo>
                    <a:pt x="56599" y="0"/>
                  </a:lnTo>
                </a:path>
              </a:pathLst>
            </a:custGeom>
            <a:ln w="81303" cap="flat">
              <a:solidFill>
                <a:srgbClr val="E8E8E8">
                  <a:alpha val="100000"/>
                </a:srgbClr>
              </a:solidFill>
              <a:prstDash val="solid"/>
              <a:round/>
            </a:ln>
          </p:spPr>
          <p:txBody>
            <a:bodyPr/>
            <a:lstStyle/>
            <a:p/>
          </p:txBody>
        </p:sp>
        <p:sp>
          <p:nvSpPr>
            <p:cNvPr id="104" name="pl104"/>
            <p:cNvSpPr/>
            <p:nvPr/>
          </p:nvSpPr>
          <p:spPr>
            <a:xfrm>
              <a:off x="5637903" y="4602059"/>
              <a:ext cx="28299" cy="0"/>
            </a:xfrm>
            <a:custGeom>
              <a:avLst/>
              <a:pathLst>
                <a:path w="28299" h="0">
                  <a:moveTo>
                    <a:pt x="0" y="0"/>
                  </a:moveTo>
                  <a:lnTo>
                    <a:pt x="28299" y="0"/>
                  </a:lnTo>
                </a:path>
              </a:pathLst>
            </a:custGeom>
            <a:ln w="81303" cap="flat">
              <a:solidFill>
                <a:srgbClr val="E8E8E8">
                  <a:alpha val="100000"/>
                </a:srgbClr>
              </a:solidFill>
              <a:prstDash val="solid"/>
              <a:round/>
            </a:ln>
          </p:spPr>
          <p:txBody>
            <a:bodyPr/>
            <a:lstStyle/>
            <a:p/>
          </p:txBody>
        </p:sp>
        <p:sp>
          <p:nvSpPr>
            <p:cNvPr id="105" name="pl105"/>
            <p:cNvSpPr/>
            <p:nvPr/>
          </p:nvSpPr>
          <p:spPr>
            <a:xfrm>
              <a:off x="4916254" y="5209539"/>
              <a:ext cx="14149" cy="0"/>
            </a:xfrm>
            <a:custGeom>
              <a:avLst/>
              <a:pathLst>
                <a:path w="14149" h="0">
                  <a:moveTo>
                    <a:pt x="0" y="0"/>
                  </a:moveTo>
                  <a:lnTo>
                    <a:pt x="14149" y="0"/>
                  </a:lnTo>
                </a:path>
              </a:pathLst>
            </a:custGeom>
            <a:ln w="81303" cap="flat">
              <a:solidFill>
                <a:srgbClr val="E8E8E8">
                  <a:alpha val="100000"/>
                </a:srgbClr>
              </a:solidFill>
              <a:prstDash val="solid"/>
              <a:round/>
            </a:ln>
          </p:spPr>
          <p:txBody>
            <a:bodyPr/>
            <a:lstStyle/>
            <a:p/>
          </p:txBody>
        </p:sp>
        <p:sp>
          <p:nvSpPr>
            <p:cNvPr id="106" name="pt106"/>
            <p:cNvSpPr/>
            <p:nvPr/>
          </p:nvSpPr>
          <p:spPr>
            <a:xfrm>
              <a:off x="5378703"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661703"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42115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47775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63340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6170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91175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92590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647553"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718303"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32210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40700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338051"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621051"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380501"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5437101"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5592751"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562105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4871102"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885252"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606901"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5677651"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5281451"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366351"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799927"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131" name="tx131"/>
            <p:cNvSpPr/>
            <p:nvPr/>
          </p:nvSpPr>
          <p:spPr>
            <a:xfrm>
              <a:off x="5832022"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2" name="tx132"/>
            <p:cNvSpPr/>
            <p:nvPr/>
          </p:nvSpPr>
          <p:spPr>
            <a:xfrm>
              <a:off x="5832022"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3" name="tx133"/>
            <p:cNvSpPr/>
            <p:nvPr/>
          </p:nvSpPr>
          <p:spPr>
            <a:xfrm>
              <a:off x="5832022"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4" name="tx134"/>
            <p:cNvSpPr/>
            <p:nvPr/>
          </p:nvSpPr>
          <p:spPr>
            <a:xfrm>
              <a:off x="5832022"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35" name="tx135"/>
            <p:cNvSpPr/>
            <p:nvPr/>
          </p:nvSpPr>
          <p:spPr>
            <a:xfrm>
              <a:off x="5832022"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6" name="rc136"/>
            <p:cNvSpPr/>
            <p:nvPr/>
          </p:nvSpPr>
          <p:spPr>
            <a:xfrm>
              <a:off x="4237055" y="1807652"/>
              <a:ext cx="1867797" cy="3766375"/>
            </a:xfrm>
            <a:prstGeom prst="rect">
              <a:avLst/>
            </a:prstGeom>
            <a:noFill/>
            <a:ln w="13550" cap="rnd">
              <a:solidFill>
                <a:srgbClr val="999999">
                  <a:alpha val="100000"/>
                </a:srgbClr>
              </a:solidFill>
              <a:prstDash val="solid"/>
              <a:round/>
            </a:ln>
          </p:spPr>
          <p:txBody>
            <a:bodyPr/>
            <a:lstStyle/>
            <a:p/>
          </p:txBody>
        </p:sp>
        <p:sp>
          <p:nvSpPr>
            <p:cNvPr id="137" name="pl137"/>
            <p:cNvSpPr/>
            <p:nvPr/>
          </p:nvSpPr>
          <p:spPr>
            <a:xfrm>
              <a:off x="7206613" y="5372257"/>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38" name="pl138"/>
            <p:cNvSpPr/>
            <p:nvPr/>
          </p:nvSpPr>
          <p:spPr>
            <a:xfrm>
              <a:off x="7206613" y="5035974"/>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39" name="pl139"/>
            <p:cNvSpPr/>
            <p:nvPr/>
          </p:nvSpPr>
          <p:spPr>
            <a:xfrm>
              <a:off x="7206613" y="4699690"/>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0" name="pl140"/>
            <p:cNvSpPr/>
            <p:nvPr/>
          </p:nvSpPr>
          <p:spPr>
            <a:xfrm>
              <a:off x="7206613" y="4363406"/>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1" name="pl141"/>
            <p:cNvSpPr/>
            <p:nvPr/>
          </p:nvSpPr>
          <p:spPr>
            <a:xfrm>
              <a:off x="7206613" y="4027123"/>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2" name="pl142"/>
            <p:cNvSpPr/>
            <p:nvPr/>
          </p:nvSpPr>
          <p:spPr>
            <a:xfrm>
              <a:off x="7206613" y="369083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3" name="pl143"/>
            <p:cNvSpPr/>
            <p:nvPr/>
          </p:nvSpPr>
          <p:spPr>
            <a:xfrm>
              <a:off x="7206613" y="3354556"/>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4" name="pl144"/>
            <p:cNvSpPr/>
            <p:nvPr/>
          </p:nvSpPr>
          <p:spPr>
            <a:xfrm>
              <a:off x="7206613" y="3018272"/>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5" name="pl145"/>
            <p:cNvSpPr/>
            <p:nvPr/>
          </p:nvSpPr>
          <p:spPr>
            <a:xfrm>
              <a:off x="7206613" y="2681989"/>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6" name="pl146"/>
            <p:cNvSpPr/>
            <p:nvPr/>
          </p:nvSpPr>
          <p:spPr>
            <a:xfrm>
              <a:off x="7206613" y="2345705"/>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7" name="pl147"/>
            <p:cNvSpPr/>
            <p:nvPr/>
          </p:nvSpPr>
          <p:spPr>
            <a:xfrm>
              <a:off x="7206613" y="2009422"/>
              <a:ext cx="1867797" cy="0"/>
            </a:xfrm>
            <a:custGeom>
              <a:avLst/>
              <a:pathLst>
                <a:path w="1867797" h="0">
                  <a:moveTo>
                    <a:pt x="0" y="0"/>
                  </a:moveTo>
                  <a:lnTo>
                    <a:pt x="1867797" y="0"/>
                  </a:lnTo>
                  <a:lnTo>
                    <a:pt x="1867797" y="0"/>
                  </a:lnTo>
                </a:path>
              </a:pathLst>
            </a:custGeom>
            <a:ln w="13550" cap="flat">
              <a:solidFill>
                <a:srgbClr val="EBEBEB">
                  <a:alpha val="100000"/>
                </a:srgbClr>
              </a:solidFill>
              <a:prstDash val="solid"/>
              <a:round/>
            </a:ln>
          </p:spPr>
          <p:txBody>
            <a:bodyPr/>
            <a:lstStyle/>
            <a:p/>
          </p:txBody>
        </p:sp>
        <p:sp>
          <p:nvSpPr>
            <p:cNvPr id="148" name="pl148"/>
            <p:cNvSpPr/>
            <p:nvPr/>
          </p:nvSpPr>
          <p:spPr>
            <a:xfrm>
              <a:off x="72915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5745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8575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1405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4235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7065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692361" y="200942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5" name="pl155"/>
            <p:cNvSpPr/>
            <p:nvPr/>
          </p:nvSpPr>
          <p:spPr>
            <a:xfrm>
              <a:off x="8664061"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6" name="pl156"/>
            <p:cNvSpPr/>
            <p:nvPr/>
          </p:nvSpPr>
          <p:spPr>
            <a:xfrm>
              <a:off x="8621611" y="268198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7" name="pl157"/>
            <p:cNvSpPr/>
            <p:nvPr/>
          </p:nvSpPr>
          <p:spPr>
            <a:xfrm>
              <a:off x="8239562" y="301827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8" name="pl158"/>
            <p:cNvSpPr/>
            <p:nvPr/>
          </p:nvSpPr>
          <p:spPr>
            <a:xfrm>
              <a:off x="8494261" y="33545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9" name="pl159"/>
            <p:cNvSpPr/>
            <p:nvPr/>
          </p:nvSpPr>
          <p:spPr>
            <a:xfrm>
              <a:off x="8649911"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296161" y="40271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l161"/>
            <p:cNvSpPr/>
            <p:nvPr/>
          </p:nvSpPr>
          <p:spPr>
            <a:xfrm>
              <a:off x="8664061" y="436340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2" name="pl162"/>
            <p:cNvSpPr/>
            <p:nvPr/>
          </p:nvSpPr>
          <p:spPr>
            <a:xfrm>
              <a:off x="8664061" y="469969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3" name="pl163"/>
            <p:cNvSpPr/>
            <p:nvPr/>
          </p:nvSpPr>
          <p:spPr>
            <a:xfrm>
              <a:off x="8522561"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4" name="pl164"/>
            <p:cNvSpPr/>
            <p:nvPr/>
          </p:nvSpPr>
          <p:spPr>
            <a:xfrm>
              <a:off x="8664061" y="537225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5" name="pt165"/>
            <p:cNvSpPr/>
            <p:nvPr/>
          </p:nvSpPr>
          <p:spPr>
            <a:xfrm>
              <a:off x="8687861"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687861"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65956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65956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617111"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617111"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235062"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235062"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489761"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489761"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64541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64541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29166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29166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659561"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659561"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659561"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659561"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51806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851806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659561"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8659561"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8647209"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8647209"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8618909"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0" name="pt190"/>
            <p:cNvSpPr/>
            <p:nvPr/>
          </p:nvSpPr>
          <p:spPr>
            <a:xfrm>
              <a:off x="8618909"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8576459"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8576459"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8194410"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4" name="pt194"/>
            <p:cNvSpPr/>
            <p:nvPr/>
          </p:nvSpPr>
          <p:spPr>
            <a:xfrm>
              <a:off x="8194410"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449109"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6" name="pt196"/>
            <p:cNvSpPr/>
            <p:nvPr/>
          </p:nvSpPr>
          <p:spPr>
            <a:xfrm>
              <a:off x="8449109"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860475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860475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8251010"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8251010"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8618909"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2" name="pt202"/>
            <p:cNvSpPr/>
            <p:nvPr/>
          </p:nvSpPr>
          <p:spPr>
            <a:xfrm>
              <a:off x="8618909"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pt203"/>
            <p:cNvSpPr/>
            <p:nvPr/>
          </p:nvSpPr>
          <p:spPr>
            <a:xfrm>
              <a:off x="8618909"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8618909"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8477409"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8477409"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8618909"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8" name="pt208"/>
            <p:cNvSpPr/>
            <p:nvPr/>
          </p:nvSpPr>
          <p:spPr>
            <a:xfrm>
              <a:off x="8618909"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9" name="tx209"/>
            <p:cNvSpPr/>
            <p:nvPr/>
          </p:nvSpPr>
          <p:spPr>
            <a:xfrm>
              <a:off x="8835322" y="196809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35322"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35322" y="264065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35322" y="297694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tx213"/>
            <p:cNvSpPr/>
            <p:nvPr/>
          </p:nvSpPr>
          <p:spPr>
            <a:xfrm>
              <a:off x="8835322" y="33132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4" name="tx214"/>
            <p:cNvSpPr/>
            <p:nvPr/>
          </p:nvSpPr>
          <p:spPr>
            <a:xfrm>
              <a:off x="883532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5" name="tx215"/>
            <p:cNvSpPr/>
            <p:nvPr/>
          </p:nvSpPr>
          <p:spPr>
            <a:xfrm>
              <a:off x="8835322" y="39857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6" name="tx216"/>
            <p:cNvSpPr/>
            <p:nvPr/>
          </p:nvSpPr>
          <p:spPr>
            <a:xfrm>
              <a:off x="8835322" y="432207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7" name="tx217"/>
            <p:cNvSpPr/>
            <p:nvPr/>
          </p:nvSpPr>
          <p:spPr>
            <a:xfrm>
              <a:off x="8835322" y="465835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8" name="tx218"/>
            <p:cNvSpPr/>
            <p:nvPr/>
          </p:nvSpPr>
          <p:spPr>
            <a:xfrm>
              <a:off x="8835322"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9" name="tx219"/>
            <p:cNvSpPr/>
            <p:nvPr/>
          </p:nvSpPr>
          <p:spPr>
            <a:xfrm>
              <a:off x="8835322" y="533092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20" name="rc220"/>
            <p:cNvSpPr/>
            <p:nvPr/>
          </p:nvSpPr>
          <p:spPr>
            <a:xfrm>
              <a:off x="7206613" y="1807652"/>
              <a:ext cx="1867797" cy="3766375"/>
            </a:xfrm>
            <a:prstGeom prst="rect">
              <a:avLst/>
            </a:prstGeom>
            <a:noFill/>
            <a:ln w="13550" cap="rnd">
              <a:solidFill>
                <a:srgbClr val="999999">
                  <a:alpha val="100000"/>
                </a:srgbClr>
              </a:solidFill>
              <a:prstDash val="solid"/>
              <a:round/>
            </a:ln>
          </p:spPr>
          <p:txBody>
            <a:bodyPr/>
            <a:lstStyle/>
            <a:p/>
          </p:txBody>
        </p:sp>
        <p:sp>
          <p:nvSpPr>
            <p:cNvPr id="221" name="rc221"/>
            <p:cNvSpPr/>
            <p:nvPr/>
          </p:nvSpPr>
          <p:spPr>
            <a:xfrm>
              <a:off x="1248477" y="1592799"/>
              <a:ext cx="18677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2" name="tx222"/>
            <p:cNvSpPr/>
            <p:nvPr/>
          </p:nvSpPr>
          <p:spPr>
            <a:xfrm>
              <a:off x="194321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23" name="rc223"/>
            <p:cNvSpPr/>
            <p:nvPr/>
          </p:nvSpPr>
          <p:spPr>
            <a:xfrm>
              <a:off x="4237055" y="1592799"/>
              <a:ext cx="18677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4" name="tx224"/>
            <p:cNvSpPr/>
            <p:nvPr/>
          </p:nvSpPr>
          <p:spPr>
            <a:xfrm>
              <a:off x="495657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25" name="rc225"/>
            <p:cNvSpPr/>
            <p:nvPr/>
          </p:nvSpPr>
          <p:spPr>
            <a:xfrm>
              <a:off x="7206613" y="1592799"/>
              <a:ext cx="18677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6" name="tx226"/>
            <p:cNvSpPr/>
            <p:nvPr/>
          </p:nvSpPr>
          <p:spPr>
            <a:xfrm>
              <a:off x="799452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7" name="pl227"/>
            <p:cNvSpPr/>
            <p:nvPr/>
          </p:nvSpPr>
          <p:spPr>
            <a:xfrm>
              <a:off x="1248477" y="5574027"/>
              <a:ext cx="1867797" cy="0"/>
            </a:xfrm>
            <a:custGeom>
              <a:avLst/>
              <a:pathLst>
                <a:path w="1867797" h="0">
                  <a:moveTo>
                    <a:pt x="0" y="0"/>
                  </a:moveTo>
                  <a:lnTo>
                    <a:pt x="1867797" y="0"/>
                  </a:lnTo>
                </a:path>
              </a:pathLst>
            </a:custGeom>
            <a:ln w="8130" cap="flat">
              <a:solidFill>
                <a:srgbClr val="000000">
                  <a:alpha val="100000"/>
                </a:srgbClr>
              </a:solidFill>
              <a:prstDash val="solid"/>
              <a:round/>
            </a:ln>
          </p:spPr>
          <p:txBody>
            <a:bodyPr/>
            <a:lstStyle/>
            <a:p/>
          </p:txBody>
        </p:sp>
        <p:sp>
          <p:nvSpPr>
            <p:cNvPr id="228" name="pl228"/>
            <p:cNvSpPr/>
            <p:nvPr/>
          </p:nvSpPr>
          <p:spPr>
            <a:xfrm>
              <a:off x="13333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16163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18993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1823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4653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748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a:off x="130228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5" name="tx235"/>
            <p:cNvSpPr/>
            <p:nvPr/>
          </p:nvSpPr>
          <p:spPr>
            <a:xfrm>
              <a:off x="15541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6" name="tx236"/>
            <p:cNvSpPr/>
            <p:nvPr/>
          </p:nvSpPr>
          <p:spPr>
            <a:xfrm>
              <a:off x="18371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7" name="tx237"/>
            <p:cNvSpPr/>
            <p:nvPr/>
          </p:nvSpPr>
          <p:spPr>
            <a:xfrm>
              <a:off x="21201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a:off x="2403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9" name="tx239"/>
            <p:cNvSpPr/>
            <p:nvPr/>
          </p:nvSpPr>
          <p:spPr>
            <a:xfrm>
              <a:off x="265510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0" name="pl240"/>
            <p:cNvSpPr/>
            <p:nvPr/>
          </p:nvSpPr>
          <p:spPr>
            <a:xfrm>
              <a:off x="4237055" y="5574027"/>
              <a:ext cx="1867797" cy="0"/>
            </a:xfrm>
            <a:custGeom>
              <a:avLst/>
              <a:pathLst>
                <a:path w="1867797" h="0">
                  <a:moveTo>
                    <a:pt x="0" y="0"/>
                  </a:moveTo>
                  <a:lnTo>
                    <a:pt x="1867797" y="0"/>
                  </a:lnTo>
                </a:path>
              </a:pathLst>
            </a:custGeom>
            <a:ln w="8130" cap="flat">
              <a:solidFill>
                <a:srgbClr val="000000">
                  <a:alpha val="100000"/>
                </a:srgbClr>
              </a:solidFill>
              <a:prstDash val="solid"/>
              <a:round/>
            </a:ln>
          </p:spPr>
          <p:txBody>
            <a:bodyPr/>
            <a:lstStyle/>
            <a:p/>
          </p:txBody>
        </p:sp>
        <p:sp>
          <p:nvSpPr>
            <p:cNvPr id="241" name="pl241"/>
            <p:cNvSpPr/>
            <p:nvPr/>
          </p:nvSpPr>
          <p:spPr>
            <a:xfrm>
              <a:off x="43219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46049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48879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51709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4539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7369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a:off x="429086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8" name="tx248"/>
            <p:cNvSpPr/>
            <p:nvPr/>
          </p:nvSpPr>
          <p:spPr>
            <a:xfrm>
              <a:off x="45427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9" name="tx249"/>
            <p:cNvSpPr/>
            <p:nvPr/>
          </p:nvSpPr>
          <p:spPr>
            <a:xfrm>
              <a:off x="48257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0" name="tx250"/>
            <p:cNvSpPr/>
            <p:nvPr/>
          </p:nvSpPr>
          <p:spPr>
            <a:xfrm>
              <a:off x="51087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a:off x="53917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2" name="tx252"/>
            <p:cNvSpPr/>
            <p:nvPr/>
          </p:nvSpPr>
          <p:spPr>
            <a:xfrm>
              <a:off x="564368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3" name="pl253"/>
            <p:cNvSpPr/>
            <p:nvPr/>
          </p:nvSpPr>
          <p:spPr>
            <a:xfrm>
              <a:off x="7206613" y="5574027"/>
              <a:ext cx="1867797" cy="0"/>
            </a:xfrm>
            <a:custGeom>
              <a:avLst/>
              <a:pathLst>
                <a:path w="1867797" h="0">
                  <a:moveTo>
                    <a:pt x="0" y="0"/>
                  </a:moveTo>
                  <a:lnTo>
                    <a:pt x="1867797" y="0"/>
                  </a:lnTo>
                </a:path>
              </a:pathLst>
            </a:custGeom>
            <a:ln w="8130" cap="flat">
              <a:solidFill>
                <a:srgbClr val="000000">
                  <a:alpha val="100000"/>
                </a:srgbClr>
              </a:solidFill>
              <a:prstDash val="solid"/>
              <a:round/>
            </a:ln>
          </p:spPr>
          <p:txBody>
            <a:bodyPr/>
            <a:lstStyle/>
            <a:p/>
          </p:txBody>
        </p:sp>
        <p:sp>
          <p:nvSpPr>
            <p:cNvPr id="254" name="pl254"/>
            <p:cNvSpPr/>
            <p:nvPr/>
          </p:nvSpPr>
          <p:spPr>
            <a:xfrm>
              <a:off x="72915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75745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78575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81405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84235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7065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a:off x="7260423"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1" name="tx261"/>
            <p:cNvSpPr/>
            <p:nvPr/>
          </p:nvSpPr>
          <p:spPr>
            <a:xfrm>
              <a:off x="751233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2" name="tx262"/>
            <p:cNvSpPr/>
            <p:nvPr/>
          </p:nvSpPr>
          <p:spPr>
            <a:xfrm>
              <a:off x="779533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3" name="tx263"/>
            <p:cNvSpPr/>
            <p:nvPr/>
          </p:nvSpPr>
          <p:spPr>
            <a:xfrm>
              <a:off x="80783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4" name="tx264"/>
            <p:cNvSpPr/>
            <p:nvPr/>
          </p:nvSpPr>
          <p:spPr>
            <a:xfrm>
              <a:off x="83613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5" name="tx265"/>
            <p:cNvSpPr/>
            <p:nvPr/>
          </p:nvSpPr>
          <p:spPr>
            <a:xfrm>
              <a:off x="861324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6" name="tx266"/>
            <p:cNvSpPr/>
            <p:nvPr/>
          </p:nvSpPr>
          <p:spPr>
            <a:xfrm>
              <a:off x="6667212" y="5332252"/>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67" name="tx267"/>
            <p:cNvSpPr/>
            <p:nvPr/>
          </p:nvSpPr>
          <p:spPr>
            <a:xfrm>
              <a:off x="6298434" y="499596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Solomon Islands</a:t>
              </a:r>
            </a:p>
          </p:txBody>
        </p:sp>
        <p:sp>
          <p:nvSpPr>
            <p:cNvPr id="268" name="tx268"/>
            <p:cNvSpPr/>
            <p:nvPr/>
          </p:nvSpPr>
          <p:spPr>
            <a:xfrm>
              <a:off x="6615182" y="4659685"/>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Singapore</a:t>
              </a:r>
            </a:p>
          </p:txBody>
        </p:sp>
        <p:sp>
          <p:nvSpPr>
            <p:cNvPr id="269" name="tx269"/>
            <p:cNvSpPr/>
            <p:nvPr/>
          </p:nvSpPr>
          <p:spPr>
            <a:xfrm>
              <a:off x="6236255" y="4323401"/>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Republic of Korea</a:t>
              </a:r>
            </a:p>
          </p:txBody>
        </p:sp>
        <p:sp>
          <p:nvSpPr>
            <p:cNvPr id="270" name="tx270"/>
            <p:cNvSpPr/>
            <p:nvPr/>
          </p:nvSpPr>
          <p:spPr>
            <a:xfrm>
              <a:off x="6584367" y="3987118"/>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71" name="tx271"/>
            <p:cNvSpPr/>
            <p:nvPr/>
          </p:nvSpPr>
          <p:spPr>
            <a:xfrm>
              <a:off x="6671235" y="3650834"/>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Mongolia</a:t>
              </a:r>
            </a:p>
          </p:txBody>
        </p:sp>
        <p:sp>
          <p:nvSpPr>
            <p:cNvPr id="272" name="tx272"/>
            <p:cNvSpPr/>
            <p:nvPr/>
          </p:nvSpPr>
          <p:spPr>
            <a:xfrm>
              <a:off x="6317271" y="3314551"/>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Marshall Islands</a:t>
              </a:r>
            </a:p>
          </p:txBody>
        </p:sp>
        <p:sp>
          <p:nvSpPr>
            <p:cNvPr id="273" name="tx273"/>
            <p:cNvSpPr/>
            <p:nvPr/>
          </p:nvSpPr>
          <p:spPr>
            <a:xfrm>
              <a:off x="6882370" y="2978267"/>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Laos</a:t>
              </a:r>
            </a:p>
          </p:txBody>
        </p:sp>
        <p:sp>
          <p:nvSpPr>
            <p:cNvPr id="274" name="tx274"/>
            <p:cNvSpPr/>
            <p:nvPr/>
          </p:nvSpPr>
          <p:spPr>
            <a:xfrm>
              <a:off x="6982222" y="2641984"/>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Fiji</a:t>
              </a:r>
            </a:p>
          </p:txBody>
        </p:sp>
        <p:sp>
          <p:nvSpPr>
            <p:cNvPr id="275" name="tx275"/>
            <p:cNvSpPr/>
            <p:nvPr/>
          </p:nvSpPr>
          <p:spPr>
            <a:xfrm>
              <a:off x="6832809" y="2305700"/>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China</a:t>
              </a:r>
            </a:p>
          </p:txBody>
        </p:sp>
        <p:sp>
          <p:nvSpPr>
            <p:cNvPr id="276" name="tx276"/>
            <p:cNvSpPr/>
            <p:nvPr/>
          </p:nvSpPr>
          <p:spPr>
            <a:xfrm>
              <a:off x="6174441" y="1969417"/>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Brunei Darussalam</a:t>
              </a:r>
            </a:p>
          </p:txBody>
        </p:sp>
        <p:sp>
          <p:nvSpPr>
            <p:cNvPr id="277" name="tx277"/>
            <p:cNvSpPr/>
            <p:nvPr/>
          </p:nvSpPr>
          <p:spPr>
            <a:xfrm>
              <a:off x="3185864" y="5169534"/>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 New Guinea</a:t>
              </a:r>
            </a:p>
          </p:txBody>
        </p:sp>
        <p:sp>
          <p:nvSpPr>
            <p:cNvPr id="278" name="tx278"/>
            <p:cNvSpPr/>
            <p:nvPr/>
          </p:nvSpPr>
          <p:spPr>
            <a:xfrm>
              <a:off x="3714296" y="456205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Malaysia</a:t>
              </a:r>
            </a:p>
          </p:txBody>
        </p:sp>
        <p:sp>
          <p:nvSpPr>
            <p:cNvPr id="279" name="tx279"/>
            <p:cNvSpPr/>
            <p:nvPr/>
          </p:nvSpPr>
          <p:spPr>
            <a:xfrm>
              <a:off x="3670404" y="3954574"/>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280" name="tx280"/>
            <p:cNvSpPr/>
            <p:nvPr/>
          </p:nvSpPr>
          <p:spPr>
            <a:xfrm>
              <a:off x="3823932" y="3347095"/>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81" name="tx281"/>
            <p:cNvSpPr/>
            <p:nvPr/>
          </p:nvSpPr>
          <p:spPr>
            <a:xfrm>
              <a:off x="3747031" y="2739615"/>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82" name="tx282"/>
            <p:cNvSpPr/>
            <p:nvPr/>
          </p:nvSpPr>
          <p:spPr>
            <a:xfrm>
              <a:off x="3509104" y="2132135"/>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3" name="tx283"/>
            <p:cNvSpPr/>
            <p:nvPr/>
          </p:nvSpPr>
          <p:spPr>
            <a:xfrm>
              <a:off x="812494" y="5332252"/>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Samoa</a:t>
              </a:r>
            </a:p>
          </p:txBody>
        </p:sp>
        <p:sp>
          <p:nvSpPr>
            <p:cNvPr id="284" name="tx284"/>
            <p:cNvSpPr/>
            <p:nvPr/>
          </p:nvSpPr>
          <p:spPr>
            <a:xfrm>
              <a:off x="880800" y="4995969"/>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Palau</a:t>
              </a:r>
            </a:p>
          </p:txBody>
        </p:sp>
        <p:sp>
          <p:nvSpPr>
            <p:cNvPr id="285" name="tx285"/>
            <p:cNvSpPr/>
            <p:nvPr/>
          </p:nvSpPr>
          <p:spPr>
            <a:xfrm>
              <a:off x="508182" y="465968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 Zealand</a:t>
              </a:r>
            </a:p>
          </p:txBody>
        </p:sp>
        <p:sp>
          <p:nvSpPr>
            <p:cNvPr id="286" name="tx286"/>
            <p:cNvSpPr/>
            <p:nvPr/>
          </p:nvSpPr>
          <p:spPr>
            <a:xfrm>
              <a:off x="731844" y="4323401"/>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Australia</a:t>
              </a:r>
            </a:p>
          </p:txBody>
        </p:sp>
        <p:sp>
          <p:nvSpPr>
            <p:cNvPr id="287" name="tx287"/>
            <p:cNvSpPr/>
            <p:nvPr/>
          </p:nvSpPr>
          <p:spPr>
            <a:xfrm>
              <a:off x="657229" y="3987118"/>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Cambodia</a:t>
              </a:r>
            </a:p>
          </p:txBody>
        </p:sp>
        <p:sp>
          <p:nvSpPr>
            <p:cNvPr id="288" name="tx288"/>
            <p:cNvSpPr/>
            <p:nvPr/>
          </p:nvSpPr>
          <p:spPr>
            <a:xfrm>
              <a:off x="626323" y="3650834"/>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Micronesia</a:t>
              </a:r>
            </a:p>
          </p:txBody>
        </p:sp>
        <p:sp>
          <p:nvSpPr>
            <p:cNvPr id="289" name="tx289"/>
            <p:cNvSpPr/>
            <p:nvPr/>
          </p:nvSpPr>
          <p:spPr>
            <a:xfrm>
              <a:off x="936853" y="331455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Niue</a:t>
              </a:r>
            </a:p>
          </p:txBody>
        </p:sp>
        <p:sp>
          <p:nvSpPr>
            <p:cNvPr id="290" name="tx290"/>
            <p:cNvSpPr/>
            <p:nvPr/>
          </p:nvSpPr>
          <p:spPr>
            <a:xfrm>
              <a:off x="862238" y="2978267"/>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Nauru</a:t>
              </a:r>
            </a:p>
          </p:txBody>
        </p:sp>
        <p:sp>
          <p:nvSpPr>
            <p:cNvPr id="291" name="tx291"/>
            <p:cNvSpPr/>
            <p:nvPr/>
          </p:nvSpPr>
          <p:spPr>
            <a:xfrm>
              <a:off x="862055" y="264198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92" name="tx292"/>
            <p:cNvSpPr/>
            <p:nvPr/>
          </p:nvSpPr>
          <p:spPr>
            <a:xfrm>
              <a:off x="825113" y="230570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3" name="tx293"/>
            <p:cNvSpPr/>
            <p:nvPr/>
          </p:nvSpPr>
          <p:spPr>
            <a:xfrm>
              <a:off x="862055" y="196941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4" name="tx294"/>
            <p:cNvSpPr/>
            <p:nvPr/>
          </p:nvSpPr>
          <p:spPr>
            <a:xfrm>
              <a:off x="402982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95" name="pt295"/>
            <p:cNvSpPr/>
            <p:nvPr/>
          </p:nvSpPr>
          <p:spPr>
            <a:xfrm>
              <a:off x="518542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6" name="pt296"/>
            <p:cNvSpPr/>
            <p:nvPr/>
          </p:nvSpPr>
          <p:spPr>
            <a:xfrm>
              <a:off x="579277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7" name="tx297"/>
            <p:cNvSpPr/>
            <p:nvPr/>
          </p:nvSpPr>
          <p:spPr>
            <a:xfrm>
              <a:off x="543699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8" name="tx298"/>
            <p:cNvSpPr/>
            <p:nvPr/>
          </p:nvSpPr>
          <p:spPr>
            <a:xfrm>
              <a:off x="604434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9" name="tx299"/>
            <p:cNvSpPr/>
            <p:nvPr/>
          </p:nvSpPr>
          <p:spPr>
            <a:xfrm>
              <a:off x="124847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300" name="tx30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1" name="tx30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11 out of 28 (39%) countries in WPR had a decline in coverage. The largest decline was in Japan (-8 percentage points), followed by Kiribati (-7 percentage points).
There were 6 (21%) countries with an increase in DTP3 coverage. Coverage remained the same in 11 countries between 2024 and 2025.
</a:t>
            </a:r>
          </a:p>
        </p:txBody>
      </p:sp>
      <p:sp>
        <p:nvSpPr>
          <p:cNvPr id="3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six countries and decreased in 11 countries.</a:t>
            </a:r>
          </a:p>
        </p:txBody>
      </p:sp>
      <p:grpSp xmlns:pic="http://schemas.openxmlformats.org/drawingml/2006/picture">
        <p:nvGrpSpPr>
          <p:cNvPr id="304" name=""/>
          <p:cNvGrpSpPr/>
          <p:nvPr/>
        </p:nvGrpSpPr>
        <p:grpSpPr>
          <a:xfrm>
            <a:off x="292608" y="1005840"/>
            <a:ext cx="8595360" cy="28575"/>
            <a:chOff x="292608" y="1005840"/>
            <a:chExt cx="8595360" cy="28575"/>
          </a:xfrm>
        </p:grpSpPr>
        <p:sp>
          <p:nvSpPr>
            <p:cNvPr id="3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WPR from lowest to highest coverage, and the rank of the top 10 countries with the most un- and undervaccinated children, based on absolute numbers.
In 2025, DTP3 coverage ranged from 43% in Papua New Guinea to 99% in Brunei Darussalam and Tuvalu.
15 out of 28 (54%) countries had coverage of at least 90%.
Indonesia had DTP3 coverage of 82% and the highest absolute number of un- and undervaccinated children in the region, followed by Philippines.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Nauru had the lowest DTP3 coverage, while Indonesia and Philippines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753" cy="3105029"/>
            </a:xfrm>
            <a:custGeom>
              <a:avLst/>
              <a:pathLst>
                <a:path w="1748753" h="3105029">
                  <a:moveTo>
                    <a:pt x="286202" y="2100380"/>
                  </a:moveTo>
                  <a:lnTo>
                    <a:pt x="325142" y="2148220"/>
                  </a:lnTo>
                  <a:lnTo>
                    <a:pt x="364081" y="2196061"/>
                  </a:lnTo>
                  <a:lnTo>
                    <a:pt x="403020" y="2243901"/>
                  </a:lnTo>
                  <a:lnTo>
                    <a:pt x="441959" y="2291742"/>
                  </a:lnTo>
                  <a:lnTo>
                    <a:pt x="480898" y="2339582"/>
                  </a:lnTo>
                  <a:lnTo>
                    <a:pt x="519838" y="2387422"/>
                  </a:lnTo>
                  <a:lnTo>
                    <a:pt x="558777" y="2435263"/>
                  </a:lnTo>
                  <a:lnTo>
                    <a:pt x="597716" y="2483103"/>
                  </a:lnTo>
                  <a:lnTo>
                    <a:pt x="636655" y="2530944"/>
                  </a:lnTo>
                  <a:lnTo>
                    <a:pt x="675594" y="2578784"/>
                  </a:lnTo>
                  <a:lnTo>
                    <a:pt x="714533" y="2626625"/>
                  </a:lnTo>
                  <a:lnTo>
                    <a:pt x="753473" y="2674465"/>
                  </a:lnTo>
                  <a:lnTo>
                    <a:pt x="792412" y="2722306"/>
                  </a:lnTo>
                  <a:lnTo>
                    <a:pt x="831351" y="2770146"/>
                  </a:lnTo>
                  <a:lnTo>
                    <a:pt x="870290" y="2817986"/>
                  </a:lnTo>
                  <a:lnTo>
                    <a:pt x="909229" y="2865827"/>
                  </a:lnTo>
                  <a:lnTo>
                    <a:pt x="948169" y="2913667"/>
                  </a:lnTo>
                  <a:lnTo>
                    <a:pt x="987108" y="2961508"/>
                  </a:lnTo>
                  <a:lnTo>
                    <a:pt x="1026047" y="3009348"/>
                  </a:lnTo>
                  <a:lnTo>
                    <a:pt x="1064986" y="3057189"/>
                  </a:lnTo>
                  <a:lnTo>
                    <a:pt x="1103925" y="3105029"/>
                  </a:lnTo>
                  <a:lnTo>
                    <a:pt x="1149582" y="3066553"/>
                  </a:lnTo>
                  <a:lnTo>
                    <a:pt x="1193899" y="3026540"/>
                  </a:lnTo>
                  <a:lnTo>
                    <a:pt x="1236824" y="2985038"/>
                  </a:lnTo>
                  <a:lnTo>
                    <a:pt x="1278308" y="2942095"/>
                  </a:lnTo>
                  <a:lnTo>
                    <a:pt x="1318301" y="2897761"/>
                  </a:lnTo>
                  <a:lnTo>
                    <a:pt x="1356757" y="2852087"/>
                  </a:lnTo>
                  <a:lnTo>
                    <a:pt x="1393632" y="2805127"/>
                  </a:lnTo>
                  <a:lnTo>
                    <a:pt x="1428882" y="2756935"/>
                  </a:lnTo>
                  <a:lnTo>
                    <a:pt x="1462467" y="2707568"/>
                  </a:lnTo>
                  <a:lnTo>
                    <a:pt x="1494346" y="2657084"/>
                  </a:lnTo>
                  <a:lnTo>
                    <a:pt x="1524484" y="2605541"/>
                  </a:lnTo>
                  <a:lnTo>
                    <a:pt x="1552844" y="2552998"/>
                  </a:lnTo>
                  <a:lnTo>
                    <a:pt x="1579394" y="2499519"/>
                  </a:lnTo>
                  <a:lnTo>
                    <a:pt x="1604103" y="2445164"/>
                  </a:lnTo>
                  <a:lnTo>
                    <a:pt x="1626942" y="2389997"/>
                  </a:lnTo>
                  <a:lnTo>
                    <a:pt x="1647885" y="2334083"/>
                  </a:lnTo>
                  <a:lnTo>
                    <a:pt x="1666906" y="2277486"/>
                  </a:lnTo>
                  <a:lnTo>
                    <a:pt x="1683985" y="2220273"/>
                  </a:lnTo>
                  <a:lnTo>
                    <a:pt x="1699100" y="2162511"/>
                  </a:lnTo>
                  <a:lnTo>
                    <a:pt x="1712234" y="2104266"/>
                  </a:lnTo>
                  <a:lnTo>
                    <a:pt x="1723373" y="2045606"/>
                  </a:lnTo>
                  <a:lnTo>
                    <a:pt x="1732502" y="1986601"/>
                  </a:lnTo>
                  <a:lnTo>
                    <a:pt x="1739612" y="1927318"/>
                  </a:lnTo>
                  <a:lnTo>
                    <a:pt x="1744694" y="1867827"/>
                  </a:lnTo>
                  <a:lnTo>
                    <a:pt x="1747742" y="1808197"/>
                  </a:lnTo>
                  <a:lnTo>
                    <a:pt x="1748753" y="1748498"/>
                  </a:lnTo>
                  <a:lnTo>
                    <a:pt x="1747725" y="1688800"/>
                  </a:lnTo>
                  <a:lnTo>
                    <a:pt x="1744659" y="1629171"/>
                  </a:lnTo>
                  <a:lnTo>
                    <a:pt x="1739560" y="1569681"/>
                  </a:lnTo>
                  <a:lnTo>
                    <a:pt x="1732433" y="1510401"/>
                  </a:lnTo>
                  <a:lnTo>
                    <a:pt x="1723286" y="1451398"/>
                  </a:lnTo>
                  <a:lnTo>
                    <a:pt x="1712131" y="1392742"/>
                  </a:lnTo>
                  <a:lnTo>
                    <a:pt x="1698979" y="1334501"/>
                  </a:lnTo>
                  <a:lnTo>
                    <a:pt x="1683847" y="1276742"/>
                  </a:lnTo>
                  <a:lnTo>
                    <a:pt x="1666753" y="1219534"/>
                  </a:lnTo>
                  <a:lnTo>
                    <a:pt x="1647715" y="1162943"/>
                  </a:lnTo>
                  <a:lnTo>
                    <a:pt x="1626756" y="1107035"/>
                  </a:lnTo>
                  <a:lnTo>
                    <a:pt x="1603901" y="1051875"/>
                  </a:lnTo>
                  <a:lnTo>
                    <a:pt x="1579176" y="997527"/>
                  </a:lnTo>
                  <a:lnTo>
                    <a:pt x="1552610" y="944055"/>
                  </a:lnTo>
                  <a:lnTo>
                    <a:pt x="1524235" y="891521"/>
                  </a:lnTo>
                  <a:lnTo>
                    <a:pt x="1494082" y="839987"/>
                  </a:lnTo>
                  <a:lnTo>
                    <a:pt x="1462188" y="789512"/>
                  </a:lnTo>
                  <a:lnTo>
                    <a:pt x="1428589" y="740155"/>
                  </a:lnTo>
                  <a:lnTo>
                    <a:pt x="1393325" y="691973"/>
                  </a:lnTo>
                  <a:lnTo>
                    <a:pt x="1356436" y="645024"/>
                  </a:lnTo>
                  <a:lnTo>
                    <a:pt x="1317967" y="599361"/>
                  </a:lnTo>
                  <a:lnTo>
                    <a:pt x="1277961" y="555039"/>
                  </a:lnTo>
                  <a:lnTo>
                    <a:pt x="1236465" y="512108"/>
                  </a:lnTo>
                  <a:lnTo>
                    <a:pt x="1193528" y="470618"/>
                  </a:lnTo>
                  <a:lnTo>
                    <a:pt x="1149199" y="430618"/>
                  </a:lnTo>
                  <a:lnTo>
                    <a:pt x="1103531" y="392155"/>
                  </a:lnTo>
                  <a:lnTo>
                    <a:pt x="1056576" y="355274"/>
                  </a:lnTo>
                  <a:lnTo>
                    <a:pt x="1008390" y="320017"/>
                  </a:lnTo>
                  <a:lnTo>
                    <a:pt x="959028" y="286425"/>
                  </a:lnTo>
                  <a:lnTo>
                    <a:pt x="908548" y="254538"/>
                  </a:lnTo>
                  <a:lnTo>
                    <a:pt x="857009" y="224393"/>
                  </a:lnTo>
                  <a:lnTo>
                    <a:pt x="804471" y="196025"/>
                  </a:lnTo>
                  <a:lnTo>
                    <a:pt x="750995" y="169467"/>
                  </a:lnTo>
                  <a:lnTo>
                    <a:pt x="696644" y="144750"/>
                  </a:lnTo>
                  <a:lnTo>
                    <a:pt x="641480" y="121903"/>
                  </a:lnTo>
                  <a:lnTo>
                    <a:pt x="585569" y="100952"/>
                  </a:lnTo>
                  <a:lnTo>
                    <a:pt x="528975" y="81923"/>
                  </a:lnTo>
                  <a:lnTo>
                    <a:pt x="471765" y="64836"/>
                  </a:lnTo>
                  <a:lnTo>
                    <a:pt x="414004" y="49712"/>
                  </a:lnTo>
                  <a:lnTo>
                    <a:pt x="355761" y="36570"/>
                  </a:lnTo>
                  <a:lnTo>
                    <a:pt x="297104" y="25423"/>
                  </a:lnTo>
                  <a:lnTo>
                    <a:pt x="238099" y="16284"/>
                  </a:lnTo>
                  <a:lnTo>
                    <a:pt x="178818" y="9166"/>
                  </a:lnTo>
                  <a:lnTo>
                    <a:pt x="119328" y="4075"/>
                  </a:lnTo>
                  <a:lnTo>
                    <a:pt x="59698" y="1019"/>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61729" y="1299594"/>
                  </a:lnTo>
                  <a:lnTo>
                    <a:pt x="122309" y="1312182"/>
                  </a:lnTo>
                  <a:lnTo>
                    <a:pt x="180611" y="1332900"/>
                  </a:lnTo>
                  <a:lnTo>
                    <a:pt x="235549" y="1361364"/>
                  </a:lnTo>
                  <a:lnTo>
                    <a:pt x="286100" y="1397042"/>
                  </a:lnTo>
                  <a:lnTo>
                    <a:pt x="331323" y="1439271"/>
                  </a:lnTo>
                  <a:lnTo>
                    <a:pt x="370375" y="1487264"/>
                  </a:lnTo>
                  <a:lnTo>
                    <a:pt x="402528" y="1540127"/>
                  </a:lnTo>
                  <a:lnTo>
                    <a:pt x="427185" y="1596876"/>
                  </a:lnTo>
                  <a:lnTo>
                    <a:pt x="443885" y="1656454"/>
                  </a:lnTo>
                  <a:lnTo>
                    <a:pt x="452319" y="1717750"/>
                  </a:lnTo>
                  <a:lnTo>
                    <a:pt x="452328" y="1779624"/>
                  </a:lnTo>
                  <a:lnTo>
                    <a:pt x="443912" y="1840923"/>
                  </a:lnTo>
                  <a:lnTo>
                    <a:pt x="427229" y="1900505"/>
                  </a:lnTo>
                  <a:lnTo>
                    <a:pt x="402589" y="1957261"/>
                  </a:lnTo>
                  <a:lnTo>
                    <a:pt x="370451" y="2010133"/>
                  </a:lnTo>
                  <a:lnTo>
                    <a:pt x="331413" y="2058138"/>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5" name="pg5"/>
            <p:cNvSpPr/>
            <p:nvPr/>
          </p:nvSpPr>
          <p:spPr>
            <a:xfrm>
              <a:off x="1029786" y="4207573"/>
              <a:ext cx="2534401" cy="1487958"/>
            </a:xfrm>
            <a:custGeom>
              <a:avLst/>
              <a:pathLst>
                <a:path w="2534401" h="1487958">
                  <a:moveTo>
                    <a:pt x="1059611" y="0"/>
                  </a:moveTo>
                  <a:lnTo>
                    <a:pt x="1009153" y="35482"/>
                  </a:lnTo>
                  <a:lnTo>
                    <a:pt x="958695" y="70964"/>
                  </a:lnTo>
                  <a:lnTo>
                    <a:pt x="908238" y="106446"/>
                  </a:lnTo>
                  <a:lnTo>
                    <a:pt x="857780" y="141928"/>
                  </a:lnTo>
                  <a:lnTo>
                    <a:pt x="807322" y="177411"/>
                  </a:lnTo>
                  <a:lnTo>
                    <a:pt x="756865" y="212893"/>
                  </a:lnTo>
                  <a:lnTo>
                    <a:pt x="706407" y="248375"/>
                  </a:lnTo>
                  <a:lnTo>
                    <a:pt x="655949" y="283857"/>
                  </a:lnTo>
                  <a:lnTo>
                    <a:pt x="605492" y="319340"/>
                  </a:lnTo>
                  <a:lnTo>
                    <a:pt x="555034" y="354822"/>
                  </a:lnTo>
                  <a:lnTo>
                    <a:pt x="504576" y="390304"/>
                  </a:lnTo>
                  <a:lnTo>
                    <a:pt x="454119" y="425786"/>
                  </a:lnTo>
                  <a:lnTo>
                    <a:pt x="403661" y="461269"/>
                  </a:lnTo>
                  <a:lnTo>
                    <a:pt x="353203" y="496751"/>
                  </a:lnTo>
                  <a:lnTo>
                    <a:pt x="302746" y="532233"/>
                  </a:lnTo>
                  <a:lnTo>
                    <a:pt x="252288" y="567715"/>
                  </a:lnTo>
                  <a:lnTo>
                    <a:pt x="201830" y="603198"/>
                  </a:lnTo>
                  <a:lnTo>
                    <a:pt x="151373" y="638680"/>
                  </a:lnTo>
                  <a:lnTo>
                    <a:pt x="100915" y="674162"/>
                  </a:lnTo>
                  <a:lnTo>
                    <a:pt x="50457" y="709644"/>
                  </a:lnTo>
                  <a:lnTo>
                    <a:pt x="0" y="745127"/>
                  </a:lnTo>
                  <a:lnTo>
                    <a:pt x="35221" y="793437"/>
                  </a:lnTo>
                  <a:lnTo>
                    <a:pt x="72073" y="840514"/>
                  </a:lnTo>
                  <a:lnTo>
                    <a:pt x="110513" y="886305"/>
                  </a:lnTo>
                  <a:lnTo>
                    <a:pt x="150496" y="930755"/>
                  </a:lnTo>
                  <a:lnTo>
                    <a:pt x="191974" y="973812"/>
                  </a:lnTo>
                  <a:lnTo>
                    <a:pt x="234901" y="1015426"/>
                  </a:lnTo>
                  <a:lnTo>
                    <a:pt x="279225" y="1055549"/>
                  </a:lnTo>
                  <a:lnTo>
                    <a:pt x="324894" y="1094133"/>
                  </a:lnTo>
                  <a:lnTo>
                    <a:pt x="371856" y="1131133"/>
                  </a:lnTo>
                  <a:lnTo>
                    <a:pt x="420054" y="1166506"/>
                  </a:lnTo>
                  <a:lnTo>
                    <a:pt x="469434" y="1200211"/>
                  </a:lnTo>
                  <a:lnTo>
                    <a:pt x="519938" y="1232209"/>
                  </a:lnTo>
                  <a:lnTo>
                    <a:pt x="571505" y="1262461"/>
                  </a:lnTo>
                  <a:lnTo>
                    <a:pt x="624076" y="1290933"/>
                  </a:lnTo>
                  <a:lnTo>
                    <a:pt x="677590" y="1317591"/>
                  </a:lnTo>
                  <a:lnTo>
                    <a:pt x="731984" y="1342405"/>
                  </a:lnTo>
                  <a:lnTo>
                    <a:pt x="787195" y="1365344"/>
                  </a:lnTo>
                  <a:lnTo>
                    <a:pt x="843157" y="1386383"/>
                  </a:lnTo>
                  <a:lnTo>
                    <a:pt x="899806" y="1405497"/>
                  </a:lnTo>
                  <a:lnTo>
                    <a:pt x="957075" y="1422663"/>
                  </a:lnTo>
                  <a:lnTo>
                    <a:pt x="1014897" y="1437861"/>
                  </a:lnTo>
                  <a:lnTo>
                    <a:pt x="1073205" y="1451074"/>
                  </a:lnTo>
                  <a:lnTo>
                    <a:pt x="1131930" y="1462286"/>
                  </a:lnTo>
                  <a:lnTo>
                    <a:pt x="1191005" y="1471484"/>
                  </a:lnTo>
                  <a:lnTo>
                    <a:pt x="1250359" y="1478658"/>
                  </a:lnTo>
                  <a:lnTo>
                    <a:pt x="1309924" y="1483798"/>
                  </a:lnTo>
                  <a:lnTo>
                    <a:pt x="1369630" y="1486899"/>
                  </a:lnTo>
                  <a:lnTo>
                    <a:pt x="1429407" y="1487958"/>
                  </a:lnTo>
                  <a:lnTo>
                    <a:pt x="1489185" y="1486972"/>
                  </a:lnTo>
                  <a:lnTo>
                    <a:pt x="1548895" y="1483944"/>
                  </a:lnTo>
                  <a:lnTo>
                    <a:pt x="1608466" y="1478876"/>
                  </a:lnTo>
                  <a:lnTo>
                    <a:pt x="1667829" y="1471776"/>
                  </a:lnTo>
                  <a:lnTo>
                    <a:pt x="1726915" y="1462649"/>
                  </a:lnTo>
                  <a:lnTo>
                    <a:pt x="1785654" y="1451509"/>
                  </a:lnTo>
                  <a:lnTo>
                    <a:pt x="1843978" y="1438367"/>
                  </a:lnTo>
                  <a:lnTo>
                    <a:pt x="1901819" y="1423239"/>
                  </a:lnTo>
                  <a:lnTo>
                    <a:pt x="1959109" y="1406143"/>
                  </a:lnTo>
                  <a:lnTo>
                    <a:pt x="2015781" y="1387099"/>
                  </a:lnTo>
                  <a:lnTo>
                    <a:pt x="2071769" y="1366128"/>
                  </a:lnTo>
                  <a:lnTo>
                    <a:pt x="2127007" y="1343256"/>
                  </a:lnTo>
                  <a:lnTo>
                    <a:pt x="2181432" y="1318509"/>
                  </a:lnTo>
                  <a:lnTo>
                    <a:pt x="2234978" y="1291916"/>
                  </a:lnTo>
                  <a:lnTo>
                    <a:pt x="2287584" y="1263509"/>
                  </a:lnTo>
                  <a:lnTo>
                    <a:pt x="2339189" y="1233319"/>
                  </a:lnTo>
                  <a:lnTo>
                    <a:pt x="2389731" y="1201383"/>
                  </a:lnTo>
                  <a:lnTo>
                    <a:pt x="2439152" y="1167739"/>
                  </a:lnTo>
                  <a:lnTo>
                    <a:pt x="2487394" y="1132424"/>
                  </a:lnTo>
                  <a:lnTo>
                    <a:pt x="2534401" y="1095481"/>
                  </a:lnTo>
                  <a:lnTo>
                    <a:pt x="2495461" y="1047641"/>
                  </a:lnTo>
                  <a:lnTo>
                    <a:pt x="2456522" y="999801"/>
                  </a:lnTo>
                  <a:lnTo>
                    <a:pt x="2417583" y="951960"/>
                  </a:lnTo>
                  <a:lnTo>
                    <a:pt x="2378644" y="904120"/>
                  </a:lnTo>
                  <a:lnTo>
                    <a:pt x="2339705" y="856279"/>
                  </a:lnTo>
                  <a:lnTo>
                    <a:pt x="2300766" y="808439"/>
                  </a:lnTo>
                  <a:lnTo>
                    <a:pt x="2261826" y="760598"/>
                  </a:lnTo>
                  <a:lnTo>
                    <a:pt x="2222887" y="712758"/>
                  </a:lnTo>
                  <a:lnTo>
                    <a:pt x="2183948" y="664917"/>
                  </a:lnTo>
                  <a:lnTo>
                    <a:pt x="2145009" y="617077"/>
                  </a:lnTo>
                  <a:lnTo>
                    <a:pt x="2106070" y="569237"/>
                  </a:lnTo>
                  <a:lnTo>
                    <a:pt x="2067130" y="521396"/>
                  </a:lnTo>
                  <a:lnTo>
                    <a:pt x="2028191" y="473556"/>
                  </a:lnTo>
                  <a:lnTo>
                    <a:pt x="1989252" y="425715"/>
                  </a:lnTo>
                  <a:lnTo>
                    <a:pt x="1950313" y="377875"/>
                  </a:lnTo>
                  <a:lnTo>
                    <a:pt x="1911374" y="330034"/>
                  </a:lnTo>
                  <a:lnTo>
                    <a:pt x="1872435" y="282194"/>
                  </a:lnTo>
                  <a:lnTo>
                    <a:pt x="1833495" y="234354"/>
                  </a:lnTo>
                  <a:lnTo>
                    <a:pt x="1794556" y="186513"/>
                  </a:lnTo>
                  <a:lnTo>
                    <a:pt x="1755617" y="138673"/>
                  </a:lnTo>
                  <a:lnTo>
                    <a:pt x="1716678" y="90832"/>
                  </a:lnTo>
                  <a:lnTo>
                    <a:pt x="1666067" y="126568"/>
                  </a:lnTo>
                  <a:lnTo>
                    <a:pt x="1611057" y="155070"/>
                  </a:lnTo>
                  <a:lnTo>
                    <a:pt x="1552675" y="175807"/>
                  </a:lnTo>
                  <a:lnTo>
                    <a:pt x="1492011" y="188390"/>
                  </a:lnTo>
                  <a:lnTo>
                    <a:pt x="1430198" y="192585"/>
                  </a:lnTo>
                  <a:lnTo>
                    <a:pt x="1368390" y="188315"/>
                  </a:lnTo>
                  <a:lnTo>
                    <a:pt x="1307741" y="175657"/>
                  </a:lnTo>
                  <a:lnTo>
                    <a:pt x="1249385" y="154849"/>
                  </a:lnTo>
                  <a:lnTo>
                    <a:pt x="1194410" y="126280"/>
                  </a:lnTo>
                  <a:lnTo>
                    <a:pt x="1143843" y="90483"/>
                  </a:lnTo>
                  <a:lnTo>
                    <a:pt x="1098628" y="4812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6" name="pg6"/>
            <p:cNvSpPr/>
            <p:nvPr/>
          </p:nvSpPr>
          <p:spPr>
            <a:xfrm>
              <a:off x="711667" y="3602701"/>
              <a:ext cx="1377729" cy="1349998"/>
            </a:xfrm>
            <a:custGeom>
              <a:avLst/>
              <a:pathLst>
                <a:path w="1377729" h="1349998">
                  <a:moveTo>
                    <a:pt x="1304075" y="254872"/>
                  </a:moveTo>
                  <a:lnTo>
                    <a:pt x="1243597" y="242735"/>
                  </a:lnTo>
                  <a:lnTo>
                    <a:pt x="1183118" y="230598"/>
                  </a:lnTo>
                  <a:lnTo>
                    <a:pt x="1122639" y="218461"/>
                  </a:lnTo>
                  <a:lnTo>
                    <a:pt x="1062161" y="206325"/>
                  </a:lnTo>
                  <a:lnTo>
                    <a:pt x="1001682" y="194188"/>
                  </a:lnTo>
                  <a:lnTo>
                    <a:pt x="941204" y="182051"/>
                  </a:lnTo>
                  <a:lnTo>
                    <a:pt x="880725" y="169914"/>
                  </a:lnTo>
                  <a:lnTo>
                    <a:pt x="820246" y="157777"/>
                  </a:lnTo>
                  <a:lnTo>
                    <a:pt x="759768" y="145641"/>
                  </a:lnTo>
                  <a:lnTo>
                    <a:pt x="699289" y="133504"/>
                  </a:lnTo>
                  <a:lnTo>
                    <a:pt x="638810" y="121367"/>
                  </a:lnTo>
                  <a:lnTo>
                    <a:pt x="578332" y="109230"/>
                  </a:lnTo>
                  <a:lnTo>
                    <a:pt x="517853" y="97094"/>
                  </a:lnTo>
                  <a:lnTo>
                    <a:pt x="457374" y="84957"/>
                  </a:lnTo>
                  <a:lnTo>
                    <a:pt x="396896" y="72820"/>
                  </a:lnTo>
                  <a:lnTo>
                    <a:pt x="336417" y="60683"/>
                  </a:lnTo>
                  <a:lnTo>
                    <a:pt x="275938" y="48547"/>
                  </a:lnTo>
                  <a:lnTo>
                    <a:pt x="215460" y="36410"/>
                  </a:lnTo>
                  <a:lnTo>
                    <a:pt x="154981" y="24273"/>
                  </a:lnTo>
                  <a:lnTo>
                    <a:pt x="94503" y="12136"/>
                  </a:lnTo>
                  <a:lnTo>
                    <a:pt x="34024" y="0"/>
                  </a:lnTo>
                  <a:lnTo>
                    <a:pt x="22961" y="60652"/>
                  </a:lnTo>
                  <a:lnTo>
                    <a:pt x="14042" y="121657"/>
                  </a:lnTo>
                  <a:lnTo>
                    <a:pt x="7280" y="182939"/>
                  </a:lnTo>
                  <a:lnTo>
                    <a:pt x="2682" y="244421"/>
                  </a:lnTo>
                  <a:lnTo>
                    <a:pt x="254" y="306027"/>
                  </a:lnTo>
                  <a:lnTo>
                    <a:pt x="0" y="367680"/>
                  </a:lnTo>
                  <a:lnTo>
                    <a:pt x="1918" y="429303"/>
                  </a:lnTo>
                  <a:lnTo>
                    <a:pt x="6008" y="490821"/>
                  </a:lnTo>
                  <a:lnTo>
                    <a:pt x="12264" y="552156"/>
                  </a:lnTo>
                  <a:lnTo>
                    <a:pt x="20678" y="613233"/>
                  </a:lnTo>
                  <a:lnTo>
                    <a:pt x="31239" y="673975"/>
                  </a:lnTo>
                  <a:lnTo>
                    <a:pt x="43936" y="734307"/>
                  </a:lnTo>
                  <a:lnTo>
                    <a:pt x="58751" y="794155"/>
                  </a:lnTo>
                  <a:lnTo>
                    <a:pt x="75666" y="853442"/>
                  </a:lnTo>
                  <a:lnTo>
                    <a:pt x="94661" y="912097"/>
                  </a:lnTo>
                  <a:lnTo>
                    <a:pt x="115712" y="970045"/>
                  </a:lnTo>
                  <a:lnTo>
                    <a:pt x="138792" y="1027216"/>
                  </a:lnTo>
                  <a:lnTo>
                    <a:pt x="163874" y="1083537"/>
                  </a:lnTo>
                  <a:lnTo>
                    <a:pt x="190925" y="1138939"/>
                  </a:lnTo>
                  <a:lnTo>
                    <a:pt x="219912" y="1193353"/>
                  </a:lnTo>
                  <a:lnTo>
                    <a:pt x="250799" y="1246712"/>
                  </a:lnTo>
                  <a:lnTo>
                    <a:pt x="283548" y="1298949"/>
                  </a:lnTo>
                  <a:lnTo>
                    <a:pt x="318118" y="1349998"/>
                  </a:lnTo>
                  <a:lnTo>
                    <a:pt x="368576" y="1314516"/>
                  </a:lnTo>
                  <a:lnTo>
                    <a:pt x="419033" y="1279034"/>
                  </a:lnTo>
                  <a:lnTo>
                    <a:pt x="469491" y="1243552"/>
                  </a:lnTo>
                  <a:lnTo>
                    <a:pt x="519949" y="1208069"/>
                  </a:lnTo>
                  <a:lnTo>
                    <a:pt x="570407" y="1172587"/>
                  </a:lnTo>
                  <a:lnTo>
                    <a:pt x="620864" y="1137105"/>
                  </a:lnTo>
                  <a:lnTo>
                    <a:pt x="671322" y="1101623"/>
                  </a:lnTo>
                  <a:lnTo>
                    <a:pt x="721780" y="1066140"/>
                  </a:lnTo>
                  <a:lnTo>
                    <a:pt x="772237" y="1030658"/>
                  </a:lnTo>
                  <a:lnTo>
                    <a:pt x="822695" y="995176"/>
                  </a:lnTo>
                  <a:lnTo>
                    <a:pt x="873153" y="959694"/>
                  </a:lnTo>
                  <a:lnTo>
                    <a:pt x="923610" y="924211"/>
                  </a:lnTo>
                  <a:lnTo>
                    <a:pt x="974068" y="888729"/>
                  </a:lnTo>
                  <a:lnTo>
                    <a:pt x="1024526" y="853247"/>
                  </a:lnTo>
                  <a:lnTo>
                    <a:pt x="1074983" y="817765"/>
                  </a:lnTo>
                  <a:lnTo>
                    <a:pt x="1125441" y="782282"/>
                  </a:lnTo>
                  <a:lnTo>
                    <a:pt x="1175899" y="746800"/>
                  </a:lnTo>
                  <a:lnTo>
                    <a:pt x="1226356" y="711318"/>
                  </a:lnTo>
                  <a:lnTo>
                    <a:pt x="1276814" y="675836"/>
                  </a:lnTo>
                  <a:lnTo>
                    <a:pt x="1327272" y="640354"/>
                  </a:lnTo>
                  <a:lnTo>
                    <a:pt x="1377729" y="604871"/>
                  </a:lnTo>
                  <a:lnTo>
                    <a:pt x="1345971" y="552522"/>
                  </a:lnTo>
                  <a:lnTo>
                    <a:pt x="1321557" y="496370"/>
                  </a:lnTo>
                  <a:lnTo>
                    <a:pt x="1304930" y="437441"/>
                  </a:lnTo>
                  <a:lnTo>
                    <a:pt x="1296396" y="376810"/>
                  </a:lnTo>
                  <a:lnTo>
                    <a:pt x="1296109" y="315581"/>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7" name="pg7"/>
            <p:cNvSpPr/>
            <p:nvPr/>
          </p:nvSpPr>
          <p:spPr>
            <a:xfrm>
              <a:off x="745692" y="2898689"/>
              <a:ext cx="1351639" cy="958884"/>
            </a:xfrm>
            <a:custGeom>
              <a:avLst/>
              <a:pathLst>
                <a:path w="1351639" h="958884">
                  <a:moveTo>
                    <a:pt x="1351639" y="776362"/>
                  </a:moveTo>
                  <a:lnTo>
                    <a:pt x="1302261" y="739393"/>
                  </a:lnTo>
                  <a:lnTo>
                    <a:pt x="1252882" y="702423"/>
                  </a:lnTo>
                  <a:lnTo>
                    <a:pt x="1203504" y="665453"/>
                  </a:lnTo>
                  <a:lnTo>
                    <a:pt x="1154126" y="628484"/>
                  </a:lnTo>
                  <a:lnTo>
                    <a:pt x="1104748" y="591514"/>
                  </a:lnTo>
                  <a:lnTo>
                    <a:pt x="1055369" y="554544"/>
                  </a:lnTo>
                  <a:lnTo>
                    <a:pt x="1005991" y="517575"/>
                  </a:lnTo>
                  <a:lnTo>
                    <a:pt x="956613" y="480605"/>
                  </a:lnTo>
                  <a:lnTo>
                    <a:pt x="907235" y="443635"/>
                  </a:lnTo>
                  <a:lnTo>
                    <a:pt x="857856" y="406666"/>
                  </a:lnTo>
                  <a:lnTo>
                    <a:pt x="808478" y="369696"/>
                  </a:lnTo>
                  <a:lnTo>
                    <a:pt x="759100" y="332726"/>
                  </a:lnTo>
                  <a:lnTo>
                    <a:pt x="709722" y="295757"/>
                  </a:lnTo>
                  <a:lnTo>
                    <a:pt x="660343" y="258787"/>
                  </a:lnTo>
                  <a:lnTo>
                    <a:pt x="610965" y="221817"/>
                  </a:lnTo>
                  <a:lnTo>
                    <a:pt x="561587" y="184848"/>
                  </a:lnTo>
                  <a:lnTo>
                    <a:pt x="512209" y="147878"/>
                  </a:lnTo>
                  <a:lnTo>
                    <a:pt x="462830" y="110908"/>
                  </a:lnTo>
                  <a:lnTo>
                    <a:pt x="413452" y="73939"/>
                  </a:lnTo>
                  <a:lnTo>
                    <a:pt x="364074" y="36969"/>
                  </a:lnTo>
                  <a:lnTo>
                    <a:pt x="314696" y="0"/>
                  </a:lnTo>
                  <a:lnTo>
                    <a:pt x="279675" y="48481"/>
                  </a:lnTo>
                  <a:lnTo>
                    <a:pt x="246332" y="98132"/>
                  </a:lnTo>
                  <a:lnTo>
                    <a:pt x="214707" y="148894"/>
                  </a:lnTo>
                  <a:lnTo>
                    <a:pt x="184836" y="200708"/>
                  </a:lnTo>
                  <a:lnTo>
                    <a:pt x="156754" y="253513"/>
                  </a:lnTo>
                  <a:lnTo>
                    <a:pt x="130495" y="307247"/>
                  </a:lnTo>
                  <a:lnTo>
                    <a:pt x="106088" y="361848"/>
                  </a:lnTo>
                  <a:lnTo>
                    <a:pt x="83563" y="417251"/>
                  </a:lnTo>
                  <a:lnTo>
                    <a:pt x="62945" y="473393"/>
                  </a:lnTo>
                  <a:lnTo>
                    <a:pt x="44259" y="530206"/>
                  </a:lnTo>
                  <a:lnTo>
                    <a:pt x="27527" y="587625"/>
                  </a:lnTo>
                  <a:lnTo>
                    <a:pt x="12768" y="645583"/>
                  </a:lnTo>
                  <a:lnTo>
                    <a:pt x="0" y="704012"/>
                  </a:lnTo>
                  <a:lnTo>
                    <a:pt x="60478" y="716149"/>
                  </a:lnTo>
                  <a:lnTo>
                    <a:pt x="120957" y="728285"/>
                  </a:lnTo>
                  <a:lnTo>
                    <a:pt x="181435" y="740422"/>
                  </a:lnTo>
                  <a:lnTo>
                    <a:pt x="241914" y="752559"/>
                  </a:lnTo>
                  <a:lnTo>
                    <a:pt x="302393" y="764696"/>
                  </a:lnTo>
                  <a:lnTo>
                    <a:pt x="362871" y="776833"/>
                  </a:lnTo>
                  <a:lnTo>
                    <a:pt x="423350" y="788969"/>
                  </a:lnTo>
                  <a:lnTo>
                    <a:pt x="483829" y="801106"/>
                  </a:lnTo>
                  <a:lnTo>
                    <a:pt x="544307" y="813243"/>
                  </a:lnTo>
                  <a:lnTo>
                    <a:pt x="604786" y="825380"/>
                  </a:lnTo>
                  <a:lnTo>
                    <a:pt x="665265" y="837516"/>
                  </a:lnTo>
                  <a:lnTo>
                    <a:pt x="725743" y="849653"/>
                  </a:lnTo>
                  <a:lnTo>
                    <a:pt x="786222" y="861790"/>
                  </a:lnTo>
                  <a:lnTo>
                    <a:pt x="846700" y="873927"/>
                  </a:lnTo>
                  <a:lnTo>
                    <a:pt x="907179" y="886063"/>
                  </a:lnTo>
                  <a:lnTo>
                    <a:pt x="967658" y="898200"/>
                  </a:lnTo>
                  <a:lnTo>
                    <a:pt x="1028136" y="910337"/>
                  </a:lnTo>
                  <a:lnTo>
                    <a:pt x="1088615" y="922474"/>
                  </a:lnTo>
                  <a:lnTo>
                    <a:pt x="1149094" y="934611"/>
                  </a:lnTo>
                  <a:lnTo>
                    <a:pt x="1209572" y="946747"/>
                  </a:lnTo>
                  <a:lnTo>
                    <a:pt x="1270051" y="958884"/>
                  </a:lnTo>
                  <a:lnTo>
                    <a:pt x="1288097" y="894222"/>
                  </a:lnTo>
                  <a:lnTo>
                    <a:pt x="1315493" y="83293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8" name="pg8"/>
            <p:cNvSpPr/>
            <p:nvPr/>
          </p:nvSpPr>
          <p:spPr>
            <a:xfrm>
              <a:off x="1060388" y="2630141"/>
              <a:ext cx="1101488" cy="1044910"/>
            </a:xfrm>
            <a:custGeom>
              <a:avLst/>
              <a:pathLst>
                <a:path w="1101488" h="1044910">
                  <a:moveTo>
                    <a:pt x="1101488" y="975287"/>
                  </a:moveTo>
                  <a:lnTo>
                    <a:pt x="1060891" y="928845"/>
                  </a:lnTo>
                  <a:lnTo>
                    <a:pt x="1020295" y="882402"/>
                  </a:lnTo>
                  <a:lnTo>
                    <a:pt x="979698" y="835960"/>
                  </a:lnTo>
                  <a:lnTo>
                    <a:pt x="939101" y="789518"/>
                  </a:lnTo>
                  <a:lnTo>
                    <a:pt x="898505" y="743076"/>
                  </a:lnTo>
                  <a:lnTo>
                    <a:pt x="857908" y="696633"/>
                  </a:lnTo>
                  <a:lnTo>
                    <a:pt x="817312" y="650191"/>
                  </a:lnTo>
                  <a:lnTo>
                    <a:pt x="776715" y="603749"/>
                  </a:lnTo>
                  <a:lnTo>
                    <a:pt x="736118" y="557307"/>
                  </a:lnTo>
                  <a:lnTo>
                    <a:pt x="695522" y="510864"/>
                  </a:lnTo>
                  <a:lnTo>
                    <a:pt x="654925" y="464422"/>
                  </a:lnTo>
                  <a:lnTo>
                    <a:pt x="614329" y="417980"/>
                  </a:lnTo>
                  <a:lnTo>
                    <a:pt x="573732" y="371538"/>
                  </a:lnTo>
                  <a:lnTo>
                    <a:pt x="533135" y="325095"/>
                  </a:lnTo>
                  <a:lnTo>
                    <a:pt x="492539" y="278653"/>
                  </a:lnTo>
                  <a:lnTo>
                    <a:pt x="451942" y="232211"/>
                  </a:lnTo>
                  <a:lnTo>
                    <a:pt x="411346" y="185769"/>
                  </a:lnTo>
                  <a:lnTo>
                    <a:pt x="370749" y="139326"/>
                  </a:lnTo>
                  <a:lnTo>
                    <a:pt x="330152" y="92884"/>
                  </a:lnTo>
                  <a:lnTo>
                    <a:pt x="289556" y="46442"/>
                  </a:lnTo>
                  <a:lnTo>
                    <a:pt x="248959" y="0"/>
                  </a:lnTo>
                  <a:lnTo>
                    <a:pt x="203636" y="41037"/>
                  </a:lnTo>
                  <a:lnTo>
                    <a:pt x="159775" y="83635"/>
                  </a:lnTo>
                  <a:lnTo>
                    <a:pt x="117431" y="127739"/>
                  </a:lnTo>
                  <a:lnTo>
                    <a:pt x="76653" y="173297"/>
                  </a:lnTo>
                  <a:lnTo>
                    <a:pt x="37494" y="220252"/>
                  </a:lnTo>
                  <a:lnTo>
                    <a:pt x="0" y="268548"/>
                  </a:lnTo>
                  <a:lnTo>
                    <a:pt x="49378" y="305517"/>
                  </a:lnTo>
                  <a:lnTo>
                    <a:pt x="98756" y="342487"/>
                  </a:lnTo>
                  <a:lnTo>
                    <a:pt x="148134" y="379457"/>
                  </a:lnTo>
                  <a:lnTo>
                    <a:pt x="197513" y="416426"/>
                  </a:lnTo>
                  <a:lnTo>
                    <a:pt x="246891" y="453396"/>
                  </a:lnTo>
                  <a:lnTo>
                    <a:pt x="296269" y="490365"/>
                  </a:lnTo>
                  <a:lnTo>
                    <a:pt x="345647" y="527335"/>
                  </a:lnTo>
                  <a:lnTo>
                    <a:pt x="395026" y="564305"/>
                  </a:lnTo>
                  <a:lnTo>
                    <a:pt x="444404" y="601274"/>
                  </a:lnTo>
                  <a:lnTo>
                    <a:pt x="493782" y="638244"/>
                  </a:lnTo>
                  <a:lnTo>
                    <a:pt x="543160" y="675214"/>
                  </a:lnTo>
                  <a:lnTo>
                    <a:pt x="592539" y="712183"/>
                  </a:lnTo>
                  <a:lnTo>
                    <a:pt x="641917" y="749153"/>
                  </a:lnTo>
                  <a:lnTo>
                    <a:pt x="691295" y="786123"/>
                  </a:lnTo>
                  <a:lnTo>
                    <a:pt x="740673" y="823092"/>
                  </a:lnTo>
                  <a:lnTo>
                    <a:pt x="790052" y="860062"/>
                  </a:lnTo>
                  <a:lnTo>
                    <a:pt x="839430" y="897032"/>
                  </a:lnTo>
                  <a:lnTo>
                    <a:pt x="888808" y="934001"/>
                  </a:lnTo>
                  <a:lnTo>
                    <a:pt x="938186" y="970971"/>
                  </a:lnTo>
                  <a:lnTo>
                    <a:pt x="987565" y="1007941"/>
                  </a:lnTo>
                  <a:lnTo>
                    <a:pt x="1036943" y="104491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9" name="pg9"/>
            <p:cNvSpPr/>
            <p:nvPr/>
          </p:nvSpPr>
          <p:spPr>
            <a:xfrm>
              <a:off x="1309347" y="2421911"/>
              <a:ext cx="928960" cy="1183517"/>
            </a:xfrm>
            <a:custGeom>
              <a:avLst/>
              <a:pathLst>
                <a:path w="928960" h="1183517">
                  <a:moveTo>
                    <a:pt x="928960" y="1129531"/>
                  </a:moveTo>
                  <a:lnTo>
                    <a:pt x="898762" y="1075744"/>
                  </a:lnTo>
                  <a:lnTo>
                    <a:pt x="868565" y="1021957"/>
                  </a:lnTo>
                  <a:lnTo>
                    <a:pt x="838367" y="968169"/>
                  </a:lnTo>
                  <a:lnTo>
                    <a:pt x="808169" y="914382"/>
                  </a:lnTo>
                  <a:lnTo>
                    <a:pt x="777971" y="860595"/>
                  </a:lnTo>
                  <a:lnTo>
                    <a:pt x="747774" y="806808"/>
                  </a:lnTo>
                  <a:lnTo>
                    <a:pt x="717576" y="753021"/>
                  </a:lnTo>
                  <a:lnTo>
                    <a:pt x="687378" y="699233"/>
                  </a:lnTo>
                  <a:lnTo>
                    <a:pt x="657181" y="645446"/>
                  </a:lnTo>
                  <a:lnTo>
                    <a:pt x="626983" y="591659"/>
                  </a:lnTo>
                  <a:lnTo>
                    <a:pt x="596785" y="537872"/>
                  </a:lnTo>
                  <a:lnTo>
                    <a:pt x="566587" y="484084"/>
                  </a:lnTo>
                  <a:lnTo>
                    <a:pt x="536390" y="430297"/>
                  </a:lnTo>
                  <a:lnTo>
                    <a:pt x="506192" y="376510"/>
                  </a:lnTo>
                  <a:lnTo>
                    <a:pt x="475994" y="322723"/>
                  </a:lnTo>
                  <a:lnTo>
                    <a:pt x="445797" y="268936"/>
                  </a:lnTo>
                  <a:lnTo>
                    <a:pt x="415599" y="215148"/>
                  </a:lnTo>
                  <a:lnTo>
                    <a:pt x="385401" y="161361"/>
                  </a:lnTo>
                  <a:lnTo>
                    <a:pt x="355203" y="107574"/>
                  </a:lnTo>
                  <a:lnTo>
                    <a:pt x="325006" y="53787"/>
                  </a:lnTo>
                  <a:lnTo>
                    <a:pt x="294808" y="0"/>
                  </a:lnTo>
                  <a:lnTo>
                    <a:pt x="242779" y="30401"/>
                  </a:lnTo>
                  <a:lnTo>
                    <a:pt x="191829" y="62576"/>
                  </a:lnTo>
                  <a:lnTo>
                    <a:pt x="142017" y="96488"/>
                  </a:lnTo>
                  <a:lnTo>
                    <a:pt x="93404" y="132096"/>
                  </a:lnTo>
                  <a:lnTo>
                    <a:pt x="46046" y="169358"/>
                  </a:lnTo>
                  <a:lnTo>
                    <a:pt x="0" y="208229"/>
                  </a:lnTo>
                  <a:lnTo>
                    <a:pt x="40596" y="254672"/>
                  </a:lnTo>
                  <a:lnTo>
                    <a:pt x="81193" y="301114"/>
                  </a:lnTo>
                  <a:lnTo>
                    <a:pt x="121789" y="347556"/>
                  </a:lnTo>
                  <a:lnTo>
                    <a:pt x="162386" y="393998"/>
                  </a:lnTo>
                  <a:lnTo>
                    <a:pt x="202983" y="440441"/>
                  </a:lnTo>
                  <a:lnTo>
                    <a:pt x="243579" y="486883"/>
                  </a:lnTo>
                  <a:lnTo>
                    <a:pt x="284176" y="533325"/>
                  </a:lnTo>
                  <a:lnTo>
                    <a:pt x="324772" y="579767"/>
                  </a:lnTo>
                  <a:lnTo>
                    <a:pt x="365369" y="626210"/>
                  </a:lnTo>
                  <a:lnTo>
                    <a:pt x="405966" y="672652"/>
                  </a:lnTo>
                  <a:lnTo>
                    <a:pt x="446562" y="719094"/>
                  </a:lnTo>
                  <a:lnTo>
                    <a:pt x="487159" y="765536"/>
                  </a:lnTo>
                  <a:lnTo>
                    <a:pt x="527755" y="811979"/>
                  </a:lnTo>
                  <a:lnTo>
                    <a:pt x="568352" y="858421"/>
                  </a:lnTo>
                  <a:lnTo>
                    <a:pt x="608949" y="904863"/>
                  </a:lnTo>
                  <a:lnTo>
                    <a:pt x="649545" y="951305"/>
                  </a:lnTo>
                  <a:lnTo>
                    <a:pt x="690142" y="997748"/>
                  </a:lnTo>
                  <a:lnTo>
                    <a:pt x="730738" y="1044190"/>
                  </a:lnTo>
                  <a:lnTo>
                    <a:pt x="771335" y="1090632"/>
                  </a:lnTo>
                  <a:lnTo>
                    <a:pt x="811932" y="1137074"/>
                  </a:lnTo>
                  <a:lnTo>
                    <a:pt x="852528" y="1183517"/>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0" name="pg10"/>
            <p:cNvSpPr/>
            <p:nvPr/>
          </p:nvSpPr>
          <p:spPr>
            <a:xfrm>
              <a:off x="1604156" y="2303834"/>
              <a:ext cx="700793" cy="1247608"/>
            </a:xfrm>
            <a:custGeom>
              <a:avLst/>
              <a:pathLst>
                <a:path w="700793" h="1247608">
                  <a:moveTo>
                    <a:pt x="700793" y="1216995"/>
                  </a:moveTo>
                  <a:lnTo>
                    <a:pt x="679663" y="1159043"/>
                  </a:lnTo>
                  <a:lnTo>
                    <a:pt x="658532" y="1101091"/>
                  </a:lnTo>
                  <a:lnTo>
                    <a:pt x="637401" y="1043139"/>
                  </a:lnTo>
                  <a:lnTo>
                    <a:pt x="616270" y="985187"/>
                  </a:lnTo>
                  <a:lnTo>
                    <a:pt x="595139" y="927235"/>
                  </a:lnTo>
                  <a:lnTo>
                    <a:pt x="574009" y="869282"/>
                  </a:lnTo>
                  <a:lnTo>
                    <a:pt x="552878" y="811330"/>
                  </a:lnTo>
                  <a:lnTo>
                    <a:pt x="531747" y="753378"/>
                  </a:lnTo>
                  <a:lnTo>
                    <a:pt x="510616" y="695426"/>
                  </a:lnTo>
                  <a:lnTo>
                    <a:pt x="489485" y="637474"/>
                  </a:lnTo>
                  <a:lnTo>
                    <a:pt x="468355" y="579521"/>
                  </a:lnTo>
                  <a:lnTo>
                    <a:pt x="447224" y="521569"/>
                  </a:lnTo>
                  <a:lnTo>
                    <a:pt x="426093" y="463617"/>
                  </a:lnTo>
                  <a:lnTo>
                    <a:pt x="404962" y="405665"/>
                  </a:lnTo>
                  <a:lnTo>
                    <a:pt x="383831" y="347713"/>
                  </a:lnTo>
                  <a:lnTo>
                    <a:pt x="362701" y="289760"/>
                  </a:lnTo>
                  <a:lnTo>
                    <a:pt x="341570" y="231808"/>
                  </a:lnTo>
                  <a:lnTo>
                    <a:pt x="320439" y="173856"/>
                  </a:lnTo>
                  <a:lnTo>
                    <a:pt x="299308" y="115904"/>
                  </a:lnTo>
                  <a:lnTo>
                    <a:pt x="278177" y="57952"/>
                  </a:lnTo>
                  <a:lnTo>
                    <a:pt x="257047" y="0"/>
                  </a:lnTo>
                  <a:lnTo>
                    <a:pt x="191044" y="25591"/>
                  </a:lnTo>
                  <a:lnTo>
                    <a:pt x="126132" y="53832"/>
                  </a:lnTo>
                  <a:lnTo>
                    <a:pt x="62415" y="84678"/>
                  </a:lnTo>
                  <a:lnTo>
                    <a:pt x="0" y="118076"/>
                  </a:lnTo>
                  <a:lnTo>
                    <a:pt x="30197" y="171864"/>
                  </a:lnTo>
                  <a:lnTo>
                    <a:pt x="60395" y="225651"/>
                  </a:lnTo>
                  <a:lnTo>
                    <a:pt x="90593" y="279438"/>
                  </a:lnTo>
                  <a:lnTo>
                    <a:pt x="120790" y="333225"/>
                  </a:lnTo>
                  <a:lnTo>
                    <a:pt x="150988" y="387013"/>
                  </a:lnTo>
                  <a:lnTo>
                    <a:pt x="181186" y="440800"/>
                  </a:lnTo>
                  <a:lnTo>
                    <a:pt x="211384" y="494587"/>
                  </a:lnTo>
                  <a:lnTo>
                    <a:pt x="241581" y="548374"/>
                  </a:lnTo>
                  <a:lnTo>
                    <a:pt x="271779" y="602161"/>
                  </a:lnTo>
                  <a:lnTo>
                    <a:pt x="301977" y="655949"/>
                  </a:lnTo>
                  <a:lnTo>
                    <a:pt x="332174" y="709736"/>
                  </a:lnTo>
                  <a:lnTo>
                    <a:pt x="362372" y="763523"/>
                  </a:lnTo>
                  <a:lnTo>
                    <a:pt x="392570" y="817310"/>
                  </a:lnTo>
                  <a:lnTo>
                    <a:pt x="422768" y="871097"/>
                  </a:lnTo>
                  <a:lnTo>
                    <a:pt x="452965" y="924885"/>
                  </a:lnTo>
                  <a:lnTo>
                    <a:pt x="483163" y="978672"/>
                  </a:lnTo>
                  <a:lnTo>
                    <a:pt x="513361" y="1032459"/>
                  </a:lnTo>
                  <a:lnTo>
                    <a:pt x="543558" y="1086246"/>
                  </a:lnTo>
                  <a:lnTo>
                    <a:pt x="573756" y="1140034"/>
                  </a:lnTo>
                  <a:lnTo>
                    <a:pt x="603954" y="1193821"/>
                  </a:lnTo>
                  <a:lnTo>
                    <a:pt x="634152" y="124760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1" name="pg11"/>
            <p:cNvSpPr/>
            <p:nvPr/>
          </p:nvSpPr>
          <p:spPr>
            <a:xfrm>
              <a:off x="1861203" y="2242865"/>
              <a:ext cx="497048" cy="1277965"/>
            </a:xfrm>
            <a:custGeom>
              <a:avLst/>
              <a:pathLst>
                <a:path w="497048" h="1277965">
                  <a:moveTo>
                    <a:pt x="497048" y="1262158"/>
                  </a:moveTo>
                  <a:lnTo>
                    <a:pt x="483169" y="1202055"/>
                  </a:lnTo>
                  <a:lnTo>
                    <a:pt x="469290" y="1141952"/>
                  </a:lnTo>
                  <a:lnTo>
                    <a:pt x="455411" y="1081849"/>
                  </a:lnTo>
                  <a:lnTo>
                    <a:pt x="441532" y="1021747"/>
                  </a:lnTo>
                  <a:lnTo>
                    <a:pt x="427654" y="961644"/>
                  </a:lnTo>
                  <a:lnTo>
                    <a:pt x="413775" y="901541"/>
                  </a:lnTo>
                  <a:lnTo>
                    <a:pt x="399896" y="841438"/>
                  </a:lnTo>
                  <a:lnTo>
                    <a:pt x="386017" y="781336"/>
                  </a:lnTo>
                  <a:lnTo>
                    <a:pt x="372138" y="721233"/>
                  </a:lnTo>
                  <a:lnTo>
                    <a:pt x="358259" y="661130"/>
                  </a:lnTo>
                  <a:lnTo>
                    <a:pt x="344380" y="601027"/>
                  </a:lnTo>
                  <a:lnTo>
                    <a:pt x="330501" y="540924"/>
                  </a:lnTo>
                  <a:lnTo>
                    <a:pt x="316622" y="480822"/>
                  </a:lnTo>
                  <a:lnTo>
                    <a:pt x="302744" y="420719"/>
                  </a:lnTo>
                  <a:lnTo>
                    <a:pt x="288865" y="360616"/>
                  </a:lnTo>
                  <a:lnTo>
                    <a:pt x="274986" y="300513"/>
                  </a:lnTo>
                  <a:lnTo>
                    <a:pt x="261107" y="240411"/>
                  </a:lnTo>
                  <a:lnTo>
                    <a:pt x="247228" y="180308"/>
                  </a:lnTo>
                  <a:lnTo>
                    <a:pt x="233349" y="120205"/>
                  </a:lnTo>
                  <a:lnTo>
                    <a:pt x="219470" y="60102"/>
                  </a:lnTo>
                  <a:lnTo>
                    <a:pt x="205591" y="0"/>
                  </a:lnTo>
                  <a:lnTo>
                    <a:pt x="136248" y="17513"/>
                  </a:lnTo>
                  <a:lnTo>
                    <a:pt x="67680" y="37848"/>
                  </a:lnTo>
                  <a:lnTo>
                    <a:pt x="0" y="60969"/>
                  </a:lnTo>
                  <a:lnTo>
                    <a:pt x="21130" y="118921"/>
                  </a:lnTo>
                  <a:lnTo>
                    <a:pt x="42261" y="176873"/>
                  </a:lnTo>
                  <a:lnTo>
                    <a:pt x="63392" y="234825"/>
                  </a:lnTo>
                  <a:lnTo>
                    <a:pt x="84523" y="292777"/>
                  </a:lnTo>
                  <a:lnTo>
                    <a:pt x="105654" y="350730"/>
                  </a:lnTo>
                  <a:lnTo>
                    <a:pt x="126784" y="408682"/>
                  </a:lnTo>
                  <a:lnTo>
                    <a:pt x="147915" y="466634"/>
                  </a:lnTo>
                  <a:lnTo>
                    <a:pt x="169046" y="524586"/>
                  </a:lnTo>
                  <a:lnTo>
                    <a:pt x="190177" y="582538"/>
                  </a:lnTo>
                  <a:lnTo>
                    <a:pt x="211308" y="640491"/>
                  </a:lnTo>
                  <a:lnTo>
                    <a:pt x="232438" y="698443"/>
                  </a:lnTo>
                  <a:lnTo>
                    <a:pt x="253569" y="756395"/>
                  </a:lnTo>
                  <a:lnTo>
                    <a:pt x="274700" y="814347"/>
                  </a:lnTo>
                  <a:lnTo>
                    <a:pt x="295831" y="872299"/>
                  </a:lnTo>
                  <a:lnTo>
                    <a:pt x="316962" y="930251"/>
                  </a:lnTo>
                  <a:lnTo>
                    <a:pt x="338092" y="988204"/>
                  </a:lnTo>
                  <a:lnTo>
                    <a:pt x="359223" y="1046156"/>
                  </a:lnTo>
                  <a:lnTo>
                    <a:pt x="380354" y="1104108"/>
                  </a:lnTo>
                  <a:lnTo>
                    <a:pt x="401485" y="1162060"/>
                  </a:lnTo>
                  <a:lnTo>
                    <a:pt x="422616" y="1220012"/>
                  </a:lnTo>
                  <a:lnTo>
                    <a:pt x="443746" y="127796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2" name="pg12"/>
            <p:cNvSpPr/>
            <p:nvPr/>
          </p:nvSpPr>
          <p:spPr>
            <a:xfrm>
              <a:off x="2066794" y="2217964"/>
              <a:ext cx="325198" cy="1287059"/>
            </a:xfrm>
            <a:custGeom>
              <a:avLst/>
              <a:pathLst>
                <a:path w="325198" h="1287059">
                  <a:moveTo>
                    <a:pt x="325198" y="1280603"/>
                  </a:moveTo>
                  <a:lnTo>
                    <a:pt x="315910" y="1219622"/>
                  </a:lnTo>
                  <a:lnTo>
                    <a:pt x="306622" y="1158641"/>
                  </a:lnTo>
                  <a:lnTo>
                    <a:pt x="297334" y="1097660"/>
                  </a:lnTo>
                  <a:lnTo>
                    <a:pt x="288046" y="1036679"/>
                  </a:lnTo>
                  <a:lnTo>
                    <a:pt x="278758" y="975698"/>
                  </a:lnTo>
                  <a:lnTo>
                    <a:pt x="269470" y="914716"/>
                  </a:lnTo>
                  <a:lnTo>
                    <a:pt x="260182" y="853735"/>
                  </a:lnTo>
                  <a:lnTo>
                    <a:pt x="250893" y="792754"/>
                  </a:lnTo>
                  <a:lnTo>
                    <a:pt x="241605" y="731773"/>
                  </a:lnTo>
                  <a:lnTo>
                    <a:pt x="232317" y="670792"/>
                  </a:lnTo>
                  <a:lnTo>
                    <a:pt x="223029" y="609811"/>
                  </a:lnTo>
                  <a:lnTo>
                    <a:pt x="213741" y="548830"/>
                  </a:lnTo>
                  <a:lnTo>
                    <a:pt x="204453" y="487849"/>
                  </a:lnTo>
                  <a:lnTo>
                    <a:pt x="195165" y="426867"/>
                  </a:lnTo>
                  <a:lnTo>
                    <a:pt x="185877" y="365886"/>
                  </a:lnTo>
                  <a:lnTo>
                    <a:pt x="176588" y="304905"/>
                  </a:lnTo>
                  <a:lnTo>
                    <a:pt x="167300" y="243924"/>
                  </a:lnTo>
                  <a:lnTo>
                    <a:pt x="158012" y="182943"/>
                  </a:lnTo>
                  <a:lnTo>
                    <a:pt x="148724" y="121962"/>
                  </a:lnTo>
                  <a:lnTo>
                    <a:pt x="139436" y="60981"/>
                  </a:lnTo>
                  <a:lnTo>
                    <a:pt x="130148" y="0"/>
                  </a:lnTo>
                  <a:lnTo>
                    <a:pt x="64838" y="11217"/>
                  </a:lnTo>
                  <a:lnTo>
                    <a:pt x="0" y="24901"/>
                  </a:lnTo>
                  <a:lnTo>
                    <a:pt x="13878" y="85004"/>
                  </a:lnTo>
                  <a:lnTo>
                    <a:pt x="27757" y="145106"/>
                  </a:lnTo>
                  <a:lnTo>
                    <a:pt x="41636" y="205209"/>
                  </a:lnTo>
                  <a:lnTo>
                    <a:pt x="55515" y="265312"/>
                  </a:lnTo>
                  <a:lnTo>
                    <a:pt x="69394" y="325415"/>
                  </a:lnTo>
                  <a:lnTo>
                    <a:pt x="83273" y="385517"/>
                  </a:lnTo>
                  <a:lnTo>
                    <a:pt x="97152" y="445620"/>
                  </a:lnTo>
                  <a:lnTo>
                    <a:pt x="111031" y="505723"/>
                  </a:lnTo>
                  <a:lnTo>
                    <a:pt x="124910" y="565826"/>
                  </a:lnTo>
                  <a:lnTo>
                    <a:pt x="138788" y="625929"/>
                  </a:lnTo>
                  <a:lnTo>
                    <a:pt x="152667" y="686031"/>
                  </a:lnTo>
                  <a:lnTo>
                    <a:pt x="166546" y="746134"/>
                  </a:lnTo>
                  <a:lnTo>
                    <a:pt x="180425" y="806237"/>
                  </a:lnTo>
                  <a:lnTo>
                    <a:pt x="194304" y="866340"/>
                  </a:lnTo>
                  <a:lnTo>
                    <a:pt x="208183" y="926442"/>
                  </a:lnTo>
                  <a:lnTo>
                    <a:pt x="222062" y="986545"/>
                  </a:lnTo>
                  <a:lnTo>
                    <a:pt x="235941" y="1046648"/>
                  </a:lnTo>
                  <a:lnTo>
                    <a:pt x="249820" y="1106751"/>
                  </a:lnTo>
                  <a:lnTo>
                    <a:pt x="263698" y="1166854"/>
                  </a:lnTo>
                  <a:lnTo>
                    <a:pt x="277577" y="1226956"/>
                  </a:lnTo>
                  <a:lnTo>
                    <a:pt x="291456" y="12870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3" name="pg13"/>
            <p:cNvSpPr/>
            <p:nvPr/>
          </p:nvSpPr>
          <p:spPr>
            <a:xfrm>
              <a:off x="2196943" y="2204022"/>
              <a:ext cx="225803" cy="1294545"/>
            </a:xfrm>
            <a:custGeom>
              <a:avLst/>
              <a:pathLst>
                <a:path w="225803" h="1294545">
                  <a:moveTo>
                    <a:pt x="225803" y="1290930"/>
                  </a:moveTo>
                  <a:lnTo>
                    <a:pt x="220699" y="1229457"/>
                  </a:lnTo>
                  <a:lnTo>
                    <a:pt x="215595" y="1167984"/>
                  </a:lnTo>
                  <a:lnTo>
                    <a:pt x="210491" y="1106511"/>
                  </a:lnTo>
                  <a:lnTo>
                    <a:pt x="205386" y="1045039"/>
                  </a:lnTo>
                  <a:lnTo>
                    <a:pt x="200282" y="983566"/>
                  </a:lnTo>
                  <a:lnTo>
                    <a:pt x="195178" y="922093"/>
                  </a:lnTo>
                  <a:lnTo>
                    <a:pt x="190074" y="860620"/>
                  </a:lnTo>
                  <a:lnTo>
                    <a:pt x="184970" y="799147"/>
                  </a:lnTo>
                  <a:lnTo>
                    <a:pt x="179866" y="737674"/>
                  </a:lnTo>
                  <a:lnTo>
                    <a:pt x="174762" y="676201"/>
                  </a:lnTo>
                  <a:lnTo>
                    <a:pt x="169658" y="614728"/>
                  </a:lnTo>
                  <a:lnTo>
                    <a:pt x="164554" y="553255"/>
                  </a:lnTo>
                  <a:lnTo>
                    <a:pt x="159450" y="491783"/>
                  </a:lnTo>
                  <a:lnTo>
                    <a:pt x="154346" y="430310"/>
                  </a:lnTo>
                  <a:lnTo>
                    <a:pt x="149242" y="368837"/>
                  </a:lnTo>
                  <a:lnTo>
                    <a:pt x="144138" y="307364"/>
                  </a:lnTo>
                  <a:lnTo>
                    <a:pt x="139034" y="245891"/>
                  </a:lnTo>
                  <a:lnTo>
                    <a:pt x="133930" y="184418"/>
                  </a:lnTo>
                  <a:lnTo>
                    <a:pt x="128826" y="122945"/>
                  </a:lnTo>
                  <a:lnTo>
                    <a:pt x="123721" y="61472"/>
                  </a:lnTo>
                  <a:lnTo>
                    <a:pt x="118617" y="0"/>
                  </a:lnTo>
                  <a:lnTo>
                    <a:pt x="59189" y="5957"/>
                  </a:lnTo>
                  <a:lnTo>
                    <a:pt x="0" y="13941"/>
                  </a:lnTo>
                  <a:lnTo>
                    <a:pt x="9288" y="74922"/>
                  </a:lnTo>
                  <a:lnTo>
                    <a:pt x="18576" y="135903"/>
                  </a:lnTo>
                  <a:lnTo>
                    <a:pt x="27864" y="196884"/>
                  </a:lnTo>
                  <a:lnTo>
                    <a:pt x="37152" y="257865"/>
                  </a:lnTo>
                  <a:lnTo>
                    <a:pt x="46440" y="318846"/>
                  </a:lnTo>
                  <a:lnTo>
                    <a:pt x="55728" y="379828"/>
                  </a:lnTo>
                  <a:lnTo>
                    <a:pt x="65016" y="440809"/>
                  </a:lnTo>
                  <a:lnTo>
                    <a:pt x="74304" y="501790"/>
                  </a:lnTo>
                  <a:lnTo>
                    <a:pt x="83593" y="562771"/>
                  </a:lnTo>
                  <a:lnTo>
                    <a:pt x="92881" y="623752"/>
                  </a:lnTo>
                  <a:lnTo>
                    <a:pt x="102169" y="684733"/>
                  </a:lnTo>
                  <a:lnTo>
                    <a:pt x="111457" y="745714"/>
                  </a:lnTo>
                  <a:lnTo>
                    <a:pt x="120745" y="806695"/>
                  </a:lnTo>
                  <a:lnTo>
                    <a:pt x="130033" y="867677"/>
                  </a:lnTo>
                  <a:lnTo>
                    <a:pt x="139321" y="928658"/>
                  </a:lnTo>
                  <a:lnTo>
                    <a:pt x="148609" y="989639"/>
                  </a:lnTo>
                  <a:lnTo>
                    <a:pt x="157897" y="1050620"/>
                  </a:lnTo>
                  <a:lnTo>
                    <a:pt x="167186" y="1111601"/>
                  </a:lnTo>
                  <a:lnTo>
                    <a:pt x="176474" y="1172582"/>
                  </a:lnTo>
                  <a:lnTo>
                    <a:pt x="185762" y="1233563"/>
                  </a:lnTo>
                  <a:lnTo>
                    <a:pt x="195050" y="1294545"/>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4" name="pg14"/>
            <p:cNvSpPr/>
            <p:nvPr/>
          </p:nvSpPr>
          <p:spPr>
            <a:xfrm>
              <a:off x="2315561" y="2201158"/>
              <a:ext cx="117574" cy="1293794"/>
            </a:xfrm>
            <a:custGeom>
              <a:avLst/>
              <a:pathLst>
                <a:path w="117574" h="1293794">
                  <a:moveTo>
                    <a:pt x="117574" y="1293052"/>
                  </a:moveTo>
                  <a:lnTo>
                    <a:pt x="113884" y="1231478"/>
                  </a:lnTo>
                  <a:lnTo>
                    <a:pt x="110193" y="1169904"/>
                  </a:lnTo>
                  <a:lnTo>
                    <a:pt x="106503" y="1108330"/>
                  </a:lnTo>
                  <a:lnTo>
                    <a:pt x="102812" y="1046756"/>
                  </a:lnTo>
                  <a:lnTo>
                    <a:pt x="99122" y="985182"/>
                  </a:lnTo>
                  <a:lnTo>
                    <a:pt x="95431" y="923608"/>
                  </a:lnTo>
                  <a:lnTo>
                    <a:pt x="91741" y="862034"/>
                  </a:lnTo>
                  <a:lnTo>
                    <a:pt x="88050" y="800460"/>
                  </a:lnTo>
                  <a:lnTo>
                    <a:pt x="84360" y="738887"/>
                  </a:lnTo>
                  <a:lnTo>
                    <a:pt x="80669" y="677313"/>
                  </a:lnTo>
                  <a:lnTo>
                    <a:pt x="76979" y="615739"/>
                  </a:lnTo>
                  <a:lnTo>
                    <a:pt x="73288" y="554165"/>
                  </a:lnTo>
                  <a:lnTo>
                    <a:pt x="69598" y="492591"/>
                  </a:lnTo>
                  <a:lnTo>
                    <a:pt x="65907" y="431017"/>
                  </a:lnTo>
                  <a:lnTo>
                    <a:pt x="62217" y="369443"/>
                  </a:lnTo>
                  <a:lnTo>
                    <a:pt x="58526" y="307869"/>
                  </a:lnTo>
                  <a:lnTo>
                    <a:pt x="54836" y="246295"/>
                  </a:lnTo>
                  <a:lnTo>
                    <a:pt x="51145" y="184721"/>
                  </a:lnTo>
                  <a:lnTo>
                    <a:pt x="47455" y="123147"/>
                  </a:lnTo>
                  <a:lnTo>
                    <a:pt x="43764" y="61573"/>
                  </a:lnTo>
                  <a:lnTo>
                    <a:pt x="40074" y="0"/>
                  </a:lnTo>
                  <a:lnTo>
                    <a:pt x="0" y="2864"/>
                  </a:lnTo>
                  <a:lnTo>
                    <a:pt x="5104" y="64337"/>
                  </a:lnTo>
                  <a:lnTo>
                    <a:pt x="10208" y="125810"/>
                  </a:lnTo>
                  <a:lnTo>
                    <a:pt x="15312" y="187282"/>
                  </a:lnTo>
                  <a:lnTo>
                    <a:pt x="20416" y="248755"/>
                  </a:lnTo>
                  <a:lnTo>
                    <a:pt x="25520" y="310228"/>
                  </a:lnTo>
                  <a:lnTo>
                    <a:pt x="30624" y="371701"/>
                  </a:lnTo>
                  <a:lnTo>
                    <a:pt x="35728" y="433174"/>
                  </a:lnTo>
                  <a:lnTo>
                    <a:pt x="40832" y="494647"/>
                  </a:lnTo>
                  <a:lnTo>
                    <a:pt x="45936" y="556120"/>
                  </a:lnTo>
                  <a:lnTo>
                    <a:pt x="51040" y="617593"/>
                  </a:lnTo>
                  <a:lnTo>
                    <a:pt x="56144" y="679065"/>
                  </a:lnTo>
                  <a:lnTo>
                    <a:pt x="61248" y="740538"/>
                  </a:lnTo>
                  <a:lnTo>
                    <a:pt x="66352" y="802011"/>
                  </a:lnTo>
                  <a:lnTo>
                    <a:pt x="71456" y="863484"/>
                  </a:lnTo>
                  <a:lnTo>
                    <a:pt x="76560" y="924957"/>
                  </a:lnTo>
                  <a:lnTo>
                    <a:pt x="81665" y="986430"/>
                  </a:lnTo>
                  <a:lnTo>
                    <a:pt x="86769" y="1047903"/>
                  </a:lnTo>
                  <a:lnTo>
                    <a:pt x="91873" y="1109376"/>
                  </a:lnTo>
                  <a:lnTo>
                    <a:pt x="96977" y="1170849"/>
                  </a:lnTo>
                  <a:lnTo>
                    <a:pt x="102081" y="1232321"/>
                  </a:lnTo>
                  <a:lnTo>
                    <a:pt x="107185" y="1293794"/>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5" name="pg15"/>
            <p:cNvSpPr/>
            <p:nvPr/>
          </p:nvSpPr>
          <p:spPr>
            <a:xfrm>
              <a:off x="2355635" y="2199290"/>
              <a:ext cx="87385" cy="1294920"/>
            </a:xfrm>
            <a:custGeom>
              <a:avLst/>
              <a:pathLst>
                <a:path w="87385" h="1294920">
                  <a:moveTo>
                    <a:pt x="87385" y="1294435"/>
                  </a:moveTo>
                  <a:lnTo>
                    <a:pt x="85040" y="1232796"/>
                  </a:lnTo>
                  <a:lnTo>
                    <a:pt x="82694" y="1171156"/>
                  </a:lnTo>
                  <a:lnTo>
                    <a:pt x="80349" y="1109516"/>
                  </a:lnTo>
                  <a:lnTo>
                    <a:pt x="78003" y="1047876"/>
                  </a:lnTo>
                  <a:lnTo>
                    <a:pt x="75657" y="986236"/>
                  </a:lnTo>
                  <a:lnTo>
                    <a:pt x="73312" y="924597"/>
                  </a:lnTo>
                  <a:lnTo>
                    <a:pt x="70966" y="862957"/>
                  </a:lnTo>
                  <a:lnTo>
                    <a:pt x="68621" y="801317"/>
                  </a:lnTo>
                  <a:lnTo>
                    <a:pt x="66275" y="739677"/>
                  </a:lnTo>
                  <a:lnTo>
                    <a:pt x="63930" y="678037"/>
                  </a:lnTo>
                  <a:lnTo>
                    <a:pt x="61584" y="616398"/>
                  </a:lnTo>
                  <a:lnTo>
                    <a:pt x="59238" y="554758"/>
                  </a:lnTo>
                  <a:lnTo>
                    <a:pt x="56893" y="493118"/>
                  </a:lnTo>
                  <a:lnTo>
                    <a:pt x="54547" y="431478"/>
                  </a:lnTo>
                  <a:lnTo>
                    <a:pt x="52202" y="369838"/>
                  </a:lnTo>
                  <a:lnTo>
                    <a:pt x="49856" y="308199"/>
                  </a:lnTo>
                  <a:lnTo>
                    <a:pt x="47510" y="246559"/>
                  </a:lnTo>
                  <a:lnTo>
                    <a:pt x="45165" y="184919"/>
                  </a:lnTo>
                  <a:lnTo>
                    <a:pt x="42819" y="123279"/>
                  </a:lnTo>
                  <a:lnTo>
                    <a:pt x="40474" y="61639"/>
                  </a:lnTo>
                  <a:lnTo>
                    <a:pt x="38128" y="0"/>
                  </a:lnTo>
                  <a:lnTo>
                    <a:pt x="0" y="1867"/>
                  </a:lnTo>
                  <a:lnTo>
                    <a:pt x="3690" y="63441"/>
                  </a:lnTo>
                  <a:lnTo>
                    <a:pt x="7381" y="125015"/>
                  </a:lnTo>
                  <a:lnTo>
                    <a:pt x="11071" y="186589"/>
                  </a:lnTo>
                  <a:lnTo>
                    <a:pt x="14762" y="248163"/>
                  </a:lnTo>
                  <a:lnTo>
                    <a:pt x="18452" y="309737"/>
                  </a:lnTo>
                  <a:lnTo>
                    <a:pt x="22143" y="371311"/>
                  </a:lnTo>
                  <a:lnTo>
                    <a:pt x="25833" y="432885"/>
                  </a:lnTo>
                  <a:lnTo>
                    <a:pt x="29524" y="494459"/>
                  </a:lnTo>
                  <a:lnTo>
                    <a:pt x="33214" y="556033"/>
                  </a:lnTo>
                  <a:lnTo>
                    <a:pt x="36905" y="617607"/>
                  </a:lnTo>
                  <a:lnTo>
                    <a:pt x="40595" y="679180"/>
                  </a:lnTo>
                  <a:lnTo>
                    <a:pt x="44286" y="740754"/>
                  </a:lnTo>
                  <a:lnTo>
                    <a:pt x="47976" y="802328"/>
                  </a:lnTo>
                  <a:lnTo>
                    <a:pt x="51667" y="863902"/>
                  </a:lnTo>
                  <a:lnTo>
                    <a:pt x="55357" y="925476"/>
                  </a:lnTo>
                  <a:lnTo>
                    <a:pt x="59048" y="987050"/>
                  </a:lnTo>
                  <a:lnTo>
                    <a:pt x="62738" y="1048624"/>
                  </a:lnTo>
                  <a:lnTo>
                    <a:pt x="66429" y="1110198"/>
                  </a:lnTo>
                  <a:lnTo>
                    <a:pt x="70119" y="1171772"/>
                  </a:lnTo>
                  <a:lnTo>
                    <a:pt x="73810" y="1233346"/>
                  </a:lnTo>
                  <a:lnTo>
                    <a:pt x="77500" y="129492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6" name="pg16"/>
            <p:cNvSpPr/>
            <p:nvPr/>
          </p:nvSpPr>
          <p:spPr>
            <a:xfrm>
              <a:off x="2393764" y="2198769"/>
              <a:ext cx="53279" cy="1294957"/>
            </a:xfrm>
            <a:custGeom>
              <a:avLst/>
              <a:pathLst>
                <a:path w="53279" h="1294957">
                  <a:moveTo>
                    <a:pt x="53279" y="1294822"/>
                  </a:moveTo>
                  <a:lnTo>
                    <a:pt x="51480" y="1233163"/>
                  </a:lnTo>
                  <a:lnTo>
                    <a:pt x="49682" y="1171505"/>
                  </a:lnTo>
                  <a:lnTo>
                    <a:pt x="47884" y="1109847"/>
                  </a:lnTo>
                  <a:lnTo>
                    <a:pt x="46085" y="1048189"/>
                  </a:lnTo>
                  <a:lnTo>
                    <a:pt x="44287" y="986531"/>
                  </a:lnTo>
                  <a:lnTo>
                    <a:pt x="42488" y="924872"/>
                  </a:lnTo>
                  <a:lnTo>
                    <a:pt x="40690" y="863214"/>
                  </a:lnTo>
                  <a:lnTo>
                    <a:pt x="38892" y="801556"/>
                  </a:lnTo>
                  <a:lnTo>
                    <a:pt x="37093" y="739898"/>
                  </a:lnTo>
                  <a:lnTo>
                    <a:pt x="35295" y="678240"/>
                  </a:lnTo>
                  <a:lnTo>
                    <a:pt x="33497" y="616581"/>
                  </a:lnTo>
                  <a:lnTo>
                    <a:pt x="31698" y="554923"/>
                  </a:lnTo>
                  <a:lnTo>
                    <a:pt x="29900" y="493265"/>
                  </a:lnTo>
                  <a:lnTo>
                    <a:pt x="28101" y="431607"/>
                  </a:lnTo>
                  <a:lnTo>
                    <a:pt x="26303" y="369949"/>
                  </a:lnTo>
                  <a:lnTo>
                    <a:pt x="24505" y="308290"/>
                  </a:lnTo>
                  <a:lnTo>
                    <a:pt x="22706" y="246632"/>
                  </a:lnTo>
                  <a:lnTo>
                    <a:pt x="20908" y="184974"/>
                  </a:lnTo>
                  <a:lnTo>
                    <a:pt x="19110" y="123316"/>
                  </a:lnTo>
                  <a:lnTo>
                    <a:pt x="17311" y="61658"/>
                  </a:lnTo>
                  <a:lnTo>
                    <a:pt x="15513" y="0"/>
                  </a:lnTo>
                  <a:lnTo>
                    <a:pt x="0" y="521"/>
                  </a:lnTo>
                  <a:lnTo>
                    <a:pt x="2345" y="62161"/>
                  </a:lnTo>
                  <a:lnTo>
                    <a:pt x="4691" y="123800"/>
                  </a:lnTo>
                  <a:lnTo>
                    <a:pt x="7036" y="185440"/>
                  </a:lnTo>
                  <a:lnTo>
                    <a:pt x="9382" y="247080"/>
                  </a:lnTo>
                  <a:lnTo>
                    <a:pt x="11727" y="308720"/>
                  </a:lnTo>
                  <a:lnTo>
                    <a:pt x="14073" y="370360"/>
                  </a:lnTo>
                  <a:lnTo>
                    <a:pt x="16419" y="432000"/>
                  </a:lnTo>
                  <a:lnTo>
                    <a:pt x="18764" y="493639"/>
                  </a:lnTo>
                  <a:lnTo>
                    <a:pt x="21110" y="555279"/>
                  </a:lnTo>
                  <a:lnTo>
                    <a:pt x="23455" y="616919"/>
                  </a:lnTo>
                  <a:lnTo>
                    <a:pt x="25801" y="678559"/>
                  </a:lnTo>
                  <a:lnTo>
                    <a:pt x="28146" y="740199"/>
                  </a:lnTo>
                  <a:lnTo>
                    <a:pt x="30492" y="801838"/>
                  </a:lnTo>
                  <a:lnTo>
                    <a:pt x="32838" y="863478"/>
                  </a:lnTo>
                  <a:lnTo>
                    <a:pt x="35183" y="925118"/>
                  </a:lnTo>
                  <a:lnTo>
                    <a:pt x="37529" y="986758"/>
                  </a:lnTo>
                  <a:lnTo>
                    <a:pt x="39874" y="1048398"/>
                  </a:lnTo>
                  <a:lnTo>
                    <a:pt x="42220" y="1110037"/>
                  </a:lnTo>
                  <a:lnTo>
                    <a:pt x="44566" y="1171677"/>
                  </a:lnTo>
                  <a:lnTo>
                    <a:pt x="46911" y="1233317"/>
                  </a:lnTo>
                  <a:lnTo>
                    <a:pt x="49257" y="1294957"/>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7" name="pg17"/>
            <p:cNvSpPr/>
            <p:nvPr/>
          </p:nvSpPr>
          <p:spPr>
            <a:xfrm>
              <a:off x="2409277" y="2198431"/>
              <a:ext cx="41214" cy="1295159"/>
            </a:xfrm>
            <a:custGeom>
              <a:avLst/>
              <a:pathLst>
                <a:path w="41214" h="1295159">
                  <a:moveTo>
                    <a:pt x="41214" y="1295071"/>
                  </a:moveTo>
                  <a:lnTo>
                    <a:pt x="39885" y="1233401"/>
                  </a:lnTo>
                  <a:lnTo>
                    <a:pt x="38556" y="1171731"/>
                  </a:lnTo>
                  <a:lnTo>
                    <a:pt x="37227" y="1110061"/>
                  </a:lnTo>
                  <a:lnTo>
                    <a:pt x="35898" y="1048391"/>
                  </a:lnTo>
                  <a:lnTo>
                    <a:pt x="34568" y="986721"/>
                  </a:lnTo>
                  <a:lnTo>
                    <a:pt x="33239" y="925051"/>
                  </a:lnTo>
                  <a:lnTo>
                    <a:pt x="31910" y="863381"/>
                  </a:lnTo>
                  <a:lnTo>
                    <a:pt x="30581" y="801711"/>
                  </a:lnTo>
                  <a:lnTo>
                    <a:pt x="29252" y="740041"/>
                  </a:lnTo>
                  <a:lnTo>
                    <a:pt x="27923" y="678371"/>
                  </a:lnTo>
                  <a:lnTo>
                    <a:pt x="26594" y="616700"/>
                  </a:lnTo>
                  <a:lnTo>
                    <a:pt x="25264" y="555030"/>
                  </a:lnTo>
                  <a:lnTo>
                    <a:pt x="23935" y="493360"/>
                  </a:lnTo>
                  <a:lnTo>
                    <a:pt x="22606" y="431690"/>
                  </a:lnTo>
                  <a:lnTo>
                    <a:pt x="21277" y="370020"/>
                  </a:lnTo>
                  <a:lnTo>
                    <a:pt x="19948" y="308350"/>
                  </a:lnTo>
                  <a:lnTo>
                    <a:pt x="18619" y="246680"/>
                  </a:lnTo>
                  <a:lnTo>
                    <a:pt x="17290" y="185010"/>
                  </a:lnTo>
                  <a:lnTo>
                    <a:pt x="15960" y="123340"/>
                  </a:lnTo>
                  <a:lnTo>
                    <a:pt x="14631" y="61670"/>
                  </a:lnTo>
                  <a:lnTo>
                    <a:pt x="13302" y="0"/>
                  </a:lnTo>
                  <a:lnTo>
                    <a:pt x="0" y="337"/>
                  </a:lnTo>
                  <a:lnTo>
                    <a:pt x="1798" y="61995"/>
                  </a:lnTo>
                  <a:lnTo>
                    <a:pt x="3596" y="123653"/>
                  </a:lnTo>
                  <a:lnTo>
                    <a:pt x="5395" y="185311"/>
                  </a:lnTo>
                  <a:lnTo>
                    <a:pt x="7193" y="246970"/>
                  </a:lnTo>
                  <a:lnTo>
                    <a:pt x="8991" y="308628"/>
                  </a:lnTo>
                  <a:lnTo>
                    <a:pt x="10790" y="370286"/>
                  </a:lnTo>
                  <a:lnTo>
                    <a:pt x="12588" y="431944"/>
                  </a:lnTo>
                  <a:lnTo>
                    <a:pt x="14386" y="493602"/>
                  </a:lnTo>
                  <a:lnTo>
                    <a:pt x="16185" y="555261"/>
                  </a:lnTo>
                  <a:lnTo>
                    <a:pt x="17983" y="616919"/>
                  </a:lnTo>
                  <a:lnTo>
                    <a:pt x="19782" y="678577"/>
                  </a:lnTo>
                  <a:lnTo>
                    <a:pt x="21580" y="740235"/>
                  </a:lnTo>
                  <a:lnTo>
                    <a:pt x="23378" y="801893"/>
                  </a:lnTo>
                  <a:lnTo>
                    <a:pt x="25177" y="863552"/>
                  </a:lnTo>
                  <a:lnTo>
                    <a:pt x="26975" y="925210"/>
                  </a:lnTo>
                  <a:lnTo>
                    <a:pt x="28773" y="986868"/>
                  </a:lnTo>
                  <a:lnTo>
                    <a:pt x="30572" y="1048526"/>
                  </a:lnTo>
                  <a:lnTo>
                    <a:pt x="32370" y="1110184"/>
                  </a:lnTo>
                  <a:lnTo>
                    <a:pt x="34169" y="1171843"/>
                  </a:lnTo>
                  <a:lnTo>
                    <a:pt x="35967" y="1233501"/>
                  </a:lnTo>
                  <a:lnTo>
                    <a:pt x="37765" y="12951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8" name="pg18"/>
            <p:cNvSpPr/>
            <p:nvPr/>
          </p:nvSpPr>
          <p:spPr>
            <a:xfrm>
              <a:off x="2422580" y="2198224"/>
              <a:ext cx="30842" cy="1295279"/>
            </a:xfrm>
            <a:custGeom>
              <a:avLst/>
              <a:pathLst>
                <a:path w="30842" h="1295279">
                  <a:moveTo>
                    <a:pt x="30842" y="1295225"/>
                  </a:moveTo>
                  <a:lnTo>
                    <a:pt x="29911" y="1233547"/>
                  </a:lnTo>
                  <a:lnTo>
                    <a:pt x="28981" y="1171870"/>
                  </a:lnTo>
                  <a:lnTo>
                    <a:pt x="28050" y="1110193"/>
                  </a:lnTo>
                  <a:lnTo>
                    <a:pt x="27120" y="1048515"/>
                  </a:lnTo>
                  <a:lnTo>
                    <a:pt x="26190" y="986838"/>
                  </a:lnTo>
                  <a:lnTo>
                    <a:pt x="25259" y="925160"/>
                  </a:lnTo>
                  <a:lnTo>
                    <a:pt x="24329" y="863483"/>
                  </a:lnTo>
                  <a:lnTo>
                    <a:pt x="23398" y="801806"/>
                  </a:lnTo>
                  <a:lnTo>
                    <a:pt x="22468" y="740128"/>
                  </a:lnTo>
                  <a:lnTo>
                    <a:pt x="21537" y="678451"/>
                  </a:lnTo>
                  <a:lnTo>
                    <a:pt x="20607" y="616773"/>
                  </a:lnTo>
                  <a:lnTo>
                    <a:pt x="19676" y="555096"/>
                  </a:lnTo>
                  <a:lnTo>
                    <a:pt x="18746" y="493419"/>
                  </a:lnTo>
                  <a:lnTo>
                    <a:pt x="17815" y="431741"/>
                  </a:lnTo>
                  <a:lnTo>
                    <a:pt x="16885" y="370064"/>
                  </a:lnTo>
                  <a:lnTo>
                    <a:pt x="15955" y="308386"/>
                  </a:lnTo>
                  <a:lnTo>
                    <a:pt x="15024" y="246709"/>
                  </a:lnTo>
                  <a:lnTo>
                    <a:pt x="14094" y="185032"/>
                  </a:lnTo>
                  <a:lnTo>
                    <a:pt x="13163" y="123354"/>
                  </a:lnTo>
                  <a:lnTo>
                    <a:pt x="12233" y="61677"/>
                  </a:lnTo>
                  <a:lnTo>
                    <a:pt x="11302" y="0"/>
                  </a:lnTo>
                  <a:lnTo>
                    <a:pt x="0" y="207"/>
                  </a:lnTo>
                  <a:lnTo>
                    <a:pt x="1329" y="61877"/>
                  </a:lnTo>
                  <a:lnTo>
                    <a:pt x="2658" y="123547"/>
                  </a:lnTo>
                  <a:lnTo>
                    <a:pt x="3987" y="185217"/>
                  </a:lnTo>
                  <a:lnTo>
                    <a:pt x="5316" y="246887"/>
                  </a:lnTo>
                  <a:lnTo>
                    <a:pt x="6645" y="308557"/>
                  </a:lnTo>
                  <a:lnTo>
                    <a:pt x="7974" y="370227"/>
                  </a:lnTo>
                  <a:lnTo>
                    <a:pt x="9303" y="431897"/>
                  </a:lnTo>
                  <a:lnTo>
                    <a:pt x="10633" y="493567"/>
                  </a:lnTo>
                  <a:lnTo>
                    <a:pt x="11962" y="555237"/>
                  </a:lnTo>
                  <a:lnTo>
                    <a:pt x="13291" y="616907"/>
                  </a:lnTo>
                  <a:lnTo>
                    <a:pt x="14620" y="678578"/>
                  </a:lnTo>
                  <a:lnTo>
                    <a:pt x="15949" y="740248"/>
                  </a:lnTo>
                  <a:lnTo>
                    <a:pt x="17278" y="801918"/>
                  </a:lnTo>
                  <a:lnTo>
                    <a:pt x="18607" y="863588"/>
                  </a:lnTo>
                  <a:lnTo>
                    <a:pt x="19937" y="925258"/>
                  </a:lnTo>
                  <a:lnTo>
                    <a:pt x="21266" y="986928"/>
                  </a:lnTo>
                  <a:lnTo>
                    <a:pt x="22595" y="1048598"/>
                  </a:lnTo>
                  <a:lnTo>
                    <a:pt x="23924" y="1110268"/>
                  </a:lnTo>
                  <a:lnTo>
                    <a:pt x="25253" y="1171938"/>
                  </a:lnTo>
                  <a:lnTo>
                    <a:pt x="26582" y="1233608"/>
                  </a:lnTo>
                  <a:lnTo>
                    <a:pt x="27911" y="129527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9" name="pg19"/>
            <p:cNvSpPr/>
            <p:nvPr/>
          </p:nvSpPr>
          <p:spPr>
            <a:xfrm>
              <a:off x="2433883" y="2198120"/>
              <a:ext cx="21651" cy="1295329"/>
            </a:xfrm>
            <a:custGeom>
              <a:avLst/>
              <a:pathLst>
                <a:path w="21651" h="1295329">
                  <a:moveTo>
                    <a:pt x="21651" y="1295302"/>
                  </a:moveTo>
                  <a:lnTo>
                    <a:pt x="21008" y="1233621"/>
                  </a:lnTo>
                  <a:lnTo>
                    <a:pt x="20364" y="1171940"/>
                  </a:lnTo>
                  <a:lnTo>
                    <a:pt x="19721" y="1110259"/>
                  </a:lnTo>
                  <a:lnTo>
                    <a:pt x="19078" y="1048578"/>
                  </a:lnTo>
                  <a:lnTo>
                    <a:pt x="18435" y="986897"/>
                  </a:lnTo>
                  <a:lnTo>
                    <a:pt x="17792" y="925215"/>
                  </a:lnTo>
                  <a:lnTo>
                    <a:pt x="17149" y="863534"/>
                  </a:lnTo>
                  <a:lnTo>
                    <a:pt x="16506" y="801853"/>
                  </a:lnTo>
                  <a:lnTo>
                    <a:pt x="15862" y="740172"/>
                  </a:lnTo>
                  <a:lnTo>
                    <a:pt x="15219" y="678491"/>
                  </a:lnTo>
                  <a:lnTo>
                    <a:pt x="14576" y="616810"/>
                  </a:lnTo>
                  <a:lnTo>
                    <a:pt x="13933" y="555129"/>
                  </a:lnTo>
                  <a:lnTo>
                    <a:pt x="13290" y="493448"/>
                  </a:lnTo>
                  <a:lnTo>
                    <a:pt x="12647" y="431767"/>
                  </a:lnTo>
                  <a:lnTo>
                    <a:pt x="12003" y="370086"/>
                  </a:lnTo>
                  <a:lnTo>
                    <a:pt x="11360" y="308405"/>
                  </a:lnTo>
                  <a:lnTo>
                    <a:pt x="10717" y="246724"/>
                  </a:lnTo>
                  <a:lnTo>
                    <a:pt x="10074" y="185043"/>
                  </a:lnTo>
                  <a:lnTo>
                    <a:pt x="9431" y="123362"/>
                  </a:lnTo>
                  <a:lnTo>
                    <a:pt x="8788" y="61681"/>
                  </a:lnTo>
                  <a:lnTo>
                    <a:pt x="8145" y="0"/>
                  </a:lnTo>
                  <a:lnTo>
                    <a:pt x="0" y="103"/>
                  </a:lnTo>
                  <a:lnTo>
                    <a:pt x="930" y="61781"/>
                  </a:lnTo>
                  <a:lnTo>
                    <a:pt x="1860" y="123458"/>
                  </a:lnTo>
                  <a:lnTo>
                    <a:pt x="2791" y="185136"/>
                  </a:lnTo>
                  <a:lnTo>
                    <a:pt x="3721" y="246813"/>
                  </a:lnTo>
                  <a:lnTo>
                    <a:pt x="4652" y="308490"/>
                  </a:lnTo>
                  <a:lnTo>
                    <a:pt x="5582" y="370168"/>
                  </a:lnTo>
                  <a:lnTo>
                    <a:pt x="6513" y="431845"/>
                  </a:lnTo>
                  <a:lnTo>
                    <a:pt x="7443" y="493523"/>
                  </a:lnTo>
                  <a:lnTo>
                    <a:pt x="8374" y="555200"/>
                  </a:lnTo>
                  <a:lnTo>
                    <a:pt x="9304" y="616877"/>
                  </a:lnTo>
                  <a:lnTo>
                    <a:pt x="10235" y="678555"/>
                  </a:lnTo>
                  <a:lnTo>
                    <a:pt x="11165" y="740232"/>
                  </a:lnTo>
                  <a:lnTo>
                    <a:pt x="12095" y="801910"/>
                  </a:lnTo>
                  <a:lnTo>
                    <a:pt x="13026" y="863587"/>
                  </a:lnTo>
                  <a:lnTo>
                    <a:pt x="13956" y="925264"/>
                  </a:lnTo>
                  <a:lnTo>
                    <a:pt x="14887" y="986942"/>
                  </a:lnTo>
                  <a:lnTo>
                    <a:pt x="15817" y="1048619"/>
                  </a:lnTo>
                  <a:lnTo>
                    <a:pt x="16748" y="1110297"/>
                  </a:lnTo>
                  <a:lnTo>
                    <a:pt x="17678" y="1171974"/>
                  </a:lnTo>
                  <a:lnTo>
                    <a:pt x="18609" y="1233651"/>
                  </a:lnTo>
                  <a:lnTo>
                    <a:pt x="19539" y="129532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0" name="pg20"/>
            <p:cNvSpPr/>
            <p:nvPr/>
          </p:nvSpPr>
          <p:spPr>
            <a:xfrm>
              <a:off x="2442028" y="2198073"/>
              <a:ext cx="14882" cy="1295349"/>
            </a:xfrm>
            <a:custGeom>
              <a:avLst/>
              <a:pathLst>
                <a:path w="14882" h="1295349">
                  <a:moveTo>
                    <a:pt x="14882" y="1295337"/>
                  </a:moveTo>
                  <a:lnTo>
                    <a:pt x="14426" y="1233654"/>
                  </a:lnTo>
                  <a:lnTo>
                    <a:pt x="13970" y="1171971"/>
                  </a:lnTo>
                  <a:lnTo>
                    <a:pt x="13514" y="1110289"/>
                  </a:lnTo>
                  <a:lnTo>
                    <a:pt x="13058" y="1048606"/>
                  </a:lnTo>
                  <a:lnTo>
                    <a:pt x="12602" y="986923"/>
                  </a:lnTo>
                  <a:lnTo>
                    <a:pt x="12147" y="925240"/>
                  </a:lnTo>
                  <a:lnTo>
                    <a:pt x="11691" y="863558"/>
                  </a:lnTo>
                  <a:lnTo>
                    <a:pt x="11235" y="801875"/>
                  </a:lnTo>
                  <a:lnTo>
                    <a:pt x="10779" y="740192"/>
                  </a:lnTo>
                  <a:lnTo>
                    <a:pt x="10323" y="678510"/>
                  </a:lnTo>
                  <a:lnTo>
                    <a:pt x="9867" y="616827"/>
                  </a:lnTo>
                  <a:lnTo>
                    <a:pt x="9411" y="555144"/>
                  </a:lnTo>
                  <a:lnTo>
                    <a:pt x="8955" y="493461"/>
                  </a:lnTo>
                  <a:lnTo>
                    <a:pt x="8499" y="431779"/>
                  </a:lnTo>
                  <a:lnTo>
                    <a:pt x="8043" y="370096"/>
                  </a:lnTo>
                  <a:lnTo>
                    <a:pt x="7587" y="308413"/>
                  </a:lnTo>
                  <a:lnTo>
                    <a:pt x="7132" y="246730"/>
                  </a:lnTo>
                  <a:lnTo>
                    <a:pt x="6676" y="185048"/>
                  </a:lnTo>
                  <a:lnTo>
                    <a:pt x="6220" y="123365"/>
                  </a:lnTo>
                  <a:lnTo>
                    <a:pt x="5764" y="61682"/>
                  </a:lnTo>
                  <a:lnTo>
                    <a:pt x="5308" y="0"/>
                  </a:lnTo>
                  <a:lnTo>
                    <a:pt x="0" y="47"/>
                  </a:lnTo>
                  <a:lnTo>
                    <a:pt x="643" y="61728"/>
                  </a:lnTo>
                  <a:lnTo>
                    <a:pt x="1286" y="123409"/>
                  </a:lnTo>
                  <a:lnTo>
                    <a:pt x="1929" y="185090"/>
                  </a:lnTo>
                  <a:lnTo>
                    <a:pt x="2572" y="246771"/>
                  </a:lnTo>
                  <a:lnTo>
                    <a:pt x="3215" y="308452"/>
                  </a:lnTo>
                  <a:lnTo>
                    <a:pt x="3858" y="370133"/>
                  </a:lnTo>
                  <a:lnTo>
                    <a:pt x="4502" y="431814"/>
                  </a:lnTo>
                  <a:lnTo>
                    <a:pt x="5145" y="493495"/>
                  </a:lnTo>
                  <a:lnTo>
                    <a:pt x="5788" y="555176"/>
                  </a:lnTo>
                  <a:lnTo>
                    <a:pt x="6431" y="616857"/>
                  </a:lnTo>
                  <a:lnTo>
                    <a:pt x="7074" y="678538"/>
                  </a:lnTo>
                  <a:lnTo>
                    <a:pt x="7717" y="740220"/>
                  </a:lnTo>
                  <a:lnTo>
                    <a:pt x="8360" y="801901"/>
                  </a:lnTo>
                  <a:lnTo>
                    <a:pt x="9004" y="863582"/>
                  </a:lnTo>
                  <a:lnTo>
                    <a:pt x="9647" y="925263"/>
                  </a:lnTo>
                  <a:lnTo>
                    <a:pt x="10290" y="986944"/>
                  </a:lnTo>
                  <a:lnTo>
                    <a:pt x="10933" y="1048625"/>
                  </a:lnTo>
                  <a:lnTo>
                    <a:pt x="11576" y="1110306"/>
                  </a:lnTo>
                  <a:lnTo>
                    <a:pt x="12219" y="1171987"/>
                  </a:lnTo>
                  <a:lnTo>
                    <a:pt x="12863" y="1233668"/>
                  </a:lnTo>
                  <a:lnTo>
                    <a:pt x="13506" y="129534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1" name="pg21"/>
            <p:cNvSpPr/>
            <p:nvPr/>
          </p:nvSpPr>
          <p:spPr>
            <a:xfrm>
              <a:off x="2447336" y="2198045"/>
              <a:ext cx="10783" cy="1295365"/>
            </a:xfrm>
            <a:custGeom>
              <a:avLst/>
              <a:pathLst>
                <a:path w="10783" h="1295365">
                  <a:moveTo>
                    <a:pt x="10783" y="1295358"/>
                  </a:moveTo>
                  <a:lnTo>
                    <a:pt x="10492" y="1233674"/>
                  </a:lnTo>
                  <a:lnTo>
                    <a:pt x="10200" y="1171990"/>
                  </a:lnTo>
                  <a:lnTo>
                    <a:pt x="9909" y="1110307"/>
                  </a:lnTo>
                  <a:lnTo>
                    <a:pt x="9617" y="1048623"/>
                  </a:lnTo>
                  <a:lnTo>
                    <a:pt x="9326" y="986939"/>
                  </a:lnTo>
                  <a:lnTo>
                    <a:pt x="9035" y="925255"/>
                  </a:lnTo>
                  <a:lnTo>
                    <a:pt x="8743" y="863572"/>
                  </a:lnTo>
                  <a:lnTo>
                    <a:pt x="8452" y="801888"/>
                  </a:lnTo>
                  <a:lnTo>
                    <a:pt x="8161" y="740204"/>
                  </a:lnTo>
                  <a:lnTo>
                    <a:pt x="7869" y="678521"/>
                  </a:lnTo>
                  <a:lnTo>
                    <a:pt x="7578" y="616837"/>
                  </a:lnTo>
                  <a:lnTo>
                    <a:pt x="7287" y="555153"/>
                  </a:lnTo>
                  <a:lnTo>
                    <a:pt x="6995" y="493469"/>
                  </a:lnTo>
                  <a:lnTo>
                    <a:pt x="6704" y="431786"/>
                  </a:lnTo>
                  <a:lnTo>
                    <a:pt x="6412" y="370102"/>
                  </a:lnTo>
                  <a:lnTo>
                    <a:pt x="6121" y="308418"/>
                  </a:lnTo>
                  <a:lnTo>
                    <a:pt x="5830" y="246734"/>
                  </a:lnTo>
                  <a:lnTo>
                    <a:pt x="5538" y="185051"/>
                  </a:lnTo>
                  <a:lnTo>
                    <a:pt x="5247" y="123367"/>
                  </a:lnTo>
                  <a:lnTo>
                    <a:pt x="4956" y="61683"/>
                  </a:lnTo>
                  <a:lnTo>
                    <a:pt x="4664" y="0"/>
                  </a:lnTo>
                  <a:lnTo>
                    <a:pt x="0" y="28"/>
                  </a:lnTo>
                  <a:lnTo>
                    <a:pt x="455" y="61710"/>
                  </a:lnTo>
                  <a:lnTo>
                    <a:pt x="911" y="123393"/>
                  </a:lnTo>
                  <a:lnTo>
                    <a:pt x="1367" y="185076"/>
                  </a:lnTo>
                  <a:lnTo>
                    <a:pt x="1823" y="246759"/>
                  </a:lnTo>
                  <a:lnTo>
                    <a:pt x="2279" y="308441"/>
                  </a:lnTo>
                  <a:lnTo>
                    <a:pt x="2735" y="370124"/>
                  </a:lnTo>
                  <a:lnTo>
                    <a:pt x="3191" y="431807"/>
                  </a:lnTo>
                  <a:lnTo>
                    <a:pt x="3647" y="493490"/>
                  </a:lnTo>
                  <a:lnTo>
                    <a:pt x="4103" y="555172"/>
                  </a:lnTo>
                  <a:lnTo>
                    <a:pt x="4559" y="616855"/>
                  </a:lnTo>
                  <a:lnTo>
                    <a:pt x="5014" y="678538"/>
                  </a:lnTo>
                  <a:lnTo>
                    <a:pt x="5470" y="740221"/>
                  </a:lnTo>
                  <a:lnTo>
                    <a:pt x="5926" y="801903"/>
                  </a:lnTo>
                  <a:lnTo>
                    <a:pt x="6382" y="863586"/>
                  </a:lnTo>
                  <a:lnTo>
                    <a:pt x="6838" y="925269"/>
                  </a:lnTo>
                  <a:lnTo>
                    <a:pt x="7294" y="986951"/>
                  </a:lnTo>
                  <a:lnTo>
                    <a:pt x="7750" y="1048634"/>
                  </a:lnTo>
                  <a:lnTo>
                    <a:pt x="8206" y="1110317"/>
                  </a:lnTo>
                  <a:lnTo>
                    <a:pt x="8662" y="1172000"/>
                  </a:lnTo>
                  <a:lnTo>
                    <a:pt x="9118" y="1233682"/>
                  </a:lnTo>
                  <a:lnTo>
                    <a:pt x="9574" y="12953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2" name="pg22"/>
            <p:cNvSpPr/>
            <p:nvPr/>
          </p:nvSpPr>
          <p:spPr>
            <a:xfrm>
              <a:off x="2452001" y="2198031"/>
              <a:ext cx="7064" cy="1295371"/>
            </a:xfrm>
            <a:custGeom>
              <a:avLst/>
              <a:pathLst>
                <a:path w="7064" h="1295371">
                  <a:moveTo>
                    <a:pt x="7064" y="1295368"/>
                  </a:moveTo>
                  <a:lnTo>
                    <a:pt x="6902" y="1233684"/>
                  </a:lnTo>
                  <a:lnTo>
                    <a:pt x="6739" y="1171999"/>
                  </a:lnTo>
                  <a:lnTo>
                    <a:pt x="6577" y="1110315"/>
                  </a:lnTo>
                  <a:lnTo>
                    <a:pt x="6414" y="1048631"/>
                  </a:lnTo>
                  <a:lnTo>
                    <a:pt x="6251" y="986947"/>
                  </a:lnTo>
                  <a:lnTo>
                    <a:pt x="6089" y="925263"/>
                  </a:lnTo>
                  <a:lnTo>
                    <a:pt x="5926" y="863578"/>
                  </a:lnTo>
                  <a:lnTo>
                    <a:pt x="5764" y="801894"/>
                  </a:lnTo>
                  <a:lnTo>
                    <a:pt x="5601" y="740210"/>
                  </a:lnTo>
                  <a:lnTo>
                    <a:pt x="5438" y="678526"/>
                  </a:lnTo>
                  <a:lnTo>
                    <a:pt x="5276" y="616842"/>
                  </a:lnTo>
                  <a:lnTo>
                    <a:pt x="5113" y="555157"/>
                  </a:lnTo>
                  <a:lnTo>
                    <a:pt x="4950" y="493473"/>
                  </a:lnTo>
                  <a:lnTo>
                    <a:pt x="4788" y="431789"/>
                  </a:lnTo>
                  <a:lnTo>
                    <a:pt x="4625" y="370105"/>
                  </a:lnTo>
                  <a:lnTo>
                    <a:pt x="4463" y="308421"/>
                  </a:lnTo>
                  <a:lnTo>
                    <a:pt x="4300" y="246736"/>
                  </a:lnTo>
                  <a:lnTo>
                    <a:pt x="4137" y="185052"/>
                  </a:lnTo>
                  <a:lnTo>
                    <a:pt x="3975" y="123368"/>
                  </a:lnTo>
                  <a:lnTo>
                    <a:pt x="3812" y="61684"/>
                  </a:lnTo>
                  <a:lnTo>
                    <a:pt x="3649" y="0"/>
                  </a:lnTo>
                  <a:lnTo>
                    <a:pt x="0" y="13"/>
                  </a:lnTo>
                  <a:lnTo>
                    <a:pt x="291" y="61697"/>
                  </a:lnTo>
                  <a:lnTo>
                    <a:pt x="582" y="123380"/>
                  </a:lnTo>
                  <a:lnTo>
                    <a:pt x="874" y="185064"/>
                  </a:lnTo>
                  <a:lnTo>
                    <a:pt x="1165" y="246748"/>
                  </a:lnTo>
                  <a:lnTo>
                    <a:pt x="1456" y="308432"/>
                  </a:lnTo>
                  <a:lnTo>
                    <a:pt x="1748" y="370115"/>
                  </a:lnTo>
                  <a:lnTo>
                    <a:pt x="2039" y="431799"/>
                  </a:lnTo>
                  <a:lnTo>
                    <a:pt x="2330" y="493483"/>
                  </a:lnTo>
                  <a:lnTo>
                    <a:pt x="2622" y="555166"/>
                  </a:lnTo>
                  <a:lnTo>
                    <a:pt x="2913" y="616850"/>
                  </a:lnTo>
                  <a:lnTo>
                    <a:pt x="3205" y="678534"/>
                  </a:lnTo>
                  <a:lnTo>
                    <a:pt x="3496" y="740218"/>
                  </a:lnTo>
                  <a:lnTo>
                    <a:pt x="3787" y="801901"/>
                  </a:lnTo>
                  <a:lnTo>
                    <a:pt x="4079" y="863585"/>
                  </a:lnTo>
                  <a:lnTo>
                    <a:pt x="4370" y="925269"/>
                  </a:lnTo>
                  <a:lnTo>
                    <a:pt x="4661" y="986953"/>
                  </a:lnTo>
                  <a:lnTo>
                    <a:pt x="4953" y="1048636"/>
                  </a:lnTo>
                  <a:lnTo>
                    <a:pt x="5244" y="1110320"/>
                  </a:lnTo>
                  <a:lnTo>
                    <a:pt x="5535" y="1172004"/>
                  </a:lnTo>
                  <a:lnTo>
                    <a:pt x="5827" y="1233687"/>
                  </a:lnTo>
                  <a:lnTo>
                    <a:pt x="6118" y="129537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3" name="pg23"/>
            <p:cNvSpPr/>
            <p:nvPr/>
          </p:nvSpPr>
          <p:spPr>
            <a:xfrm>
              <a:off x="2455651" y="2198027"/>
              <a:ext cx="4016" cy="1295372"/>
            </a:xfrm>
            <a:custGeom>
              <a:avLst/>
              <a:pathLst>
                <a:path w="4016" h="1295372">
                  <a:moveTo>
                    <a:pt x="4016" y="1295371"/>
                  </a:moveTo>
                  <a:lnTo>
                    <a:pt x="3935" y="1233687"/>
                  </a:lnTo>
                  <a:lnTo>
                    <a:pt x="3854" y="1172002"/>
                  </a:lnTo>
                  <a:lnTo>
                    <a:pt x="3773" y="1110318"/>
                  </a:lnTo>
                  <a:lnTo>
                    <a:pt x="3692" y="1048634"/>
                  </a:lnTo>
                  <a:lnTo>
                    <a:pt x="3612" y="986949"/>
                  </a:lnTo>
                  <a:lnTo>
                    <a:pt x="3531" y="925265"/>
                  </a:lnTo>
                  <a:lnTo>
                    <a:pt x="3450" y="863581"/>
                  </a:lnTo>
                  <a:lnTo>
                    <a:pt x="3369" y="801896"/>
                  </a:lnTo>
                  <a:lnTo>
                    <a:pt x="3288" y="740212"/>
                  </a:lnTo>
                  <a:lnTo>
                    <a:pt x="3207" y="678527"/>
                  </a:lnTo>
                  <a:lnTo>
                    <a:pt x="3127" y="616843"/>
                  </a:lnTo>
                  <a:lnTo>
                    <a:pt x="3046" y="555159"/>
                  </a:lnTo>
                  <a:lnTo>
                    <a:pt x="2965" y="493474"/>
                  </a:lnTo>
                  <a:lnTo>
                    <a:pt x="2884" y="431790"/>
                  </a:lnTo>
                  <a:lnTo>
                    <a:pt x="2803" y="370106"/>
                  </a:lnTo>
                  <a:lnTo>
                    <a:pt x="2722" y="308421"/>
                  </a:lnTo>
                  <a:lnTo>
                    <a:pt x="2642" y="246737"/>
                  </a:lnTo>
                  <a:lnTo>
                    <a:pt x="2561" y="185053"/>
                  </a:lnTo>
                  <a:lnTo>
                    <a:pt x="2480" y="123368"/>
                  </a:lnTo>
                  <a:lnTo>
                    <a:pt x="2399" y="61684"/>
                  </a:lnTo>
                  <a:lnTo>
                    <a:pt x="2318" y="0"/>
                  </a:lnTo>
                  <a:lnTo>
                    <a:pt x="0" y="4"/>
                  </a:lnTo>
                  <a:lnTo>
                    <a:pt x="162" y="61688"/>
                  </a:lnTo>
                  <a:lnTo>
                    <a:pt x="325" y="123372"/>
                  </a:lnTo>
                  <a:lnTo>
                    <a:pt x="487" y="185057"/>
                  </a:lnTo>
                  <a:lnTo>
                    <a:pt x="650" y="246741"/>
                  </a:lnTo>
                  <a:lnTo>
                    <a:pt x="813" y="308425"/>
                  </a:lnTo>
                  <a:lnTo>
                    <a:pt x="975" y="370109"/>
                  </a:lnTo>
                  <a:lnTo>
                    <a:pt x="1138" y="431793"/>
                  </a:lnTo>
                  <a:lnTo>
                    <a:pt x="1300" y="493478"/>
                  </a:lnTo>
                  <a:lnTo>
                    <a:pt x="1463" y="555162"/>
                  </a:lnTo>
                  <a:lnTo>
                    <a:pt x="1626" y="616846"/>
                  </a:lnTo>
                  <a:lnTo>
                    <a:pt x="1788" y="678530"/>
                  </a:lnTo>
                  <a:lnTo>
                    <a:pt x="1951" y="740214"/>
                  </a:lnTo>
                  <a:lnTo>
                    <a:pt x="2114" y="801899"/>
                  </a:lnTo>
                  <a:lnTo>
                    <a:pt x="2276" y="863583"/>
                  </a:lnTo>
                  <a:lnTo>
                    <a:pt x="2439" y="925267"/>
                  </a:lnTo>
                  <a:lnTo>
                    <a:pt x="2601" y="986951"/>
                  </a:lnTo>
                  <a:lnTo>
                    <a:pt x="2764" y="1048635"/>
                  </a:lnTo>
                  <a:lnTo>
                    <a:pt x="2927" y="1110320"/>
                  </a:lnTo>
                  <a:lnTo>
                    <a:pt x="3089" y="1172004"/>
                  </a:lnTo>
                  <a:lnTo>
                    <a:pt x="3252" y="1233688"/>
                  </a:lnTo>
                  <a:lnTo>
                    <a:pt x="3415" y="129537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4" name="pg24"/>
            <p:cNvSpPr/>
            <p:nvPr/>
          </p:nvSpPr>
          <p:spPr>
            <a:xfrm>
              <a:off x="2457969" y="2198026"/>
              <a:ext cx="1896" cy="1295372"/>
            </a:xfrm>
            <a:custGeom>
              <a:avLst/>
              <a:pathLst>
                <a:path w="1896" h="1295372">
                  <a:moveTo>
                    <a:pt x="1896" y="1295372"/>
                  </a:moveTo>
                  <a:lnTo>
                    <a:pt x="1843" y="1233687"/>
                  </a:lnTo>
                  <a:lnTo>
                    <a:pt x="1789" y="1172003"/>
                  </a:lnTo>
                  <a:lnTo>
                    <a:pt x="1735" y="1110319"/>
                  </a:lnTo>
                  <a:lnTo>
                    <a:pt x="1682" y="1048634"/>
                  </a:lnTo>
                  <a:lnTo>
                    <a:pt x="1628" y="986950"/>
                  </a:lnTo>
                  <a:lnTo>
                    <a:pt x="1574" y="925265"/>
                  </a:lnTo>
                  <a:lnTo>
                    <a:pt x="1520" y="863581"/>
                  </a:lnTo>
                  <a:lnTo>
                    <a:pt x="1467" y="801897"/>
                  </a:lnTo>
                  <a:lnTo>
                    <a:pt x="1413" y="740212"/>
                  </a:lnTo>
                  <a:lnTo>
                    <a:pt x="1359" y="678528"/>
                  </a:lnTo>
                  <a:lnTo>
                    <a:pt x="1306" y="616843"/>
                  </a:lnTo>
                  <a:lnTo>
                    <a:pt x="1252" y="555159"/>
                  </a:lnTo>
                  <a:lnTo>
                    <a:pt x="1198" y="493475"/>
                  </a:lnTo>
                  <a:lnTo>
                    <a:pt x="1145" y="431790"/>
                  </a:lnTo>
                  <a:lnTo>
                    <a:pt x="1091" y="370106"/>
                  </a:lnTo>
                  <a:lnTo>
                    <a:pt x="1037" y="308421"/>
                  </a:lnTo>
                  <a:lnTo>
                    <a:pt x="984" y="246737"/>
                  </a:lnTo>
                  <a:lnTo>
                    <a:pt x="930" y="185053"/>
                  </a:lnTo>
                  <a:lnTo>
                    <a:pt x="876" y="123368"/>
                  </a:lnTo>
                  <a:lnTo>
                    <a:pt x="822" y="61684"/>
                  </a:lnTo>
                  <a:lnTo>
                    <a:pt x="769" y="0"/>
                  </a:lnTo>
                  <a:lnTo>
                    <a:pt x="0" y="0"/>
                  </a:lnTo>
                  <a:lnTo>
                    <a:pt x="80" y="61685"/>
                  </a:lnTo>
                  <a:lnTo>
                    <a:pt x="161" y="123369"/>
                  </a:lnTo>
                  <a:lnTo>
                    <a:pt x="242" y="185053"/>
                  </a:lnTo>
                  <a:lnTo>
                    <a:pt x="323" y="246738"/>
                  </a:lnTo>
                  <a:lnTo>
                    <a:pt x="404" y="308422"/>
                  </a:lnTo>
                  <a:lnTo>
                    <a:pt x="484" y="370107"/>
                  </a:lnTo>
                  <a:lnTo>
                    <a:pt x="565" y="431791"/>
                  </a:lnTo>
                  <a:lnTo>
                    <a:pt x="646" y="493475"/>
                  </a:lnTo>
                  <a:lnTo>
                    <a:pt x="727" y="555160"/>
                  </a:lnTo>
                  <a:lnTo>
                    <a:pt x="808" y="616844"/>
                  </a:lnTo>
                  <a:lnTo>
                    <a:pt x="889" y="678528"/>
                  </a:lnTo>
                  <a:lnTo>
                    <a:pt x="969" y="740213"/>
                  </a:lnTo>
                  <a:lnTo>
                    <a:pt x="1050" y="801897"/>
                  </a:lnTo>
                  <a:lnTo>
                    <a:pt x="1131" y="863581"/>
                  </a:lnTo>
                  <a:lnTo>
                    <a:pt x="1212" y="925266"/>
                  </a:lnTo>
                  <a:lnTo>
                    <a:pt x="1293" y="986950"/>
                  </a:lnTo>
                  <a:lnTo>
                    <a:pt x="1374" y="1048635"/>
                  </a:lnTo>
                  <a:lnTo>
                    <a:pt x="1454" y="1110319"/>
                  </a:lnTo>
                  <a:lnTo>
                    <a:pt x="1535" y="1172003"/>
                  </a:lnTo>
                  <a:lnTo>
                    <a:pt x="1616" y="1233688"/>
                  </a:lnTo>
                  <a:lnTo>
                    <a:pt x="1697" y="129537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5" name="pg25"/>
            <p:cNvSpPr/>
            <p:nvPr/>
          </p:nvSpPr>
          <p:spPr>
            <a:xfrm>
              <a:off x="2458739" y="2198026"/>
              <a:ext cx="1276" cy="1295372"/>
            </a:xfrm>
            <a:custGeom>
              <a:avLst/>
              <a:pathLst>
                <a:path w="1276" h="1295372">
                  <a:moveTo>
                    <a:pt x="1276" y="1295372"/>
                  </a:moveTo>
                  <a:lnTo>
                    <a:pt x="1242" y="1233688"/>
                  </a:lnTo>
                  <a:lnTo>
                    <a:pt x="1209" y="1172003"/>
                  </a:lnTo>
                  <a:lnTo>
                    <a:pt x="1175" y="1110319"/>
                  </a:lnTo>
                  <a:lnTo>
                    <a:pt x="1142" y="1048634"/>
                  </a:lnTo>
                  <a:lnTo>
                    <a:pt x="1108" y="986950"/>
                  </a:lnTo>
                  <a:lnTo>
                    <a:pt x="1075" y="925266"/>
                  </a:lnTo>
                  <a:lnTo>
                    <a:pt x="1041" y="863581"/>
                  </a:lnTo>
                  <a:lnTo>
                    <a:pt x="1008" y="801897"/>
                  </a:lnTo>
                  <a:lnTo>
                    <a:pt x="974" y="740212"/>
                  </a:lnTo>
                  <a:lnTo>
                    <a:pt x="941" y="678528"/>
                  </a:lnTo>
                  <a:lnTo>
                    <a:pt x="907" y="616844"/>
                  </a:lnTo>
                  <a:lnTo>
                    <a:pt x="874" y="555159"/>
                  </a:lnTo>
                  <a:lnTo>
                    <a:pt x="840" y="493475"/>
                  </a:lnTo>
                  <a:lnTo>
                    <a:pt x="807" y="431790"/>
                  </a:lnTo>
                  <a:lnTo>
                    <a:pt x="773" y="370106"/>
                  </a:lnTo>
                  <a:lnTo>
                    <a:pt x="740" y="308422"/>
                  </a:lnTo>
                  <a:lnTo>
                    <a:pt x="706" y="246737"/>
                  </a:lnTo>
                  <a:lnTo>
                    <a:pt x="673" y="185053"/>
                  </a:lnTo>
                  <a:lnTo>
                    <a:pt x="639" y="123368"/>
                  </a:lnTo>
                  <a:lnTo>
                    <a:pt x="606" y="61684"/>
                  </a:lnTo>
                  <a:lnTo>
                    <a:pt x="572" y="0"/>
                  </a:lnTo>
                  <a:lnTo>
                    <a:pt x="0" y="0"/>
                  </a:lnTo>
                  <a:lnTo>
                    <a:pt x="53" y="61684"/>
                  </a:lnTo>
                  <a:lnTo>
                    <a:pt x="107" y="123369"/>
                  </a:lnTo>
                  <a:lnTo>
                    <a:pt x="161" y="185053"/>
                  </a:lnTo>
                  <a:lnTo>
                    <a:pt x="214" y="246737"/>
                  </a:lnTo>
                  <a:lnTo>
                    <a:pt x="268" y="308422"/>
                  </a:lnTo>
                  <a:lnTo>
                    <a:pt x="322" y="370106"/>
                  </a:lnTo>
                  <a:lnTo>
                    <a:pt x="375" y="431791"/>
                  </a:lnTo>
                  <a:lnTo>
                    <a:pt x="429" y="493475"/>
                  </a:lnTo>
                  <a:lnTo>
                    <a:pt x="483" y="555159"/>
                  </a:lnTo>
                  <a:lnTo>
                    <a:pt x="536" y="616844"/>
                  </a:lnTo>
                  <a:lnTo>
                    <a:pt x="590" y="678528"/>
                  </a:lnTo>
                  <a:lnTo>
                    <a:pt x="644" y="740213"/>
                  </a:lnTo>
                  <a:lnTo>
                    <a:pt x="698" y="801897"/>
                  </a:lnTo>
                  <a:lnTo>
                    <a:pt x="751" y="863581"/>
                  </a:lnTo>
                  <a:lnTo>
                    <a:pt x="805" y="925266"/>
                  </a:lnTo>
                  <a:lnTo>
                    <a:pt x="859" y="986950"/>
                  </a:lnTo>
                  <a:lnTo>
                    <a:pt x="912" y="1048635"/>
                  </a:lnTo>
                  <a:lnTo>
                    <a:pt x="966" y="1110319"/>
                  </a:lnTo>
                  <a:lnTo>
                    <a:pt x="1020" y="1172003"/>
                  </a:lnTo>
                  <a:lnTo>
                    <a:pt x="1073" y="1233688"/>
                  </a:lnTo>
                  <a:lnTo>
                    <a:pt x="1127" y="129537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6" name="pg26"/>
            <p:cNvSpPr/>
            <p:nvPr/>
          </p:nvSpPr>
          <p:spPr>
            <a:xfrm>
              <a:off x="2459312" y="2198025"/>
              <a:ext cx="840" cy="1295372"/>
            </a:xfrm>
            <a:custGeom>
              <a:avLst/>
              <a:pathLst>
                <a:path w="840" h="1295372">
                  <a:moveTo>
                    <a:pt x="840" y="1295372"/>
                  </a:moveTo>
                  <a:lnTo>
                    <a:pt x="825" y="1233688"/>
                  </a:lnTo>
                  <a:lnTo>
                    <a:pt x="810" y="1172003"/>
                  </a:lnTo>
                  <a:lnTo>
                    <a:pt x="795" y="1110319"/>
                  </a:lnTo>
                  <a:lnTo>
                    <a:pt x="781" y="1048635"/>
                  </a:lnTo>
                  <a:lnTo>
                    <a:pt x="766" y="986950"/>
                  </a:lnTo>
                  <a:lnTo>
                    <a:pt x="751" y="925266"/>
                  </a:lnTo>
                  <a:lnTo>
                    <a:pt x="736" y="863581"/>
                  </a:lnTo>
                  <a:lnTo>
                    <a:pt x="721" y="801897"/>
                  </a:lnTo>
                  <a:lnTo>
                    <a:pt x="707" y="740212"/>
                  </a:lnTo>
                  <a:lnTo>
                    <a:pt x="692" y="678528"/>
                  </a:lnTo>
                  <a:lnTo>
                    <a:pt x="677" y="616844"/>
                  </a:lnTo>
                  <a:lnTo>
                    <a:pt x="662" y="555159"/>
                  </a:lnTo>
                  <a:lnTo>
                    <a:pt x="647" y="493475"/>
                  </a:lnTo>
                  <a:lnTo>
                    <a:pt x="632" y="431790"/>
                  </a:lnTo>
                  <a:lnTo>
                    <a:pt x="618" y="370106"/>
                  </a:lnTo>
                  <a:lnTo>
                    <a:pt x="603" y="308422"/>
                  </a:lnTo>
                  <a:lnTo>
                    <a:pt x="588" y="246737"/>
                  </a:lnTo>
                  <a:lnTo>
                    <a:pt x="573" y="185053"/>
                  </a:lnTo>
                  <a:lnTo>
                    <a:pt x="558" y="123368"/>
                  </a:lnTo>
                  <a:lnTo>
                    <a:pt x="544" y="61684"/>
                  </a:lnTo>
                  <a:lnTo>
                    <a:pt x="529" y="0"/>
                  </a:lnTo>
                  <a:lnTo>
                    <a:pt x="0" y="0"/>
                  </a:lnTo>
                  <a:lnTo>
                    <a:pt x="33" y="61684"/>
                  </a:lnTo>
                  <a:lnTo>
                    <a:pt x="66" y="123369"/>
                  </a:lnTo>
                  <a:lnTo>
                    <a:pt x="100" y="185053"/>
                  </a:lnTo>
                  <a:lnTo>
                    <a:pt x="133" y="246737"/>
                  </a:lnTo>
                  <a:lnTo>
                    <a:pt x="167" y="308422"/>
                  </a:lnTo>
                  <a:lnTo>
                    <a:pt x="200" y="370106"/>
                  </a:lnTo>
                  <a:lnTo>
                    <a:pt x="234" y="431791"/>
                  </a:lnTo>
                  <a:lnTo>
                    <a:pt x="267" y="493475"/>
                  </a:lnTo>
                  <a:lnTo>
                    <a:pt x="301" y="555159"/>
                  </a:lnTo>
                  <a:lnTo>
                    <a:pt x="334" y="616844"/>
                  </a:lnTo>
                  <a:lnTo>
                    <a:pt x="368" y="678528"/>
                  </a:lnTo>
                  <a:lnTo>
                    <a:pt x="401" y="740213"/>
                  </a:lnTo>
                  <a:lnTo>
                    <a:pt x="435" y="801897"/>
                  </a:lnTo>
                  <a:lnTo>
                    <a:pt x="468" y="863581"/>
                  </a:lnTo>
                  <a:lnTo>
                    <a:pt x="502" y="925266"/>
                  </a:lnTo>
                  <a:lnTo>
                    <a:pt x="535" y="986950"/>
                  </a:lnTo>
                  <a:lnTo>
                    <a:pt x="569" y="1048635"/>
                  </a:lnTo>
                  <a:lnTo>
                    <a:pt x="602" y="1110319"/>
                  </a:lnTo>
                  <a:lnTo>
                    <a:pt x="636" y="1172003"/>
                  </a:lnTo>
                  <a:lnTo>
                    <a:pt x="669" y="1233688"/>
                  </a:lnTo>
                  <a:lnTo>
                    <a:pt x="703" y="129537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7" name="pg27"/>
            <p:cNvSpPr/>
            <p:nvPr/>
          </p:nvSpPr>
          <p:spPr>
            <a:xfrm>
              <a:off x="2459841" y="2198025"/>
              <a:ext cx="396" cy="1295372"/>
            </a:xfrm>
            <a:custGeom>
              <a:avLst/>
              <a:pathLst>
                <a:path w="396" h="1295372">
                  <a:moveTo>
                    <a:pt x="396" y="1295372"/>
                  </a:moveTo>
                  <a:lnTo>
                    <a:pt x="392" y="1233688"/>
                  </a:lnTo>
                  <a:lnTo>
                    <a:pt x="389" y="1172003"/>
                  </a:lnTo>
                  <a:lnTo>
                    <a:pt x="386" y="1110319"/>
                  </a:lnTo>
                  <a:lnTo>
                    <a:pt x="382" y="1048635"/>
                  </a:lnTo>
                  <a:lnTo>
                    <a:pt x="379" y="986950"/>
                  </a:lnTo>
                  <a:lnTo>
                    <a:pt x="376" y="925266"/>
                  </a:lnTo>
                  <a:lnTo>
                    <a:pt x="373" y="863581"/>
                  </a:lnTo>
                  <a:lnTo>
                    <a:pt x="369" y="801897"/>
                  </a:lnTo>
                  <a:lnTo>
                    <a:pt x="366" y="740212"/>
                  </a:lnTo>
                  <a:lnTo>
                    <a:pt x="363" y="678528"/>
                  </a:lnTo>
                  <a:lnTo>
                    <a:pt x="360" y="616844"/>
                  </a:lnTo>
                  <a:lnTo>
                    <a:pt x="356" y="555159"/>
                  </a:lnTo>
                  <a:lnTo>
                    <a:pt x="353" y="493475"/>
                  </a:lnTo>
                  <a:lnTo>
                    <a:pt x="350" y="431790"/>
                  </a:lnTo>
                  <a:lnTo>
                    <a:pt x="346" y="370106"/>
                  </a:lnTo>
                  <a:lnTo>
                    <a:pt x="343" y="308422"/>
                  </a:lnTo>
                  <a:lnTo>
                    <a:pt x="340" y="246737"/>
                  </a:lnTo>
                  <a:lnTo>
                    <a:pt x="337" y="185053"/>
                  </a:lnTo>
                  <a:lnTo>
                    <a:pt x="333" y="123368"/>
                  </a:lnTo>
                  <a:lnTo>
                    <a:pt x="330" y="61684"/>
                  </a:lnTo>
                  <a:lnTo>
                    <a:pt x="327" y="0"/>
                  </a:lnTo>
                  <a:lnTo>
                    <a:pt x="0" y="0"/>
                  </a:lnTo>
                  <a:lnTo>
                    <a:pt x="14" y="61684"/>
                  </a:lnTo>
                  <a:lnTo>
                    <a:pt x="29" y="123368"/>
                  </a:lnTo>
                  <a:lnTo>
                    <a:pt x="44" y="185053"/>
                  </a:lnTo>
                  <a:lnTo>
                    <a:pt x="59" y="246737"/>
                  </a:lnTo>
                  <a:lnTo>
                    <a:pt x="74" y="308422"/>
                  </a:lnTo>
                  <a:lnTo>
                    <a:pt x="88" y="370106"/>
                  </a:lnTo>
                  <a:lnTo>
                    <a:pt x="103" y="431790"/>
                  </a:lnTo>
                  <a:lnTo>
                    <a:pt x="118" y="493475"/>
                  </a:lnTo>
                  <a:lnTo>
                    <a:pt x="133" y="555159"/>
                  </a:lnTo>
                  <a:lnTo>
                    <a:pt x="148" y="616844"/>
                  </a:lnTo>
                  <a:lnTo>
                    <a:pt x="163" y="678528"/>
                  </a:lnTo>
                  <a:lnTo>
                    <a:pt x="177" y="740213"/>
                  </a:lnTo>
                  <a:lnTo>
                    <a:pt x="192" y="801897"/>
                  </a:lnTo>
                  <a:lnTo>
                    <a:pt x="207" y="863581"/>
                  </a:lnTo>
                  <a:lnTo>
                    <a:pt x="222" y="925266"/>
                  </a:lnTo>
                  <a:lnTo>
                    <a:pt x="237" y="986950"/>
                  </a:lnTo>
                  <a:lnTo>
                    <a:pt x="251" y="1048635"/>
                  </a:lnTo>
                  <a:lnTo>
                    <a:pt x="266" y="1110319"/>
                  </a:lnTo>
                  <a:lnTo>
                    <a:pt x="281" y="1172003"/>
                  </a:lnTo>
                  <a:lnTo>
                    <a:pt x="296"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8" name="pg28"/>
            <p:cNvSpPr/>
            <p:nvPr/>
          </p:nvSpPr>
          <p:spPr>
            <a:xfrm>
              <a:off x="2460168" y="2198025"/>
              <a:ext cx="78" cy="1295372"/>
            </a:xfrm>
            <a:custGeom>
              <a:avLst/>
              <a:pathLst>
                <a:path w="78" h="1295372">
                  <a:moveTo>
                    <a:pt x="78" y="1295372"/>
                  </a:moveTo>
                  <a:lnTo>
                    <a:pt x="76" y="1233688"/>
                  </a:lnTo>
                  <a:lnTo>
                    <a:pt x="74" y="1172003"/>
                  </a:lnTo>
                  <a:lnTo>
                    <a:pt x="72" y="1110319"/>
                  </a:lnTo>
                  <a:lnTo>
                    <a:pt x="70" y="1048635"/>
                  </a:lnTo>
                  <a:lnTo>
                    <a:pt x="68" y="986950"/>
                  </a:lnTo>
                  <a:lnTo>
                    <a:pt x="67" y="925266"/>
                  </a:lnTo>
                  <a:lnTo>
                    <a:pt x="65" y="863581"/>
                  </a:lnTo>
                  <a:lnTo>
                    <a:pt x="63" y="801897"/>
                  </a:lnTo>
                  <a:lnTo>
                    <a:pt x="61" y="740212"/>
                  </a:lnTo>
                  <a:lnTo>
                    <a:pt x="59" y="678528"/>
                  </a:lnTo>
                  <a:lnTo>
                    <a:pt x="57" y="616844"/>
                  </a:lnTo>
                  <a:lnTo>
                    <a:pt x="55" y="555159"/>
                  </a:lnTo>
                  <a:lnTo>
                    <a:pt x="53" y="493475"/>
                  </a:lnTo>
                  <a:lnTo>
                    <a:pt x="51" y="431790"/>
                  </a:lnTo>
                  <a:lnTo>
                    <a:pt x="49" y="370106"/>
                  </a:lnTo>
                  <a:lnTo>
                    <a:pt x="47" y="308422"/>
                  </a:lnTo>
                  <a:lnTo>
                    <a:pt x="45" y="246737"/>
                  </a:lnTo>
                  <a:lnTo>
                    <a:pt x="43" y="185053"/>
                  </a:lnTo>
                  <a:lnTo>
                    <a:pt x="42" y="123368"/>
                  </a:lnTo>
                  <a:lnTo>
                    <a:pt x="40" y="61684"/>
                  </a:lnTo>
                  <a:lnTo>
                    <a:pt x="0" y="0"/>
                  </a:lnTo>
                  <a:lnTo>
                    <a:pt x="3" y="61684"/>
                  </a:lnTo>
                  <a:lnTo>
                    <a:pt x="6" y="123368"/>
                  </a:lnTo>
                  <a:lnTo>
                    <a:pt x="9" y="185053"/>
                  </a:lnTo>
                  <a:lnTo>
                    <a:pt x="13" y="246737"/>
                  </a:lnTo>
                  <a:lnTo>
                    <a:pt x="16" y="308422"/>
                  </a:lnTo>
                  <a:lnTo>
                    <a:pt x="19" y="370106"/>
                  </a:lnTo>
                  <a:lnTo>
                    <a:pt x="22" y="431790"/>
                  </a:lnTo>
                  <a:lnTo>
                    <a:pt x="26" y="493475"/>
                  </a:lnTo>
                  <a:lnTo>
                    <a:pt x="29" y="555159"/>
                  </a:lnTo>
                  <a:lnTo>
                    <a:pt x="32" y="616844"/>
                  </a:lnTo>
                  <a:lnTo>
                    <a:pt x="35" y="678528"/>
                  </a:lnTo>
                  <a:lnTo>
                    <a:pt x="39" y="740212"/>
                  </a:lnTo>
                  <a:lnTo>
                    <a:pt x="42" y="801897"/>
                  </a:lnTo>
                  <a:lnTo>
                    <a:pt x="45" y="863581"/>
                  </a:lnTo>
                  <a:lnTo>
                    <a:pt x="49" y="925266"/>
                  </a:lnTo>
                  <a:lnTo>
                    <a:pt x="52" y="986950"/>
                  </a:lnTo>
                  <a:lnTo>
                    <a:pt x="55" y="1048635"/>
                  </a:lnTo>
                  <a:lnTo>
                    <a:pt x="58" y="1110319"/>
                  </a:lnTo>
                  <a:lnTo>
                    <a:pt x="62" y="1172003"/>
                  </a:lnTo>
                  <a:lnTo>
                    <a:pt x="65"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9" name="pg29"/>
            <p:cNvSpPr/>
            <p:nvPr/>
          </p:nvSpPr>
          <p:spPr>
            <a:xfrm>
              <a:off x="2460206" y="2198025"/>
              <a:ext cx="50" cy="1295372"/>
            </a:xfrm>
            <a:custGeom>
              <a:avLst/>
              <a:pathLst>
                <a:path w="50" h="1295372">
                  <a:moveTo>
                    <a:pt x="50" y="1295372"/>
                  </a:moveTo>
                  <a:lnTo>
                    <a:pt x="49" y="1233688"/>
                  </a:lnTo>
                  <a:lnTo>
                    <a:pt x="49" y="1172003"/>
                  </a:lnTo>
                  <a:lnTo>
                    <a:pt x="48" y="1110319"/>
                  </a:lnTo>
                  <a:lnTo>
                    <a:pt x="48" y="1048635"/>
                  </a:lnTo>
                  <a:lnTo>
                    <a:pt x="47" y="986950"/>
                  </a:lnTo>
                  <a:lnTo>
                    <a:pt x="46" y="925266"/>
                  </a:lnTo>
                  <a:lnTo>
                    <a:pt x="46" y="863581"/>
                  </a:lnTo>
                  <a:lnTo>
                    <a:pt x="45" y="801897"/>
                  </a:lnTo>
                  <a:lnTo>
                    <a:pt x="45" y="740212"/>
                  </a:lnTo>
                  <a:lnTo>
                    <a:pt x="44" y="678528"/>
                  </a:lnTo>
                  <a:lnTo>
                    <a:pt x="43" y="616844"/>
                  </a:lnTo>
                  <a:lnTo>
                    <a:pt x="43" y="555159"/>
                  </a:lnTo>
                  <a:lnTo>
                    <a:pt x="42" y="493475"/>
                  </a:lnTo>
                  <a:lnTo>
                    <a:pt x="42" y="431790"/>
                  </a:lnTo>
                  <a:lnTo>
                    <a:pt x="41" y="370106"/>
                  </a:lnTo>
                  <a:lnTo>
                    <a:pt x="41" y="308422"/>
                  </a:lnTo>
                  <a:lnTo>
                    <a:pt x="40" y="246737"/>
                  </a:lnTo>
                  <a:lnTo>
                    <a:pt x="39" y="185053"/>
                  </a:lnTo>
                  <a:lnTo>
                    <a:pt x="39" y="123368"/>
                  </a:lnTo>
                  <a:lnTo>
                    <a:pt x="38" y="61684"/>
                  </a:lnTo>
                  <a:lnTo>
                    <a:pt x="0" y="0"/>
                  </a:lnTo>
                  <a:lnTo>
                    <a:pt x="1" y="61684"/>
                  </a:lnTo>
                  <a:lnTo>
                    <a:pt x="3" y="123368"/>
                  </a:lnTo>
                  <a:lnTo>
                    <a:pt x="5" y="185053"/>
                  </a:lnTo>
                  <a:lnTo>
                    <a:pt x="7" y="246737"/>
                  </a:lnTo>
                  <a:lnTo>
                    <a:pt x="9" y="308422"/>
                  </a:lnTo>
                  <a:lnTo>
                    <a:pt x="11" y="370106"/>
                  </a:lnTo>
                  <a:lnTo>
                    <a:pt x="13" y="431790"/>
                  </a:lnTo>
                  <a:lnTo>
                    <a:pt x="15" y="493475"/>
                  </a:lnTo>
                  <a:lnTo>
                    <a:pt x="17" y="555159"/>
                  </a:lnTo>
                  <a:lnTo>
                    <a:pt x="19" y="616844"/>
                  </a:lnTo>
                  <a:lnTo>
                    <a:pt x="21" y="678528"/>
                  </a:lnTo>
                  <a:lnTo>
                    <a:pt x="23" y="740212"/>
                  </a:lnTo>
                  <a:lnTo>
                    <a:pt x="25" y="801897"/>
                  </a:lnTo>
                  <a:lnTo>
                    <a:pt x="26" y="863581"/>
                  </a:lnTo>
                  <a:lnTo>
                    <a:pt x="28" y="925266"/>
                  </a:lnTo>
                  <a:lnTo>
                    <a:pt x="30" y="986950"/>
                  </a:lnTo>
                  <a:lnTo>
                    <a:pt x="32" y="1048635"/>
                  </a:lnTo>
                  <a:lnTo>
                    <a:pt x="34" y="1110319"/>
                  </a:lnTo>
                  <a:lnTo>
                    <a:pt x="36" y="1172003"/>
                  </a:lnTo>
                  <a:lnTo>
                    <a:pt x="38"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45" y="2198025"/>
              <a:ext cx="14" cy="1295372"/>
            </a:xfrm>
            <a:custGeom>
              <a:avLst/>
              <a:pathLst>
                <a:path w="14" h="1295372">
                  <a:moveTo>
                    <a:pt x="14" y="1295372"/>
                  </a:moveTo>
                  <a:lnTo>
                    <a:pt x="14" y="1233688"/>
                  </a:lnTo>
                  <a:lnTo>
                    <a:pt x="14" y="1172003"/>
                  </a:lnTo>
                  <a:lnTo>
                    <a:pt x="14" y="1110319"/>
                  </a:lnTo>
                  <a:lnTo>
                    <a:pt x="14" y="1048635"/>
                  </a:lnTo>
                  <a:lnTo>
                    <a:pt x="13" y="986950"/>
                  </a:lnTo>
                  <a:lnTo>
                    <a:pt x="13" y="925266"/>
                  </a:lnTo>
                  <a:lnTo>
                    <a:pt x="13" y="863581"/>
                  </a:lnTo>
                  <a:lnTo>
                    <a:pt x="13" y="801897"/>
                  </a:lnTo>
                  <a:lnTo>
                    <a:pt x="13" y="740212"/>
                  </a:lnTo>
                  <a:lnTo>
                    <a:pt x="13" y="678528"/>
                  </a:lnTo>
                  <a:lnTo>
                    <a:pt x="12" y="616844"/>
                  </a:lnTo>
                  <a:lnTo>
                    <a:pt x="12" y="555159"/>
                  </a:lnTo>
                  <a:lnTo>
                    <a:pt x="12" y="493475"/>
                  </a:lnTo>
                  <a:lnTo>
                    <a:pt x="12" y="431790"/>
                  </a:lnTo>
                  <a:lnTo>
                    <a:pt x="12" y="370106"/>
                  </a:lnTo>
                  <a:lnTo>
                    <a:pt x="11" y="308422"/>
                  </a:lnTo>
                  <a:lnTo>
                    <a:pt x="11" y="246737"/>
                  </a:lnTo>
                  <a:lnTo>
                    <a:pt x="11" y="185053"/>
                  </a:lnTo>
                  <a:lnTo>
                    <a:pt x="11" y="123368"/>
                  </a:lnTo>
                  <a:lnTo>
                    <a:pt x="11" y="61684"/>
                  </a:lnTo>
                  <a:lnTo>
                    <a:pt x="0" y="0"/>
                  </a:lnTo>
                  <a:lnTo>
                    <a:pt x="0" y="61684"/>
                  </a:lnTo>
                  <a:lnTo>
                    <a:pt x="1" y="123368"/>
                  </a:lnTo>
                  <a:lnTo>
                    <a:pt x="1" y="185053"/>
                  </a:lnTo>
                  <a:lnTo>
                    <a:pt x="2" y="246737"/>
                  </a:lnTo>
                  <a:lnTo>
                    <a:pt x="2" y="308422"/>
                  </a:lnTo>
                  <a:lnTo>
                    <a:pt x="3" y="370106"/>
                  </a:lnTo>
                  <a:lnTo>
                    <a:pt x="4" y="431790"/>
                  </a:lnTo>
                  <a:lnTo>
                    <a:pt x="4" y="493475"/>
                  </a:lnTo>
                  <a:lnTo>
                    <a:pt x="5" y="555159"/>
                  </a:lnTo>
                  <a:lnTo>
                    <a:pt x="5" y="616844"/>
                  </a:lnTo>
                  <a:lnTo>
                    <a:pt x="6" y="678528"/>
                  </a:lnTo>
                  <a:lnTo>
                    <a:pt x="6" y="740212"/>
                  </a:lnTo>
                  <a:lnTo>
                    <a:pt x="7" y="801897"/>
                  </a:lnTo>
                  <a:lnTo>
                    <a:pt x="8" y="863581"/>
                  </a:lnTo>
                  <a:lnTo>
                    <a:pt x="8" y="925266"/>
                  </a:lnTo>
                  <a:lnTo>
                    <a:pt x="9" y="986950"/>
                  </a:lnTo>
                  <a:lnTo>
                    <a:pt x="9" y="1048635"/>
                  </a:lnTo>
                  <a:lnTo>
                    <a:pt x="10" y="1110319"/>
                  </a:lnTo>
                  <a:lnTo>
                    <a:pt x="10" y="1172003"/>
                  </a:lnTo>
                  <a:lnTo>
                    <a:pt x="11"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1" name="pg31"/>
            <p:cNvSpPr/>
            <p:nvPr/>
          </p:nvSpPr>
          <p:spPr>
            <a:xfrm>
              <a:off x="2460256" y="2198025"/>
              <a:ext cx="5" cy="1295372"/>
            </a:xfrm>
            <a:custGeom>
              <a:avLst/>
              <a:pathLst>
                <a:path w="5" h="1295372">
                  <a:moveTo>
                    <a:pt x="5" y="1295372"/>
                  </a:moveTo>
                  <a:lnTo>
                    <a:pt x="5" y="1233688"/>
                  </a:lnTo>
                  <a:lnTo>
                    <a:pt x="5" y="1172003"/>
                  </a:lnTo>
                  <a:lnTo>
                    <a:pt x="5" y="1110319"/>
                  </a:lnTo>
                  <a:lnTo>
                    <a:pt x="5" y="1048635"/>
                  </a:lnTo>
                  <a:lnTo>
                    <a:pt x="5" y="986950"/>
                  </a:lnTo>
                  <a:lnTo>
                    <a:pt x="5" y="925266"/>
                  </a:lnTo>
                  <a:lnTo>
                    <a:pt x="5" y="863581"/>
                  </a:lnTo>
                  <a:lnTo>
                    <a:pt x="5" y="801897"/>
                  </a:lnTo>
                  <a:lnTo>
                    <a:pt x="5" y="740212"/>
                  </a:lnTo>
                  <a:lnTo>
                    <a:pt x="5" y="678528"/>
                  </a:lnTo>
                  <a:lnTo>
                    <a:pt x="5" y="616844"/>
                  </a:lnTo>
                  <a:lnTo>
                    <a:pt x="5" y="555159"/>
                  </a:lnTo>
                  <a:lnTo>
                    <a:pt x="5" y="493475"/>
                  </a:lnTo>
                  <a:lnTo>
                    <a:pt x="5" y="431790"/>
                  </a:lnTo>
                  <a:lnTo>
                    <a:pt x="5" y="370106"/>
                  </a:lnTo>
                  <a:lnTo>
                    <a:pt x="5" y="308422"/>
                  </a:lnTo>
                  <a:lnTo>
                    <a:pt x="5" y="246737"/>
                  </a:lnTo>
                  <a:lnTo>
                    <a:pt x="5" y="185053"/>
                  </a:lnTo>
                  <a:lnTo>
                    <a:pt x="5" y="123368"/>
                  </a:lnTo>
                  <a:lnTo>
                    <a:pt x="5" y="61684"/>
                  </a:lnTo>
                  <a:lnTo>
                    <a:pt x="0" y="0"/>
                  </a:lnTo>
                  <a:lnTo>
                    <a:pt x="0" y="61684"/>
                  </a:lnTo>
                  <a:lnTo>
                    <a:pt x="0" y="123368"/>
                  </a:lnTo>
                  <a:lnTo>
                    <a:pt x="0" y="185053"/>
                  </a:lnTo>
                  <a:lnTo>
                    <a:pt x="0" y="246737"/>
                  </a:lnTo>
                  <a:lnTo>
                    <a:pt x="0" y="308422"/>
                  </a:lnTo>
                  <a:lnTo>
                    <a:pt x="1" y="370106"/>
                  </a:lnTo>
                  <a:lnTo>
                    <a:pt x="1" y="431790"/>
                  </a:lnTo>
                  <a:lnTo>
                    <a:pt x="1" y="493475"/>
                  </a:lnTo>
                  <a:lnTo>
                    <a:pt x="1" y="555159"/>
                  </a:lnTo>
                  <a:lnTo>
                    <a:pt x="1" y="616844"/>
                  </a:lnTo>
                  <a:lnTo>
                    <a:pt x="2" y="678528"/>
                  </a:lnTo>
                  <a:lnTo>
                    <a:pt x="2" y="740212"/>
                  </a:lnTo>
                  <a:lnTo>
                    <a:pt x="2" y="801897"/>
                  </a:lnTo>
                  <a:lnTo>
                    <a:pt x="2" y="863581"/>
                  </a:lnTo>
                  <a:lnTo>
                    <a:pt x="2" y="925266"/>
                  </a:lnTo>
                  <a:lnTo>
                    <a:pt x="3" y="986950"/>
                  </a:lnTo>
                  <a:lnTo>
                    <a:pt x="3" y="1048635"/>
                  </a:lnTo>
                  <a:lnTo>
                    <a:pt x="3" y="1110319"/>
                  </a:lnTo>
                  <a:lnTo>
                    <a:pt x="3" y="1172003"/>
                  </a:lnTo>
                  <a:lnTo>
                    <a:pt x="3"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2" name="tx32"/>
            <p:cNvSpPr/>
            <p:nvPr/>
          </p:nvSpPr>
          <p:spPr>
            <a:xfrm>
              <a:off x="2303670" y="3869192"/>
              <a:ext cx="313182"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2m</a:t>
              </a:r>
            </a:p>
          </p:txBody>
        </p:sp>
        <p:sp>
          <p:nvSpPr>
            <p:cNvPr id="33" name="tx33"/>
            <p:cNvSpPr/>
            <p:nvPr/>
          </p:nvSpPr>
          <p:spPr>
            <a:xfrm>
              <a:off x="4718202"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4" name="rc34"/>
            <p:cNvSpPr/>
            <p:nvPr/>
          </p:nvSpPr>
          <p:spPr>
            <a:xfrm>
              <a:off x="4727202" y="251912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73857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295803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17748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39694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61640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383585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055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274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494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713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4933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152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7" name="rc47"/>
            <p:cNvSpPr/>
            <p:nvPr/>
          </p:nvSpPr>
          <p:spPr>
            <a:xfrm>
              <a:off x="4727202" y="5372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0" name="rc60"/>
            <p:cNvSpPr/>
            <p:nvPr/>
          </p:nvSpPr>
          <p:spPr>
            <a:xfrm>
              <a:off x="7043475"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1" name="rc61"/>
            <p:cNvSpPr/>
            <p:nvPr/>
          </p:nvSpPr>
          <p:spPr>
            <a:xfrm>
              <a:off x="7043475"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2" name="tx62"/>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788,000 (39.1%) </a:t>
              </a:r>
            </a:p>
          </p:txBody>
        </p:sp>
        <p:sp>
          <p:nvSpPr>
            <p:cNvPr id="63" name="tx63"/>
            <p:cNvSpPr/>
            <p:nvPr/>
          </p:nvSpPr>
          <p:spPr>
            <a:xfrm>
              <a:off x="5007247" y="2799300"/>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526,000 (26.1%) </a:t>
              </a:r>
            </a:p>
          </p:txBody>
        </p:sp>
        <p:sp>
          <p:nvSpPr>
            <p:cNvPr id="64" name="tx64"/>
            <p:cNvSpPr/>
            <p:nvPr/>
          </p:nvSpPr>
          <p:spPr>
            <a:xfrm>
              <a:off x="5007247" y="301875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260,000 (12.9%) </a:t>
              </a:r>
            </a:p>
          </p:txBody>
        </p:sp>
        <p:sp>
          <p:nvSpPr>
            <p:cNvPr id="65" name="tx65"/>
            <p:cNvSpPr/>
            <p:nvPr/>
          </p:nvSpPr>
          <p:spPr>
            <a:xfrm>
              <a:off x="5007247" y="3238212"/>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Papua New Guinea: 143,000 (7.1%) </a:t>
              </a:r>
            </a:p>
          </p:txBody>
        </p:sp>
        <p:sp>
          <p:nvSpPr>
            <p:cNvPr id="66" name="tx66"/>
            <p:cNvSpPr/>
            <p:nvPr/>
          </p:nvSpPr>
          <p:spPr>
            <a:xfrm>
              <a:off x="5007247" y="3457668"/>
              <a:ext cx="12306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Japan: 67,000 (3.3%) </a:t>
              </a:r>
            </a:p>
          </p:txBody>
        </p:sp>
        <p:sp>
          <p:nvSpPr>
            <p:cNvPr id="67" name="tx67"/>
            <p:cNvSpPr/>
            <p:nvPr/>
          </p:nvSpPr>
          <p:spPr>
            <a:xfrm>
              <a:off x="5007247" y="3677124"/>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Cambodia: 66,000 (3.3%) </a:t>
              </a:r>
            </a:p>
          </p:txBody>
        </p:sp>
        <p:sp>
          <p:nvSpPr>
            <p:cNvPr id="68" name="tx68"/>
            <p:cNvSpPr/>
            <p:nvPr/>
          </p:nvSpPr>
          <p:spPr>
            <a:xfrm>
              <a:off x="5007247" y="3896580"/>
              <a:ext cx="11685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Laos: 52,000 (2.6%) </a:t>
              </a:r>
            </a:p>
          </p:txBody>
        </p:sp>
        <p:sp>
          <p:nvSpPr>
            <p:cNvPr id="69" name="tx69"/>
            <p:cNvSpPr/>
            <p:nvPr/>
          </p:nvSpPr>
          <p:spPr>
            <a:xfrm>
              <a:off x="5007247" y="4116036"/>
              <a:ext cx="1290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Viet Nam: 39,000 (2%) </a:t>
              </a:r>
            </a:p>
          </p:txBody>
        </p:sp>
        <p:sp>
          <p:nvSpPr>
            <p:cNvPr id="70" name="tx70"/>
            <p:cNvSpPr/>
            <p:nvPr/>
          </p:nvSpPr>
          <p:spPr>
            <a:xfrm>
              <a:off x="5007247" y="4335492"/>
              <a:ext cx="13547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Australia: 24,000 (1.2%) </a:t>
              </a:r>
            </a:p>
          </p:txBody>
        </p:sp>
        <p:sp>
          <p:nvSpPr>
            <p:cNvPr id="71" name="tx71"/>
            <p:cNvSpPr/>
            <p:nvPr/>
          </p:nvSpPr>
          <p:spPr>
            <a:xfrm>
              <a:off x="5007247" y="4554948"/>
              <a:ext cx="14292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Malaysia: 22,000 (1.1%) </a:t>
              </a:r>
            </a:p>
          </p:txBody>
        </p:sp>
        <p:sp>
          <p:nvSpPr>
            <p:cNvPr id="72" name="tx72"/>
            <p:cNvSpPr/>
            <p:nvPr/>
          </p:nvSpPr>
          <p:spPr>
            <a:xfrm>
              <a:off x="5007247" y="4774404"/>
              <a:ext cx="17783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Republic of Korea: 7,000 (&lt;1%) </a:t>
              </a:r>
            </a:p>
          </p:txBody>
        </p:sp>
        <p:sp>
          <p:nvSpPr>
            <p:cNvPr id="73" name="tx73"/>
            <p:cNvSpPr/>
            <p:nvPr/>
          </p:nvSpPr>
          <p:spPr>
            <a:xfrm>
              <a:off x="5007247" y="4993860"/>
              <a:ext cx="15565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New Zealand: 7,000 (&lt;1%) </a:t>
              </a:r>
            </a:p>
          </p:txBody>
        </p:sp>
        <p:sp>
          <p:nvSpPr>
            <p:cNvPr id="74" name="tx74"/>
            <p:cNvSpPr/>
            <p:nvPr/>
          </p:nvSpPr>
          <p:spPr>
            <a:xfrm>
              <a:off x="5007247" y="5213316"/>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Solomon Islands: 3,000 (&lt;1%) </a:t>
              </a:r>
            </a:p>
          </p:txBody>
        </p:sp>
        <p:sp>
          <p:nvSpPr>
            <p:cNvPr id="75" name="tx75"/>
            <p:cNvSpPr/>
            <p:nvPr/>
          </p:nvSpPr>
          <p:spPr>
            <a:xfrm>
              <a:off x="5007247" y="5432772"/>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Mongolia: 2,000 (&lt;1%) </a:t>
              </a:r>
            </a:p>
          </p:txBody>
        </p:sp>
        <p:sp>
          <p:nvSpPr>
            <p:cNvPr id="76" name="tx76"/>
            <p:cNvSpPr/>
            <p:nvPr/>
          </p:nvSpPr>
          <p:spPr>
            <a:xfrm>
              <a:off x="7323521" y="2579844"/>
              <a:ext cx="1306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Vanuatu: 2,000 (&lt;1%) </a:t>
              </a:r>
            </a:p>
          </p:txBody>
        </p:sp>
        <p:sp>
          <p:nvSpPr>
            <p:cNvPr id="77" name="tx77"/>
            <p:cNvSpPr/>
            <p:nvPr/>
          </p:nvSpPr>
          <p:spPr>
            <a:xfrm>
              <a:off x="7323521" y="2799300"/>
              <a:ext cx="1407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Singapore: 1,000 (&lt;1%) </a:t>
              </a:r>
            </a:p>
          </p:txBody>
        </p:sp>
        <p:sp>
          <p:nvSpPr>
            <p:cNvPr id="78" name="tx78"/>
            <p:cNvSpPr/>
            <p:nvPr/>
          </p:nvSpPr>
          <p:spPr>
            <a:xfrm>
              <a:off x="7323521" y="3018756"/>
              <a:ext cx="11059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Fiji: &lt;1,000 (&lt;1%) </a:t>
              </a:r>
            </a:p>
          </p:txBody>
        </p:sp>
        <p:sp>
          <p:nvSpPr>
            <p:cNvPr id="79" name="tx79"/>
            <p:cNvSpPr/>
            <p:nvPr/>
          </p:nvSpPr>
          <p:spPr>
            <a:xfrm>
              <a:off x="7323521" y="3238212"/>
              <a:ext cx="13175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Samoa: &lt;1,000 (&lt;1%) </a:t>
              </a:r>
            </a:p>
          </p:txBody>
        </p:sp>
        <p:sp>
          <p:nvSpPr>
            <p:cNvPr id="80" name="tx80"/>
            <p:cNvSpPr/>
            <p:nvPr/>
          </p:nvSpPr>
          <p:spPr>
            <a:xfrm>
              <a:off x="7323521" y="3457668"/>
              <a:ext cx="15037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Micronesia: &lt;1,000 (&lt;1%) </a:t>
              </a:r>
            </a:p>
          </p:txBody>
        </p:sp>
        <p:sp>
          <p:nvSpPr>
            <p:cNvPr id="81" name="tx81"/>
            <p:cNvSpPr/>
            <p:nvPr/>
          </p:nvSpPr>
          <p:spPr>
            <a:xfrm>
              <a:off x="7323521" y="3677124"/>
              <a:ext cx="12116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Kiribati: &lt;500 (&lt;1%) </a:t>
              </a:r>
            </a:p>
          </p:txBody>
        </p:sp>
        <p:sp>
          <p:nvSpPr>
            <p:cNvPr id="82" name="tx82"/>
            <p:cNvSpPr/>
            <p:nvPr/>
          </p:nvSpPr>
          <p:spPr>
            <a:xfrm>
              <a:off x="7323521" y="3896580"/>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Tonga: &lt;200 (&lt;1%) </a:t>
              </a:r>
            </a:p>
          </p:txBody>
        </p:sp>
        <p:sp>
          <p:nvSpPr>
            <p:cNvPr id="83" name="tx83"/>
            <p:cNvSpPr/>
            <p:nvPr/>
          </p:nvSpPr>
          <p:spPr>
            <a:xfrm>
              <a:off x="7323521" y="4116036"/>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Marshall Islands: &lt;200 (&lt;1%) </a:t>
              </a:r>
            </a:p>
          </p:txBody>
        </p:sp>
        <p:sp>
          <p:nvSpPr>
            <p:cNvPr id="84" name="tx84"/>
            <p:cNvSpPr/>
            <p:nvPr/>
          </p:nvSpPr>
          <p:spPr>
            <a:xfrm>
              <a:off x="7323521" y="4335492"/>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Nauru: &lt;100 (&lt;1%) </a:t>
              </a:r>
            </a:p>
          </p:txBody>
        </p:sp>
        <p:sp>
          <p:nvSpPr>
            <p:cNvPr id="85" name="tx85"/>
            <p:cNvSpPr/>
            <p:nvPr/>
          </p:nvSpPr>
          <p:spPr>
            <a:xfrm>
              <a:off x="7323521" y="4554948"/>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Brunei Darussalam: &lt;100 (&lt;1%) </a:t>
              </a:r>
            </a:p>
          </p:txBody>
        </p:sp>
        <p:sp>
          <p:nvSpPr>
            <p:cNvPr id="86" name="tx86"/>
            <p:cNvSpPr/>
            <p:nvPr/>
          </p:nvSpPr>
          <p:spPr>
            <a:xfrm>
              <a:off x="7323521" y="477440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Cook Islands: &lt;100 (&lt;1%) </a:t>
              </a:r>
            </a:p>
          </p:txBody>
        </p:sp>
        <p:sp>
          <p:nvSpPr>
            <p:cNvPr id="87" name="tx87"/>
            <p:cNvSpPr/>
            <p:nvPr/>
          </p:nvSpPr>
          <p:spPr>
            <a:xfrm>
              <a:off x="7323521" y="4993860"/>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Palau: &lt;100 (&lt;1%) </a:t>
              </a:r>
            </a:p>
          </p:txBody>
        </p:sp>
        <p:sp>
          <p:nvSpPr>
            <p:cNvPr id="88" name="tx88"/>
            <p:cNvSpPr/>
            <p:nvPr/>
          </p:nvSpPr>
          <p:spPr>
            <a:xfrm>
              <a:off x="7323521" y="5213316"/>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Tuvalu: &lt;100 (&lt;1%) </a:t>
              </a:r>
            </a:p>
          </p:txBody>
        </p:sp>
        <p:sp>
          <p:nvSpPr>
            <p:cNvPr id="89" name="tx89"/>
            <p:cNvSpPr/>
            <p:nvPr/>
          </p:nvSpPr>
          <p:spPr>
            <a:xfrm>
              <a:off x="7323521" y="5432772"/>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Niue: &lt;100 (&lt;1%) </a:t>
              </a:r>
            </a:p>
          </p:txBody>
        </p:sp>
        <p:sp>
          <p:nvSpPr>
            <p:cNvPr id="90" name="tx90"/>
            <p:cNvSpPr/>
            <p:nvPr/>
          </p:nvSpPr>
          <p:spPr>
            <a:xfrm>
              <a:off x="274320" y="160566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91" name="tx91"/>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 name="tx92"/>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3" name="tx93"/>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(65.2%) of all un- and under-vaccinated children in WPR.
Indonesia had the highest number of children who did not receive DTP3 (n=788,000), which is approximately 39.1% of all un- and under-vaccinated children in WPR (n=2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WPR, with Indonesia contributing the highest share.</a:t>
            </a:r>
          </a:p>
        </p:txBody>
      </p:sp>
      <p:grpSp xmlns:pic="http://schemas.openxmlformats.org/drawingml/2006/picture">
        <p:nvGrpSpPr>
          <p:cNvPr id="96" name=""/>
          <p:cNvGrpSpPr/>
          <p:nvPr/>
        </p:nvGrpSpPr>
        <p:grpSpPr>
          <a:xfrm>
            <a:off x="292608" y="914400"/>
            <a:ext cx="8595360" cy="28575"/>
            <a:chOff x="292608" y="914400"/>
            <a:chExt cx="8595360" cy="28575"/>
          </a:xfrm>
        </p:grpSpPr>
        <p:sp>
          <p:nvSpPr>
            <p:cNvPr id="9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2656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89375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06094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31015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47734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06134" y="3744104"/>
              <a:ext cx="238470" cy="398861"/>
            </a:xfrm>
            <a:prstGeom prst="rect">
              <a:avLst/>
            </a:prstGeom>
            <a:solidFill>
              <a:srgbClr val="E2231A">
                <a:alpha val="100000"/>
              </a:srgbClr>
            </a:solidFill>
          </p:spPr>
          <p:txBody>
            <a:bodyPr/>
            <a:lstStyle/>
            <a:p/>
          </p:txBody>
        </p:sp>
        <p:sp>
          <p:nvSpPr>
            <p:cNvPr id="23" name="rc23"/>
            <p:cNvSpPr/>
            <p:nvPr/>
          </p:nvSpPr>
          <p:spPr>
            <a:xfrm>
              <a:off x="1571101" y="3777049"/>
              <a:ext cx="238470" cy="365916"/>
            </a:xfrm>
            <a:prstGeom prst="rect">
              <a:avLst/>
            </a:prstGeom>
            <a:solidFill>
              <a:srgbClr val="E2231A">
                <a:alpha val="100000"/>
              </a:srgbClr>
            </a:solidFill>
          </p:spPr>
          <p:txBody>
            <a:bodyPr/>
            <a:lstStyle/>
            <a:p/>
          </p:txBody>
        </p:sp>
        <p:sp>
          <p:nvSpPr>
            <p:cNvPr id="24" name="rc24"/>
            <p:cNvSpPr/>
            <p:nvPr/>
          </p:nvSpPr>
          <p:spPr>
            <a:xfrm>
              <a:off x="1836069" y="3764901"/>
              <a:ext cx="238470" cy="378065"/>
            </a:xfrm>
            <a:prstGeom prst="rect">
              <a:avLst/>
            </a:prstGeom>
            <a:solidFill>
              <a:srgbClr val="E2231A">
                <a:alpha val="100000"/>
              </a:srgbClr>
            </a:solidFill>
          </p:spPr>
          <p:txBody>
            <a:bodyPr/>
            <a:lstStyle/>
            <a:p/>
          </p:txBody>
        </p:sp>
        <p:sp>
          <p:nvSpPr>
            <p:cNvPr id="25" name="rc25"/>
            <p:cNvSpPr/>
            <p:nvPr/>
          </p:nvSpPr>
          <p:spPr>
            <a:xfrm>
              <a:off x="2101036" y="3781494"/>
              <a:ext cx="238470" cy="361472"/>
            </a:xfrm>
            <a:prstGeom prst="rect">
              <a:avLst/>
            </a:prstGeom>
            <a:solidFill>
              <a:srgbClr val="E2231A">
                <a:alpha val="100000"/>
              </a:srgbClr>
            </a:solidFill>
          </p:spPr>
          <p:txBody>
            <a:bodyPr/>
            <a:lstStyle/>
            <a:p/>
          </p:txBody>
        </p:sp>
        <p:sp>
          <p:nvSpPr>
            <p:cNvPr id="26" name="rc26"/>
            <p:cNvSpPr/>
            <p:nvPr/>
          </p:nvSpPr>
          <p:spPr>
            <a:xfrm>
              <a:off x="2366003" y="3817906"/>
              <a:ext cx="238470" cy="325060"/>
            </a:xfrm>
            <a:prstGeom prst="rect">
              <a:avLst/>
            </a:prstGeom>
            <a:solidFill>
              <a:srgbClr val="E2231A">
                <a:alpha val="100000"/>
              </a:srgbClr>
            </a:solidFill>
          </p:spPr>
          <p:txBody>
            <a:bodyPr/>
            <a:lstStyle/>
            <a:p/>
          </p:txBody>
        </p:sp>
        <p:sp>
          <p:nvSpPr>
            <p:cNvPr id="27" name="rc27"/>
            <p:cNvSpPr/>
            <p:nvPr/>
          </p:nvSpPr>
          <p:spPr>
            <a:xfrm>
              <a:off x="2630970" y="3817231"/>
              <a:ext cx="238470" cy="325734"/>
            </a:xfrm>
            <a:prstGeom prst="rect">
              <a:avLst/>
            </a:prstGeom>
            <a:solidFill>
              <a:srgbClr val="E2231A">
                <a:alpha val="100000"/>
              </a:srgbClr>
            </a:solidFill>
          </p:spPr>
          <p:txBody>
            <a:bodyPr/>
            <a:lstStyle/>
            <a:p/>
          </p:txBody>
        </p:sp>
        <p:sp>
          <p:nvSpPr>
            <p:cNvPr id="28" name="rc28"/>
            <p:cNvSpPr/>
            <p:nvPr/>
          </p:nvSpPr>
          <p:spPr>
            <a:xfrm>
              <a:off x="2895938" y="3914120"/>
              <a:ext cx="238470" cy="228846"/>
            </a:xfrm>
            <a:prstGeom prst="rect">
              <a:avLst/>
            </a:prstGeom>
            <a:solidFill>
              <a:srgbClr val="E2231A">
                <a:alpha val="100000"/>
              </a:srgbClr>
            </a:solidFill>
          </p:spPr>
          <p:txBody>
            <a:bodyPr/>
            <a:lstStyle/>
            <a:p/>
          </p:txBody>
        </p:sp>
        <p:sp>
          <p:nvSpPr>
            <p:cNvPr id="29" name="rc29"/>
            <p:cNvSpPr/>
            <p:nvPr/>
          </p:nvSpPr>
          <p:spPr>
            <a:xfrm>
              <a:off x="3160905" y="3893715"/>
              <a:ext cx="238470" cy="249250"/>
            </a:xfrm>
            <a:prstGeom prst="rect">
              <a:avLst/>
            </a:prstGeom>
            <a:solidFill>
              <a:srgbClr val="E2231A">
                <a:alpha val="100000"/>
              </a:srgbClr>
            </a:solidFill>
          </p:spPr>
          <p:txBody>
            <a:bodyPr/>
            <a:lstStyle/>
            <a:p/>
          </p:txBody>
        </p:sp>
        <p:sp>
          <p:nvSpPr>
            <p:cNvPr id="30" name="rc30"/>
            <p:cNvSpPr/>
            <p:nvPr/>
          </p:nvSpPr>
          <p:spPr>
            <a:xfrm>
              <a:off x="3425872" y="3943905"/>
              <a:ext cx="238470" cy="199061"/>
            </a:xfrm>
            <a:prstGeom prst="rect">
              <a:avLst/>
            </a:prstGeom>
            <a:solidFill>
              <a:srgbClr val="E2231A">
                <a:alpha val="100000"/>
              </a:srgbClr>
            </a:solidFill>
          </p:spPr>
          <p:txBody>
            <a:bodyPr/>
            <a:lstStyle/>
            <a:p/>
          </p:txBody>
        </p:sp>
        <p:sp>
          <p:nvSpPr>
            <p:cNvPr id="31" name="rc31"/>
            <p:cNvSpPr/>
            <p:nvPr/>
          </p:nvSpPr>
          <p:spPr>
            <a:xfrm>
              <a:off x="3690840" y="3968886"/>
              <a:ext cx="238470" cy="174080"/>
            </a:xfrm>
            <a:prstGeom prst="rect">
              <a:avLst/>
            </a:prstGeom>
            <a:solidFill>
              <a:srgbClr val="E2231A">
                <a:alpha val="100000"/>
              </a:srgbClr>
            </a:solidFill>
          </p:spPr>
          <p:txBody>
            <a:bodyPr/>
            <a:lstStyle/>
            <a:p/>
          </p:txBody>
        </p:sp>
        <p:sp>
          <p:nvSpPr>
            <p:cNvPr id="32" name="rc32"/>
            <p:cNvSpPr/>
            <p:nvPr/>
          </p:nvSpPr>
          <p:spPr>
            <a:xfrm>
              <a:off x="3955807" y="3982699"/>
              <a:ext cx="238470" cy="160266"/>
            </a:xfrm>
            <a:prstGeom prst="rect">
              <a:avLst/>
            </a:prstGeom>
            <a:solidFill>
              <a:srgbClr val="E2231A">
                <a:alpha val="100000"/>
              </a:srgbClr>
            </a:solidFill>
          </p:spPr>
          <p:txBody>
            <a:bodyPr/>
            <a:lstStyle/>
            <a:p/>
          </p:txBody>
        </p:sp>
        <p:sp>
          <p:nvSpPr>
            <p:cNvPr id="33" name="rc33"/>
            <p:cNvSpPr/>
            <p:nvPr/>
          </p:nvSpPr>
          <p:spPr>
            <a:xfrm>
              <a:off x="4220774" y="3985034"/>
              <a:ext cx="238470" cy="157931"/>
            </a:xfrm>
            <a:prstGeom prst="rect">
              <a:avLst/>
            </a:prstGeom>
            <a:solidFill>
              <a:srgbClr val="E2231A">
                <a:alpha val="100000"/>
              </a:srgbClr>
            </a:solidFill>
          </p:spPr>
          <p:txBody>
            <a:bodyPr/>
            <a:lstStyle/>
            <a:p/>
          </p:txBody>
        </p:sp>
        <p:sp>
          <p:nvSpPr>
            <p:cNvPr id="34" name="rc34"/>
            <p:cNvSpPr/>
            <p:nvPr/>
          </p:nvSpPr>
          <p:spPr>
            <a:xfrm>
              <a:off x="4485741" y="3989937"/>
              <a:ext cx="238470" cy="153029"/>
            </a:xfrm>
            <a:prstGeom prst="rect">
              <a:avLst/>
            </a:prstGeom>
            <a:solidFill>
              <a:srgbClr val="E2231A">
                <a:alpha val="100000"/>
              </a:srgbClr>
            </a:solidFill>
          </p:spPr>
          <p:txBody>
            <a:bodyPr/>
            <a:lstStyle/>
            <a:p/>
          </p:txBody>
        </p:sp>
        <p:sp>
          <p:nvSpPr>
            <p:cNvPr id="35" name="rc35"/>
            <p:cNvSpPr/>
            <p:nvPr/>
          </p:nvSpPr>
          <p:spPr>
            <a:xfrm>
              <a:off x="4750709" y="4012632"/>
              <a:ext cx="238470" cy="130334"/>
            </a:xfrm>
            <a:prstGeom prst="rect">
              <a:avLst/>
            </a:prstGeom>
            <a:solidFill>
              <a:srgbClr val="E2231A">
                <a:alpha val="100000"/>
              </a:srgbClr>
            </a:solidFill>
          </p:spPr>
          <p:txBody>
            <a:bodyPr/>
            <a:lstStyle/>
            <a:p/>
          </p:txBody>
        </p:sp>
        <p:sp>
          <p:nvSpPr>
            <p:cNvPr id="36" name="rc36"/>
            <p:cNvSpPr/>
            <p:nvPr/>
          </p:nvSpPr>
          <p:spPr>
            <a:xfrm>
              <a:off x="5015676" y="4006227"/>
              <a:ext cx="238470" cy="136739"/>
            </a:xfrm>
            <a:prstGeom prst="rect">
              <a:avLst/>
            </a:prstGeom>
            <a:solidFill>
              <a:srgbClr val="E2231A">
                <a:alpha val="100000"/>
              </a:srgbClr>
            </a:solidFill>
          </p:spPr>
          <p:txBody>
            <a:bodyPr/>
            <a:lstStyle/>
            <a:p/>
          </p:txBody>
        </p:sp>
        <p:sp>
          <p:nvSpPr>
            <p:cNvPr id="37" name="rc37"/>
            <p:cNvSpPr/>
            <p:nvPr/>
          </p:nvSpPr>
          <p:spPr>
            <a:xfrm>
              <a:off x="5280643" y="4007230"/>
              <a:ext cx="238470" cy="135736"/>
            </a:xfrm>
            <a:prstGeom prst="rect">
              <a:avLst/>
            </a:prstGeom>
            <a:solidFill>
              <a:srgbClr val="E2231A">
                <a:alpha val="100000"/>
              </a:srgbClr>
            </a:solidFill>
          </p:spPr>
          <p:txBody>
            <a:bodyPr/>
            <a:lstStyle/>
            <a:p/>
          </p:txBody>
        </p:sp>
        <p:sp>
          <p:nvSpPr>
            <p:cNvPr id="38" name="rc38"/>
            <p:cNvSpPr/>
            <p:nvPr/>
          </p:nvSpPr>
          <p:spPr>
            <a:xfrm>
              <a:off x="5545610" y="4014497"/>
              <a:ext cx="238470" cy="128468"/>
            </a:xfrm>
            <a:prstGeom prst="rect">
              <a:avLst/>
            </a:prstGeom>
            <a:solidFill>
              <a:srgbClr val="E2231A">
                <a:alpha val="100000"/>
              </a:srgbClr>
            </a:solidFill>
          </p:spPr>
          <p:txBody>
            <a:bodyPr/>
            <a:lstStyle/>
            <a:p/>
          </p:txBody>
        </p:sp>
        <p:sp>
          <p:nvSpPr>
            <p:cNvPr id="39" name="rc39"/>
            <p:cNvSpPr/>
            <p:nvPr/>
          </p:nvSpPr>
          <p:spPr>
            <a:xfrm>
              <a:off x="5810578" y="4023768"/>
              <a:ext cx="238470" cy="119198"/>
            </a:xfrm>
            <a:prstGeom prst="rect">
              <a:avLst/>
            </a:prstGeom>
            <a:solidFill>
              <a:srgbClr val="E2231A">
                <a:alpha val="100000"/>
              </a:srgbClr>
            </a:solidFill>
          </p:spPr>
          <p:txBody>
            <a:bodyPr/>
            <a:lstStyle/>
            <a:p/>
          </p:txBody>
        </p:sp>
        <p:sp>
          <p:nvSpPr>
            <p:cNvPr id="40" name="rc40"/>
            <p:cNvSpPr/>
            <p:nvPr/>
          </p:nvSpPr>
          <p:spPr>
            <a:xfrm>
              <a:off x="6075545" y="4026570"/>
              <a:ext cx="238470" cy="116396"/>
            </a:xfrm>
            <a:prstGeom prst="rect">
              <a:avLst/>
            </a:prstGeom>
            <a:solidFill>
              <a:srgbClr val="E2231A">
                <a:alpha val="100000"/>
              </a:srgbClr>
            </a:solidFill>
          </p:spPr>
          <p:txBody>
            <a:bodyPr/>
            <a:lstStyle/>
            <a:p/>
          </p:txBody>
        </p:sp>
        <p:sp>
          <p:nvSpPr>
            <p:cNvPr id="41" name="rc41"/>
            <p:cNvSpPr/>
            <p:nvPr/>
          </p:nvSpPr>
          <p:spPr>
            <a:xfrm>
              <a:off x="6340512" y="4023148"/>
              <a:ext cx="238470" cy="119817"/>
            </a:xfrm>
            <a:prstGeom prst="rect">
              <a:avLst/>
            </a:prstGeom>
            <a:solidFill>
              <a:srgbClr val="E2231A">
                <a:alpha val="100000"/>
              </a:srgbClr>
            </a:solidFill>
          </p:spPr>
          <p:txBody>
            <a:bodyPr/>
            <a:lstStyle/>
            <a:p/>
          </p:txBody>
        </p:sp>
        <p:sp>
          <p:nvSpPr>
            <p:cNvPr id="42" name="rc42"/>
            <p:cNvSpPr/>
            <p:nvPr/>
          </p:nvSpPr>
          <p:spPr>
            <a:xfrm>
              <a:off x="6605479" y="3977901"/>
              <a:ext cx="238470" cy="165064"/>
            </a:xfrm>
            <a:prstGeom prst="rect">
              <a:avLst/>
            </a:prstGeom>
            <a:solidFill>
              <a:srgbClr val="E2231A">
                <a:alpha val="100000"/>
              </a:srgbClr>
            </a:solidFill>
          </p:spPr>
          <p:txBody>
            <a:bodyPr/>
            <a:lstStyle/>
            <a:p/>
          </p:txBody>
        </p:sp>
        <p:sp>
          <p:nvSpPr>
            <p:cNvPr id="43" name="rc43"/>
            <p:cNvSpPr/>
            <p:nvPr/>
          </p:nvSpPr>
          <p:spPr>
            <a:xfrm>
              <a:off x="6870447" y="3930453"/>
              <a:ext cx="238470" cy="212513"/>
            </a:xfrm>
            <a:prstGeom prst="rect">
              <a:avLst/>
            </a:prstGeom>
            <a:solidFill>
              <a:srgbClr val="E2231A">
                <a:alpha val="100000"/>
              </a:srgbClr>
            </a:solidFill>
          </p:spPr>
          <p:txBody>
            <a:bodyPr/>
            <a:lstStyle/>
            <a:p/>
          </p:txBody>
        </p:sp>
        <p:sp>
          <p:nvSpPr>
            <p:cNvPr id="44" name="rc44"/>
            <p:cNvSpPr/>
            <p:nvPr/>
          </p:nvSpPr>
          <p:spPr>
            <a:xfrm>
              <a:off x="7135414" y="4027606"/>
              <a:ext cx="238470" cy="115359"/>
            </a:xfrm>
            <a:prstGeom prst="rect">
              <a:avLst/>
            </a:prstGeom>
            <a:solidFill>
              <a:srgbClr val="E2231A">
                <a:alpha val="100000"/>
              </a:srgbClr>
            </a:solidFill>
          </p:spPr>
          <p:txBody>
            <a:bodyPr/>
            <a:lstStyle/>
            <a:p/>
          </p:txBody>
        </p:sp>
        <p:sp>
          <p:nvSpPr>
            <p:cNvPr id="45" name="rc45"/>
            <p:cNvSpPr/>
            <p:nvPr/>
          </p:nvSpPr>
          <p:spPr>
            <a:xfrm>
              <a:off x="7400381" y="3960615"/>
              <a:ext cx="238470" cy="182351"/>
            </a:xfrm>
            <a:prstGeom prst="rect">
              <a:avLst/>
            </a:prstGeom>
            <a:solidFill>
              <a:srgbClr val="E2231A">
                <a:alpha val="100000"/>
              </a:srgbClr>
            </a:solidFill>
          </p:spPr>
          <p:txBody>
            <a:bodyPr/>
            <a:lstStyle/>
            <a:p/>
          </p:txBody>
        </p:sp>
        <p:sp>
          <p:nvSpPr>
            <p:cNvPr id="46" name="rc46"/>
            <p:cNvSpPr/>
            <p:nvPr/>
          </p:nvSpPr>
          <p:spPr>
            <a:xfrm>
              <a:off x="7665348" y="3988034"/>
              <a:ext cx="238470" cy="154932"/>
            </a:xfrm>
            <a:prstGeom prst="rect">
              <a:avLst/>
            </a:prstGeom>
            <a:solidFill>
              <a:srgbClr val="E2231A">
                <a:alpha val="100000"/>
              </a:srgbClr>
            </a:solidFill>
          </p:spPr>
          <p:txBody>
            <a:bodyPr/>
            <a:lstStyle/>
            <a:p/>
          </p:txBody>
        </p:sp>
        <p:sp>
          <p:nvSpPr>
            <p:cNvPr id="47" name="rc47"/>
            <p:cNvSpPr/>
            <p:nvPr/>
          </p:nvSpPr>
          <p:spPr>
            <a:xfrm>
              <a:off x="7930316" y="3975554"/>
              <a:ext cx="238470" cy="167411"/>
            </a:xfrm>
            <a:prstGeom prst="rect">
              <a:avLst/>
            </a:prstGeom>
            <a:solidFill>
              <a:srgbClr val="E2231A">
                <a:alpha val="100000"/>
              </a:srgbClr>
            </a:solidFill>
          </p:spPr>
          <p:txBody>
            <a:bodyPr/>
            <a:lstStyle/>
            <a:p/>
          </p:txBody>
        </p:sp>
        <p:sp>
          <p:nvSpPr>
            <p:cNvPr id="48" name="rc48"/>
            <p:cNvSpPr/>
            <p:nvPr/>
          </p:nvSpPr>
          <p:spPr>
            <a:xfrm>
              <a:off x="1306134" y="1795833"/>
              <a:ext cx="238470" cy="1948271"/>
            </a:xfrm>
            <a:prstGeom prst="rect">
              <a:avLst/>
            </a:prstGeom>
            <a:solidFill>
              <a:srgbClr val="B3B3B3">
                <a:alpha val="100000"/>
              </a:srgbClr>
            </a:solidFill>
          </p:spPr>
          <p:txBody>
            <a:bodyPr/>
            <a:lstStyle/>
            <a:p/>
          </p:txBody>
        </p:sp>
        <p:sp>
          <p:nvSpPr>
            <p:cNvPr id="49" name="rc49"/>
            <p:cNvSpPr/>
            <p:nvPr/>
          </p:nvSpPr>
          <p:spPr>
            <a:xfrm>
              <a:off x="1571101" y="1851042"/>
              <a:ext cx="238470" cy="1926007"/>
            </a:xfrm>
            <a:prstGeom prst="rect">
              <a:avLst/>
            </a:prstGeom>
            <a:solidFill>
              <a:srgbClr val="B3B3B3">
                <a:alpha val="100000"/>
              </a:srgbClr>
            </a:solidFill>
          </p:spPr>
          <p:txBody>
            <a:bodyPr/>
            <a:lstStyle/>
            <a:p/>
          </p:txBody>
        </p:sp>
        <p:sp>
          <p:nvSpPr>
            <p:cNvPr id="50" name="rc50"/>
            <p:cNvSpPr/>
            <p:nvPr/>
          </p:nvSpPr>
          <p:spPr>
            <a:xfrm>
              <a:off x="1836069" y="1854779"/>
              <a:ext cx="238470" cy="1910122"/>
            </a:xfrm>
            <a:prstGeom prst="rect">
              <a:avLst/>
            </a:prstGeom>
            <a:solidFill>
              <a:srgbClr val="B3B3B3">
                <a:alpha val="100000"/>
              </a:srgbClr>
            </a:solidFill>
          </p:spPr>
          <p:txBody>
            <a:bodyPr/>
            <a:lstStyle/>
            <a:p/>
          </p:txBody>
        </p:sp>
        <p:sp>
          <p:nvSpPr>
            <p:cNvPr id="51" name="rc51"/>
            <p:cNvSpPr/>
            <p:nvPr/>
          </p:nvSpPr>
          <p:spPr>
            <a:xfrm>
              <a:off x="2101036" y="1931981"/>
              <a:ext cx="238470" cy="1849512"/>
            </a:xfrm>
            <a:prstGeom prst="rect">
              <a:avLst/>
            </a:prstGeom>
            <a:solidFill>
              <a:srgbClr val="B3B3B3">
                <a:alpha val="100000"/>
              </a:srgbClr>
            </a:solidFill>
          </p:spPr>
          <p:txBody>
            <a:bodyPr/>
            <a:lstStyle/>
            <a:p/>
          </p:txBody>
        </p:sp>
        <p:sp>
          <p:nvSpPr>
            <p:cNvPr id="52" name="rc52"/>
            <p:cNvSpPr/>
            <p:nvPr/>
          </p:nvSpPr>
          <p:spPr>
            <a:xfrm>
              <a:off x="2366003" y="2025677"/>
              <a:ext cx="238470" cy="1792228"/>
            </a:xfrm>
            <a:prstGeom prst="rect">
              <a:avLst/>
            </a:prstGeom>
            <a:solidFill>
              <a:srgbClr val="B3B3B3">
                <a:alpha val="100000"/>
              </a:srgbClr>
            </a:solidFill>
          </p:spPr>
          <p:txBody>
            <a:bodyPr/>
            <a:lstStyle/>
            <a:p/>
          </p:txBody>
        </p:sp>
        <p:sp>
          <p:nvSpPr>
            <p:cNvPr id="53" name="rc53"/>
            <p:cNvSpPr/>
            <p:nvPr/>
          </p:nvSpPr>
          <p:spPr>
            <a:xfrm>
              <a:off x="2630970" y="3168442"/>
              <a:ext cx="238470" cy="648789"/>
            </a:xfrm>
            <a:prstGeom prst="rect">
              <a:avLst/>
            </a:prstGeom>
            <a:solidFill>
              <a:srgbClr val="B3B3B3">
                <a:alpha val="100000"/>
              </a:srgbClr>
            </a:solidFill>
          </p:spPr>
          <p:txBody>
            <a:bodyPr/>
            <a:lstStyle/>
            <a:p/>
          </p:txBody>
        </p:sp>
        <p:sp>
          <p:nvSpPr>
            <p:cNvPr id="54" name="rc54"/>
            <p:cNvSpPr/>
            <p:nvPr/>
          </p:nvSpPr>
          <p:spPr>
            <a:xfrm>
              <a:off x="2895938" y="3403399"/>
              <a:ext cx="238470" cy="510720"/>
            </a:xfrm>
            <a:prstGeom prst="rect">
              <a:avLst/>
            </a:prstGeom>
            <a:solidFill>
              <a:srgbClr val="B3B3B3">
                <a:alpha val="100000"/>
              </a:srgbClr>
            </a:solidFill>
          </p:spPr>
          <p:txBody>
            <a:bodyPr/>
            <a:lstStyle/>
            <a:p/>
          </p:txBody>
        </p:sp>
        <p:sp>
          <p:nvSpPr>
            <p:cNvPr id="55" name="rc55"/>
            <p:cNvSpPr/>
            <p:nvPr/>
          </p:nvSpPr>
          <p:spPr>
            <a:xfrm>
              <a:off x="3160905" y="3489136"/>
              <a:ext cx="238470" cy="404579"/>
            </a:xfrm>
            <a:prstGeom prst="rect">
              <a:avLst/>
            </a:prstGeom>
            <a:solidFill>
              <a:srgbClr val="B3B3B3">
                <a:alpha val="100000"/>
              </a:srgbClr>
            </a:solidFill>
          </p:spPr>
          <p:txBody>
            <a:bodyPr/>
            <a:lstStyle/>
            <a:p/>
          </p:txBody>
        </p:sp>
        <p:sp>
          <p:nvSpPr>
            <p:cNvPr id="56" name="rc56"/>
            <p:cNvSpPr/>
            <p:nvPr/>
          </p:nvSpPr>
          <p:spPr>
            <a:xfrm>
              <a:off x="3425872" y="3656964"/>
              <a:ext cx="238470" cy="286940"/>
            </a:xfrm>
            <a:prstGeom prst="rect">
              <a:avLst/>
            </a:prstGeom>
            <a:solidFill>
              <a:srgbClr val="B3B3B3">
                <a:alpha val="100000"/>
              </a:srgbClr>
            </a:solidFill>
          </p:spPr>
          <p:txBody>
            <a:bodyPr/>
            <a:lstStyle/>
            <a:p/>
          </p:txBody>
        </p:sp>
        <p:sp>
          <p:nvSpPr>
            <p:cNvPr id="57" name="rc57"/>
            <p:cNvSpPr/>
            <p:nvPr/>
          </p:nvSpPr>
          <p:spPr>
            <a:xfrm>
              <a:off x="3690840" y="3747608"/>
              <a:ext cx="238470" cy="221278"/>
            </a:xfrm>
            <a:prstGeom prst="rect">
              <a:avLst/>
            </a:prstGeom>
            <a:solidFill>
              <a:srgbClr val="B3B3B3">
                <a:alpha val="100000"/>
              </a:srgbClr>
            </a:solidFill>
          </p:spPr>
          <p:txBody>
            <a:bodyPr/>
            <a:lstStyle/>
            <a:p/>
          </p:txBody>
        </p:sp>
        <p:sp>
          <p:nvSpPr>
            <p:cNvPr id="58" name="rc58"/>
            <p:cNvSpPr/>
            <p:nvPr/>
          </p:nvSpPr>
          <p:spPr>
            <a:xfrm>
              <a:off x="3955807" y="3773540"/>
              <a:ext cx="238470" cy="209159"/>
            </a:xfrm>
            <a:prstGeom prst="rect">
              <a:avLst/>
            </a:prstGeom>
            <a:solidFill>
              <a:srgbClr val="B3B3B3">
                <a:alpha val="100000"/>
              </a:srgbClr>
            </a:solidFill>
          </p:spPr>
          <p:txBody>
            <a:bodyPr/>
            <a:lstStyle/>
            <a:p/>
          </p:txBody>
        </p:sp>
        <p:sp>
          <p:nvSpPr>
            <p:cNvPr id="59" name="rc59"/>
            <p:cNvSpPr/>
            <p:nvPr/>
          </p:nvSpPr>
          <p:spPr>
            <a:xfrm>
              <a:off x="4220774" y="3823081"/>
              <a:ext cx="238470" cy="161952"/>
            </a:xfrm>
            <a:prstGeom prst="rect">
              <a:avLst/>
            </a:prstGeom>
            <a:solidFill>
              <a:srgbClr val="B3B3B3">
                <a:alpha val="100000"/>
              </a:srgbClr>
            </a:solidFill>
          </p:spPr>
          <p:txBody>
            <a:bodyPr/>
            <a:lstStyle/>
            <a:p/>
          </p:txBody>
        </p:sp>
        <p:sp>
          <p:nvSpPr>
            <p:cNvPr id="60" name="rc60"/>
            <p:cNvSpPr/>
            <p:nvPr/>
          </p:nvSpPr>
          <p:spPr>
            <a:xfrm>
              <a:off x="4485741" y="3838574"/>
              <a:ext cx="238470" cy="151363"/>
            </a:xfrm>
            <a:prstGeom prst="rect">
              <a:avLst/>
            </a:prstGeom>
            <a:solidFill>
              <a:srgbClr val="B3B3B3">
                <a:alpha val="100000"/>
              </a:srgbClr>
            </a:solidFill>
          </p:spPr>
          <p:txBody>
            <a:bodyPr/>
            <a:lstStyle/>
            <a:p/>
          </p:txBody>
        </p:sp>
        <p:sp>
          <p:nvSpPr>
            <p:cNvPr id="61" name="rc61"/>
            <p:cNvSpPr/>
            <p:nvPr/>
          </p:nvSpPr>
          <p:spPr>
            <a:xfrm>
              <a:off x="4750709" y="3860882"/>
              <a:ext cx="238470" cy="151749"/>
            </a:xfrm>
            <a:prstGeom prst="rect">
              <a:avLst/>
            </a:prstGeom>
            <a:solidFill>
              <a:srgbClr val="B3B3B3">
                <a:alpha val="100000"/>
              </a:srgbClr>
            </a:solidFill>
          </p:spPr>
          <p:txBody>
            <a:bodyPr/>
            <a:lstStyle/>
            <a:p/>
          </p:txBody>
        </p:sp>
        <p:sp>
          <p:nvSpPr>
            <p:cNvPr id="62" name="rc62"/>
            <p:cNvSpPr/>
            <p:nvPr/>
          </p:nvSpPr>
          <p:spPr>
            <a:xfrm>
              <a:off x="5015676" y="3683759"/>
              <a:ext cx="238470" cy="322468"/>
            </a:xfrm>
            <a:prstGeom prst="rect">
              <a:avLst/>
            </a:prstGeom>
            <a:solidFill>
              <a:srgbClr val="B3B3B3">
                <a:alpha val="100000"/>
              </a:srgbClr>
            </a:solidFill>
          </p:spPr>
          <p:txBody>
            <a:bodyPr/>
            <a:lstStyle/>
            <a:p/>
          </p:txBody>
        </p:sp>
        <p:sp>
          <p:nvSpPr>
            <p:cNvPr id="63" name="rc63"/>
            <p:cNvSpPr/>
            <p:nvPr/>
          </p:nvSpPr>
          <p:spPr>
            <a:xfrm>
              <a:off x="5280643" y="3698377"/>
              <a:ext cx="238470" cy="308852"/>
            </a:xfrm>
            <a:prstGeom prst="rect">
              <a:avLst/>
            </a:prstGeom>
            <a:solidFill>
              <a:srgbClr val="B3B3B3">
                <a:alpha val="100000"/>
              </a:srgbClr>
            </a:solidFill>
          </p:spPr>
          <p:txBody>
            <a:bodyPr/>
            <a:lstStyle/>
            <a:p/>
          </p:txBody>
        </p:sp>
        <p:sp>
          <p:nvSpPr>
            <p:cNvPr id="64" name="rc64"/>
            <p:cNvSpPr/>
            <p:nvPr/>
          </p:nvSpPr>
          <p:spPr>
            <a:xfrm>
              <a:off x="5545610" y="3808784"/>
              <a:ext cx="238470" cy="205713"/>
            </a:xfrm>
            <a:prstGeom prst="rect">
              <a:avLst/>
            </a:prstGeom>
            <a:solidFill>
              <a:srgbClr val="B3B3B3">
                <a:alpha val="100000"/>
              </a:srgbClr>
            </a:solidFill>
          </p:spPr>
          <p:txBody>
            <a:bodyPr/>
            <a:lstStyle/>
            <a:p/>
          </p:txBody>
        </p:sp>
        <p:sp>
          <p:nvSpPr>
            <p:cNvPr id="65" name="rc65"/>
            <p:cNvSpPr/>
            <p:nvPr/>
          </p:nvSpPr>
          <p:spPr>
            <a:xfrm>
              <a:off x="5810578" y="3842647"/>
              <a:ext cx="238470" cy="181121"/>
            </a:xfrm>
            <a:prstGeom prst="rect">
              <a:avLst/>
            </a:prstGeom>
            <a:solidFill>
              <a:srgbClr val="B3B3B3">
                <a:alpha val="100000"/>
              </a:srgbClr>
            </a:solidFill>
          </p:spPr>
          <p:txBody>
            <a:bodyPr/>
            <a:lstStyle/>
            <a:p/>
          </p:txBody>
        </p:sp>
        <p:sp>
          <p:nvSpPr>
            <p:cNvPr id="66" name="rc66"/>
            <p:cNvSpPr/>
            <p:nvPr/>
          </p:nvSpPr>
          <p:spPr>
            <a:xfrm>
              <a:off x="6075545" y="3864183"/>
              <a:ext cx="238470" cy="162387"/>
            </a:xfrm>
            <a:prstGeom prst="rect">
              <a:avLst/>
            </a:prstGeom>
            <a:solidFill>
              <a:srgbClr val="B3B3B3">
                <a:alpha val="100000"/>
              </a:srgbClr>
            </a:solidFill>
          </p:spPr>
          <p:txBody>
            <a:bodyPr/>
            <a:lstStyle/>
            <a:p/>
          </p:txBody>
        </p:sp>
        <p:sp>
          <p:nvSpPr>
            <p:cNvPr id="67" name="rc67"/>
            <p:cNvSpPr/>
            <p:nvPr/>
          </p:nvSpPr>
          <p:spPr>
            <a:xfrm>
              <a:off x="6340512" y="3878876"/>
              <a:ext cx="238470" cy="144271"/>
            </a:xfrm>
            <a:prstGeom prst="rect">
              <a:avLst/>
            </a:prstGeom>
            <a:solidFill>
              <a:srgbClr val="B3B3B3">
                <a:alpha val="100000"/>
              </a:srgbClr>
            </a:solidFill>
          </p:spPr>
          <p:txBody>
            <a:bodyPr/>
            <a:lstStyle/>
            <a:p/>
          </p:txBody>
        </p:sp>
        <p:sp>
          <p:nvSpPr>
            <p:cNvPr id="68" name="rc68"/>
            <p:cNvSpPr/>
            <p:nvPr/>
          </p:nvSpPr>
          <p:spPr>
            <a:xfrm>
              <a:off x="6605479" y="3860472"/>
              <a:ext cx="238470" cy="117429"/>
            </a:xfrm>
            <a:prstGeom prst="rect">
              <a:avLst/>
            </a:prstGeom>
            <a:solidFill>
              <a:srgbClr val="B3B3B3">
                <a:alpha val="100000"/>
              </a:srgbClr>
            </a:solidFill>
          </p:spPr>
          <p:txBody>
            <a:bodyPr/>
            <a:lstStyle/>
            <a:p/>
          </p:txBody>
        </p:sp>
        <p:sp>
          <p:nvSpPr>
            <p:cNvPr id="69" name="rc69"/>
            <p:cNvSpPr/>
            <p:nvPr/>
          </p:nvSpPr>
          <p:spPr>
            <a:xfrm>
              <a:off x="6870447" y="3805473"/>
              <a:ext cx="238470" cy="124980"/>
            </a:xfrm>
            <a:prstGeom prst="rect">
              <a:avLst/>
            </a:prstGeom>
            <a:solidFill>
              <a:srgbClr val="B3B3B3">
                <a:alpha val="100000"/>
              </a:srgbClr>
            </a:solidFill>
          </p:spPr>
          <p:txBody>
            <a:bodyPr/>
            <a:lstStyle/>
            <a:p/>
          </p:txBody>
        </p:sp>
        <p:sp>
          <p:nvSpPr>
            <p:cNvPr id="70" name="rc70"/>
            <p:cNvSpPr/>
            <p:nvPr/>
          </p:nvSpPr>
          <p:spPr>
            <a:xfrm>
              <a:off x="7135414" y="3895762"/>
              <a:ext cx="238470" cy="131844"/>
            </a:xfrm>
            <a:prstGeom prst="rect">
              <a:avLst/>
            </a:prstGeom>
            <a:solidFill>
              <a:srgbClr val="B3B3B3">
                <a:alpha val="100000"/>
              </a:srgbClr>
            </a:solidFill>
          </p:spPr>
          <p:txBody>
            <a:bodyPr/>
            <a:lstStyle/>
            <a:p/>
          </p:txBody>
        </p:sp>
        <p:sp>
          <p:nvSpPr>
            <p:cNvPr id="71" name="rc71"/>
            <p:cNvSpPr/>
            <p:nvPr/>
          </p:nvSpPr>
          <p:spPr>
            <a:xfrm>
              <a:off x="7400381" y="3876609"/>
              <a:ext cx="238470" cy="84005"/>
            </a:xfrm>
            <a:prstGeom prst="rect">
              <a:avLst/>
            </a:prstGeom>
            <a:solidFill>
              <a:srgbClr val="B3B3B3">
                <a:alpha val="100000"/>
              </a:srgbClr>
            </a:solidFill>
          </p:spPr>
          <p:txBody>
            <a:bodyPr/>
            <a:lstStyle/>
            <a:p/>
          </p:txBody>
        </p:sp>
        <p:sp>
          <p:nvSpPr>
            <p:cNvPr id="72" name="rc72"/>
            <p:cNvSpPr/>
            <p:nvPr/>
          </p:nvSpPr>
          <p:spPr>
            <a:xfrm>
              <a:off x="7665348" y="3944557"/>
              <a:ext cx="238470" cy="43476"/>
            </a:xfrm>
            <a:prstGeom prst="rect">
              <a:avLst/>
            </a:prstGeom>
            <a:solidFill>
              <a:srgbClr val="B3B3B3">
                <a:alpha val="100000"/>
              </a:srgbClr>
            </a:solidFill>
          </p:spPr>
          <p:txBody>
            <a:bodyPr/>
            <a:lstStyle/>
            <a:p/>
          </p:txBody>
        </p:sp>
        <p:sp>
          <p:nvSpPr>
            <p:cNvPr id="73" name="rc73"/>
            <p:cNvSpPr/>
            <p:nvPr/>
          </p:nvSpPr>
          <p:spPr>
            <a:xfrm>
              <a:off x="7930316" y="3917893"/>
              <a:ext cx="238470" cy="57660"/>
            </a:xfrm>
            <a:prstGeom prst="rect">
              <a:avLst/>
            </a:prstGeom>
            <a:solidFill>
              <a:srgbClr val="B3B3B3">
                <a:alpha val="100000"/>
              </a:srgbClr>
            </a:solidFill>
          </p:spPr>
          <p:txBody>
            <a:bodyPr/>
            <a:lstStyle/>
            <a:p/>
          </p:txBody>
        </p:sp>
        <p:sp>
          <p:nvSpPr>
            <p:cNvPr id="74" name="pl74"/>
            <p:cNvSpPr/>
            <p:nvPr/>
          </p:nvSpPr>
          <p:spPr>
            <a:xfrm>
              <a:off x="1425369" y="1875964"/>
              <a:ext cx="6624181" cy="286358"/>
            </a:xfrm>
            <a:custGeom>
              <a:avLst/>
              <a:pathLst>
                <a:path w="6624181" h="286358">
                  <a:moveTo>
                    <a:pt x="0" y="286358"/>
                  </a:moveTo>
                  <a:lnTo>
                    <a:pt x="264967" y="262495"/>
                  </a:lnTo>
                  <a:lnTo>
                    <a:pt x="529934" y="262495"/>
                  </a:lnTo>
                  <a:lnTo>
                    <a:pt x="794901" y="262495"/>
                  </a:lnTo>
                  <a:lnTo>
                    <a:pt x="1059869" y="214768"/>
                  </a:lnTo>
                  <a:lnTo>
                    <a:pt x="1324836" y="214768"/>
                  </a:lnTo>
                  <a:lnTo>
                    <a:pt x="1589803" y="119315"/>
                  </a:lnTo>
                  <a:lnTo>
                    <a:pt x="1854770" y="119315"/>
                  </a:lnTo>
                  <a:lnTo>
                    <a:pt x="2119738" y="71589"/>
                  </a:lnTo>
                  <a:lnTo>
                    <a:pt x="2384705" y="47726"/>
                  </a:lnTo>
                  <a:lnTo>
                    <a:pt x="2649672" y="23863"/>
                  </a:lnTo>
                  <a:lnTo>
                    <a:pt x="2914639" y="23863"/>
                  </a:lnTo>
                  <a:lnTo>
                    <a:pt x="3179607" y="23863"/>
                  </a:lnTo>
                  <a:lnTo>
                    <a:pt x="3444574" y="0"/>
                  </a:lnTo>
                  <a:lnTo>
                    <a:pt x="3709541" y="0"/>
                  </a:lnTo>
                  <a:lnTo>
                    <a:pt x="3974508" y="23863"/>
                  </a:lnTo>
                  <a:lnTo>
                    <a:pt x="4239476" y="0"/>
                  </a:lnTo>
                  <a:lnTo>
                    <a:pt x="4504443" y="0"/>
                  </a:lnTo>
                  <a:lnTo>
                    <a:pt x="4769410" y="0"/>
                  </a:lnTo>
                  <a:lnTo>
                    <a:pt x="5034377" y="23863"/>
                  </a:lnTo>
                  <a:lnTo>
                    <a:pt x="5299345" y="95452"/>
                  </a:lnTo>
                  <a:lnTo>
                    <a:pt x="5564312" y="167042"/>
                  </a:lnTo>
                  <a:lnTo>
                    <a:pt x="5829279" y="47726"/>
                  </a:lnTo>
                  <a:lnTo>
                    <a:pt x="6094246" y="143179"/>
                  </a:lnTo>
                  <a:lnTo>
                    <a:pt x="6359214" y="119315"/>
                  </a:lnTo>
                  <a:lnTo>
                    <a:pt x="6624181" y="143179"/>
                  </a:lnTo>
                </a:path>
              </a:pathLst>
            </a:custGeom>
            <a:ln w="27101" cap="flat">
              <a:solidFill>
                <a:srgbClr val="0058AB">
                  <a:alpha val="80000"/>
                </a:srgbClr>
              </a:solidFill>
              <a:prstDash val="solid"/>
              <a:round/>
            </a:ln>
          </p:spPr>
          <p:txBody>
            <a:bodyPr/>
            <a:lstStyle/>
            <a:p/>
          </p:txBody>
        </p:sp>
        <p:sp>
          <p:nvSpPr>
            <p:cNvPr id="75" name="pl75"/>
            <p:cNvSpPr/>
            <p:nvPr/>
          </p:nvSpPr>
          <p:spPr>
            <a:xfrm>
              <a:off x="1425369" y="2019143"/>
              <a:ext cx="6624181" cy="2099960"/>
            </a:xfrm>
            <a:custGeom>
              <a:avLst/>
              <a:pathLst>
                <a:path w="6624181" h="2099960">
                  <a:moveTo>
                    <a:pt x="0" y="2099960"/>
                  </a:moveTo>
                  <a:lnTo>
                    <a:pt x="264967" y="2076096"/>
                  </a:lnTo>
                  <a:lnTo>
                    <a:pt x="529934" y="2052233"/>
                  </a:lnTo>
                  <a:lnTo>
                    <a:pt x="794901" y="1980644"/>
                  </a:lnTo>
                  <a:lnTo>
                    <a:pt x="1059869" y="1932917"/>
                  </a:lnTo>
                  <a:lnTo>
                    <a:pt x="1324836" y="763621"/>
                  </a:lnTo>
                  <a:lnTo>
                    <a:pt x="1589803" y="501126"/>
                  </a:lnTo>
                  <a:lnTo>
                    <a:pt x="1854770" y="429537"/>
                  </a:lnTo>
                  <a:lnTo>
                    <a:pt x="2119738" y="238631"/>
                  </a:lnTo>
                  <a:lnTo>
                    <a:pt x="2384705" y="143179"/>
                  </a:lnTo>
                  <a:lnTo>
                    <a:pt x="2649672" y="95452"/>
                  </a:lnTo>
                  <a:lnTo>
                    <a:pt x="2914639" y="47726"/>
                  </a:lnTo>
                  <a:lnTo>
                    <a:pt x="3179607" y="23863"/>
                  </a:lnTo>
                  <a:lnTo>
                    <a:pt x="3444574" y="0"/>
                  </a:lnTo>
                  <a:lnTo>
                    <a:pt x="3709541" y="167042"/>
                  </a:lnTo>
                  <a:lnTo>
                    <a:pt x="3974508" y="143179"/>
                  </a:lnTo>
                  <a:lnTo>
                    <a:pt x="4239476" y="47726"/>
                  </a:lnTo>
                  <a:lnTo>
                    <a:pt x="4504443" y="23863"/>
                  </a:lnTo>
                  <a:lnTo>
                    <a:pt x="4769410" y="0"/>
                  </a:lnTo>
                  <a:lnTo>
                    <a:pt x="5034377" y="0"/>
                  </a:lnTo>
                  <a:lnTo>
                    <a:pt x="5299345" y="23863"/>
                  </a:lnTo>
                  <a:lnTo>
                    <a:pt x="5564312" y="95452"/>
                  </a:lnTo>
                  <a:lnTo>
                    <a:pt x="5829279" y="23863"/>
                  </a:lnTo>
                  <a:lnTo>
                    <a:pt x="6094246" y="95452"/>
                  </a:lnTo>
                  <a:lnTo>
                    <a:pt x="6359214" y="23863"/>
                  </a:lnTo>
                  <a:lnTo>
                    <a:pt x="6624181" y="71589"/>
                  </a:lnTo>
                </a:path>
              </a:pathLst>
            </a:custGeom>
            <a:ln w="27101" cap="flat">
              <a:solidFill>
                <a:srgbClr val="333333">
                  <a:alpha val="80000"/>
                </a:srgbClr>
              </a:solidFill>
              <a:prstDash val="solid"/>
              <a:round/>
            </a:ln>
          </p:spPr>
          <p:txBody>
            <a:bodyPr/>
            <a:lstStyle/>
            <a:p/>
          </p:txBody>
        </p:sp>
        <p:sp>
          <p:nvSpPr>
            <p:cNvPr id="76" name="tx76"/>
            <p:cNvSpPr/>
            <p:nvPr/>
          </p:nvSpPr>
          <p:spPr>
            <a:xfrm>
              <a:off x="1355052"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7" name="tx77"/>
            <p:cNvSpPr/>
            <p:nvPr/>
          </p:nvSpPr>
          <p:spPr>
            <a:xfrm>
              <a:off x="2679888"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04725"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5329561"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6389430"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6654397"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2" name="tx82"/>
            <p:cNvSpPr/>
            <p:nvPr/>
          </p:nvSpPr>
          <p:spPr>
            <a:xfrm>
              <a:off x="6919365"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7184332"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4" name="tx84"/>
            <p:cNvSpPr/>
            <p:nvPr/>
          </p:nvSpPr>
          <p:spPr>
            <a:xfrm>
              <a:off x="7449299"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14266" y="18142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6" name="tx86"/>
            <p:cNvSpPr/>
            <p:nvPr/>
          </p:nvSpPr>
          <p:spPr>
            <a:xfrm>
              <a:off x="7979234"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1390211" y="418247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a:t>
              </a:r>
            </a:p>
          </p:txBody>
        </p:sp>
        <p:sp>
          <p:nvSpPr>
            <p:cNvPr id="88" name="tx88"/>
            <p:cNvSpPr/>
            <p:nvPr/>
          </p:nvSpPr>
          <p:spPr>
            <a:xfrm>
              <a:off x="2679888" y="2846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57</a:t>
              </a:r>
            </a:p>
          </p:txBody>
        </p:sp>
        <p:sp>
          <p:nvSpPr>
            <p:cNvPr id="89" name="tx89"/>
            <p:cNvSpPr/>
            <p:nvPr/>
          </p:nvSpPr>
          <p:spPr>
            <a:xfrm>
              <a:off x="4004725" y="21779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0" name="tx90"/>
            <p:cNvSpPr/>
            <p:nvPr/>
          </p:nvSpPr>
          <p:spPr>
            <a:xfrm>
              <a:off x="5329561"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1" name="tx91"/>
            <p:cNvSpPr/>
            <p:nvPr/>
          </p:nvSpPr>
          <p:spPr>
            <a:xfrm>
              <a:off x="6389430" y="20825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2" name="tx92"/>
            <p:cNvSpPr/>
            <p:nvPr/>
          </p:nvSpPr>
          <p:spPr>
            <a:xfrm>
              <a:off x="665439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3" name="tx93"/>
            <p:cNvSpPr/>
            <p:nvPr/>
          </p:nvSpPr>
          <p:spPr>
            <a:xfrm>
              <a:off x="6919365" y="21779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7184332"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5" name="tx95"/>
            <p:cNvSpPr/>
            <p:nvPr/>
          </p:nvSpPr>
          <p:spPr>
            <a:xfrm>
              <a:off x="7449299" y="21779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6" name="tx96"/>
            <p:cNvSpPr/>
            <p:nvPr/>
          </p:nvSpPr>
          <p:spPr>
            <a:xfrm>
              <a:off x="7714266"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7" name="tx97"/>
            <p:cNvSpPr/>
            <p:nvPr/>
          </p:nvSpPr>
          <p:spPr>
            <a:xfrm>
              <a:off x="7979234" y="215410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8" name="tx98"/>
            <p:cNvSpPr/>
            <p:nvPr/>
          </p:nvSpPr>
          <p:spPr>
            <a:xfrm>
              <a:off x="1350069" y="39047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9" name="tx99"/>
            <p:cNvSpPr/>
            <p:nvPr/>
          </p:nvSpPr>
          <p:spPr>
            <a:xfrm>
              <a:off x="2674905" y="39412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0" name="tx100"/>
            <p:cNvSpPr/>
            <p:nvPr/>
          </p:nvSpPr>
          <p:spPr>
            <a:xfrm>
              <a:off x="3999741" y="40240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1" name="tx101"/>
            <p:cNvSpPr/>
            <p:nvPr/>
          </p:nvSpPr>
          <p:spPr>
            <a:xfrm>
              <a:off x="5324577" y="40362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2" name="tx102"/>
            <p:cNvSpPr/>
            <p:nvPr/>
          </p:nvSpPr>
          <p:spPr>
            <a:xfrm>
              <a:off x="6384447" y="4044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6694585" y="4021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4" name="tx104"/>
            <p:cNvSpPr/>
            <p:nvPr/>
          </p:nvSpPr>
          <p:spPr>
            <a:xfrm>
              <a:off x="6914381" y="39978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5" name="tx105"/>
            <p:cNvSpPr/>
            <p:nvPr/>
          </p:nvSpPr>
          <p:spPr>
            <a:xfrm>
              <a:off x="7179348" y="40464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6" name="tx106"/>
            <p:cNvSpPr/>
            <p:nvPr/>
          </p:nvSpPr>
          <p:spPr>
            <a:xfrm>
              <a:off x="7444316" y="40129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7709283" y="40266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8019421" y="4020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9" name="tx109"/>
            <p:cNvSpPr/>
            <p:nvPr/>
          </p:nvSpPr>
          <p:spPr>
            <a:xfrm>
              <a:off x="1319939" y="27311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23.4</a:t>
              </a:r>
            </a:p>
          </p:txBody>
        </p:sp>
        <p:sp>
          <p:nvSpPr>
            <p:cNvPr id="110" name="tx110"/>
            <p:cNvSpPr/>
            <p:nvPr/>
          </p:nvSpPr>
          <p:spPr>
            <a:xfrm>
              <a:off x="2674905" y="34540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11" name="tx111"/>
            <p:cNvSpPr/>
            <p:nvPr/>
          </p:nvSpPr>
          <p:spPr>
            <a:xfrm>
              <a:off x="3999741" y="38393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2" name="tx112"/>
            <p:cNvSpPr/>
            <p:nvPr/>
          </p:nvSpPr>
          <p:spPr>
            <a:xfrm>
              <a:off x="5324577" y="38139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3" name="tx113"/>
            <p:cNvSpPr/>
            <p:nvPr/>
          </p:nvSpPr>
          <p:spPr>
            <a:xfrm>
              <a:off x="6384447" y="39121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4" name="tx114"/>
            <p:cNvSpPr/>
            <p:nvPr/>
          </p:nvSpPr>
          <p:spPr>
            <a:xfrm>
              <a:off x="6649414" y="38803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5" name="tx115"/>
            <p:cNvSpPr/>
            <p:nvPr/>
          </p:nvSpPr>
          <p:spPr>
            <a:xfrm>
              <a:off x="6914381" y="38291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6" name="tx116"/>
            <p:cNvSpPr/>
            <p:nvPr/>
          </p:nvSpPr>
          <p:spPr>
            <a:xfrm>
              <a:off x="7179348" y="39228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7" name="tx117"/>
            <p:cNvSpPr/>
            <p:nvPr/>
          </p:nvSpPr>
          <p:spPr>
            <a:xfrm>
              <a:off x="7489487" y="38797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8" name="tx118"/>
            <p:cNvSpPr/>
            <p:nvPr/>
          </p:nvSpPr>
          <p:spPr>
            <a:xfrm>
              <a:off x="7709283" y="39274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9" name="tx119"/>
            <p:cNvSpPr/>
            <p:nvPr/>
          </p:nvSpPr>
          <p:spPr>
            <a:xfrm>
              <a:off x="7974250" y="39079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0" name="tx120"/>
            <p:cNvSpPr/>
            <p:nvPr/>
          </p:nvSpPr>
          <p:spPr>
            <a:xfrm>
              <a:off x="1319939" y="16793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28.2</a:t>
              </a:r>
            </a:p>
          </p:txBody>
        </p:sp>
        <p:sp>
          <p:nvSpPr>
            <p:cNvPr id="121" name="tx121"/>
            <p:cNvSpPr/>
            <p:nvPr/>
          </p:nvSpPr>
          <p:spPr>
            <a:xfrm>
              <a:off x="2648799" y="305199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22" name="tx122"/>
            <p:cNvSpPr/>
            <p:nvPr/>
          </p:nvSpPr>
          <p:spPr>
            <a:xfrm>
              <a:off x="3999741" y="3657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3" name="tx123"/>
            <p:cNvSpPr/>
            <p:nvPr/>
          </p:nvSpPr>
          <p:spPr>
            <a:xfrm>
              <a:off x="5324577" y="35819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4" name="tx124"/>
            <p:cNvSpPr/>
            <p:nvPr/>
          </p:nvSpPr>
          <p:spPr>
            <a:xfrm>
              <a:off x="6384447" y="37624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5" name="tx125"/>
            <p:cNvSpPr/>
            <p:nvPr/>
          </p:nvSpPr>
          <p:spPr>
            <a:xfrm>
              <a:off x="6649414" y="37440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26" name="tx126"/>
            <p:cNvSpPr/>
            <p:nvPr/>
          </p:nvSpPr>
          <p:spPr>
            <a:xfrm>
              <a:off x="6914381" y="3689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27" name="tx127"/>
            <p:cNvSpPr/>
            <p:nvPr/>
          </p:nvSpPr>
          <p:spPr>
            <a:xfrm>
              <a:off x="7224520" y="3779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8" name="tx128"/>
            <p:cNvSpPr/>
            <p:nvPr/>
          </p:nvSpPr>
          <p:spPr>
            <a:xfrm>
              <a:off x="7444316" y="3760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9" name="tx129"/>
            <p:cNvSpPr/>
            <p:nvPr/>
          </p:nvSpPr>
          <p:spPr>
            <a:xfrm>
              <a:off x="7709283" y="3828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0" name="tx130"/>
            <p:cNvSpPr/>
            <p:nvPr/>
          </p:nvSpPr>
          <p:spPr>
            <a:xfrm>
              <a:off x="7974250" y="3801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31" name="tx131"/>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2" name="tx132"/>
            <p:cNvSpPr/>
            <p:nvPr/>
          </p:nvSpPr>
          <p:spPr>
            <a:xfrm>
              <a:off x="603832" y="3255568"/>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3" name="tx133"/>
            <p:cNvSpPr/>
            <p:nvPr/>
          </p:nvSpPr>
          <p:spPr>
            <a:xfrm>
              <a:off x="603832" y="2422760"/>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4" name="tx134"/>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5" name="tx135"/>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6" name="tx136"/>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7" name="tx137"/>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38" name="tx138"/>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39" name="tx139"/>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0" name="tx140"/>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1" name="tx141"/>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2" name="tx142"/>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3" name="tx143"/>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4" name="tx144"/>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5" name="tx145"/>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6" name="tx146"/>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7" name="tx147"/>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48" name="tx148"/>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49" name="tx149"/>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0" name="tx150"/>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1" name="tx151"/>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2" name="pl152"/>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5" name="tx155"/>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6" name="rc156"/>
            <p:cNvSpPr/>
            <p:nvPr/>
          </p:nvSpPr>
          <p:spPr>
            <a:xfrm>
              <a:off x="4648443" y="5056524"/>
              <a:ext cx="201456" cy="201456"/>
            </a:xfrm>
            <a:prstGeom prst="rect">
              <a:avLst/>
            </a:prstGeom>
            <a:solidFill>
              <a:srgbClr val="E2231A">
                <a:alpha val="100000"/>
              </a:srgbClr>
            </a:solidFill>
          </p:spPr>
          <p:txBody>
            <a:bodyPr/>
            <a:lstStyle/>
            <a:p/>
          </p:txBody>
        </p:sp>
        <p:sp>
          <p:nvSpPr>
            <p:cNvPr id="157" name="rc157"/>
            <p:cNvSpPr/>
            <p:nvPr/>
          </p:nvSpPr>
          <p:spPr>
            <a:xfrm>
              <a:off x="5667822" y="5056524"/>
              <a:ext cx="201456" cy="201456"/>
            </a:xfrm>
            <a:prstGeom prst="rect">
              <a:avLst/>
            </a:prstGeom>
            <a:solidFill>
              <a:srgbClr val="B3B3B3">
                <a:alpha val="100000"/>
              </a:srgbClr>
            </a:solidFill>
          </p:spPr>
          <p:txBody>
            <a:bodyPr/>
            <a:lstStyle/>
            <a:p/>
          </p:txBody>
        </p:sp>
        <p:sp>
          <p:nvSpPr>
            <p:cNvPr id="158" name="tx158"/>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59" name="tx159"/>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0" name="tx160"/>
            <p:cNvSpPr/>
            <p:nvPr/>
          </p:nvSpPr>
          <p:spPr>
            <a:xfrm>
              <a:off x="963002" y="1437626"/>
              <a:ext cx="72108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WPR, 2000-2025</a:t>
              </a:r>
            </a:p>
          </p:txBody>
        </p:sp>
        <p:sp>
          <p:nvSpPr>
            <p:cNvPr id="161" name="pl161"/>
            <p:cNvSpPr/>
            <p:nvPr/>
          </p:nvSpPr>
          <p:spPr>
            <a:xfrm>
              <a:off x="238820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55234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71648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5" name="pl165"/>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6" name="pl166"/>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7" name="pl167"/>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47027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63441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79855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06134" y="5824947"/>
              <a:ext cx="3113597" cy="146176"/>
            </a:xfrm>
            <a:prstGeom prst="rect">
              <a:avLst/>
            </a:prstGeom>
            <a:solidFill>
              <a:srgbClr val="E2231A">
                <a:alpha val="100000"/>
              </a:srgbClr>
            </a:solidFill>
          </p:spPr>
          <p:txBody>
            <a:bodyPr/>
            <a:lstStyle/>
            <a:p/>
          </p:txBody>
        </p:sp>
        <p:sp>
          <p:nvSpPr>
            <p:cNvPr id="172" name="rc172"/>
            <p:cNvSpPr/>
            <p:nvPr/>
          </p:nvSpPr>
          <p:spPr>
            <a:xfrm>
              <a:off x="1306134" y="5662528"/>
              <a:ext cx="4026083" cy="146176"/>
            </a:xfrm>
            <a:prstGeom prst="rect">
              <a:avLst/>
            </a:prstGeom>
            <a:solidFill>
              <a:srgbClr val="E2231A">
                <a:alpha val="100000"/>
              </a:srgbClr>
            </a:solidFill>
          </p:spPr>
          <p:txBody>
            <a:bodyPr/>
            <a:lstStyle/>
            <a:p/>
          </p:txBody>
        </p:sp>
        <p:sp>
          <p:nvSpPr>
            <p:cNvPr id="173" name="rc173"/>
            <p:cNvSpPr/>
            <p:nvPr/>
          </p:nvSpPr>
          <p:spPr>
            <a:xfrm>
              <a:off x="1306134" y="5500109"/>
              <a:ext cx="4350369" cy="146176"/>
            </a:xfrm>
            <a:prstGeom prst="rect">
              <a:avLst/>
            </a:prstGeom>
            <a:solidFill>
              <a:srgbClr val="E2231A">
                <a:alpha val="100000"/>
              </a:srgbClr>
            </a:solidFill>
          </p:spPr>
          <p:txBody>
            <a:bodyPr/>
            <a:lstStyle/>
            <a:p/>
          </p:txBody>
        </p:sp>
        <p:sp>
          <p:nvSpPr>
            <p:cNvPr id="174" name="rc174"/>
            <p:cNvSpPr/>
            <p:nvPr/>
          </p:nvSpPr>
          <p:spPr>
            <a:xfrm>
              <a:off x="4419732" y="5824947"/>
              <a:ext cx="3749054" cy="146176"/>
            </a:xfrm>
            <a:prstGeom prst="rect">
              <a:avLst/>
            </a:prstGeom>
            <a:solidFill>
              <a:srgbClr val="B3B3B3">
                <a:alpha val="100000"/>
              </a:srgbClr>
            </a:solidFill>
          </p:spPr>
          <p:txBody>
            <a:bodyPr/>
            <a:lstStyle/>
            <a:p/>
          </p:txBody>
        </p:sp>
        <p:sp>
          <p:nvSpPr>
            <p:cNvPr id="175" name="rc175"/>
            <p:cNvSpPr/>
            <p:nvPr/>
          </p:nvSpPr>
          <p:spPr>
            <a:xfrm>
              <a:off x="5332218" y="5662528"/>
              <a:ext cx="1129787" cy="146176"/>
            </a:xfrm>
            <a:prstGeom prst="rect">
              <a:avLst/>
            </a:prstGeom>
            <a:solidFill>
              <a:srgbClr val="B3B3B3">
                <a:alpha val="100000"/>
              </a:srgbClr>
            </a:solidFill>
          </p:spPr>
          <p:txBody>
            <a:bodyPr/>
            <a:lstStyle/>
            <a:p/>
          </p:txBody>
        </p:sp>
        <p:sp>
          <p:nvSpPr>
            <p:cNvPr id="176" name="rc176"/>
            <p:cNvSpPr/>
            <p:nvPr/>
          </p:nvSpPr>
          <p:spPr>
            <a:xfrm>
              <a:off x="5656504" y="5500109"/>
              <a:ext cx="1498382" cy="146176"/>
            </a:xfrm>
            <a:prstGeom prst="rect">
              <a:avLst/>
            </a:prstGeom>
            <a:solidFill>
              <a:srgbClr val="B3B3B3">
                <a:alpha val="100000"/>
              </a:srgbClr>
            </a:solidFill>
          </p:spPr>
          <p:txBody>
            <a:bodyPr/>
            <a:lstStyle/>
            <a:p/>
          </p:txBody>
        </p:sp>
        <p:sp>
          <p:nvSpPr>
            <p:cNvPr id="177" name="tx177"/>
            <p:cNvSpPr/>
            <p:nvPr/>
          </p:nvSpPr>
          <p:spPr>
            <a:xfrm>
              <a:off x="2483594"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1.4</a:t>
              </a:r>
            </a:p>
          </p:txBody>
        </p:sp>
        <p:sp>
          <p:nvSpPr>
            <p:cNvPr id="178" name="tx178"/>
            <p:cNvSpPr/>
            <p:nvPr/>
          </p:nvSpPr>
          <p:spPr>
            <a:xfrm>
              <a:off x="293983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79" name="tx179"/>
            <p:cNvSpPr/>
            <p:nvPr/>
          </p:nvSpPr>
          <p:spPr>
            <a:xfrm>
              <a:off x="3154695" y="5527935"/>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a:t>
              </a:r>
            </a:p>
          </p:txBody>
        </p:sp>
        <p:sp>
          <p:nvSpPr>
            <p:cNvPr id="180" name="tx180"/>
            <p:cNvSpPr/>
            <p:nvPr/>
          </p:nvSpPr>
          <p:spPr>
            <a:xfrm>
              <a:off x="5914920"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1.7</a:t>
              </a:r>
            </a:p>
          </p:txBody>
        </p:sp>
        <p:sp>
          <p:nvSpPr>
            <p:cNvPr id="181" name="tx181"/>
            <p:cNvSpPr/>
            <p:nvPr/>
          </p:nvSpPr>
          <p:spPr>
            <a:xfrm>
              <a:off x="551777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0.5</a:t>
              </a:r>
            </a:p>
          </p:txBody>
        </p:sp>
        <p:sp>
          <p:nvSpPr>
            <p:cNvPr id="182" name="tx182"/>
            <p:cNvSpPr/>
            <p:nvPr/>
          </p:nvSpPr>
          <p:spPr>
            <a:xfrm>
              <a:off x="602635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0.7</a:t>
              </a:r>
            </a:p>
          </p:txBody>
        </p:sp>
        <p:sp>
          <p:nvSpPr>
            <p:cNvPr id="183" name="tx183"/>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3.2</a:t>
              </a:r>
            </a:p>
          </p:txBody>
        </p:sp>
        <p:sp>
          <p:nvSpPr>
            <p:cNvPr id="184" name="tx184"/>
            <p:cNvSpPr/>
            <p:nvPr/>
          </p:nvSpPr>
          <p:spPr>
            <a:xfrm>
              <a:off x="6522274"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a:t>
              </a:r>
            </a:p>
          </p:txBody>
        </p:sp>
        <p:sp>
          <p:nvSpPr>
            <p:cNvPr id="185" name="tx185"/>
            <p:cNvSpPr/>
            <p:nvPr/>
          </p:nvSpPr>
          <p:spPr>
            <a:xfrm>
              <a:off x="7215154"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2.7</a:t>
              </a:r>
            </a:p>
          </p:txBody>
        </p:sp>
        <p:sp>
          <p:nvSpPr>
            <p:cNvPr id="186" name="tx186"/>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7" name="tx187"/>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8" name="tx188"/>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9" name="tx189"/>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0" name="tx190"/>
            <p:cNvSpPr/>
            <p:nvPr/>
          </p:nvSpPr>
          <p:spPr>
            <a:xfrm>
              <a:off x="335378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1" name="tx191"/>
            <p:cNvSpPr/>
            <p:nvPr/>
          </p:nvSpPr>
          <p:spPr>
            <a:xfrm>
              <a:off x="551792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2" name="tx192"/>
            <p:cNvSpPr/>
            <p:nvPr/>
          </p:nvSpPr>
          <p:spPr>
            <a:xfrm>
              <a:off x="768206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3" name="tx193"/>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4" name="tx194"/>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89%. This is lower than in 2019, where coverage was 94%.
2 million children missed their routine first dose of measles vaccine.
MCV2 is typically administered to children between 18 months and five years old. MCV2 coverage declined at 86% in 2025.</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90% in 2025, leaving 2 million children without any protection against measles. MCV2 coverage declined to 86% in 2025.</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037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8768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0500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2902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84634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16366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93082"/>
              <a:ext cx="239877" cy="818630"/>
            </a:xfrm>
            <a:prstGeom prst="rect">
              <a:avLst/>
            </a:prstGeom>
            <a:solidFill>
              <a:srgbClr val="80BD41">
                <a:alpha val="100000"/>
              </a:srgbClr>
            </a:solidFill>
          </p:spPr>
          <p:txBody>
            <a:bodyPr/>
            <a:lstStyle/>
            <a:p/>
          </p:txBody>
        </p:sp>
        <p:sp>
          <p:nvSpPr>
            <p:cNvPr id="24" name="rc24"/>
            <p:cNvSpPr/>
            <p:nvPr/>
          </p:nvSpPr>
          <p:spPr>
            <a:xfrm>
              <a:off x="1296454" y="3229601"/>
              <a:ext cx="239877" cy="163480"/>
            </a:xfrm>
            <a:prstGeom prst="rect">
              <a:avLst/>
            </a:prstGeom>
            <a:solidFill>
              <a:srgbClr val="E2231A">
                <a:alpha val="100000"/>
              </a:srgbClr>
            </a:solidFill>
          </p:spPr>
          <p:txBody>
            <a:bodyPr/>
            <a:lstStyle/>
            <a:p/>
          </p:txBody>
        </p:sp>
        <p:sp>
          <p:nvSpPr>
            <p:cNvPr id="25" name="rc25"/>
            <p:cNvSpPr/>
            <p:nvPr/>
          </p:nvSpPr>
          <p:spPr>
            <a:xfrm>
              <a:off x="1562984" y="3411639"/>
              <a:ext cx="239877" cy="800073"/>
            </a:xfrm>
            <a:prstGeom prst="rect">
              <a:avLst/>
            </a:prstGeom>
            <a:solidFill>
              <a:srgbClr val="80BD41">
                <a:alpha val="100000"/>
              </a:srgbClr>
            </a:solidFill>
          </p:spPr>
          <p:txBody>
            <a:bodyPr/>
            <a:lstStyle/>
            <a:p/>
          </p:txBody>
        </p:sp>
        <p:sp>
          <p:nvSpPr>
            <p:cNvPr id="26" name="rc26"/>
            <p:cNvSpPr/>
            <p:nvPr/>
          </p:nvSpPr>
          <p:spPr>
            <a:xfrm>
              <a:off x="1562984" y="3261662"/>
              <a:ext cx="239877" cy="149977"/>
            </a:xfrm>
            <a:prstGeom prst="rect">
              <a:avLst/>
            </a:prstGeom>
            <a:solidFill>
              <a:srgbClr val="E2231A">
                <a:alpha val="100000"/>
              </a:srgbClr>
            </a:solidFill>
          </p:spPr>
          <p:txBody>
            <a:bodyPr/>
            <a:lstStyle/>
            <a:p/>
          </p:txBody>
        </p:sp>
        <p:sp>
          <p:nvSpPr>
            <p:cNvPr id="27" name="rc27"/>
            <p:cNvSpPr/>
            <p:nvPr/>
          </p:nvSpPr>
          <p:spPr>
            <a:xfrm>
              <a:off x="1829515" y="3425817"/>
              <a:ext cx="239877" cy="785895"/>
            </a:xfrm>
            <a:prstGeom prst="rect">
              <a:avLst/>
            </a:prstGeom>
            <a:solidFill>
              <a:srgbClr val="80BD41">
                <a:alpha val="100000"/>
              </a:srgbClr>
            </a:solidFill>
          </p:spPr>
          <p:txBody>
            <a:bodyPr/>
            <a:lstStyle/>
            <a:p/>
          </p:txBody>
        </p:sp>
        <p:sp>
          <p:nvSpPr>
            <p:cNvPr id="28" name="rc28"/>
            <p:cNvSpPr/>
            <p:nvPr/>
          </p:nvSpPr>
          <p:spPr>
            <a:xfrm>
              <a:off x="1829515" y="3270860"/>
              <a:ext cx="239877" cy="154957"/>
            </a:xfrm>
            <a:prstGeom prst="rect">
              <a:avLst/>
            </a:prstGeom>
            <a:solidFill>
              <a:srgbClr val="E2231A">
                <a:alpha val="100000"/>
              </a:srgbClr>
            </a:solidFill>
          </p:spPr>
          <p:txBody>
            <a:bodyPr/>
            <a:lstStyle/>
            <a:p/>
          </p:txBody>
        </p:sp>
        <p:sp>
          <p:nvSpPr>
            <p:cNvPr id="29" name="rc29"/>
            <p:cNvSpPr/>
            <p:nvPr/>
          </p:nvSpPr>
          <p:spPr>
            <a:xfrm>
              <a:off x="2096045" y="3423769"/>
              <a:ext cx="239877" cy="787943"/>
            </a:xfrm>
            <a:prstGeom prst="rect">
              <a:avLst/>
            </a:prstGeom>
            <a:solidFill>
              <a:srgbClr val="80BD41">
                <a:alpha val="100000"/>
              </a:srgbClr>
            </a:solidFill>
          </p:spPr>
          <p:txBody>
            <a:bodyPr/>
            <a:lstStyle/>
            <a:p/>
          </p:txBody>
        </p:sp>
        <p:sp>
          <p:nvSpPr>
            <p:cNvPr id="30" name="rc30"/>
            <p:cNvSpPr/>
            <p:nvPr/>
          </p:nvSpPr>
          <p:spPr>
            <a:xfrm>
              <a:off x="2096045" y="3275613"/>
              <a:ext cx="239877" cy="148155"/>
            </a:xfrm>
            <a:prstGeom prst="rect">
              <a:avLst/>
            </a:prstGeom>
            <a:solidFill>
              <a:srgbClr val="E2231A">
                <a:alpha val="100000"/>
              </a:srgbClr>
            </a:solidFill>
          </p:spPr>
          <p:txBody>
            <a:bodyPr/>
            <a:lstStyle/>
            <a:p/>
          </p:txBody>
        </p:sp>
        <p:sp>
          <p:nvSpPr>
            <p:cNvPr id="31" name="rc31"/>
            <p:cNvSpPr/>
            <p:nvPr/>
          </p:nvSpPr>
          <p:spPr>
            <a:xfrm>
              <a:off x="2362575" y="3399271"/>
              <a:ext cx="239877" cy="812441"/>
            </a:xfrm>
            <a:prstGeom prst="rect">
              <a:avLst/>
            </a:prstGeom>
            <a:solidFill>
              <a:srgbClr val="80BD41">
                <a:alpha val="100000"/>
              </a:srgbClr>
            </a:solidFill>
          </p:spPr>
          <p:txBody>
            <a:bodyPr/>
            <a:lstStyle/>
            <a:p/>
          </p:txBody>
        </p:sp>
        <p:sp>
          <p:nvSpPr>
            <p:cNvPr id="32" name="rc32"/>
            <p:cNvSpPr/>
            <p:nvPr/>
          </p:nvSpPr>
          <p:spPr>
            <a:xfrm>
              <a:off x="2362575" y="3266039"/>
              <a:ext cx="239877" cy="133231"/>
            </a:xfrm>
            <a:prstGeom prst="rect">
              <a:avLst/>
            </a:prstGeom>
            <a:solidFill>
              <a:srgbClr val="E2231A">
                <a:alpha val="100000"/>
              </a:srgbClr>
            </a:solidFill>
          </p:spPr>
          <p:txBody>
            <a:bodyPr/>
            <a:lstStyle/>
            <a:p/>
          </p:txBody>
        </p:sp>
        <p:sp>
          <p:nvSpPr>
            <p:cNvPr id="33" name="rc33"/>
            <p:cNvSpPr/>
            <p:nvPr/>
          </p:nvSpPr>
          <p:spPr>
            <a:xfrm>
              <a:off x="2629106" y="3392868"/>
              <a:ext cx="239877" cy="818844"/>
            </a:xfrm>
            <a:prstGeom prst="rect">
              <a:avLst/>
            </a:prstGeom>
            <a:solidFill>
              <a:srgbClr val="80BD41">
                <a:alpha val="100000"/>
              </a:srgbClr>
            </a:solidFill>
          </p:spPr>
          <p:txBody>
            <a:bodyPr/>
            <a:lstStyle/>
            <a:p/>
          </p:txBody>
        </p:sp>
        <p:sp>
          <p:nvSpPr>
            <p:cNvPr id="34" name="rc34"/>
            <p:cNvSpPr/>
            <p:nvPr/>
          </p:nvSpPr>
          <p:spPr>
            <a:xfrm>
              <a:off x="2629106" y="3259359"/>
              <a:ext cx="239877" cy="133508"/>
            </a:xfrm>
            <a:prstGeom prst="rect">
              <a:avLst/>
            </a:prstGeom>
            <a:solidFill>
              <a:srgbClr val="E2231A">
                <a:alpha val="100000"/>
              </a:srgbClr>
            </a:solidFill>
          </p:spPr>
          <p:txBody>
            <a:bodyPr/>
            <a:lstStyle/>
            <a:p/>
          </p:txBody>
        </p:sp>
        <p:sp>
          <p:nvSpPr>
            <p:cNvPr id="35" name="rc35"/>
            <p:cNvSpPr/>
            <p:nvPr/>
          </p:nvSpPr>
          <p:spPr>
            <a:xfrm>
              <a:off x="2895636" y="3337698"/>
              <a:ext cx="239877" cy="874014"/>
            </a:xfrm>
            <a:prstGeom prst="rect">
              <a:avLst/>
            </a:prstGeom>
            <a:solidFill>
              <a:srgbClr val="80BD41">
                <a:alpha val="100000"/>
              </a:srgbClr>
            </a:solidFill>
          </p:spPr>
          <p:txBody>
            <a:bodyPr/>
            <a:lstStyle/>
            <a:p/>
          </p:txBody>
        </p:sp>
        <p:sp>
          <p:nvSpPr>
            <p:cNvPr id="36" name="rc36"/>
            <p:cNvSpPr/>
            <p:nvPr/>
          </p:nvSpPr>
          <p:spPr>
            <a:xfrm>
              <a:off x="2895636" y="3243902"/>
              <a:ext cx="239877" cy="93796"/>
            </a:xfrm>
            <a:prstGeom prst="rect">
              <a:avLst/>
            </a:prstGeom>
            <a:solidFill>
              <a:srgbClr val="E2231A">
                <a:alpha val="100000"/>
              </a:srgbClr>
            </a:solidFill>
          </p:spPr>
          <p:txBody>
            <a:bodyPr/>
            <a:lstStyle/>
            <a:p/>
          </p:txBody>
        </p:sp>
        <p:sp>
          <p:nvSpPr>
            <p:cNvPr id="37" name="rc37"/>
            <p:cNvSpPr/>
            <p:nvPr/>
          </p:nvSpPr>
          <p:spPr>
            <a:xfrm>
              <a:off x="3162166" y="3327454"/>
              <a:ext cx="239877" cy="884258"/>
            </a:xfrm>
            <a:prstGeom prst="rect">
              <a:avLst/>
            </a:prstGeom>
            <a:solidFill>
              <a:srgbClr val="80BD41">
                <a:alpha val="100000"/>
              </a:srgbClr>
            </a:solidFill>
          </p:spPr>
          <p:txBody>
            <a:bodyPr/>
            <a:lstStyle/>
            <a:p/>
          </p:txBody>
        </p:sp>
        <p:sp>
          <p:nvSpPr>
            <p:cNvPr id="38" name="rc38"/>
            <p:cNvSpPr/>
            <p:nvPr/>
          </p:nvSpPr>
          <p:spPr>
            <a:xfrm>
              <a:off x="3162166" y="3225294"/>
              <a:ext cx="239877" cy="102159"/>
            </a:xfrm>
            <a:prstGeom prst="rect">
              <a:avLst/>
            </a:prstGeom>
            <a:solidFill>
              <a:srgbClr val="E2231A">
                <a:alpha val="100000"/>
              </a:srgbClr>
            </a:solidFill>
          </p:spPr>
          <p:txBody>
            <a:bodyPr/>
            <a:lstStyle/>
            <a:p/>
          </p:txBody>
        </p:sp>
        <p:sp>
          <p:nvSpPr>
            <p:cNvPr id="39" name="rc39"/>
            <p:cNvSpPr/>
            <p:nvPr/>
          </p:nvSpPr>
          <p:spPr>
            <a:xfrm>
              <a:off x="3428696" y="3286322"/>
              <a:ext cx="239877" cy="925390"/>
            </a:xfrm>
            <a:prstGeom prst="rect">
              <a:avLst/>
            </a:prstGeom>
            <a:solidFill>
              <a:srgbClr val="80BD41">
                <a:alpha val="100000"/>
              </a:srgbClr>
            </a:solidFill>
          </p:spPr>
          <p:txBody>
            <a:bodyPr/>
            <a:lstStyle/>
            <a:p/>
          </p:txBody>
        </p:sp>
        <p:sp>
          <p:nvSpPr>
            <p:cNvPr id="40" name="rc40"/>
            <p:cNvSpPr/>
            <p:nvPr/>
          </p:nvSpPr>
          <p:spPr>
            <a:xfrm>
              <a:off x="3428696" y="3204733"/>
              <a:ext cx="239877" cy="81588"/>
            </a:xfrm>
            <a:prstGeom prst="rect">
              <a:avLst/>
            </a:prstGeom>
            <a:solidFill>
              <a:srgbClr val="E2231A">
                <a:alpha val="100000"/>
              </a:srgbClr>
            </a:solidFill>
          </p:spPr>
          <p:txBody>
            <a:bodyPr/>
            <a:lstStyle/>
            <a:p/>
          </p:txBody>
        </p:sp>
        <p:sp>
          <p:nvSpPr>
            <p:cNvPr id="41" name="rc41"/>
            <p:cNvSpPr/>
            <p:nvPr/>
          </p:nvSpPr>
          <p:spPr>
            <a:xfrm>
              <a:off x="3695227" y="3262427"/>
              <a:ext cx="239877" cy="949285"/>
            </a:xfrm>
            <a:prstGeom prst="rect">
              <a:avLst/>
            </a:prstGeom>
            <a:solidFill>
              <a:srgbClr val="80BD41">
                <a:alpha val="100000"/>
              </a:srgbClr>
            </a:solidFill>
          </p:spPr>
          <p:txBody>
            <a:bodyPr/>
            <a:lstStyle/>
            <a:p/>
          </p:txBody>
        </p:sp>
        <p:sp>
          <p:nvSpPr>
            <p:cNvPr id="42" name="rc42"/>
            <p:cNvSpPr/>
            <p:nvPr/>
          </p:nvSpPr>
          <p:spPr>
            <a:xfrm>
              <a:off x="3695227" y="3191077"/>
              <a:ext cx="239877" cy="71349"/>
            </a:xfrm>
            <a:prstGeom prst="rect">
              <a:avLst/>
            </a:prstGeom>
            <a:solidFill>
              <a:srgbClr val="E2231A">
                <a:alpha val="100000"/>
              </a:srgbClr>
            </a:solidFill>
          </p:spPr>
          <p:txBody>
            <a:bodyPr/>
            <a:lstStyle/>
            <a:p/>
          </p:txBody>
        </p:sp>
        <p:sp>
          <p:nvSpPr>
            <p:cNvPr id="43" name="rc43"/>
            <p:cNvSpPr/>
            <p:nvPr/>
          </p:nvSpPr>
          <p:spPr>
            <a:xfrm>
              <a:off x="3961757" y="3257072"/>
              <a:ext cx="239877" cy="954640"/>
            </a:xfrm>
            <a:prstGeom prst="rect">
              <a:avLst/>
            </a:prstGeom>
            <a:solidFill>
              <a:srgbClr val="80BD41">
                <a:alpha val="100000"/>
              </a:srgbClr>
            </a:solidFill>
          </p:spPr>
          <p:txBody>
            <a:bodyPr/>
            <a:lstStyle/>
            <a:p/>
          </p:txBody>
        </p:sp>
        <p:sp>
          <p:nvSpPr>
            <p:cNvPr id="44" name="rc44"/>
            <p:cNvSpPr/>
            <p:nvPr/>
          </p:nvSpPr>
          <p:spPr>
            <a:xfrm>
              <a:off x="3961757" y="3191384"/>
              <a:ext cx="239877" cy="65688"/>
            </a:xfrm>
            <a:prstGeom prst="rect">
              <a:avLst/>
            </a:prstGeom>
            <a:solidFill>
              <a:srgbClr val="E2231A">
                <a:alpha val="100000"/>
              </a:srgbClr>
            </a:solidFill>
          </p:spPr>
          <p:txBody>
            <a:bodyPr/>
            <a:lstStyle/>
            <a:p/>
          </p:txBody>
        </p:sp>
        <p:sp>
          <p:nvSpPr>
            <p:cNvPr id="45" name="rc45"/>
            <p:cNvSpPr/>
            <p:nvPr/>
          </p:nvSpPr>
          <p:spPr>
            <a:xfrm>
              <a:off x="4228287" y="3252804"/>
              <a:ext cx="239877" cy="958908"/>
            </a:xfrm>
            <a:prstGeom prst="rect">
              <a:avLst/>
            </a:prstGeom>
            <a:solidFill>
              <a:srgbClr val="80BD41">
                <a:alpha val="100000"/>
              </a:srgbClr>
            </a:solidFill>
          </p:spPr>
          <p:txBody>
            <a:bodyPr/>
            <a:lstStyle/>
            <a:p/>
          </p:txBody>
        </p:sp>
        <p:sp>
          <p:nvSpPr>
            <p:cNvPr id="46" name="rc46"/>
            <p:cNvSpPr/>
            <p:nvPr/>
          </p:nvSpPr>
          <p:spPr>
            <a:xfrm>
              <a:off x="4228287" y="3188073"/>
              <a:ext cx="239877" cy="64731"/>
            </a:xfrm>
            <a:prstGeom prst="rect">
              <a:avLst/>
            </a:prstGeom>
            <a:solidFill>
              <a:srgbClr val="E2231A">
                <a:alpha val="100000"/>
              </a:srgbClr>
            </a:solidFill>
          </p:spPr>
          <p:txBody>
            <a:bodyPr/>
            <a:lstStyle/>
            <a:p/>
          </p:txBody>
        </p:sp>
        <p:sp>
          <p:nvSpPr>
            <p:cNvPr id="47" name="rc47"/>
            <p:cNvSpPr/>
            <p:nvPr/>
          </p:nvSpPr>
          <p:spPr>
            <a:xfrm>
              <a:off x="4494818" y="3200388"/>
              <a:ext cx="239877" cy="1011324"/>
            </a:xfrm>
            <a:prstGeom prst="rect">
              <a:avLst/>
            </a:prstGeom>
            <a:solidFill>
              <a:srgbClr val="80BD41">
                <a:alpha val="100000"/>
              </a:srgbClr>
            </a:solidFill>
          </p:spPr>
          <p:txBody>
            <a:bodyPr/>
            <a:lstStyle/>
            <a:p/>
          </p:txBody>
        </p:sp>
        <p:sp>
          <p:nvSpPr>
            <p:cNvPr id="48" name="rc48"/>
            <p:cNvSpPr/>
            <p:nvPr/>
          </p:nvSpPr>
          <p:spPr>
            <a:xfrm>
              <a:off x="4494818" y="3137666"/>
              <a:ext cx="239877" cy="62721"/>
            </a:xfrm>
            <a:prstGeom prst="rect">
              <a:avLst/>
            </a:prstGeom>
            <a:solidFill>
              <a:srgbClr val="E2231A">
                <a:alpha val="100000"/>
              </a:srgbClr>
            </a:solidFill>
          </p:spPr>
          <p:txBody>
            <a:bodyPr/>
            <a:lstStyle/>
            <a:p/>
          </p:txBody>
        </p:sp>
        <p:sp>
          <p:nvSpPr>
            <p:cNvPr id="49" name="rc49"/>
            <p:cNvSpPr/>
            <p:nvPr/>
          </p:nvSpPr>
          <p:spPr>
            <a:xfrm>
              <a:off x="4761348" y="3228090"/>
              <a:ext cx="239877" cy="983622"/>
            </a:xfrm>
            <a:prstGeom prst="rect">
              <a:avLst/>
            </a:prstGeom>
            <a:solidFill>
              <a:srgbClr val="80BD41">
                <a:alpha val="100000"/>
              </a:srgbClr>
            </a:solidFill>
          </p:spPr>
          <p:txBody>
            <a:bodyPr/>
            <a:lstStyle/>
            <a:p/>
          </p:txBody>
        </p:sp>
        <p:sp>
          <p:nvSpPr>
            <p:cNvPr id="50" name="rc50"/>
            <p:cNvSpPr/>
            <p:nvPr/>
          </p:nvSpPr>
          <p:spPr>
            <a:xfrm>
              <a:off x="4761348" y="3174670"/>
              <a:ext cx="239877" cy="53420"/>
            </a:xfrm>
            <a:prstGeom prst="rect">
              <a:avLst/>
            </a:prstGeom>
            <a:solidFill>
              <a:srgbClr val="E2231A">
                <a:alpha val="100000"/>
              </a:srgbClr>
            </a:solidFill>
          </p:spPr>
          <p:txBody>
            <a:bodyPr/>
            <a:lstStyle/>
            <a:p/>
          </p:txBody>
        </p:sp>
        <p:sp>
          <p:nvSpPr>
            <p:cNvPr id="51" name="rc51"/>
            <p:cNvSpPr/>
            <p:nvPr/>
          </p:nvSpPr>
          <p:spPr>
            <a:xfrm>
              <a:off x="5027878" y="3217253"/>
              <a:ext cx="239877" cy="994459"/>
            </a:xfrm>
            <a:prstGeom prst="rect">
              <a:avLst/>
            </a:prstGeom>
            <a:solidFill>
              <a:srgbClr val="80BD41">
                <a:alpha val="100000"/>
              </a:srgbClr>
            </a:solidFill>
          </p:spPr>
          <p:txBody>
            <a:bodyPr/>
            <a:lstStyle/>
            <a:p/>
          </p:txBody>
        </p:sp>
        <p:sp>
          <p:nvSpPr>
            <p:cNvPr id="52" name="rc52"/>
            <p:cNvSpPr/>
            <p:nvPr/>
          </p:nvSpPr>
          <p:spPr>
            <a:xfrm>
              <a:off x="5027878" y="3161208"/>
              <a:ext cx="239877" cy="56045"/>
            </a:xfrm>
            <a:prstGeom prst="rect">
              <a:avLst/>
            </a:prstGeom>
            <a:solidFill>
              <a:srgbClr val="E2231A">
                <a:alpha val="100000"/>
              </a:srgbClr>
            </a:solidFill>
          </p:spPr>
          <p:txBody>
            <a:bodyPr/>
            <a:lstStyle/>
            <a:p/>
          </p:txBody>
        </p:sp>
        <p:sp>
          <p:nvSpPr>
            <p:cNvPr id="53" name="rc53"/>
            <p:cNvSpPr/>
            <p:nvPr/>
          </p:nvSpPr>
          <p:spPr>
            <a:xfrm>
              <a:off x="5294409" y="3261498"/>
              <a:ext cx="239877" cy="950214"/>
            </a:xfrm>
            <a:prstGeom prst="rect">
              <a:avLst/>
            </a:prstGeom>
            <a:solidFill>
              <a:srgbClr val="80BD41">
                <a:alpha val="100000"/>
              </a:srgbClr>
            </a:solidFill>
          </p:spPr>
          <p:txBody>
            <a:bodyPr/>
            <a:lstStyle/>
            <a:p/>
          </p:txBody>
        </p:sp>
        <p:sp>
          <p:nvSpPr>
            <p:cNvPr id="54" name="rc54"/>
            <p:cNvSpPr/>
            <p:nvPr/>
          </p:nvSpPr>
          <p:spPr>
            <a:xfrm>
              <a:off x="5294409" y="3205864"/>
              <a:ext cx="239877" cy="55634"/>
            </a:xfrm>
            <a:prstGeom prst="rect">
              <a:avLst/>
            </a:prstGeom>
            <a:solidFill>
              <a:srgbClr val="E2231A">
                <a:alpha val="100000"/>
              </a:srgbClr>
            </a:solidFill>
          </p:spPr>
          <p:txBody>
            <a:bodyPr/>
            <a:lstStyle/>
            <a:p/>
          </p:txBody>
        </p:sp>
        <p:sp>
          <p:nvSpPr>
            <p:cNvPr id="55" name="rc55"/>
            <p:cNvSpPr/>
            <p:nvPr/>
          </p:nvSpPr>
          <p:spPr>
            <a:xfrm>
              <a:off x="5560939" y="3240725"/>
              <a:ext cx="239877" cy="970987"/>
            </a:xfrm>
            <a:prstGeom prst="rect">
              <a:avLst/>
            </a:prstGeom>
            <a:solidFill>
              <a:srgbClr val="80BD41">
                <a:alpha val="100000"/>
              </a:srgbClr>
            </a:solidFill>
          </p:spPr>
          <p:txBody>
            <a:bodyPr/>
            <a:lstStyle/>
            <a:p/>
          </p:txBody>
        </p:sp>
        <p:sp>
          <p:nvSpPr>
            <p:cNvPr id="56" name="rc56"/>
            <p:cNvSpPr/>
            <p:nvPr/>
          </p:nvSpPr>
          <p:spPr>
            <a:xfrm>
              <a:off x="5560939" y="3188069"/>
              <a:ext cx="239877" cy="52655"/>
            </a:xfrm>
            <a:prstGeom prst="rect">
              <a:avLst/>
            </a:prstGeom>
            <a:solidFill>
              <a:srgbClr val="E2231A">
                <a:alpha val="100000"/>
              </a:srgbClr>
            </a:solidFill>
          </p:spPr>
          <p:txBody>
            <a:bodyPr/>
            <a:lstStyle/>
            <a:p/>
          </p:txBody>
        </p:sp>
        <p:sp>
          <p:nvSpPr>
            <p:cNvPr id="57" name="rc57"/>
            <p:cNvSpPr/>
            <p:nvPr/>
          </p:nvSpPr>
          <p:spPr>
            <a:xfrm>
              <a:off x="5827469" y="3249624"/>
              <a:ext cx="239877" cy="962088"/>
            </a:xfrm>
            <a:prstGeom prst="rect">
              <a:avLst/>
            </a:prstGeom>
            <a:solidFill>
              <a:srgbClr val="80BD41">
                <a:alpha val="100000"/>
              </a:srgbClr>
            </a:solidFill>
          </p:spPr>
          <p:txBody>
            <a:bodyPr/>
            <a:lstStyle/>
            <a:p/>
          </p:txBody>
        </p:sp>
        <p:sp>
          <p:nvSpPr>
            <p:cNvPr id="58" name="rc58"/>
            <p:cNvSpPr/>
            <p:nvPr/>
          </p:nvSpPr>
          <p:spPr>
            <a:xfrm>
              <a:off x="5827469" y="3200769"/>
              <a:ext cx="239877" cy="48855"/>
            </a:xfrm>
            <a:prstGeom prst="rect">
              <a:avLst/>
            </a:prstGeom>
            <a:solidFill>
              <a:srgbClr val="E2231A">
                <a:alpha val="100000"/>
              </a:srgbClr>
            </a:solidFill>
          </p:spPr>
          <p:txBody>
            <a:bodyPr/>
            <a:lstStyle/>
            <a:p/>
          </p:txBody>
        </p:sp>
        <p:sp>
          <p:nvSpPr>
            <p:cNvPr id="59" name="rc59"/>
            <p:cNvSpPr/>
            <p:nvPr/>
          </p:nvSpPr>
          <p:spPr>
            <a:xfrm>
              <a:off x="6094000" y="3357710"/>
              <a:ext cx="239877" cy="854002"/>
            </a:xfrm>
            <a:prstGeom prst="rect">
              <a:avLst/>
            </a:prstGeom>
            <a:solidFill>
              <a:srgbClr val="80BD41">
                <a:alpha val="100000"/>
              </a:srgbClr>
            </a:solidFill>
          </p:spPr>
          <p:txBody>
            <a:bodyPr/>
            <a:lstStyle/>
            <a:p/>
          </p:txBody>
        </p:sp>
        <p:sp>
          <p:nvSpPr>
            <p:cNvPr id="60" name="rc60"/>
            <p:cNvSpPr/>
            <p:nvPr/>
          </p:nvSpPr>
          <p:spPr>
            <a:xfrm>
              <a:off x="6094000" y="3310003"/>
              <a:ext cx="239877" cy="47707"/>
            </a:xfrm>
            <a:prstGeom prst="rect">
              <a:avLst/>
            </a:prstGeom>
            <a:solidFill>
              <a:srgbClr val="E2231A">
                <a:alpha val="100000"/>
              </a:srgbClr>
            </a:solidFill>
          </p:spPr>
          <p:txBody>
            <a:bodyPr/>
            <a:lstStyle/>
            <a:p/>
          </p:txBody>
        </p:sp>
        <p:sp>
          <p:nvSpPr>
            <p:cNvPr id="61" name="rc61"/>
            <p:cNvSpPr/>
            <p:nvPr/>
          </p:nvSpPr>
          <p:spPr>
            <a:xfrm>
              <a:off x="6360530" y="3391047"/>
              <a:ext cx="239877" cy="820665"/>
            </a:xfrm>
            <a:prstGeom prst="rect">
              <a:avLst/>
            </a:prstGeom>
            <a:solidFill>
              <a:srgbClr val="80BD41">
                <a:alpha val="100000"/>
              </a:srgbClr>
            </a:solidFill>
          </p:spPr>
          <p:txBody>
            <a:bodyPr/>
            <a:lstStyle/>
            <a:p/>
          </p:txBody>
        </p:sp>
        <p:sp>
          <p:nvSpPr>
            <p:cNvPr id="62" name="rc62"/>
            <p:cNvSpPr/>
            <p:nvPr/>
          </p:nvSpPr>
          <p:spPr>
            <a:xfrm>
              <a:off x="6360530" y="3341938"/>
              <a:ext cx="239877" cy="49109"/>
            </a:xfrm>
            <a:prstGeom prst="rect">
              <a:avLst/>
            </a:prstGeom>
            <a:solidFill>
              <a:srgbClr val="E2231A">
                <a:alpha val="100000"/>
              </a:srgbClr>
            </a:solidFill>
          </p:spPr>
          <p:txBody>
            <a:bodyPr/>
            <a:lstStyle/>
            <a:p/>
          </p:txBody>
        </p:sp>
        <p:sp>
          <p:nvSpPr>
            <p:cNvPr id="63" name="rc63"/>
            <p:cNvSpPr/>
            <p:nvPr/>
          </p:nvSpPr>
          <p:spPr>
            <a:xfrm>
              <a:off x="6627060" y="3511069"/>
              <a:ext cx="239877" cy="700642"/>
            </a:xfrm>
            <a:prstGeom prst="rect">
              <a:avLst/>
            </a:prstGeom>
            <a:solidFill>
              <a:srgbClr val="80BD41">
                <a:alpha val="100000"/>
              </a:srgbClr>
            </a:solidFill>
          </p:spPr>
          <p:txBody>
            <a:bodyPr/>
            <a:lstStyle/>
            <a:p/>
          </p:txBody>
        </p:sp>
        <p:sp>
          <p:nvSpPr>
            <p:cNvPr id="64" name="rc64"/>
            <p:cNvSpPr/>
            <p:nvPr/>
          </p:nvSpPr>
          <p:spPr>
            <a:xfrm>
              <a:off x="6627060" y="3443415"/>
              <a:ext cx="239877" cy="67654"/>
            </a:xfrm>
            <a:prstGeom prst="rect">
              <a:avLst/>
            </a:prstGeom>
            <a:solidFill>
              <a:srgbClr val="E2231A">
                <a:alpha val="100000"/>
              </a:srgbClr>
            </a:solidFill>
          </p:spPr>
          <p:txBody>
            <a:bodyPr/>
            <a:lstStyle/>
            <a:p/>
          </p:txBody>
        </p:sp>
        <p:sp>
          <p:nvSpPr>
            <p:cNvPr id="65" name="rc65"/>
            <p:cNvSpPr/>
            <p:nvPr/>
          </p:nvSpPr>
          <p:spPr>
            <a:xfrm>
              <a:off x="6893590" y="3584922"/>
              <a:ext cx="239877" cy="626790"/>
            </a:xfrm>
            <a:prstGeom prst="rect">
              <a:avLst/>
            </a:prstGeom>
            <a:solidFill>
              <a:srgbClr val="80BD41">
                <a:alpha val="100000"/>
              </a:srgbClr>
            </a:solidFill>
          </p:spPr>
          <p:txBody>
            <a:bodyPr/>
            <a:lstStyle/>
            <a:p/>
          </p:txBody>
        </p:sp>
        <p:sp>
          <p:nvSpPr>
            <p:cNvPr id="66" name="rc66"/>
            <p:cNvSpPr/>
            <p:nvPr/>
          </p:nvSpPr>
          <p:spPr>
            <a:xfrm>
              <a:off x="6893590" y="3497819"/>
              <a:ext cx="239877" cy="87102"/>
            </a:xfrm>
            <a:prstGeom prst="rect">
              <a:avLst/>
            </a:prstGeom>
            <a:solidFill>
              <a:srgbClr val="E2231A">
                <a:alpha val="100000"/>
              </a:srgbClr>
            </a:solidFill>
          </p:spPr>
          <p:txBody>
            <a:bodyPr/>
            <a:lstStyle/>
            <a:p/>
          </p:txBody>
        </p:sp>
        <p:sp>
          <p:nvSpPr>
            <p:cNvPr id="67" name="rc67"/>
            <p:cNvSpPr/>
            <p:nvPr/>
          </p:nvSpPr>
          <p:spPr>
            <a:xfrm>
              <a:off x="7160121" y="3581901"/>
              <a:ext cx="239877" cy="629811"/>
            </a:xfrm>
            <a:prstGeom prst="rect">
              <a:avLst/>
            </a:prstGeom>
            <a:solidFill>
              <a:srgbClr val="80BD41">
                <a:alpha val="100000"/>
              </a:srgbClr>
            </a:solidFill>
          </p:spPr>
          <p:txBody>
            <a:bodyPr/>
            <a:lstStyle/>
            <a:p/>
          </p:txBody>
        </p:sp>
        <p:sp>
          <p:nvSpPr>
            <p:cNvPr id="68" name="rc68"/>
            <p:cNvSpPr/>
            <p:nvPr/>
          </p:nvSpPr>
          <p:spPr>
            <a:xfrm>
              <a:off x="7160121" y="3534618"/>
              <a:ext cx="239877" cy="47282"/>
            </a:xfrm>
            <a:prstGeom prst="rect">
              <a:avLst/>
            </a:prstGeom>
            <a:solidFill>
              <a:srgbClr val="E2231A">
                <a:alpha val="100000"/>
              </a:srgbClr>
            </a:solidFill>
          </p:spPr>
          <p:txBody>
            <a:bodyPr/>
            <a:lstStyle/>
            <a:p/>
          </p:txBody>
        </p:sp>
        <p:sp>
          <p:nvSpPr>
            <p:cNvPr id="69" name="rc69"/>
            <p:cNvSpPr/>
            <p:nvPr/>
          </p:nvSpPr>
          <p:spPr>
            <a:xfrm>
              <a:off x="7426651" y="3631987"/>
              <a:ext cx="239877" cy="579725"/>
            </a:xfrm>
            <a:prstGeom prst="rect">
              <a:avLst/>
            </a:prstGeom>
            <a:solidFill>
              <a:srgbClr val="80BD41">
                <a:alpha val="100000"/>
              </a:srgbClr>
            </a:solidFill>
          </p:spPr>
          <p:txBody>
            <a:bodyPr/>
            <a:lstStyle/>
            <a:p/>
          </p:txBody>
        </p:sp>
        <p:sp>
          <p:nvSpPr>
            <p:cNvPr id="70" name="rc70"/>
            <p:cNvSpPr/>
            <p:nvPr/>
          </p:nvSpPr>
          <p:spPr>
            <a:xfrm>
              <a:off x="7426651" y="3557247"/>
              <a:ext cx="239877" cy="74740"/>
            </a:xfrm>
            <a:prstGeom prst="rect">
              <a:avLst/>
            </a:prstGeom>
            <a:solidFill>
              <a:srgbClr val="E2231A">
                <a:alpha val="100000"/>
              </a:srgbClr>
            </a:solidFill>
          </p:spPr>
          <p:txBody>
            <a:bodyPr/>
            <a:lstStyle/>
            <a:p/>
          </p:txBody>
        </p:sp>
        <p:sp>
          <p:nvSpPr>
            <p:cNvPr id="71" name="rc71"/>
            <p:cNvSpPr/>
            <p:nvPr/>
          </p:nvSpPr>
          <p:spPr>
            <a:xfrm>
              <a:off x="7693181" y="3624853"/>
              <a:ext cx="239877" cy="586859"/>
            </a:xfrm>
            <a:prstGeom prst="rect">
              <a:avLst/>
            </a:prstGeom>
            <a:solidFill>
              <a:srgbClr val="80BD41">
                <a:alpha val="100000"/>
              </a:srgbClr>
            </a:solidFill>
          </p:spPr>
          <p:txBody>
            <a:bodyPr/>
            <a:lstStyle/>
            <a:p/>
          </p:txBody>
        </p:sp>
        <p:sp>
          <p:nvSpPr>
            <p:cNvPr id="72" name="rc72"/>
            <p:cNvSpPr/>
            <p:nvPr/>
          </p:nvSpPr>
          <p:spPr>
            <a:xfrm>
              <a:off x="7693181" y="3561351"/>
              <a:ext cx="239877" cy="63501"/>
            </a:xfrm>
            <a:prstGeom prst="rect">
              <a:avLst/>
            </a:prstGeom>
            <a:solidFill>
              <a:srgbClr val="E2231A">
                <a:alpha val="100000"/>
              </a:srgbClr>
            </a:solidFill>
          </p:spPr>
          <p:txBody>
            <a:bodyPr/>
            <a:lstStyle/>
            <a:p/>
          </p:txBody>
        </p:sp>
        <p:sp>
          <p:nvSpPr>
            <p:cNvPr id="73" name="rc73"/>
            <p:cNvSpPr/>
            <p:nvPr/>
          </p:nvSpPr>
          <p:spPr>
            <a:xfrm>
              <a:off x="7959712" y="3635404"/>
              <a:ext cx="239877" cy="576308"/>
            </a:xfrm>
            <a:prstGeom prst="rect">
              <a:avLst/>
            </a:prstGeom>
            <a:solidFill>
              <a:srgbClr val="80BD41">
                <a:alpha val="100000"/>
              </a:srgbClr>
            </a:solidFill>
          </p:spPr>
          <p:txBody>
            <a:bodyPr/>
            <a:lstStyle/>
            <a:p/>
          </p:txBody>
        </p:sp>
        <p:sp>
          <p:nvSpPr>
            <p:cNvPr id="74" name="rc74"/>
            <p:cNvSpPr/>
            <p:nvPr/>
          </p:nvSpPr>
          <p:spPr>
            <a:xfrm>
              <a:off x="7959712" y="3566787"/>
              <a:ext cx="239877" cy="68616"/>
            </a:xfrm>
            <a:prstGeom prst="rect">
              <a:avLst/>
            </a:prstGeom>
            <a:solidFill>
              <a:srgbClr val="E2231A">
                <a:alpha val="100000"/>
              </a:srgbClr>
            </a:solidFill>
          </p:spPr>
          <p:txBody>
            <a:bodyPr/>
            <a:lstStyle/>
            <a:p/>
          </p:txBody>
        </p:sp>
        <p:sp>
          <p:nvSpPr>
            <p:cNvPr id="75" name="pl75"/>
            <p:cNvSpPr/>
            <p:nvPr/>
          </p:nvSpPr>
          <p:spPr>
            <a:xfrm>
              <a:off x="1416393" y="2171024"/>
              <a:ext cx="6663257" cy="257771"/>
            </a:xfrm>
            <a:custGeom>
              <a:avLst/>
              <a:pathLst>
                <a:path w="6663257" h="257771">
                  <a:moveTo>
                    <a:pt x="0" y="257771"/>
                  </a:moveTo>
                  <a:lnTo>
                    <a:pt x="266530" y="236290"/>
                  </a:lnTo>
                  <a:lnTo>
                    <a:pt x="533060" y="236290"/>
                  </a:lnTo>
                  <a:lnTo>
                    <a:pt x="799590" y="236290"/>
                  </a:lnTo>
                  <a:lnTo>
                    <a:pt x="1066121" y="193328"/>
                  </a:lnTo>
                  <a:lnTo>
                    <a:pt x="1332651" y="193328"/>
                  </a:lnTo>
                  <a:lnTo>
                    <a:pt x="1599181" y="107404"/>
                  </a:lnTo>
                  <a:lnTo>
                    <a:pt x="1865712" y="107404"/>
                  </a:lnTo>
                  <a:lnTo>
                    <a:pt x="2132242" y="64442"/>
                  </a:lnTo>
                  <a:lnTo>
                    <a:pt x="2398772" y="42961"/>
                  </a:lnTo>
                  <a:lnTo>
                    <a:pt x="2665303" y="21480"/>
                  </a:lnTo>
                  <a:lnTo>
                    <a:pt x="2931833" y="21480"/>
                  </a:lnTo>
                  <a:lnTo>
                    <a:pt x="3198363" y="21480"/>
                  </a:lnTo>
                  <a:lnTo>
                    <a:pt x="3464893" y="0"/>
                  </a:lnTo>
                  <a:lnTo>
                    <a:pt x="3731424" y="0"/>
                  </a:lnTo>
                  <a:lnTo>
                    <a:pt x="3997954" y="21480"/>
                  </a:lnTo>
                  <a:lnTo>
                    <a:pt x="4264484" y="0"/>
                  </a:lnTo>
                  <a:lnTo>
                    <a:pt x="4531015" y="0"/>
                  </a:lnTo>
                  <a:lnTo>
                    <a:pt x="4797545" y="0"/>
                  </a:lnTo>
                  <a:lnTo>
                    <a:pt x="5064075" y="21480"/>
                  </a:lnTo>
                  <a:lnTo>
                    <a:pt x="5330606" y="85923"/>
                  </a:lnTo>
                  <a:lnTo>
                    <a:pt x="5597136" y="150366"/>
                  </a:lnTo>
                  <a:lnTo>
                    <a:pt x="5863666" y="42961"/>
                  </a:lnTo>
                  <a:lnTo>
                    <a:pt x="6130197" y="128885"/>
                  </a:lnTo>
                  <a:lnTo>
                    <a:pt x="6396727" y="107404"/>
                  </a:lnTo>
                  <a:lnTo>
                    <a:pt x="6663257" y="128885"/>
                  </a:lnTo>
                </a:path>
              </a:pathLst>
            </a:custGeom>
            <a:ln w="27101" cap="flat">
              <a:solidFill>
                <a:srgbClr val="0058AB">
                  <a:alpha val="100000"/>
                </a:srgbClr>
              </a:solidFill>
              <a:prstDash val="solid"/>
              <a:round/>
            </a:ln>
          </p:spPr>
          <p:txBody>
            <a:bodyPr/>
            <a:lstStyle/>
            <a:p/>
          </p:txBody>
        </p:sp>
        <p:sp>
          <p:nvSpPr>
            <p:cNvPr id="76" name="tx76"/>
            <p:cNvSpPr/>
            <p:nvPr/>
          </p:nvSpPr>
          <p:spPr>
            <a:xfrm>
              <a:off x="1346075"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7" name="tx77"/>
            <p:cNvSpPr/>
            <p:nvPr/>
          </p:nvSpPr>
          <p:spPr>
            <a:xfrm>
              <a:off x="2678727"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11378"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5344030"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6410151"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6676681"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2" name="tx82"/>
            <p:cNvSpPr/>
            <p:nvPr/>
          </p:nvSpPr>
          <p:spPr>
            <a:xfrm>
              <a:off x="6943212"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7209742"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4" name="tx84"/>
            <p:cNvSpPr/>
            <p:nvPr/>
          </p:nvSpPr>
          <p:spPr>
            <a:xfrm>
              <a:off x="747627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2803"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6" name="tx86"/>
            <p:cNvSpPr/>
            <p:nvPr/>
          </p:nvSpPr>
          <p:spPr>
            <a:xfrm>
              <a:off x="8009333"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1356134" y="3763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8" name="tx88"/>
            <p:cNvSpPr/>
            <p:nvPr/>
          </p:nvSpPr>
          <p:spPr>
            <a:xfrm>
              <a:off x="1341092" y="32725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9" name="tx89"/>
            <p:cNvSpPr/>
            <p:nvPr/>
          </p:nvSpPr>
          <p:spPr>
            <a:xfrm>
              <a:off x="2688785" y="3763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0" name="tx90"/>
            <p:cNvSpPr/>
            <p:nvPr/>
          </p:nvSpPr>
          <p:spPr>
            <a:xfrm>
              <a:off x="2673743" y="32872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1" name="tx91"/>
            <p:cNvSpPr/>
            <p:nvPr/>
          </p:nvSpPr>
          <p:spPr>
            <a:xfrm>
              <a:off x="4021437" y="3695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2" name="tx92"/>
            <p:cNvSpPr/>
            <p:nvPr/>
          </p:nvSpPr>
          <p:spPr>
            <a:xfrm>
              <a:off x="4006395" y="31854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3" name="tx93"/>
            <p:cNvSpPr/>
            <p:nvPr/>
          </p:nvSpPr>
          <p:spPr>
            <a:xfrm>
              <a:off x="5308917" y="36977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27.8</a:t>
              </a:r>
            </a:p>
          </p:txBody>
        </p:sp>
        <p:sp>
          <p:nvSpPr>
            <p:cNvPr id="94" name="tx94"/>
            <p:cNvSpPr/>
            <p:nvPr/>
          </p:nvSpPr>
          <p:spPr>
            <a:xfrm>
              <a:off x="5339046" y="31948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5" name="tx95"/>
            <p:cNvSpPr/>
            <p:nvPr/>
          </p:nvSpPr>
          <p:spPr>
            <a:xfrm>
              <a:off x="6420210" y="3762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6" name="tx96"/>
            <p:cNvSpPr/>
            <p:nvPr/>
          </p:nvSpPr>
          <p:spPr>
            <a:xfrm>
              <a:off x="6405168" y="33276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7" name="tx97"/>
            <p:cNvSpPr/>
            <p:nvPr/>
          </p:nvSpPr>
          <p:spPr>
            <a:xfrm>
              <a:off x="6641568" y="382257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20.5</a:t>
              </a:r>
            </a:p>
          </p:txBody>
        </p:sp>
        <p:sp>
          <p:nvSpPr>
            <p:cNvPr id="98" name="tx98"/>
            <p:cNvSpPr/>
            <p:nvPr/>
          </p:nvSpPr>
          <p:spPr>
            <a:xfrm>
              <a:off x="6716869" y="3438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9" name="tx99"/>
            <p:cNvSpPr/>
            <p:nvPr/>
          </p:nvSpPr>
          <p:spPr>
            <a:xfrm>
              <a:off x="6908099" y="38595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18.4</a:t>
              </a:r>
            </a:p>
          </p:txBody>
        </p:sp>
        <p:sp>
          <p:nvSpPr>
            <p:cNvPr id="100" name="tx100"/>
            <p:cNvSpPr/>
            <p:nvPr/>
          </p:nvSpPr>
          <p:spPr>
            <a:xfrm>
              <a:off x="6938228" y="35025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1" name="tx101"/>
            <p:cNvSpPr/>
            <p:nvPr/>
          </p:nvSpPr>
          <p:spPr>
            <a:xfrm>
              <a:off x="7174629" y="38579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18.5</a:t>
              </a:r>
            </a:p>
          </p:txBody>
        </p:sp>
        <p:sp>
          <p:nvSpPr>
            <p:cNvPr id="102" name="tx102"/>
            <p:cNvSpPr/>
            <p:nvPr/>
          </p:nvSpPr>
          <p:spPr>
            <a:xfrm>
              <a:off x="7204759" y="35194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86331" y="3883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4" name="tx104"/>
            <p:cNvSpPr/>
            <p:nvPr/>
          </p:nvSpPr>
          <p:spPr>
            <a:xfrm>
              <a:off x="7471289" y="35558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07690" y="38794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17.2</a:t>
              </a:r>
            </a:p>
          </p:txBody>
        </p:sp>
        <p:sp>
          <p:nvSpPr>
            <p:cNvPr id="106" name="tx106"/>
            <p:cNvSpPr/>
            <p:nvPr/>
          </p:nvSpPr>
          <p:spPr>
            <a:xfrm>
              <a:off x="7737819" y="35542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7" name="tx107"/>
            <p:cNvSpPr/>
            <p:nvPr/>
          </p:nvSpPr>
          <p:spPr>
            <a:xfrm>
              <a:off x="7974220" y="38847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16.9</a:t>
              </a:r>
            </a:p>
          </p:txBody>
        </p:sp>
        <p:sp>
          <p:nvSpPr>
            <p:cNvPr id="108" name="tx108"/>
            <p:cNvSpPr/>
            <p:nvPr/>
          </p:nvSpPr>
          <p:spPr>
            <a:xfrm>
              <a:off x="8049521" y="35622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9" name="tx109"/>
            <p:cNvSpPr/>
            <p:nvPr/>
          </p:nvSpPr>
          <p:spPr>
            <a:xfrm>
              <a:off x="1310962" y="30743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0" name="tx110"/>
            <p:cNvSpPr/>
            <p:nvPr/>
          </p:nvSpPr>
          <p:spPr>
            <a:xfrm>
              <a:off x="2643614" y="3104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27.9</a:t>
              </a:r>
            </a:p>
          </p:txBody>
        </p:sp>
        <p:sp>
          <p:nvSpPr>
            <p:cNvPr id="111" name="tx111"/>
            <p:cNvSpPr/>
            <p:nvPr/>
          </p:nvSpPr>
          <p:spPr>
            <a:xfrm>
              <a:off x="3976265" y="30361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29.9</a:t>
              </a:r>
            </a:p>
          </p:txBody>
        </p:sp>
        <p:sp>
          <p:nvSpPr>
            <p:cNvPr id="112" name="tx112"/>
            <p:cNvSpPr/>
            <p:nvPr/>
          </p:nvSpPr>
          <p:spPr>
            <a:xfrm>
              <a:off x="5308917" y="30505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29.5</a:t>
              </a:r>
            </a:p>
          </p:txBody>
        </p:sp>
        <p:sp>
          <p:nvSpPr>
            <p:cNvPr id="113" name="tx113"/>
            <p:cNvSpPr/>
            <p:nvPr/>
          </p:nvSpPr>
          <p:spPr>
            <a:xfrm>
              <a:off x="6375038" y="31866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25.5</a:t>
              </a:r>
            </a:p>
          </p:txBody>
        </p:sp>
        <p:sp>
          <p:nvSpPr>
            <p:cNvPr id="114" name="tx114"/>
            <p:cNvSpPr/>
            <p:nvPr/>
          </p:nvSpPr>
          <p:spPr>
            <a:xfrm>
              <a:off x="6641568" y="32881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15" name="tx115"/>
            <p:cNvSpPr/>
            <p:nvPr/>
          </p:nvSpPr>
          <p:spPr>
            <a:xfrm>
              <a:off x="6908099" y="33425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116" name="tx116"/>
            <p:cNvSpPr/>
            <p:nvPr/>
          </p:nvSpPr>
          <p:spPr>
            <a:xfrm>
              <a:off x="7174629" y="33793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117" name="tx117"/>
            <p:cNvSpPr/>
            <p:nvPr/>
          </p:nvSpPr>
          <p:spPr>
            <a:xfrm>
              <a:off x="7441159" y="34019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18" name="tx118"/>
            <p:cNvSpPr/>
            <p:nvPr/>
          </p:nvSpPr>
          <p:spPr>
            <a:xfrm>
              <a:off x="7707690" y="34060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9" name="tx119"/>
            <p:cNvSpPr/>
            <p:nvPr/>
          </p:nvSpPr>
          <p:spPr>
            <a:xfrm>
              <a:off x="7974220" y="34115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18.9</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7901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2" name="tx122"/>
            <p:cNvSpPr/>
            <p:nvPr/>
          </p:nvSpPr>
          <p:spPr>
            <a:xfrm>
              <a:off x="616816" y="279632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3" name="tx123"/>
            <p:cNvSpPr/>
            <p:nvPr/>
          </p:nvSpPr>
          <p:spPr>
            <a:xfrm>
              <a:off x="616816" y="211364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2850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WPR, 2000-2025</a:t>
              </a:r>
            </a:p>
          </p:txBody>
        </p:sp>
        <p:sp>
          <p:nvSpPr>
            <p:cNvPr id="150" name="pl150"/>
            <p:cNvSpPr/>
            <p:nvPr/>
          </p:nvSpPr>
          <p:spPr>
            <a:xfrm>
              <a:off x="258651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6663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4675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7657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5669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454" y="5840421"/>
              <a:ext cx="6203206" cy="124052"/>
            </a:xfrm>
            <a:prstGeom prst="rect">
              <a:avLst/>
            </a:prstGeom>
            <a:solidFill>
              <a:srgbClr val="80BD41">
                <a:alpha val="100000"/>
              </a:srgbClr>
            </a:solidFill>
          </p:spPr>
          <p:txBody>
            <a:bodyPr/>
            <a:lstStyle/>
            <a:p/>
          </p:txBody>
        </p:sp>
        <p:sp>
          <p:nvSpPr>
            <p:cNvPr id="160" name="rc160"/>
            <p:cNvSpPr/>
            <p:nvPr/>
          </p:nvSpPr>
          <p:spPr>
            <a:xfrm>
              <a:off x="7499661" y="5840421"/>
              <a:ext cx="371207" cy="124052"/>
            </a:xfrm>
            <a:prstGeom prst="rect">
              <a:avLst/>
            </a:prstGeom>
            <a:solidFill>
              <a:srgbClr val="E2231A">
                <a:alpha val="100000"/>
              </a:srgbClr>
            </a:solidFill>
          </p:spPr>
          <p:txBody>
            <a:bodyPr/>
            <a:lstStyle/>
            <a:p/>
          </p:txBody>
        </p:sp>
        <p:sp>
          <p:nvSpPr>
            <p:cNvPr id="161" name="rc161"/>
            <p:cNvSpPr/>
            <p:nvPr/>
          </p:nvSpPr>
          <p:spPr>
            <a:xfrm>
              <a:off x="1296454" y="5685356"/>
              <a:ext cx="4435927" cy="124052"/>
            </a:xfrm>
            <a:prstGeom prst="rect">
              <a:avLst/>
            </a:prstGeom>
            <a:solidFill>
              <a:srgbClr val="80BD41">
                <a:alpha val="100000"/>
              </a:srgbClr>
            </a:solidFill>
          </p:spPr>
          <p:txBody>
            <a:bodyPr/>
            <a:lstStyle/>
            <a:p/>
          </p:txBody>
        </p:sp>
        <p:sp>
          <p:nvSpPr>
            <p:cNvPr id="162" name="rc162"/>
            <p:cNvSpPr/>
            <p:nvPr/>
          </p:nvSpPr>
          <p:spPr>
            <a:xfrm>
              <a:off x="5732381" y="5685356"/>
              <a:ext cx="479995" cy="124052"/>
            </a:xfrm>
            <a:prstGeom prst="rect">
              <a:avLst/>
            </a:prstGeom>
            <a:solidFill>
              <a:srgbClr val="E2231A">
                <a:alpha val="100000"/>
              </a:srgbClr>
            </a:solidFill>
          </p:spPr>
          <p:txBody>
            <a:bodyPr/>
            <a:lstStyle/>
            <a:p/>
          </p:txBody>
        </p:sp>
        <p:sp>
          <p:nvSpPr>
            <p:cNvPr id="163" name="rc163"/>
            <p:cNvSpPr/>
            <p:nvPr/>
          </p:nvSpPr>
          <p:spPr>
            <a:xfrm>
              <a:off x="1296454" y="5530290"/>
              <a:ext cx="4356177" cy="124052"/>
            </a:xfrm>
            <a:prstGeom prst="rect">
              <a:avLst/>
            </a:prstGeom>
            <a:solidFill>
              <a:srgbClr val="80BD41">
                <a:alpha val="100000"/>
              </a:srgbClr>
            </a:solidFill>
          </p:spPr>
          <p:txBody>
            <a:bodyPr/>
            <a:lstStyle/>
            <a:p/>
          </p:txBody>
        </p:sp>
        <p:sp>
          <p:nvSpPr>
            <p:cNvPr id="164" name="rc164"/>
            <p:cNvSpPr/>
            <p:nvPr/>
          </p:nvSpPr>
          <p:spPr>
            <a:xfrm>
              <a:off x="5652632" y="5530290"/>
              <a:ext cx="518657" cy="124052"/>
            </a:xfrm>
            <a:prstGeom prst="rect">
              <a:avLst/>
            </a:prstGeom>
            <a:solidFill>
              <a:srgbClr val="E2231A">
                <a:alpha val="100000"/>
              </a:srgbClr>
            </a:solidFill>
          </p:spPr>
          <p:txBody>
            <a:bodyPr/>
            <a:lstStyle/>
            <a:p/>
          </p:txBody>
        </p:sp>
        <p:sp>
          <p:nvSpPr>
            <p:cNvPr id="165" name="tx165"/>
            <p:cNvSpPr/>
            <p:nvPr/>
          </p:nvSpPr>
          <p:spPr>
            <a:xfrm>
              <a:off x="4327740"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a:t>
              </a:r>
            </a:p>
          </p:txBody>
        </p:sp>
        <p:sp>
          <p:nvSpPr>
            <p:cNvPr id="166" name="tx166"/>
            <p:cNvSpPr/>
            <p:nvPr/>
          </p:nvSpPr>
          <p:spPr>
            <a:xfrm>
              <a:off x="759739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a:t>
              </a:r>
            </a:p>
          </p:txBody>
        </p:sp>
        <p:sp>
          <p:nvSpPr>
            <p:cNvPr id="167" name="tx167"/>
            <p:cNvSpPr/>
            <p:nvPr/>
          </p:nvSpPr>
          <p:spPr>
            <a:xfrm>
              <a:off x="3391385"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17.2</a:t>
              </a:r>
            </a:p>
          </p:txBody>
        </p:sp>
        <p:sp>
          <p:nvSpPr>
            <p:cNvPr id="168" name="tx168"/>
            <p:cNvSpPr/>
            <p:nvPr/>
          </p:nvSpPr>
          <p:spPr>
            <a:xfrm>
              <a:off x="588450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9" name="tx169"/>
            <p:cNvSpPr/>
            <p:nvPr/>
          </p:nvSpPr>
          <p:spPr>
            <a:xfrm>
              <a:off x="3351510"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16.9</a:t>
              </a:r>
            </a:p>
          </p:txBody>
        </p:sp>
        <p:sp>
          <p:nvSpPr>
            <p:cNvPr id="170" name="tx170"/>
            <p:cNvSpPr/>
            <p:nvPr/>
          </p:nvSpPr>
          <p:spPr>
            <a:xfrm>
              <a:off x="5876801" y="554705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a:t>
              </a:r>
            </a:p>
          </p:txBody>
        </p:sp>
        <p:sp>
          <p:nvSpPr>
            <p:cNvPr id="171" name="tx171"/>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25.5</a:t>
              </a:r>
            </a:p>
          </p:txBody>
        </p:sp>
        <p:sp>
          <p:nvSpPr>
            <p:cNvPr id="172" name="tx172"/>
            <p:cNvSpPr/>
            <p:nvPr/>
          </p:nvSpPr>
          <p:spPr>
            <a:xfrm>
              <a:off x="6335140"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19.1</a:t>
              </a:r>
            </a:p>
          </p:txBody>
        </p:sp>
        <p:sp>
          <p:nvSpPr>
            <p:cNvPr id="173" name="tx173"/>
            <p:cNvSpPr/>
            <p:nvPr/>
          </p:nvSpPr>
          <p:spPr>
            <a:xfrm>
              <a:off x="629199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18.9</a:t>
              </a:r>
            </a:p>
          </p:txBody>
        </p:sp>
        <p:sp>
          <p:nvSpPr>
            <p:cNvPr id="174" name="tx174"/>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72121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79" name="tx179"/>
            <p:cNvSpPr/>
            <p:nvPr/>
          </p:nvSpPr>
          <p:spPr>
            <a:xfrm>
              <a:off x="630133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0" name="tx180"/>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(89%) was lower than in 2019 (94%).
The number of children vaccinated with MCV1 decreased 30% from 24 million in 2019 to 16.9 million in 2025.
The number of surviving infants decreased approximately 26% from 25.5 million in 2019 to 18.9 million in 2025.
In 2025, 7.2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89%: 16.9 million children received the measles vaccine, but 2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14109" y="323243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2369066"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624022"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2878978"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3133934"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3388890"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3643846"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898802"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4153758"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4408714"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663670"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918626"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5173582"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5428539"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683495"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5938451"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93407" y="323243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448363"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703319"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958275" y="3232430"/>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213231"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68187" y="323243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23143" y="323243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7978099" y="323243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233055" y="323243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488011" y="323243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211410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2369066"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624022"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878978"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3133934"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388890"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643846"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898802"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153758"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408714"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663670" y="121393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918626" y="1213934"/>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173582" y="121393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428539" y="121393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683495"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938451" y="121393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6193407" y="121393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448363"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703319"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58275"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21323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68187"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23143"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78099" y="121393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233055"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88011" y="1213934"/>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114109" y="4008774"/>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 name="rc57"/>
            <p:cNvSpPr/>
            <p:nvPr/>
          </p:nvSpPr>
          <p:spPr>
            <a:xfrm>
              <a:off x="2369066" y="4008774"/>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 name="rc58"/>
            <p:cNvSpPr/>
            <p:nvPr/>
          </p:nvSpPr>
          <p:spPr>
            <a:xfrm>
              <a:off x="2624022" y="4008774"/>
              <a:ext cx="254956" cy="15526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 name="rc59"/>
            <p:cNvSpPr/>
            <p:nvPr/>
          </p:nvSpPr>
          <p:spPr>
            <a:xfrm>
              <a:off x="2878978" y="4008774"/>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 name="rc60"/>
            <p:cNvSpPr/>
            <p:nvPr/>
          </p:nvSpPr>
          <p:spPr>
            <a:xfrm>
              <a:off x="3133934" y="4008774"/>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3388890" y="4008774"/>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3643846" y="4008774"/>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898802" y="4008774"/>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4153758" y="4008774"/>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4408714" y="4008774"/>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663670" y="4008774"/>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918626" y="4008774"/>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173582" y="4008774"/>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5428539" y="4008774"/>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683495"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938451"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6193407"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448363"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703319" y="4008774"/>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958275"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7213231"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68187"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7723143" y="4008774"/>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7978099" y="4008774"/>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233055" y="4008774"/>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488011" y="4008774"/>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2114109" y="2456085"/>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2369066" y="245608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2624022" y="245608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2878978" y="245608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3133934" y="245608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3388890" y="245608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3643846" y="2456085"/>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898802" y="245608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153758" y="245608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408714"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63670"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18626"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173582"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428539"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683495"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38451"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193407"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448363"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703319"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58275"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213231"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68187"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23143" y="2456085"/>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78099" y="245608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33055" y="245608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488011" y="2456085"/>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2114109" y="2300816"/>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2369066" y="2300816"/>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022"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2878978"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934"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388890"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643846"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898802"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153758" y="230081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408714" y="2300816"/>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8" name="rc118"/>
            <p:cNvSpPr/>
            <p:nvPr/>
          </p:nvSpPr>
          <p:spPr>
            <a:xfrm>
              <a:off x="4663670"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18626" y="2300816"/>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5173582"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28539" y="230081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83495"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8451"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93407" y="2300816"/>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448363" y="230081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03319"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58275"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13231" y="2300816"/>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7468187" y="2300816"/>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23143" y="2300816"/>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1" name="rc131"/>
            <p:cNvSpPr/>
            <p:nvPr/>
          </p:nvSpPr>
          <p:spPr>
            <a:xfrm>
              <a:off x="7978099" y="2300816"/>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233055" y="230081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88011" y="230081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2114109" y="3387699"/>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2369066" y="3387699"/>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2624022" y="338769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878978" y="3387699"/>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934" y="3387699"/>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388890" y="3387699"/>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3643846" y="338769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3898802" y="338769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4153758"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4408714"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663670"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918626" y="338769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173582"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28539" y="338769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683495"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8451"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93407" y="338769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48363"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703319" y="338769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58275" y="338769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13231" y="338769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68187"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23143" y="338769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78099" y="3387699"/>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33055" y="338769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88011" y="3387699"/>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2114109"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1" name="rc161"/>
            <p:cNvSpPr/>
            <p:nvPr/>
          </p:nvSpPr>
          <p:spPr>
            <a:xfrm>
              <a:off x="2369066"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2624022" y="416404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3" name="rc163"/>
            <p:cNvSpPr/>
            <p:nvPr/>
          </p:nvSpPr>
          <p:spPr>
            <a:xfrm>
              <a:off x="2878978" y="4164043"/>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934"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3388890" y="4164043"/>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6" name="rc166"/>
            <p:cNvSpPr/>
            <p:nvPr/>
          </p:nvSpPr>
          <p:spPr>
            <a:xfrm>
              <a:off x="3643846" y="4164043"/>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7" name="rc167"/>
            <p:cNvSpPr/>
            <p:nvPr/>
          </p:nvSpPr>
          <p:spPr>
            <a:xfrm>
              <a:off x="3898802"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4153758"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408714" y="4164043"/>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4663670" y="4164043"/>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4918626" y="4164043"/>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5173582" y="416404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5428539" y="4164043"/>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5683495" y="4164043"/>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38451" y="4164043"/>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6193407" y="4164043"/>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6448363" y="4164043"/>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703319" y="4164043"/>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958275" y="4164043"/>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7213231" y="4164043"/>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7468187" y="416404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7723143" y="4164043"/>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78099" y="416404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8233055"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8488011" y="4164043"/>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6" name="rc186"/>
            <p:cNvSpPr/>
            <p:nvPr/>
          </p:nvSpPr>
          <p:spPr>
            <a:xfrm>
              <a:off x="2114109"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2369066"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624022"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878978"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934"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388890"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643846" y="307716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3898802"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4153758"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408714"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4663670"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4918626"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5173582"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5428539"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83495"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38451"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193407"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448363" y="307716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03319" y="307716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58275" y="307716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213231"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68187"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723143" y="307716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78099" y="307716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8233055" y="307716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488011" y="307716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2114109" y="4319312"/>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3" name="rc213"/>
            <p:cNvSpPr/>
            <p:nvPr/>
          </p:nvSpPr>
          <p:spPr>
            <a:xfrm>
              <a:off x="2369066" y="4319312"/>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4" name="rc214"/>
            <p:cNvSpPr/>
            <p:nvPr/>
          </p:nvSpPr>
          <p:spPr>
            <a:xfrm>
              <a:off x="2624022" y="4319312"/>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2878978" y="4319312"/>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6" name="rc216"/>
            <p:cNvSpPr/>
            <p:nvPr/>
          </p:nvSpPr>
          <p:spPr>
            <a:xfrm>
              <a:off x="3133934" y="4319312"/>
              <a:ext cx="254956" cy="15526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7" name="rc217"/>
            <p:cNvSpPr/>
            <p:nvPr/>
          </p:nvSpPr>
          <p:spPr>
            <a:xfrm>
              <a:off x="3388890" y="431931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8" name="rc218"/>
            <p:cNvSpPr/>
            <p:nvPr/>
          </p:nvSpPr>
          <p:spPr>
            <a:xfrm>
              <a:off x="3643846" y="4319312"/>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9" name="rc219"/>
            <p:cNvSpPr/>
            <p:nvPr/>
          </p:nvSpPr>
          <p:spPr>
            <a:xfrm>
              <a:off x="3898802" y="431931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4153758" y="4319312"/>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1" name="rc221"/>
            <p:cNvSpPr/>
            <p:nvPr/>
          </p:nvSpPr>
          <p:spPr>
            <a:xfrm>
              <a:off x="4408714" y="431931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4663670" y="4319312"/>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4918626" y="431931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5173582"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5428539" y="431931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5683495" y="4319312"/>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7" name="rc227"/>
            <p:cNvSpPr/>
            <p:nvPr/>
          </p:nvSpPr>
          <p:spPr>
            <a:xfrm>
              <a:off x="5938451" y="4319312"/>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8" name="rc228"/>
            <p:cNvSpPr/>
            <p:nvPr/>
          </p:nvSpPr>
          <p:spPr>
            <a:xfrm>
              <a:off x="6193407" y="4319312"/>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6448363" y="4319312"/>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0" name="rc230"/>
            <p:cNvSpPr/>
            <p:nvPr/>
          </p:nvSpPr>
          <p:spPr>
            <a:xfrm>
              <a:off x="6703319" y="4319312"/>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6958275" y="431931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7213231" y="431931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7468187" y="4319312"/>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7723143" y="431931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5" name="rc235"/>
            <p:cNvSpPr/>
            <p:nvPr/>
          </p:nvSpPr>
          <p:spPr>
            <a:xfrm>
              <a:off x="7978099" y="4319312"/>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6" name="rc236"/>
            <p:cNvSpPr/>
            <p:nvPr/>
          </p:nvSpPr>
          <p:spPr>
            <a:xfrm>
              <a:off x="8233055" y="431931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8488011" y="4319312"/>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2114109" y="5406195"/>
              <a:ext cx="254956" cy="15526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9" name="rc239"/>
            <p:cNvSpPr/>
            <p:nvPr/>
          </p:nvSpPr>
          <p:spPr>
            <a:xfrm>
              <a:off x="2369066" y="5406195"/>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022" y="5406195"/>
              <a:ext cx="254956" cy="15526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1" name="rc241"/>
            <p:cNvSpPr/>
            <p:nvPr/>
          </p:nvSpPr>
          <p:spPr>
            <a:xfrm>
              <a:off x="2878978" y="5406195"/>
              <a:ext cx="254956" cy="15526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934" y="5406195"/>
              <a:ext cx="254956" cy="15526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3" name="rc243"/>
            <p:cNvSpPr/>
            <p:nvPr/>
          </p:nvSpPr>
          <p:spPr>
            <a:xfrm>
              <a:off x="3388890" y="5406195"/>
              <a:ext cx="254956" cy="15526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3643846" y="5406195"/>
              <a:ext cx="254956" cy="15526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5" name="rc245"/>
            <p:cNvSpPr/>
            <p:nvPr/>
          </p:nvSpPr>
          <p:spPr>
            <a:xfrm>
              <a:off x="3898802" y="5406195"/>
              <a:ext cx="254956" cy="15526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6" name="rc246"/>
            <p:cNvSpPr/>
            <p:nvPr/>
          </p:nvSpPr>
          <p:spPr>
            <a:xfrm>
              <a:off x="4153758" y="5406195"/>
              <a:ext cx="254956" cy="15526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7" name="rc247"/>
            <p:cNvSpPr/>
            <p:nvPr/>
          </p:nvSpPr>
          <p:spPr>
            <a:xfrm>
              <a:off x="4408714" y="5406195"/>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8" name="rc248"/>
            <p:cNvSpPr/>
            <p:nvPr/>
          </p:nvSpPr>
          <p:spPr>
            <a:xfrm>
              <a:off x="4663670" y="5406195"/>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9" name="rc249"/>
            <p:cNvSpPr/>
            <p:nvPr/>
          </p:nvSpPr>
          <p:spPr>
            <a:xfrm>
              <a:off x="4918626" y="5406195"/>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0" name="rc250"/>
            <p:cNvSpPr/>
            <p:nvPr/>
          </p:nvSpPr>
          <p:spPr>
            <a:xfrm>
              <a:off x="5173582" y="5406195"/>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1" name="rc251"/>
            <p:cNvSpPr/>
            <p:nvPr/>
          </p:nvSpPr>
          <p:spPr>
            <a:xfrm>
              <a:off x="5428539" y="540619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2" name="rc252"/>
            <p:cNvSpPr/>
            <p:nvPr/>
          </p:nvSpPr>
          <p:spPr>
            <a:xfrm>
              <a:off x="5683495" y="5406195"/>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3" name="rc253"/>
            <p:cNvSpPr/>
            <p:nvPr/>
          </p:nvSpPr>
          <p:spPr>
            <a:xfrm>
              <a:off x="5938451" y="540619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6193407" y="5406195"/>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5" name="rc255"/>
            <p:cNvSpPr/>
            <p:nvPr/>
          </p:nvSpPr>
          <p:spPr>
            <a:xfrm>
              <a:off x="6448363" y="540619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6703319" y="5406195"/>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7" name="rc257"/>
            <p:cNvSpPr/>
            <p:nvPr/>
          </p:nvSpPr>
          <p:spPr>
            <a:xfrm>
              <a:off x="6958275" y="5406195"/>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8" name="rc258"/>
            <p:cNvSpPr/>
            <p:nvPr/>
          </p:nvSpPr>
          <p:spPr>
            <a:xfrm>
              <a:off x="7213231" y="5406195"/>
              <a:ext cx="254956" cy="15526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9" name="rc259"/>
            <p:cNvSpPr/>
            <p:nvPr/>
          </p:nvSpPr>
          <p:spPr>
            <a:xfrm>
              <a:off x="7468187" y="5406195"/>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0" name="rc260"/>
            <p:cNvSpPr/>
            <p:nvPr/>
          </p:nvSpPr>
          <p:spPr>
            <a:xfrm>
              <a:off x="7723143" y="5406195"/>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1" name="rc261"/>
            <p:cNvSpPr/>
            <p:nvPr/>
          </p:nvSpPr>
          <p:spPr>
            <a:xfrm>
              <a:off x="7978099" y="5406195"/>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8233055" y="5406195"/>
              <a:ext cx="254956" cy="15526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3" name="rc263"/>
            <p:cNvSpPr/>
            <p:nvPr/>
          </p:nvSpPr>
          <p:spPr>
            <a:xfrm>
              <a:off x="8488011" y="5406195"/>
              <a:ext cx="254956" cy="15526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4" name="rc264"/>
            <p:cNvSpPr/>
            <p:nvPr/>
          </p:nvSpPr>
          <p:spPr>
            <a:xfrm>
              <a:off x="2114109"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2369066"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2624022" y="2611354"/>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878978" y="2611354"/>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934"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388890"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643846"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98802"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4153758"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408714"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4" name="rc274"/>
            <p:cNvSpPr/>
            <p:nvPr/>
          </p:nvSpPr>
          <p:spPr>
            <a:xfrm>
              <a:off x="4663670"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5" name="rc275"/>
            <p:cNvSpPr/>
            <p:nvPr/>
          </p:nvSpPr>
          <p:spPr>
            <a:xfrm>
              <a:off x="4918626"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6" name="rc276"/>
            <p:cNvSpPr/>
            <p:nvPr/>
          </p:nvSpPr>
          <p:spPr>
            <a:xfrm>
              <a:off x="5173582"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7" name="rc277"/>
            <p:cNvSpPr/>
            <p:nvPr/>
          </p:nvSpPr>
          <p:spPr>
            <a:xfrm>
              <a:off x="5428539"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8" name="rc278"/>
            <p:cNvSpPr/>
            <p:nvPr/>
          </p:nvSpPr>
          <p:spPr>
            <a:xfrm>
              <a:off x="5683495" y="2611354"/>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938451" y="2611354"/>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0" name="rc280"/>
            <p:cNvSpPr/>
            <p:nvPr/>
          </p:nvSpPr>
          <p:spPr>
            <a:xfrm>
              <a:off x="6193407"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1" name="rc281"/>
            <p:cNvSpPr/>
            <p:nvPr/>
          </p:nvSpPr>
          <p:spPr>
            <a:xfrm>
              <a:off x="6448363"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2" name="rc282"/>
            <p:cNvSpPr/>
            <p:nvPr/>
          </p:nvSpPr>
          <p:spPr>
            <a:xfrm>
              <a:off x="6703319" y="2611354"/>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58275" y="2611354"/>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13231"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5" name="rc285"/>
            <p:cNvSpPr/>
            <p:nvPr/>
          </p:nvSpPr>
          <p:spPr>
            <a:xfrm>
              <a:off x="7468187"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6" name="rc286"/>
            <p:cNvSpPr/>
            <p:nvPr/>
          </p:nvSpPr>
          <p:spPr>
            <a:xfrm>
              <a:off x="7723143"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7978099"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8233055" y="2611354"/>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88011" y="2611354"/>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2114109" y="385350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1" name="rc291"/>
            <p:cNvSpPr/>
            <p:nvPr/>
          </p:nvSpPr>
          <p:spPr>
            <a:xfrm>
              <a:off x="2369066" y="3853505"/>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2" name="rc292"/>
            <p:cNvSpPr/>
            <p:nvPr/>
          </p:nvSpPr>
          <p:spPr>
            <a:xfrm>
              <a:off x="2624022" y="3853505"/>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3" name="rc293"/>
            <p:cNvSpPr/>
            <p:nvPr/>
          </p:nvSpPr>
          <p:spPr>
            <a:xfrm>
              <a:off x="2878978" y="3853505"/>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934" y="3853505"/>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5" name="rc295"/>
            <p:cNvSpPr/>
            <p:nvPr/>
          </p:nvSpPr>
          <p:spPr>
            <a:xfrm>
              <a:off x="3388890" y="385350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6" name="rc296"/>
            <p:cNvSpPr/>
            <p:nvPr/>
          </p:nvSpPr>
          <p:spPr>
            <a:xfrm>
              <a:off x="3643846" y="3853505"/>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7" name="rc297"/>
            <p:cNvSpPr/>
            <p:nvPr/>
          </p:nvSpPr>
          <p:spPr>
            <a:xfrm>
              <a:off x="3898802" y="3853505"/>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8" name="rc298"/>
            <p:cNvSpPr/>
            <p:nvPr/>
          </p:nvSpPr>
          <p:spPr>
            <a:xfrm>
              <a:off x="4153758" y="3853505"/>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9" name="rc299"/>
            <p:cNvSpPr/>
            <p:nvPr/>
          </p:nvSpPr>
          <p:spPr>
            <a:xfrm>
              <a:off x="4408714" y="385350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0" name="rc300"/>
            <p:cNvSpPr/>
            <p:nvPr/>
          </p:nvSpPr>
          <p:spPr>
            <a:xfrm>
              <a:off x="4663670" y="3853505"/>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18626" y="3853505"/>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2" name="rc302"/>
            <p:cNvSpPr/>
            <p:nvPr/>
          </p:nvSpPr>
          <p:spPr>
            <a:xfrm>
              <a:off x="5173582" y="3853505"/>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3" name="rc303"/>
            <p:cNvSpPr/>
            <p:nvPr/>
          </p:nvSpPr>
          <p:spPr>
            <a:xfrm>
              <a:off x="5428539" y="3853505"/>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4" name="rc304"/>
            <p:cNvSpPr/>
            <p:nvPr/>
          </p:nvSpPr>
          <p:spPr>
            <a:xfrm>
              <a:off x="5683495" y="3853505"/>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5" name="rc305"/>
            <p:cNvSpPr/>
            <p:nvPr/>
          </p:nvSpPr>
          <p:spPr>
            <a:xfrm>
              <a:off x="5938451" y="3853505"/>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6" name="rc306"/>
            <p:cNvSpPr/>
            <p:nvPr/>
          </p:nvSpPr>
          <p:spPr>
            <a:xfrm>
              <a:off x="6193407" y="3853505"/>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7" name="rc307"/>
            <p:cNvSpPr/>
            <p:nvPr/>
          </p:nvSpPr>
          <p:spPr>
            <a:xfrm>
              <a:off x="6448363" y="3853505"/>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8" name="rc308"/>
            <p:cNvSpPr/>
            <p:nvPr/>
          </p:nvSpPr>
          <p:spPr>
            <a:xfrm>
              <a:off x="6703319" y="3853505"/>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9" name="rc309"/>
            <p:cNvSpPr/>
            <p:nvPr/>
          </p:nvSpPr>
          <p:spPr>
            <a:xfrm>
              <a:off x="6958275" y="385350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0" name="rc310"/>
            <p:cNvSpPr/>
            <p:nvPr/>
          </p:nvSpPr>
          <p:spPr>
            <a:xfrm>
              <a:off x="7213231" y="3853505"/>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1" name="rc311"/>
            <p:cNvSpPr/>
            <p:nvPr/>
          </p:nvSpPr>
          <p:spPr>
            <a:xfrm>
              <a:off x="7468187" y="3853505"/>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2" name="rc312"/>
            <p:cNvSpPr/>
            <p:nvPr/>
          </p:nvSpPr>
          <p:spPr>
            <a:xfrm>
              <a:off x="7723143" y="3853505"/>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3" name="rc313"/>
            <p:cNvSpPr/>
            <p:nvPr/>
          </p:nvSpPr>
          <p:spPr>
            <a:xfrm>
              <a:off x="7978099" y="3853505"/>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233055" y="3853505"/>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5" name="rc315"/>
            <p:cNvSpPr/>
            <p:nvPr/>
          </p:nvSpPr>
          <p:spPr>
            <a:xfrm>
              <a:off x="8488011" y="3853505"/>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6" name="rc316"/>
            <p:cNvSpPr/>
            <p:nvPr/>
          </p:nvSpPr>
          <p:spPr>
            <a:xfrm>
              <a:off x="2114109" y="447458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7" name="rc317"/>
            <p:cNvSpPr/>
            <p:nvPr/>
          </p:nvSpPr>
          <p:spPr>
            <a:xfrm>
              <a:off x="2369066" y="4474581"/>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8" name="rc318"/>
            <p:cNvSpPr/>
            <p:nvPr/>
          </p:nvSpPr>
          <p:spPr>
            <a:xfrm>
              <a:off x="2624022" y="4474581"/>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9" name="rc319"/>
            <p:cNvSpPr/>
            <p:nvPr/>
          </p:nvSpPr>
          <p:spPr>
            <a:xfrm>
              <a:off x="2878978"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0" name="rc320"/>
            <p:cNvSpPr/>
            <p:nvPr/>
          </p:nvSpPr>
          <p:spPr>
            <a:xfrm>
              <a:off x="3133934" y="4474581"/>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1" name="rc321"/>
            <p:cNvSpPr/>
            <p:nvPr/>
          </p:nvSpPr>
          <p:spPr>
            <a:xfrm>
              <a:off x="3388890" y="447458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2" name="rc322"/>
            <p:cNvSpPr/>
            <p:nvPr/>
          </p:nvSpPr>
          <p:spPr>
            <a:xfrm>
              <a:off x="3643846" y="4474581"/>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3" name="rc323"/>
            <p:cNvSpPr/>
            <p:nvPr/>
          </p:nvSpPr>
          <p:spPr>
            <a:xfrm>
              <a:off x="3898802"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4" name="rc324"/>
            <p:cNvSpPr/>
            <p:nvPr/>
          </p:nvSpPr>
          <p:spPr>
            <a:xfrm>
              <a:off x="4153758" y="4474581"/>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5" name="rc325"/>
            <p:cNvSpPr/>
            <p:nvPr/>
          </p:nvSpPr>
          <p:spPr>
            <a:xfrm>
              <a:off x="4408714" y="4474581"/>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6" name="rc326"/>
            <p:cNvSpPr/>
            <p:nvPr/>
          </p:nvSpPr>
          <p:spPr>
            <a:xfrm>
              <a:off x="4663670" y="4474581"/>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7" name="rc327"/>
            <p:cNvSpPr/>
            <p:nvPr/>
          </p:nvSpPr>
          <p:spPr>
            <a:xfrm>
              <a:off x="4918626" y="447458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8" name="rc328"/>
            <p:cNvSpPr/>
            <p:nvPr/>
          </p:nvSpPr>
          <p:spPr>
            <a:xfrm>
              <a:off x="5173582"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5428539" y="4474581"/>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0" name="rc330"/>
            <p:cNvSpPr/>
            <p:nvPr/>
          </p:nvSpPr>
          <p:spPr>
            <a:xfrm>
              <a:off x="5683495" y="4474581"/>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1" name="rc331"/>
            <p:cNvSpPr/>
            <p:nvPr/>
          </p:nvSpPr>
          <p:spPr>
            <a:xfrm>
              <a:off x="5938451" y="4474581"/>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2" name="rc332"/>
            <p:cNvSpPr/>
            <p:nvPr/>
          </p:nvSpPr>
          <p:spPr>
            <a:xfrm>
              <a:off x="6193407" y="4474581"/>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3" name="rc333"/>
            <p:cNvSpPr/>
            <p:nvPr/>
          </p:nvSpPr>
          <p:spPr>
            <a:xfrm>
              <a:off x="6448363" y="4474581"/>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4" name="rc334"/>
            <p:cNvSpPr/>
            <p:nvPr/>
          </p:nvSpPr>
          <p:spPr>
            <a:xfrm>
              <a:off x="6703319" y="4474581"/>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5" name="rc335"/>
            <p:cNvSpPr/>
            <p:nvPr/>
          </p:nvSpPr>
          <p:spPr>
            <a:xfrm>
              <a:off x="6958275" y="4474581"/>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6" name="rc336"/>
            <p:cNvSpPr/>
            <p:nvPr/>
          </p:nvSpPr>
          <p:spPr>
            <a:xfrm>
              <a:off x="7213231" y="4474581"/>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7" name="rc337"/>
            <p:cNvSpPr/>
            <p:nvPr/>
          </p:nvSpPr>
          <p:spPr>
            <a:xfrm>
              <a:off x="7468187" y="4474581"/>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8" name="rc338"/>
            <p:cNvSpPr/>
            <p:nvPr/>
          </p:nvSpPr>
          <p:spPr>
            <a:xfrm>
              <a:off x="7723143" y="4474581"/>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9" name="rc339"/>
            <p:cNvSpPr/>
            <p:nvPr/>
          </p:nvSpPr>
          <p:spPr>
            <a:xfrm>
              <a:off x="7978099" y="4474581"/>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0" name="rc340"/>
            <p:cNvSpPr/>
            <p:nvPr/>
          </p:nvSpPr>
          <p:spPr>
            <a:xfrm>
              <a:off x="8233055" y="4474581"/>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1" name="rc341"/>
            <p:cNvSpPr/>
            <p:nvPr/>
          </p:nvSpPr>
          <p:spPr>
            <a:xfrm>
              <a:off x="8488011" y="4474581"/>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2" name="rc342"/>
            <p:cNvSpPr/>
            <p:nvPr/>
          </p:nvSpPr>
          <p:spPr>
            <a:xfrm>
              <a:off x="2114109" y="1679741"/>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3" name="rc343"/>
            <p:cNvSpPr/>
            <p:nvPr/>
          </p:nvSpPr>
          <p:spPr>
            <a:xfrm>
              <a:off x="2369066" y="167974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2624022"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5" name="rc345"/>
            <p:cNvSpPr/>
            <p:nvPr/>
          </p:nvSpPr>
          <p:spPr>
            <a:xfrm>
              <a:off x="2878978"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6" name="rc346"/>
            <p:cNvSpPr/>
            <p:nvPr/>
          </p:nvSpPr>
          <p:spPr>
            <a:xfrm>
              <a:off x="3133934"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388890"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8" name="rc348"/>
            <p:cNvSpPr/>
            <p:nvPr/>
          </p:nvSpPr>
          <p:spPr>
            <a:xfrm>
              <a:off x="3643846"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898802"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0" name="rc350"/>
            <p:cNvSpPr/>
            <p:nvPr/>
          </p:nvSpPr>
          <p:spPr>
            <a:xfrm>
              <a:off x="4153758"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08714" y="167974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2" name="rc352"/>
            <p:cNvSpPr/>
            <p:nvPr/>
          </p:nvSpPr>
          <p:spPr>
            <a:xfrm>
              <a:off x="4663670"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18626"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5173582"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28539"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5683495"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38451"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193407"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48363"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03319" y="1679741"/>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58275" y="1679741"/>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13231"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3" name="rc363"/>
            <p:cNvSpPr/>
            <p:nvPr/>
          </p:nvSpPr>
          <p:spPr>
            <a:xfrm>
              <a:off x="7468187" y="1679741"/>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4" name="rc364"/>
            <p:cNvSpPr/>
            <p:nvPr/>
          </p:nvSpPr>
          <p:spPr>
            <a:xfrm>
              <a:off x="7723143" y="1679741"/>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5" name="rc365"/>
            <p:cNvSpPr/>
            <p:nvPr/>
          </p:nvSpPr>
          <p:spPr>
            <a:xfrm>
              <a:off x="7978099" y="167974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6" name="rc366"/>
            <p:cNvSpPr/>
            <p:nvPr/>
          </p:nvSpPr>
          <p:spPr>
            <a:xfrm>
              <a:off x="8233055" y="1679741"/>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7" name="rc367"/>
            <p:cNvSpPr/>
            <p:nvPr/>
          </p:nvSpPr>
          <p:spPr>
            <a:xfrm>
              <a:off x="8488011" y="1679741"/>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8" name="rc368"/>
            <p:cNvSpPr/>
            <p:nvPr/>
          </p:nvSpPr>
          <p:spPr>
            <a:xfrm>
              <a:off x="2114109" y="5250926"/>
              <a:ext cx="254956" cy="155268"/>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69" name="rc369"/>
            <p:cNvSpPr/>
            <p:nvPr/>
          </p:nvSpPr>
          <p:spPr>
            <a:xfrm>
              <a:off x="2369066" y="525092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624022" y="5250926"/>
              <a:ext cx="254956" cy="15526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1" name="rc371"/>
            <p:cNvSpPr/>
            <p:nvPr/>
          </p:nvSpPr>
          <p:spPr>
            <a:xfrm>
              <a:off x="2878978" y="5250926"/>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2" name="rc372"/>
            <p:cNvSpPr/>
            <p:nvPr/>
          </p:nvSpPr>
          <p:spPr>
            <a:xfrm>
              <a:off x="3133934" y="5250926"/>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3" name="rc373"/>
            <p:cNvSpPr/>
            <p:nvPr/>
          </p:nvSpPr>
          <p:spPr>
            <a:xfrm>
              <a:off x="3388890" y="5250926"/>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4" name="rc374"/>
            <p:cNvSpPr/>
            <p:nvPr/>
          </p:nvSpPr>
          <p:spPr>
            <a:xfrm>
              <a:off x="3643846"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98802"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153758"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08714"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663670"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18626"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73582" y="5250926"/>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1" name="rc381"/>
            <p:cNvSpPr/>
            <p:nvPr/>
          </p:nvSpPr>
          <p:spPr>
            <a:xfrm>
              <a:off x="5428539" y="5250926"/>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2" name="rc382"/>
            <p:cNvSpPr/>
            <p:nvPr/>
          </p:nvSpPr>
          <p:spPr>
            <a:xfrm>
              <a:off x="5683495"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38451"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4" name="rc384"/>
            <p:cNvSpPr/>
            <p:nvPr/>
          </p:nvSpPr>
          <p:spPr>
            <a:xfrm>
              <a:off x="6193407"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48363" y="525092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6703319" y="5250926"/>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58275" y="525092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7213231"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68187"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23143" y="5250926"/>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78099" y="5250926"/>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33055" y="5250926"/>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3" name="rc393"/>
            <p:cNvSpPr/>
            <p:nvPr/>
          </p:nvSpPr>
          <p:spPr>
            <a:xfrm>
              <a:off x="8488011" y="5250926"/>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4" name="rc394"/>
            <p:cNvSpPr/>
            <p:nvPr/>
          </p:nvSpPr>
          <p:spPr>
            <a:xfrm>
              <a:off x="2114109" y="369823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5" name="rc395"/>
            <p:cNvSpPr/>
            <p:nvPr/>
          </p:nvSpPr>
          <p:spPr>
            <a:xfrm>
              <a:off x="2369066" y="369823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6" name="rc396"/>
            <p:cNvSpPr/>
            <p:nvPr/>
          </p:nvSpPr>
          <p:spPr>
            <a:xfrm>
              <a:off x="2624022" y="369823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7" name="rc397"/>
            <p:cNvSpPr/>
            <p:nvPr/>
          </p:nvSpPr>
          <p:spPr>
            <a:xfrm>
              <a:off x="2878978" y="369823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8" name="rc398"/>
            <p:cNvSpPr/>
            <p:nvPr/>
          </p:nvSpPr>
          <p:spPr>
            <a:xfrm>
              <a:off x="3133934" y="369823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9" name="rc399"/>
            <p:cNvSpPr/>
            <p:nvPr/>
          </p:nvSpPr>
          <p:spPr>
            <a:xfrm>
              <a:off x="3388890" y="3698237"/>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0" name="rc400"/>
            <p:cNvSpPr/>
            <p:nvPr/>
          </p:nvSpPr>
          <p:spPr>
            <a:xfrm>
              <a:off x="3643846" y="3698237"/>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1" name="rc401"/>
            <p:cNvSpPr/>
            <p:nvPr/>
          </p:nvSpPr>
          <p:spPr>
            <a:xfrm>
              <a:off x="3898802" y="3698237"/>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2" name="rc402"/>
            <p:cNvSpPr/>
            <p:nvPr/>
          </p:nvSpPr>
          <p:spPr>
            <a:xfrm>
              <a:off x="4153758" y="3698237"/>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3" name="rc403"/>
            <p:cNvSpPr/>
            <p:nvPr/>
          </p:nvSpPr>
          <p:spPr>
            <a:xfrm>
              <a:off x="4408714"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4" name="rc404"/>
            <p:cNvSpPr/>
            <p:nvPr/>
          </p:nvSpPr>
          <p:spPr>
            <a:xfrm>
              <a:off x="4663670" y="3698237"/>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5" name="rc405"/>
            <p:cNvSpPr/>
            <p:nvPr/>
          </p:nvSpPr>
          <p:spPr>
            <a:xfrm>
              <a:off x="4918626"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6" name="rc406"/>
            <p:cNvSpPr/>
            <p:nvPr/>
          </p:nvSpPr>
          <p:spPr>
            <a:xfrm>
              <a:off x="5173582"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7" name="rc407"/>
            <p:cNvSpPr/>
            <p:nvPr/>
          </p:nvSpPr>
          <p:spPr>
            <a:xfrm>
              <a:off x="5428539"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8" name="rc408"/>
            <p:cNvSpPr/>
            <p:nvPr/>
          </p:nvSpPr>
          <p:spPr>
            <a:xfrm>
              <a:off x="5683495"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9" name="rc409"/>
            <p:cNvSpPr/>
            <p:nvPr/>
          </p:nvSpPr>
          <p:spPr>
            <a:xfrm>
              <a:off x="5938451"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0" name="rc410"/>
            <p:cNvSpPr/>
            <p:nvPr/>
          </p:nvSpPr>
          <p:spPr>
            <a:xfrm>
              <a:off x="6193407"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48363" y="369823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2" name="rc412"/>
            <p:cNvSpPr/>
            <p:nvPr/>
          </p:nvSpPr>
          <p:spPr>
            <a:xfrm>
              <a:off x="6703319"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3" name="rc413"/>
            <p:cNvSpPr/>
            <p:nvPr/>
          </p:nvSpPr>
          <p:spPr>
            <a:xfrm>
              <a:off x="6958275" y="369823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4" name="rc414"/>
            <p:cNvSpPr/>
            <p:nvPr/>
          </p:nvSpPr>
          <p:spPr>
            <a:xfrm>
              <a:off x="7213231" y="3698237"/>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5" name="rc415"/>
            <p:cNvSpPr/>
            <p:nvPr/>
          </p:nvSpPr>
          <p:spPr>
            <a:xfrm>
              <a:off x="7468187" y="3698237"/>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6" name="rc416"/>
            <p:cNvSpPr/>
            <p:nvPr/>
          </p:nvSpPr>
          <p:spPr>
            <a:xfrm>
              <a:off x="7723143" y="369823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7" name="rc417"/>
            <p:cNvSpPr/>
            <p:nvPr/>
          </p:nvSpPr>
          <p:spPr>
            <a:xfrm>
              <a:off x="7978099"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8" name="rc418"/>
            <p:cNvSpPr/>
            <p:nvPr/>
          </p:nvSpPr>
          <p:spPr>
            <a:xfrm>
              <a:off x="8233055"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9" name="rc419"/>
            <p:cNvSpPr/>
            <p:nvPr/>
          </p:nvSpPr>
          <p:spPr>
            <a:xfrm>
              <a:off x="8488011" y="369823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0" name="rc420"/>
            <p:cNvSpPr/>
            <p:nvPr/>
          </p:nvSpPr>
          <p:spPr>
            <a:xfrm>
              <a:off x="211410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1" name="rc421"/>
            <p:cNvSpPr/>
            <p:nvPr/>
          </p:nvSpPr>
          <p:spPr>
            <a:xfrm>
              <a:off x="2369066"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2" name="rc422"/>
            <p:cNvSpPr/>
            <p:nvPr/>
          </p:nvSpPr>
          <p:spPr>
            <a:xfrm>
              <a:off x="2624022"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878978" y="1369203"/>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4" name="rc424"/>
            <p:cNvSpPr/>
            <p:nvPr/>
          </p:nvSpPr>
          <p:spPr>
            <a:xfrm>
              <a:off x="3133934"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388890"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6" name="rc426"/>
            <p:cNvSpPr/>
            <p:nvPr/>
          </p:nvSpPr>
          <p:spPr>
            <a:xfrm>
              <a:off x="3643846"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98802"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8" name="rc428"/>
            <p:cNvSpPr/>
            <p:nvPr/>
          </p:nvSpPr>
          <p:spPr>
            <a:xfrm>
              <a:off x="4153758"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9" name="rc429"/>
            <p:cNvSpPr/>
            <p:nvPr/>
          </p:nvSpPr>
          <p:spPr>
            <a:xfrm>
              <a:off x="4408714"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0" name="rc430"/>
            <p:cNvSpPr/>
            <p:nvPr/>
          </p:nvSpPr>
          <p:spPr>
            <a:xfrm>
              <a:off x="4663670"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1" name="rc431"/>
            <p:cNvSpPr/>
            <p:nvPr/>
          </p:nvSpPr>
          <p:spPr>
            <a:xfrm>
              <a:off x="4918626"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2" name="rc432"/>
            <p:cNvSpPr/>
            <p:nvPr/>
          </p:nvSpPr>
          <p:spPr>
            <a:xfrm>
              <a:off x="5173582"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3" name="rc433"/>
            <p:cNvSpPr/>
            <p:nvPr/>
          </p:nvSpPr>
          <p:spPr>
            <a:xfrm>
              <a:off x="542853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83495"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5" name="rc435"/>
            <p:cNvSpPr/>
            <p:nvPr/>
          </p:nvSpPr>
          <p:spPr>
            <a:xfrm>
              <a:off x="593845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6" name="rc436"/>
            <p:cNvSpPr/>
            <p:nvPr/>
          </p:nvSpPr>
          <p:spPr>
            <a:xfrm>
              <a:off x="6193407"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48363"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8" name="rc438"/>
            <p:cNvSpPr/>
            <p:nvPr/>
          </p:nvSpPr>
          <p:spPr>
            <a:xfrm>
              <a:off x="670331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6958275"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721323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1" name="rc441"/>
            <p:cNvSpPr/>
            <p:nvPr/>
          </p:nvSpPr>
          <p:spPr>
            <a:xfrm>
              <a:off x="7468187"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2" name="rc442"/>
            <p:cNvSpPr/>
            <p:nvPr/>
          </p:nvSpPr>
          <p:spPr>
            <a:xfrm>
              <a:off x="7723143"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3" name="rc443"/>
            <p:cNvSpPr/>
            <p:nvPr/>
          </p:nvSpPr>
          <p:spPr>
            <a:xfrm>
              <a:off x="7978099"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4" name="rc444"/>
            <p:cNvSpPr/>
            <p:nvPr/>
          </p:nvSpPr>
          <p:spPr>
            <a:xfrm>
              <a:off x="8233055"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5" name="rc445"/>
            <p:cNvSpPr/>
            <p:nvPr/>
          </p:nvSpPr>
          <p:spPr>
            <a:xfrm>
              <a:off x="8488011" y="136920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6" name="rc446"/>
            <p:cNvSpPr/>
            <p:nvPr/>
          </p:nvSpPr>
          <p:spPr>
            <a:xfrm>
              <a:off x="2114109" y="2921892"/>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7" name="rc447"/>
            <p:cNvSpPr/>
            <p:nvPr/>
          </p:nvSpPr>
          <p:spPr>
            <a:xfrm>
              <a:off x="2369066" y="292189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8" name="rc448"/>
            <p:cNvSpPr/>
            <p:nvPr/>
          </p:nvSpPr>
          <p:spPr>
            <a:xfrm>
              <a:off x="2624022"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878978"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3133934"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3388890"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2" name="rc452"/>
            <p:cNvSpPr/>
            <p:nvPr/>
          </p:nvSpPr>
          <p:spPr>
            <a:xfrm>
              <a:off x="3643846" y="292189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3" name="rc453"/>
            <p:cNvSpPr/>
            <p:nvPr/>
          </p:nvSpPr>
          <p:spPr>
            <a:xfrm>
              <a:off x="3898802" y="292189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4" name="rc454"/>
            <p:cNvSpPr/>
            <p:nvPr/>
          </p:nvSpPr>
          <p:spPr>
            <a:xfrm>
              <a:off x="4153758"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5" name="rc455"/>
            <p:cNvSpPr/>
            <p:nvPr/>
          </p:nvSpPr>
          <p:spPr>
            <a:xfrm>
              <a:off x="4408714" y="2921892"/>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6" name="rc456"/>
            <p:cNvSpPr/>
            <p:nvPr/>
          </p:nvSpPr>
          <p:spPr>
            <a:xfrm>
              <a:off x="4663670" y="2921892"/>
              <a:ext cx="254956" cy="15526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57" name="rc457"/>
            <p:cNvSpPr/>
            <p:nvPr/>
          </p:nvSpPr>
          <p:spPr>
            <a:xfrm>
              <a:off x="4918626" y="2921892"/>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8" name="rc458"/>
            <p:cNvSpPr/>
            <p:nvPr/>
          </p:nvSpPr>
          <p:spPr>
            <a:xfrm>
              <a:off x="5173582" y="2921892"/>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9" name="rc459"/>
            <p:cNvSpPr/>
            <p:nvPr/>
          </p:nvSpPr>
          <p:spPr>
            <a:xfrm>
              <a:off x="5428539" y="292189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83495" y="2921892"/>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1" name="rc461"/>
            <p:cNvSpPr/>
            <p:nvPr/>
          </p:nvSpPr>
          <p:spPr>
            <a:xfrm>
              <a:off x="5938451" y="292189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2" name="rc462"/>
            <p:cNvSpPr/>
            <p:nvPr/>
          </p:nvSpPr>
          <p:spPr>
            <a:xfrm>
              <a:off x="6193407"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3" name="rc463"/>
            <p:cNvSpPr/>
            <p:nvPr/>
          </p:nvSpPr>
          <p:spPr>
            <a:xfrm>
              <a:off x="6448363" y="292189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4" name="rc464"/>
            <p:cNvSpPr/>
            <p:nvPr/>
          </p:nvSpPr>
          <p:spPr>
            <a:xfrm>
              <a:off x="6703319" y="2921892"/>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5" name="rc465"/>
            <p:cNvSpPr/>
            <p:nvPr/>
          </p:nvSpPr>
          <p:spPr>
            <a:xfrm>
              <a:off x="6958275" y="292189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13231" y="292189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7" name="rc467"/>
            <p:cNvSpPr/>
            <p:nvPr/>
          </p:nvSpPr>
          <p:spPr>
            <a:xfrm>
              <a:off x="7468187" y="292189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8" name="rc468"/>
            <p:cNvSpPr/>
            <p:nvPr/>
          </p:nvSpPr>
          <p:spPr>
            <a:xfrm>
              <a:off x="7723143"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9" name="rc469"/>
            <p:cNvSpPr/>
            <p:nvPr/>
          </p:nvSpPr>
          <p:spPr>
            <a:xfrm>
              <a:off x="7978099"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0" name="rc470"/>
            <p:cNvSpPr/>
            <p:nvPr/>
          </p:nvSpPr>
          <p:spPr>
            <a:xfrm>
              <a:off x="8233055" y="292189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1" name="rc471"/>
            <p:cNvSpPr/>
            <p:nvPr/>
          </p:nvSpPr>
          <p:spPr>
            <a:xfrm>
              <a:off x="8488011" y="2921892"/>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2" name="rc472"/>
            <p:cNvSpPr/>
            <p:nvPr/>
          </p:nvSpPr>
          <p:spPr>
            <a:xfrm>
              <a:off x="2114109" y="5561463"/>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3" name="rc473"/>
            <p:cNvSpPr/>
            <p:nvPr/>
          </p:nvSpPr>
          <p:spPr>
            <a:xfrm>
              <a:off x="2369066" y="5561463"/>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4" name="rc474"/>
            <p:cNvSpPr/>
            <p:nvPr/>
          </p:nvSpPr>
          <p:spPr>
            <a:xfrm>
              <a:off x="2624022" y="5561463"/>
              <a:ext cx="254956" cy="15526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5" name="rc475"/>
            <p:cNvSpPr/>
            <p:nvPr/>
          </p:nvSpPr>
          <p:spPr>
            <a:xfrm>
              <a:off x="2878978" y="5561463"/>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6" name="rc476"/>
            <p:cNvSpPr/>
            <p:nvPr/>
          </p:nvSpPr>
          <p:spPr>
            <a:xfrm>
              <a:off x="3133934" y="5561463"/>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7" name="rc477"/>
            <p:cNvSpPr/>
            <p:nvPr/>
          </p:nvSpPr>
          <p:spPr>
            <a:xfrm>
              <a:off x="3388890" y="556146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8" name="rc478"/>
            <p:cNvSpPr/>
            <p:nvPr/>
          </p:nvSpPr>
          <p:spPr>
            <a:xfrm>
              <a:off x="3643846" y="5561463"/>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9" name="rc479"/>
            <p:cNvSpPr/>
            <p:nvPr/>
          </p:nvSpPr>
          <p:spPr>
            <a:xfrm>
              <a:off x="3898802" y="556146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0" name="rc480"/>
            <p:cNvSpPr/>
            <p:nvPr/>
          </p:nvSpPr>
          <p:spPr>
            <a:xfrm>
              <a:off x="4153758" y="5561463"/>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1" name="rc481"/>
            <p:cNvSpPr/>
            <p:nvPr/>
          </p:nvSpPr>
          <p:spPr>
            <a:xfrm>
              <a:off x="4408714" y="5561463"/>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2" name="rc482"/>
            <p:cNvSpPr/>
            <p:nvPr/>
          </p:nvSpPr>
          <p:spPr>
            <a:xfrm>
              <a:off x="4663670" y="5561463"/>
              <a:ext cx="254956" cy="15526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83" name="rc483"/>
            <p:cNvSpPr/>
            <p:nvPr/>
          </p:nvSpPr>
          <p:spPr>
            <a:xfrm>
              <a:off x="4918626" y="5561463"/>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4" name="rc484"/>
            <p:cNvSpPr/>
            <p:nvPr/>
          </p:nvSpPr>
          <p:spPr>
            <a:xfrm>
              <a:off x="5173582" y="5561463"/>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5" name="rc485"/>
            <p:cNvSpPr/>
            <p:nvPr/>
          </p:nvSpPr>
          <p:spPr>
            <a:xfrm>
              <a:off x="5428539" y="5561463"/>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6" name="rc486"/>
            <p:cNvSpPr/>
            <p:nvPr/>
          </p:nvSpPr>
          <p:spPr>
            <a:xfrm>
              <a:off x="5683495" y="5561463"/>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7" name="rc487"/>
            <p:cNvSpPr/>
            <p:nvPr/>
          </p:nvSpPr>
          <p:spPr>
            <a:xfrm>
              <a:off x="5938451" y="5561463"/>
              <a:ext cx="254956" cy="15526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88" name="rc488"/>
            <p:cNvSpPr/>
            <p:nvPr/>
          </p:nvSpPr>
          <p:spPr>
            <a:xfrm>
              <a:off x="6193407" y="5561463"/>
              <a:ext cx="254956" cy="15526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9" name="rc489"/>
            <p:cNvSpPr/>
            <p:nvPr/>
          </p:nvSpPr>
          <p:spPr>
            <a:xfrm>
              <a:off x="6448363" y="5561463"/>
              <a:ext cx="254956" cy="15526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90" name="rc490"/>
            <p:cNvSpPr/>
            <p:nvPr/>
          </p:nvSpPr>
          <p:spPr>
            <a:xfrm>
              <a:off x="6703319" y="5561463"/>
              <a:ext cx="254956" cy="15526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91" name="rc491"/>
            <p:cNvSpPr/>
            <p:nvPr/>
          </p:nvSpPr>
          <p:spPr>
            <a:xfrm>
              <a:off x="6958275" y="5561463"/>
              <a:ext cx="254956" cy="15526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92" name="rc492"/>
            <p:cNvSpPr/>
            <p:nvPr/>
          </p:nvSpPr>
          <p:spPr>
            <a:xfrm>
              <a:off x="7213231" y="5561463"/>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3" name="rc493"/>
            <p:cNvSpPr/>
            <p:nvPr/>
          </p:nvSpPr>
          <p:spPr>
            <a:xfrm>
              <a:off x="7468187" y="5561463"/>
              <a:ext cx="254956" cy="15526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94" name="rc494"/>
            <p:cNvSpPr/>
            <p:nvPr/>
          </p:nvSpPr>
          <p:spPr>
            <a:xfrm>
              <a:off x="7723143" y="5561463"/>
              <a:ext cx="254956" cy="15526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95" name="rc495"/>
            <p:cNvSpPr/>
            <p:nvPr/>
          </p:nvSpPr>
          <p:spPr>
            <a:xfrm>
              <a:off x="7978099" y="5561463"/>
              <a:ext cx="254956" cy="15526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96" name="rc496"/>
            <p:cNvSpPr/>
            <p:nvPr/>
          </p:nvSpPr>
          <p:spPr>
            <a:xfrm>
              <a:off x="8233055" y="5561463"/>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7" name="rc497"/>
            <p:cNvSpPr/>
            <p:nvPr/>
          </p:nvSpPr>
          <p:spPr>
            <a:xfrm>
              <a:off x="8488011" y="5561463"/>
              <a:ext cx="254956" cy="15526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98" name="rc498"/>
            <p:cNvSpPr/>
            <p:nvPr/>
          </p:nvSpPr>
          <p:spPr>
            <a:xfrm>
              <a:off x="2114109" y="5095657"/>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9" name="rc499"/>
            <p:cNvSpPr/>
            <p:nvPr/>
          </p:nvSpPr>
          <p:spPr>
            <a:xfrm>
              <a:off x="2369066" y="509565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0" name="rc500"/>
            <p:cNvSpPr/>
            <p:nvPr/>
          </p:nvSpPr>
          <p:spPr>
            <a:xfrm>
              <a:off x="2624022" y="5095657"/>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1" name="rc501"/>
            <p:cNvSpPr/>
            <p:nvPr/>
          </p:nvSpPr>
          <p:spPr>
            <a:xfrm>
              <a:off x="2878978" y="509565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2" name="rc502"/>
            <p:cNvSpPr/>
            <p:nvPr/>
          </p:nvSpPr>
          <p:spPr>
            <a:xfrm>
              <a:off x="3133934" y="509565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3" name="rc503"/>
            <p:cNvSpPr/>
            <p:nvPr/>
          </p:nvSpPr>
          <p:spPr>
            <a:xfrm>
              <a:off x="3388890" y="509565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4" name="rc504"/>
            <p:cNvSpPr/>
            <p:nvPr/>
          </p:nvSpPr>
          <p:spPr>
            <a:xfrm>
              <a:off x="3643846" y="509565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5" name="rc505"/>
            <p:cNvSpPr/>
            <p:nvPr/>
          </p:nvSpPr>
          <p:spPr>
            <a:xfrm>
              <a:off x="3898802" y="5095657"/>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6" name="rc506"/>
            <p:cNvSpPr/>
            <p:nvPr/>
          </p:nvSpPr>
          <p:spPr>
            <a:xfrm>
              <a:off x="4153758" y="509565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7" name="rc507"/>
            <p:cNvSpPr/>
            <p:nvPr/>
          </p:nvSpPr>
          <p:spPr>
            <a:xfrm>
              <a:off x="4408714" y="5095657"/>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8" name="rc508"/>
            <p:cNvSpPr/>
            <p:nvPr/>
          </p:nvSpPr>
          <p:spPr>
            <a:xfrm>
              <a:off x="4663670" y="5095657"/>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9" name="rc509"/>
            <p:cNvSpPr/>
            <p:nvPr/>
          </p:nvSpPr>
          <p:spPr>
            <a:xfrm>
              <a:off x="4918626" y="5095657"/>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0" name="rc510"/>
            <p:cNvSpPr/>
            <p:nvPr/>
          </p:nvSpPr>
          <p:spPr>
            <a:xfrm>
              <a:off x="5173582" y="509565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1" name="rc511"/>
            <p:cNvSpPr/>
            <p:nvPr/>
          </p:nvSpPr>
          <p:spPr>
            <a:xfrm>
              <a:off x="5428539"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2" name="rc512"/>
            <p:cNvSpPr/>
            <p:nvPr/>
          </p:nvSpPr>
          <p:spPr>
            <a:xfrm>
              <a:off x="5683495" y="509565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3" name="rc513"/>
            <p:cNvSpPr/>
            <p:nvPr/>
          </p:nvSpPr>
          <p:spPr>
            <a:xfrm>
              <a:off x="5938451" y="5095657"/>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4" name="rc514"/>
            <p:cNvSpPr/>
            <p:nvPr/>
          </p:nvSpPr>
          <p:spPr>
            <a:xfrm>
              <a:off x="6193407" y="5095657"/>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5" name="rc515"/>
            <p:cNvSpPr/>
            <p:nvPr/>
          </p:nvSpPr>
          <p:spPr>
            <a:xfrm>
              <a:off x="6448363" y="509565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6" name="rc516"/>
            <p:cNvSpPr/>
            <p:nvPr/>
          </p:nvSpPr>
          <p:spPr>
            <a:xfrm>
              <a:off x="6703319" y="5095657"/>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7" name="rc517"/>
            <p:cNvSpPr/>
            <p:nvPr/>
          </p:nvSpPr>
          <p:spPr>
            <a:xfrm>
              <a:off x="6958275" y="5095657"/>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8" name="rc518"/>
            <p:cNvSpPr/>
            <p:nvPr/>
          </p:nvSpPr>
          <p:spPr>
            <a:xfrm>
              <a:off x="7213231" y="5095657"/>
              <a:ext cx="254956" cy="15526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9" name="rc519"/>
            <p:cNvSpPr/>
            <p:nvPr/>
          </p:nvSpPr>
          <p:spPr>
            <a:xfrm>
              <a:off x="7468187" y="5095657"/>
              <a:ext cx="254956" cy="15526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0" name="rc520"/>
            <p:cNvSpPr/>
            <p:nvPr/>
          </p:nvSpPr>
          <p:spPr>
            <a:xfrm>
              <a:off x="7723143" y="5095657"/>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1" name="rc521"/>
            <p:cNvSpPr/>
            <p:nvPr/>
          </p:nvSpPr>
          <p:spPr>
            <a:xfrm>
              <a:off x="7978099" y="509565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2" name="rc522"/>
            <p:cNvSpPr/>
            <p:nvPr/>
          </p:nvSpPr>
          <p:spPr>
            <a:xfrm>
              <a:off x="8233055" y="5095657"/>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3" name="rc523"/>
            <p:cNvSpPr/>
            <p:nvPr/>
          </p:nvSpPr>
          <p:spPr>
            <a:xfrm>
              <a:off x="8488011" y="5095657"/>
              <a:ext cx="254956" cy="15526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4" name="rc524"/>
            <p:cNvSpPr/>
            <p:nvPr/>
          </p:nvSpPr>
          <p:spPr>
            <a:xfrm>
              <a:off x="2114109" y="1835010"/>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5" name="rc525"/>
            <p:cNvSpPr/>
            <p:nvPr/>
          </p:nvSpPr>
          <p:spPr>
            <a:xfrm>
              <a:off x="2369066"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6" name="rc526"/>
            <p:cNvSpPr/>
            <p:nvPr/>
          </p:nvSpPr>
          <p:spPr>
            <a:xfrm>
              <a:off x="2624022"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7" name="rc527"/>
            <p:cNvSpPr/>
            <p:nvPr/>
          </p:nvSpPr>
          <p:spPr>
            <a:xfrm>
              <a:off x="2878978" y="1835010"/>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8" name="rc528"/>
            <p:cNvSpPr/>
            <p:nvPr/>
          </p:nvSpPr>
          <p:spPr>
            <a:xfrm>
              <a:off x="3133934"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9" name="rc529"/>
            <p:cNvSpPr/>
            <p:nvPr/>
          </p:nvSpPr>
          <p:spPr>
            <a:xfrm>
              <a:off x="3388890"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3643846"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98802" y="183501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2" name="rc532"/>
            <p:cNvSpPr/>
            <p:nvPr/>
          </p:nvSpPr>
          <p:spPr>
            <a:xfrm>
              <a:off x="4153758" y="1835010"/>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3" name="rc533"/>
            <p:cNvSpPr/>
            <p:nvPr/>
          </p:nvSpPr>
          <p:spPr>
            <a:xfrm>
              <a:off x="4408714" y="183501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4" name="rc534"/>
            <p:cNvSpPr/>
            <p:nvPr/>
          </p:nvSpPr>
          <p:spPr>
            <a:xfrm>
              <a:off x="4663670"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5" name="rc535"/>
            <p:cNvSpPr/>
            <p:nvPr/>
          </p:nvSpPr>
          <p:spPr>
            <a:xfrm>
              <a:off x="4918626"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73582"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5428539"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83495" y="183501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9" name="rc539"/>
            <p:cNvSpPr/>
            <p:nvPr/>
          </p:nvSpPr>
          <p:spPr>
            <a:xfrm>
              <a:off x="5938451"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6193407"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48363"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2" name="rc542"/>
            <p:cNvSpPr/>
            <p:nvPr/>
          </p:nvSpPr>
          <p:spPr>
            <a:xfrm>
              <a:off x="6703319"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3" name="rc543"/>
            <p:cNvSpPr/>
            <p:nvPr/>
          </p:nvSpPr>
          <p:spPr>
            <a:xfrm>
              <a:off x="6958275"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4" name="rc544"/>
            <p:cNvSpPr/>
            <p:nvPr/>
          </p:nvSpPr>
          <p:spPr>
            <a:xfrm>
              <a:off x="7213231"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5" name="rc545"/>
            <p:cNvSpPr/>
            <p:nvPr/>
          </p:nvSpPr>
          <p:spPr>
            <a:xfrm>
              <a:off x="7468187" y="1835010"/>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6" name="rc546"/>
            <p:cNvSpPr/>
            <p:nvPr/>
          </p:nvSpPr>
          <p:spPr>
            <a:xfrm>
              <a:off x="7723143"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7" name="rc547"/>
            <p:cNvSpPr/>
            <p:nvPr/>
          </p:nvSpPr>
          <p:spPr>
            <a:xfrm>
              <a:off x="7978099"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8" name="rc548"/>
            <p:cNvSpPr/>
            <p:nvPr/>
          </p:nvSpPr>
          <p:spPr>
            <a:xfrm>
              <a:off x="8233055"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9" name="rc549"/>
            <p:cNvSpPr/>
            <p:nvPr/>
          </p:nvSpPr>
          <p:spPr>
            <a:xfrm>
              <a:off x="8488011" y="1835010"/>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0" name="rc550"/>
            <p:cNvSpPr/>
            <p:nvPr/>
          </p:nvSpPr>
          <p:spPr>
            <a:xfrm>
              <a:off x="2114109" y="478511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1" name="rc551"/>
            <p:cNvSpPr/>
            <p:nvPr/>
          </p:nvSpPr>
          <p:spPr>
            <a:xfrm>
              <a:off x="2369066" y="478511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2" name="rc552"/>
            <p:cNvSpPr/>
            <p:nvPr/>
          </p:nvSpPr>
          <p:spPr>
            <a:xfrm>
              <a:off x="2624022" y="4785119"/>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3" name="rc553"/>
            <p:cNvSpPr/>
            <p:nvPr/>
          </p:nvSpPr>
          <p:spPr>
            <a:xfrm>
              <a:off x="2878978" y="4785119"/>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54" name="rc554"/>
            <p:cNvSpPr/>
            <p:nvPr/>
          </p:nvSpPr>
          <p:spPr>
            <a:xfrm>
              <a:off x="3133934" y="4785119"/>
              <a:ext cx="254956" cy="15526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55" name="rc555"/>
            <p:cNvSpPr/>
            <p:nvPr/>
          </p:nvSpPr>
          <p:spPr>
            <a:xfrm>
              <a:off x="3388890" y="4785119"/>
              <a:ext cx="254956" cy="15526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56" name="rc556"/>
            <p:cNvSpPr/>
            <p:nvPr/>
          </p:nvSpPr>
          <p:spPr>
            <a:xfrm>
              <a:off x="3643846" y="4785119"/>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7" name="rc557"/>
            <p:cNvSpPr/>
            <p:nvPr/>
          </p:nvSpPr>
          <p:spPr>
            <a:xfrm>
              <a:off x="3898802" y="4785119"/>
              <a:ext cx="254956" cy="15526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8" name="rc558"/>
            <p:cNvSpPr/>
            <p:nvPr/>
          </p:nvSpPr>
          <p:spPr>
            <a:xfrm>
              <a:off x="4153758" y="4785119"/>
              <a:ext cx="254956" cy="15526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59" name="rc559"/>
            <p:cNvSpPr/>
            <p:nvPr/>
          </p:nvSpPr>
          <p:spPr>
            <a:xfrm>
              <a:off x="4408714" y="4785119"/>
              <a:ext cx="254956" cy="15526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60" name="rc560"/>
            <p:cNvSpPr/>
            <p:nvPr/>
          </p:nvSpPr>
          <p:spPr>
            <a:xfrm>
              <a:off x="4663670" y="4785119"/>
              <a:ext cx="254956" cy="15526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61" name="rc561"/>
            <p:cNvSpPr/>
            <p:nvPr/>
          </p:nvSpPr>
          <p:spPr>
            <a:xfrm>
              <a:off x="4918626" y="4785119"/>
              <a:ext cx="254956" cy="15526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2" name="rc562"/>
            <p:cNvSpPr/>
            <p:nvPr/>
          </p:nvSpPr>
          <p:spPr>
            <a:xfrm>
              <a:off x="5173582" y="4785119"/>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3" name="rc563"/>
            <p:cNvSpPr/>
            <p:nvPr/>
          </p:nvSpPr>
          <p:spPr>
            <a:xfrm>
              <a:off x="5428539" y="4785119"/>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4" name="rc564"/>
            <p:cNvSpPr/>
            <p:nvPr/>
          </p:nvSpPr>
          <p:spPr>
            <a:xfrm>
              <a:off x="5683495" y="478511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5" name="rc565"/>
            <p:cNvSpPr/>
            <p:nvPr/>
          </p:nvSpPr>
          <p:spPr>
            <a:xfrm>
              <a:off x="5938451" y="4785119"/>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6" name="rc566"/>
            <p:cNvSpPr/>
            <p:nvPr/>
          </p:nvSpPr>
          <p:spPr>
            <a:xfrm>
              <a:off x="6193407" y="4785119"/>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7" name="rc567"/>
            <p:cNvSpPr/>
            <p:nvPr/>
          </p:nvSpPr>
          <p:spPr>
            <a:xfrm>
              <a:off x="6448363" y="4785119"/>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8" name="rc568"/>
            <p:cNvSpPr/>
            <p:nvPr/>
          </p:nvSpPr>
          <p:spPr>
            <a:xfrm>
              <a:off x="6703319" y="4785119"/>
              <a:ext cx="254956" cy="15526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69" name="rc569"/>
            <p:cNvSpPr/>
            <p:nvPr/>
          </p:nvSpPr>
          <p:spPr>
            <a:xfrm>
              <a:off x="6958275" y="478511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0" name="rc570"/>
            <p:cNvSpPr/>
            <p:nvPr/>
          </p:nvSpPr>
          <p:spPr>
            <a:xfrm>
              <a:off x="7213231" y="4785119"/>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1" name="rc571"/>
            <p:cNvSpPr/>
            <p:nvPr/>
          </p:nvSpPr>
          <p:spPr>
            <a:xfrm>
              <a:off x="7468187" y="4785119"/>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2" name="rc572"/>
            <p:cNvSpPr/>
            <p:nvPr/>
          </p:nvSpPr>
          <p:spPr>
            <a:xfrm>
              <a:off x="7723143" y="4785119"/>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3" name="rc573"/>
            <p:cNvSpPr/>
            <p:nvPr/>
          </p:nvSpPr>
          <p:spPr>
            <a:xfrm>
              <a:off x="7978099" y="4785119"/>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4" name="rc574"/>
            <p:cNvSpPr/>
            <p:nvPr/>
          </p:nvSpPr>
          <p:spPr>
            <a:xfrm>
              <a:off x="8233055" y="4785119"/>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5" name="rc575"/>
            <p:cNvSpPr/>
            <p:nvPr/>
          </p:nvSpPr>
          <p:spPr>
            <a:xfrm>
              <a:off x="8488011" y="4785119"/>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6" name="rc576"/>
            <p:cNvSpPr/>
            <p:nvPr/>
          </p:nvSpPr>
          <p:spPr>
            <a:xfrm>
              <a:off x="2114109"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7" name="rc577"/>
            <p:cNvSpPr/>
            <p:nvPr/>
          </p:nvSpPr>
          <p:spPr>
            <a:xfrm>
              <a:off x="2369066"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8" name="rc578"/>
            <p:cNvSpPr/>
            <p:nvPr/>
          </p:nvSpPr>
          <p:spPr>
            <a:xfrm>
              <a:off x="2624022" y="1990279"/>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9" name="rc579"/>
            <p:cNvSpPr/>
            <p:nvPr/>
          </p:nvSpPr>
          <p:spPr>
            <a:xfrm>
              <a:off x="2878978" y="1990279"/>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0" name="rc580"/>
            <p:cNvSpPr/>
            <p:nvPr/>
          </p:nvSpPr>
          <p:spPr>
            <a:xfrm>
              <a:off x="3133934"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1" name="rc581"/>
            <p:cNvSpPr/>
            <p:nvPr/>
          </p:nvSpPr>
          <p:spPr>
            <a:xfrm>
              <a:off x="3388890"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2" name="rc582"/>
            <p:cNvSpPr/>
            <p:nvPr/>
          </p:nvSpPr>
          <p:spPr>
            <a:xfrm>
              <a:off x="3643846"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3" name="rc583"/>
            <p:cNvSpPr/>
            <p:nvPr/>
          </p:nvSpPr>
          <p:spPr>
            <a:xfrm>
              <a:off x="3898802"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4" name="rc584"/>
            <p:cNvSpPr/>
            <p:nvPr/>
          </p:nvSpPr>
          <p:spPr>
            <a:xfrm>
              <a:off x="4153758"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5" name="rc585"/>
            <p:cNvSpPr/>
            <p:nvPr/>
          </p:nvSpPr>
          <p:spPr>
            <a:xfrm>
              <a:off x="4408714"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6" name="rc586"/>
            <p:cNvSpPr/>
            <p:nvPr/>
          </p:nvSpPr>
          <p:spPr>
            <a:xfrm>
              <a:off x="4663670"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7" name="rc587"/>
            <p:cNvSpPr/>
            <p:nvPr/>
          </p:nvSpPr>
          <p:spPr>
            <a:xfrm>
              <a:off x="4918626"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8" name="rc588"/>
            <p:cNvSpPr/>
            <p:nvPr/>
          </p:nvSpPr>
          <p:spPr>
            <a:xfrm>
              <a:off x="5173582"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9" name="rc589"/>
            <p:cNvSpPr/>
            <p:nvPr/>
          </p:nvSpPr>
          <p:spPr>
            <a:xfrm>
              <a:off x="5428539"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0" name="rc590"/>
            <p:cNvSpPr/>
            <p:nvPr/>
          </p:nvSpPr>
          <p:spPr>
            <a:xfrm>
              <a:off x="5683495"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5938451"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2" name="rc592"/>
            <p:cNvSpPr/>
            <p:nvPr/>
          </p:nvSpPr>
          <p:spPr>
            <a:xfrm>
              <a:off x="6193407"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3" name="rc593"/>
            <p:cNvSpPr/>
            <p:nvPr/>
          </p:nvSpPr>
          <p:spPr>
            <a:xfrm>
              <a:off x="6448363" y="1990279"/>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4" name="rc594"/>
            <p:cNvSpPr/>
            <p:nvPr/>
          </p:nvSpPr>
          <p:spPr>
            <a:xfrm>
              <a:off x="6703319"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5" name="rc595"/>
            <p:cNvSpPr/>
            <p:nvPr/>
          </p:nvSpPr>
          <p:spPr>
            <a:xfrm>
              <a:off x="6958275"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6" name="rc596"/>
            <p:cNvSpPr/>
            <p:nvPr/>
          </p:nvSpPr>
          <p:spPr>
            <a:xfrm>
              <a:off x="7213231"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7" name="rc597"/>
            <p:cNvSpPr/>
            <p:nvPr/>
          </p:nvSpPr>
          <p:spPr>
            <a:xfrm>
              <a:off x="7468187"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8" name="rc598"/>
            <p:cNvSpPr/>
            <p:nvPr/>
          </p:nvSpPr>
          <p:spPr>
            <a:xfrm>
              <a:off x="7723143" y="1990279"/>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9" name="rc599"/>
            <p:cNvSpPr/>
            <p:nvPr/>
          </p:nvSpPr>
          <p:spPr>
            <a:xfrm>
              <a:off x="7978099"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0" name="rc600"/>
            <p:cNvSpPr/>
            <p:nvPr/>
          </p:nvSpPr>
          <p:spPr>
            <a:xfrm>
              <a:off x="8233055"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1" name="rc601"/>
            <p:cNvSpPr/>
            <p:nvPr/>
          </p:nvSpPr>
          <p:spPr>
            <a:xfrm>
              <a:off x="8488011" y="1990279"/>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2" name="rc602"/>
            <p:cNvSpPr/>
            <p:nvPr/>
          </p:nvSpPr>
          <p:spPr>
            <a:xfrm>
              <a:off x="2114109" y="4629850"/>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3" name="rc603"/>
            <p:cNvSpPr/>
            <p:nvPr/>
          </p:nvSpPr>
          <p:spPr>
            <a:xfrm>
              <a:off x="2369066" y="4629850"/>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4" name="rc604"/>
            <p:cNvSpPr/>
            <p:nvPr/>
          </p:nvSpPr>
          <p:spPr>
            <a:xfrm>
              <a:off x="2624022" y="4629850"/>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5" name="rc605"/>
            <p:cNvSpPr/>
            <p:nvPr/>
          </p:nvSpPr>
          <p:spPr>
            <a:xfrm>
              <a:off x="2878978" y="462985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6" name="rc606"/>
            <p:cNvSpPr/>
            <p:nvPr/>
          </p:nvSpPr>
          <p:spPr>
            <a:xfrm>
              <a:off x="3133934" y="4629850"/>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7" name="rc607"/>
            <p:cNvSpPr/>
            <p:nvPr/>
          </p:nvSpPr>
          <p:spPr>
            <a:xfrm>
              <a:off x="3388890" y="4629850"/>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8" name="rc608"/>
            <p:cNvSpPr/>
            <p:nvPr/>
          </p:nvSpPr>
          <p:spPr>
            <a:xfrm>
              <a:off x="3643846" y="4629850"/>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98802"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0" name="rc610"/>
            <p:cNvSpPr/>
            <p:nvPr/>
          </p:nvSpPr>
          <p:spPr>
            <a:xfrm>
              <a:off x="4153758" y="4629850"/>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1" name="rc611"/>
            <p:cNvSpPr/>
            <p:nvPr/>
          </p:nvSpPr>
          <p:spPr>
            <a:xfrm>
              <a:off x="4408714" y="4629850"/>
              <a:ext cx="254956" cy="15526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2" name="rc612"/>
            <p:cNvSpPr/>
            <p:nvPr/>
          </p:nvSpPr>
          <p:spPr>
            <a:xfrm>
              <a:off x="4663670" y="4629850"/>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3" name="rc613"/>
            <p:cNvSpPr/>
            <p:nvPr/>
          </p:nvSpPr>
          <p:spPr>
            <a:xfrm>
              <a:off x="4918626" y="4629850"/>
              <a:ext cx="254956" cy="15526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4" name="rc614"/>
            <p:cNvSpPr/>
            <p:nvPr/>
          </p:nvSpPr>
          <p:spPr>
            <a:xfrm>
              <a:off x="5173582" y="4629850"/>
              <a:ext cx="254956" cy="15526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5" name="rc615"/>
            <p:cNvSpPr/>
            <p:nvPr/>
          </p:nvSpPr>
          <p:spPr>
            <a:xfrm>
              <a:off x="5428539" y="4629850"/>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6" name="rc616"/>
            <p:cNvSpPr/>
            <p:nvPr/>
          </p:nvSpPr>
          <p:spPr>
            <a:xfrm>
              <a:off x="5683495" y="4629850"/>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7" name="rc617"/>
            <p:cNvSpPr/>
            <p:nvPr/>
          </p:nvSpPr>
          <p:spPr>
            <a:xfrm>
              <a:off x="5938451" y="4629850"/>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8" name="rc618"/>
            <p:cNvSpPr/>
            <p:nvPr/>
          </p:nvSpPr>
          <p:spPr>
            <a:xfrm>
              <a:off x="6193407" y="4629850"/>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9" name="rc619"/>
            <p:cNvSpPr/>
            <p:nvPr/>
          </p:nvSpPr>
          <p:spPr>
            <a:xfrm>
              <a:off x="6448363" y="4629850"/>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0" name="rc620"/>
            <p:cNvSpPr/>
            <p:nvPr/>
          </p:nvSpPr>
          <p:spPr>
            <a:xfrm>
              <a:off x="6703319" y="4629850"/>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1" name="rc621"/>
            <p:cNvSpPr/>
            <p:nvPr/>
          </p:nvSpPr>
          <p:spPr>
            <a:xfrm>
              <a:off x="6958275" y="4629850"/>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2" name="rc622"/>
            <p:cNvSpPr/>
            <p:nvPr/>
          </p:nvSpPr>
          <p:spPr>
            <a:xfrm>
              <a:off x="7213231" y="4629850"/>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3" name="rc623"/>
            <p:cNvSpPr/>
            <p:nvPr/>
          </p:nvSpPr>
          <p:spPr>
            <a:xfrm>
              <a:off x="7468187" y="4629850"/>
              <a:ext cx="254956" cy="15526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4" name="rc624"/>
            <p:cNvSpPr/>
            <p:nvPr/>
          </p:nvSpPr>
          <p:spPr>
            <a:xfrm>
              <a:off x="7723143" y="4629850"/>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5" name="rc625"/>
            <p:cNvSpPr/>
            <p:nvPr/>
          </p:nvSpPr>
          <p:spPr>
            <a:xfrm>
              <a:off x="7978099" y="4629850"/>
              <a:ext cx="254956" cy="15526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6" name="rc626"/>
            <p:cNvSpPr/>
            <p:nvPr/>
          </p:nvSpPr>
          <p:spPr>
            <a:xfrm>
              <a:off x="8233055" y="4629850"/>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7" name="rc627"/>
            <p:cNvSpPr/>
            <p:nvPr/>
          </p:nvSpPr>
          <p:spPr>
            <a:xfrm>
              <a:off x="8488011" y="4629850"/>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8" name="rc628"/>
            <p:cNvSpPr/>
            <p:nvPr/>
          </p:nvSpPr>
          <p:spPr>
            <a:xfrm>
              <a:off x="2114109"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9" name="rc629"/>
            <p:cNvSpPr/>
            <p:nvPr/>
          </p:nvSpPr>
          <p:spPr>
            <a:xfrm>
              <a:off x="2369066" y="2766623"/>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0" name="rc630"/>
            <p:cNvSpPr/>
            <p:nvPr/>
          </p:nvSpPr>
          <p:spPr>
            <a:xfrm>
              <a:off x="2624022" y="2766623"/>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1" name="rc631"/>
            <p:cNvSpPr/>
            <p:nvPr/>
          </p:nvSpPr>
          <p:spPr>
            <a:xfrm>
              <a:off x="2878978"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2" name="rc632"/>
            <p:cNvSpPr/>
            <p:nvPr/>
          </p:nvSpPr>
          <p:spPr>
            <a:xfrm>
              <a:off x="3133934"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3" name="rc633"/>
            <p:cNvSpPr/>
            <p:nvPr/>
          </p:nvSpPr>
          <p:spPr>
            <a:xfrm>
              <a:off x="3388890"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4" name="rc634"/>
            <p:cNvSpPr/>
            <p:nvPr/>
          </p:nvSpPr>
          <p:spPr>
            <a:xfrm>
              <a:off x="364384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3898802"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4153758"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4408714"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8" name="rc638"/>
            <p:cNvSpPr/>
            <p:nvPr/>
          </p:nvSpPr>
          <p:spPr>
            <a:xfrm>
              <a:off x="4663670"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9" name="rc639"/>
            <p:cNvSpPr/>
            <p:nvPr/>
          </p:nvSpPr>
          <p:spPr>
            <a:xfrm>
              <a:off x="4918626"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0" name="rc640"/>
            <p:cNvSpPr/>
            <p:nvPr/>
          </p:nvSpPr>
          <p:spPr>
            <a:xfrm>
              <a:off x="5173582"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1" name="rc641"/>
            <p:cNvSpPr/>
            <p:nvPr/>
          </p:nvSpPr>
          <p:spPr>
            <a:xfrm>
              <a:off x="542853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2" name="rc642"/>
            <p:cNvSpPr/>
            <p:nvPr/>
          </p:nvSpPr>
          <p:spPr>
            <a:xfrm>
              <a:off x="568349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3" name="rc643"/>
            <p:cNvSpPr/>
            <p:nvPr/>
          </p:nvSpPr>
          <p:spPr>
            <a:xfrm>
              <a:off x="5938451"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4" name="rc644"/>
            <p:cNvSpPr/>
            <p:nvPr/>
          </p:nvSpPr>
          <p:spPr>
            <a:xfrm>
              <a:off x="6193407" y="2766623"/>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5" name="rc645"/>
            <p:cNvSpPr/>
            <p:nvPr/>
          </p:nvSpPr>
          <p:spPr>
            <a:xfrm>
              <a:off x="6448363"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6" name="rc646"/>
            <p:cNvSpPr/>
            <p:nvPr/>
          </p:nvSpPr>
          <p:spPr>
            <a:xfrm>
              <a:off x="670331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7" name="rc647"/>
            <p:cNvSpPr/>
            <p:nvPr/>
          </p:nvSpPr>
          <p:spPr>
            <a:xfrm>
              <a:off x="695827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8" name="rc648"/>
            <p:cNvSpPr/>
            <p:nvPr/>
          </p:nvSpPr>
          <p:spPr>
            <a:xfrm>
              <a:off x="7213231"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9" name="rc649"/>
            <p:cNvSpPr/>
            <p:nvPr/>
          </p:nvSpPr>
          <p:spPr>
            <a:xfrm>
              <a:off x="7468187"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0" name="rc650"/>
            <p:cNvSpPr/>
            <p:nvPr/>
          </p:nvSpPr>
          <p:spPr>
            <a:xfrm>
              <a:off x="7723143"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1" name="rc651"/>
            <p:cNvSpPr/>
            <p:nvPr/>
          </p:nvSpPr>
          <p:spPr>
            <a:xfrm>
              <a:off x="7978099"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2" name="rc652"/>
            <p:cNvSpPr/>
            <p:nvPr/>
          </p:nvSpPr>
          <p:spPr>
            <a:xfrm>
              <a:off x="8233055" y="2766623"/>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3" name="rc653"/>
            <p:cNvSpPr/>
            <p:nvPr/>
          </p:nvSpPr>
          <p:spPr>
            <a:xfrm>
              <a:off x="8488011" y="2766623"/>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4" name="rc654"/>
            <p:cNvSpPr/>
            <p:nvPr/>
          </p:nvSpPr>
          <p:spPr>
            <a:xfrm>
              <a:off x="2114109" y="2145547"/>
              <a:ext cx="254956" cy="15526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5" name="rc655"/>
            <p:cNvSpPr/>
            <p:nvPr/>
          </p:nvSpPr>
          <p:spPr>
            <a:xfrm>
              <a:off x="2369066"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6" name="rc656"/>
            <p:cNvSpPr/>
            <p:nvPr/>
          </p:nvSpPr>
          <p:spPr>
            <a:xfrm>
              <a:off x="2624022" y="2145547"/>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7" name="rc657"/>
            <p:cNvSpPr/>
            <p:nvPr/>
          </p:nvSpPr>
          <p:spPr>
            <a:xfrm>
              <a:off x="2878978"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8" name="rc658"/>
            <p:cNvSpPr/>
            <p:nvPr/>
          </p:nvSpPr>
          <p:spPr>
            <a:xfrm>
              <a:off x="3133934"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9" name="rc659"/>
            <p:cNvSpPr/>
            <p:nvPr/>
          </p:nvSpPr>
          <p:spPr>
            <a:xfrm>
              <a:off x="3388890" y="2145547"/>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60" name="rc660"/>
            <p:cNvSpPr/>
            <p:nvPr/>
          </p:nvSpPr>
          <p:spPr>
            <a:xfrm>
              <a:off x="3643846" y="2145547"/>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1" name="rc661"/>
            <p:cNvSpPr/>
            <p:nvPr/>
          </p:nvSpPr>
          <p:spPr>
            <a:xfrm>
              <a:off x="3898802"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2" name="rc662"/>
            <p:cNvSpPr/>
            <p:nvPr/>
          </p:nvSpPr>
          <p:spPr>
            <a:xfrm>
              <a:off x="4153758" y="214554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3" name="rc663"/>
            <p:cNvSpPr/>
            <p:nvPr/>
          </p:nvSpPr>
          <p:spPr>
            <a:xfrm>
              <a:off x="4408714" y="214554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4" name="rc664"/>
            <p:cNvSpPr/>
            <p:nvPr/>
          </p:nvSpPr>
          <p:spPr>
            <a:xfrm>
              <a:off x="4663670" y="2145547"/>
              <a:ext cx="254956" cy="15526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5" name="rc665"/>
            <p:cNvSpPr/>
            <p:nvPr/>
          </p:nvSpPr>
          <p:spPr>
            <a:xfrm>
              <a:off x="4918626"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6" name="rc666"/>
            <p:cNvSpPr/>
            <p:nvPr/>
          </p:nvSpPr>
          <p:spPr>
            <a:xfrm>
              <a:off x="5173582"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7" name="rc667"/>
            <p:cNvSpPr/>
            <p:nvPr/>
          </p:nvSpPr>
          <p:spPr>
            <a:xfrm>
              <a:off x="5428539"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8" name="rc668"/>
            <p:cNvSpPr/>
            <p:nvPr/>
          </p:nvSpPr>
          <p:spPr>
            <a:xfrm>
              <a:off x="5683495" y="2145547"/>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9" name="rc669"/>
            <p:cNvSpPr/>
            <p:nvPr/>
          </p:nvSpPr>
          <p:spPr>
            <a:xfrm>
              <a:off x="5938451" y="2145547"/>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0" name="rc670"/>
            <p:cNvSpPr/>
            <p:nvPr/>
          </p:nvSpPr>
          <p:spPr>
            <a:xfrm>
              <a:off x="6193407"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1" name="rc671"/>
            <p:cNvSpPr/>
            <p:nvPr/>
          </p:nvSpPr>
          <p:spPr>
            <a:xfrm>
              <a:off x="6448363" y="2145547"/>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2" name="rc672"/>
            <p:cNvSpPr/>
            <p:nvPr/>
          </p:nvSpPr>
          <p:spPr>
            <a:xfrm>
              <a:off x="6703319" y="2145547"/>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3" name="rc673"/>
            <p:cNvSpPr/>
            <p:nvPr/>
          </p:nvSpPr>
          <p:spPr>
            <a:xfrm>
              <a:off x="6958275" y="2145547"/>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4" name="rc674"/>
            <p:cNvSpPr/>
            <p:nvPr/>
          </p:nvSpPr>
          <p:spPr>
            <a:xfrm>
              <a:off x="7213231" y="214554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5" name="rc675"/>
            <p:cNvSpPr/>
            <p:nvPr/>
          </p:nvSpPr>
          <p:spPr>
            <a:xfrm>
              <a:off x="7468187" y="2145547"/>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6" name="rc676"/>
            <p:cNvSpPr/>
            <p:nvPr/>
          </p:nvSpPr>
          <p:spPr>
            <a:xfrm>
              <a:off x="7723143" y="2145547"/>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7" name="rc677"/>
            <p:cNvSpPr/>
            <p:nvPr/>
          </p:nvSpPr>
          <p:spPr>
            <a:xfrm>
              <a:off x="7978099" y="2145547"/>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8" name="rc678"/>
            <p:cNvSpPr/>
            <p:nvPr/>
          </p:nvSpPr>
          <p:spPr>
            <a:xfrm>
              <a:off x="8233055"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9" name="rc679"/>
            <p:cNvSpPr/>
            <p:nvPr/>
          </p:nvSpPr>
          <p:spPr>
            <a:xfrm>
              <a:off x="8488011" y="2145547"/>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0" name="rc680"/>
            <p:cNvSpPr/>
            <p:nvPr/>
          </p:nvSpPr>
          <p:spPr>
            <a:xfrm>
              <a:off x="2114109" y="4940388"/>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81" name="rc681"/>
            <p:cNvSpPr/>
            <p:nvPr/>
          </p:nvSpPr>
          <p:spPr>
            <a:xfrm>
              <a:off x="2369066" y="4940388"/>
              <a:ext cx="254956" cy="15526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82" name="rc682"/>
            <p:cNvSpPr/>
            <p:nvPr/>
          </p:nvSpPr>
          <p:spPr>
            <a:xfrm>
              <a:off x="2624022" y="4940388"/>
              <a:ext cx="254956" cy="15526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3" name="rc683"/>
            <p:cNvSpPr/>
            <p:nvPr/>
          </p:nvSpPr>
          <p:spPr>
            <a:xfrm>
              <a:off x="2878978" y="4940388"/>
              <a:ext cx="254956" cy="15526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84" name="rc684"/>
            <p:cNvSpPr/>
            <p:nvPr/>
          </p:nvSpPr>
          <p:spPr>
            <a:xfrm>
              <a:off x="3133934" y="4940388"/>
              <a:ext cx="254956" cy="15526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5" name="rc685"/>
            <p:cNvSpPr/>
            <p:nvPr/>
          </p:nvSpPr>
          <p:spPr>
            <a:xfrm>
              <a:off x="3388890" y="4940388"/>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6" name="rc686"/>
            <p:cNvSpPr/>
            <p:nvPr/>
          </p:nvSpPr>
          <p:spPr>
            <a:xfrm>
              <a:off x="3643846" y="4940388"/>
              <a:ext cx="254956" cy="15526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7" name="rc687"/>
            <p:cNvSpPr/>
            <p:nvPr/>
          </p:nvSpPr>
          <p:spPr>
            <a:xfrm>
              <a:off x="3898802" y="4940388"/>
              <a:ext cx="254956" cy="15526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8" name="rc688"/>
            <p:cNvSpPr/>
            <p:nvPr/>
          </p:nvSpPr>
          <p:spPr>
            <a:xfrm>
              <a:off x="4153758" y="4940388"/>
              <a:ext cx="254956" cy="15526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89" name="rc689"/>
            <p:cNvSpPr/>
            <p:nvPr/>
          </p:nvSpPr>
          <p:spPr>
            <a:xfrm>
              <a:off x="4408714" y="4940388"/>
              <a:ext cx="254956" cy="15526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0" name="rc690"/>
            <p:cNvSpPr/>
            <p:nvPr/>
          </p:nvSpPr>
          <p:spPr>
            <a:xfrm>
              <a:off x="4663670" y="4940388"/>
              <a:ext cx="254956" cy="15526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1" name="rc691"/>
            <p:cNvSpPr/>
            <p:nvPr/>
          </p:nvSpPr>
          <p:spPr>
            <a:xfrm>
              <a:off x="4918626" y="4940388"/>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2" name="rc692"/>
            <p:cNvSpPr/>
            <p:nvPr/>
          </p:nvSpPr>
          <p:spPr>
            <a:xfrm>
              <a:off x="5173582" y="4940388"/>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3" name="rc693"/>
            <p:cNvSpPr/>
            <p:nvPr/>
          </p:nvSpPr>
          <p:spPr>
            <a:xfrm>
              <a:off x="5428539" y="494038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4" name="rc694"/>
            <p:cNvSpPr/>
            <p:nvPr/>
          </p:nvSpPr>
          <p:spPr>
            <a:xfrm>
              <a:off x="5683495" y="4940388"/>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5" name="rc695"/>
            <p:cNvSpPr/>
            <p:nvPr/>
          </p:nvSpPr>
          <p:spPr>
            <a:xfrm>
              <a:off x="5938451" y="4940388"/>
              <a:ext cx="254956" cy="15526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96" name="rc696"/>
            <p:cNvSpPr/>
            <p:nvPr/>
          </p:nvSpPr>
          <p:spPr>
            <a:xfrm>
              <a:off x="6193407" y="494038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7" name="rc697"/>
            <p:cNvSpPr/>
            <p:nvPr/>
          </p:nvSpPr>
          <p:spPr>
            <a:xfrm>
              <a:off x="6448363" y="4940388"/>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8" name="rc698"/>
            <p:cNvSpPr/>
            <p:nvPr/>
          </p:nvSpPr>
          <p:spPr>
            <a:xfrm>
              <a:off x="6703319" y="4940388"/>
              <a:ext cx="254956" cy="15526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9" name="rc699"/>
            <p:cNvSpPr/>
            <p:nvPr/>
          </p:nvSpPr>
          <p:spPr>
            <a:xfrm>
              <a:off x="6958275" y="4940388"/>
              <a:ext cx="254956" cy="15526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0" name="rc700"/>
            <p:cNvSpPr/>
            <p:nvPr/>
          </p:nvSpPr>
          <p:spPr>
            <a:xfrm>
              <a:off x="7213231" y="4940388"/>
              <a:ext cx="254956" cy="15526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1" name="rc701"/>
            <p:cNvSpPr/>
            <p:nvPr/>
          </p:nvSpPr>
          <p:spPr>
            <a:xfrm>
              <a:off x="7468187" y="4940388"/>
              <a:ext cx="254956" cy="15526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02" name="rc702"/>
            <p:cNvSpPr/>
            <p:nvPr/>
          </p:nvSpPr>
          <p:spPr>
            <a:xfrm>
              <a:off x="7723143" y="4940388"/>
              <a:ext cx="254956" cy="15526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3" name="rc703"/>
            <p:cNvSpPr/>
            <p:nvPr/>
          </p:nvSpPr>
          <p:spPr>
            <a:xfrm>
              <a:off x="7978099" y="4940388"/>
              <a:ext cx="254956" cy="15526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04" name="rc704"/>
            <p:cNvSpPr/>
            <p:nvPr/>
          </p:nvSpPr>
          <p:spPr>
            <a:xfrm>
              <a:off x="8233055" y="4940388"/>
              <a:ext cx="254956" cy="15526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05" name="rc705"/>
            <p:cNvSpPr/>
            <p:nvPr/>
          </p:nvSpPr>
          <p:spPr>
            <a:xfrm>
              <a:off x="8488011" y="4940388"/>
              <a:ext cx="254956" cy="15526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06" name="rc706"/>
            <p:cNvSpPr/>
            <p:nvPr/>
          </p:nvSpPr>
          <p:spPr>
            <a:xfrm>
              <a:off x="2114109"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7" name="rc707"/>
            <p:cNvSpPr/>
            <p:nvPr/>
          </p:nvSpPr>
          <p:spPr>
            <a:xfrm>
              <a:off x="2369066"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8" name="rc708"/>
            <p:cNvSpPr/>
            <p:nvPr/>
          </p:nvSpPr>
          <p:spPr>
            <a:xfrm>
              <a:off x="2624022" y="152447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9" name="rc709"/>
            <p:cNvSpPr/>
            <p:nvPr/>
          </p:nvSpPr>
          <p:spPr>
            <a:xfrm>
              <a:off x="2878978" y="152447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0" name="rc710"/>
            <p:cNvSpPr/>
            <p:nvPr/>
          </p:nvSpPr>
          <p:spPr>
            <a:xfrm>
              <a:off x="3133934"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1" name="rc711"/>
            <p:cNvSpPr/>
            <p:nvPr/>
          </p:nvSpPr>
          <p:spPr>
            <a:xfrm>
              <a:off x="3388890" y="152447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2" name="rc712"/>
            <p:cNvSpPr/>
            <p:nvPr/>
          </p:nvSpPr>
          <p:spPr>
            <a:xfrm>
              <a:off x="3643846" y="1524472"/>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3" name="rc713"/>
            <p:cNvSpPr/>
            <p:nvPr/>
          </p:nvSpPr>
          <p:spPr>
            <a:xfrm>
              <a:off x="3898802" y="1524472"/>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4" name="rc714"/>
            <p:cNvSpPr/>
            <p:nvPr/>
          </p:nvSpPr>
          <p:spPr>
            <a:xfrm>
              <a:off x="4153758" y="1524472"/>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5" name="rc715"/>
            <p:cNvSpPr/>
            <p:nvPr/>
          </p:nvSpPr>
          <p:spPr>
            <a:xfrm>
              <a:off x="4408714"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6" name="rc716"/>
            <p:cNvSpPr/>
            <p:nvPr/>
          </p:nvSpPr>
          <p:spPr>
            <a:xfrm>
              <a:off x="4663670"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7" name="rc717"/>
            <p:cNvSpPr/>
            <p:nvPr/>
          </p:nvSpPr>
          <p:spPr>
            <a:xfrm>
              <a:off x="4918626" y="152447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8" name="rc718"/>
            <p:cNvSpPr/>
            <p:nvPr/>
          </p:nvSpPr>
          <p:spPr>
            <a:xfrm>
              <a:off x="5173582" y="1524472"/>
              <a:ext cx="254956" cy="15526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9" name="rc719"/>
            <p:cNvSpPr/>
            <p:nvPr/>
          </p:nvSpPr>
          <p:spPr>
            <a:xfrm>
              <a:off x="5428539"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0" name="rc720"/>
            <p:cNvSpPr/>
            <p:nvPr/>
          </p:nvSpPr>
          <p:spPr>
            <a:xfrm>
              <a:off x="5683495"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1" name="rc721"/>
            <p:cNvSpPr/>
            <p:nvPr/>
          </p:nvSpPr>
          <p:spPr>
            <a:xfrm>
              <a:off x="5938451"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2" name="rc722"/>
            <p:cNvSpPr/>
            <p:nvPr/>
          </p:nvSpPr>
          <p:spPr>
            <a:xfrm>
              <a:off x="6193407" y="1524472"/>
              <a:ext cx="254956" cy="15526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3" name="rc723"/>
            <p:cNvSpPr/>
            <p:nvPr/>
          </p:nvSpPr>
          <p:spPr>
            <a:xfrm>
              <a:off x="6448363"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4" name="rc724"/>
            <p:cNvSpPr/>
            <p:nvPr/>
          </p:nvSpPr>
          <p:spPr>
            <a:xfrm>
              <a:off x="6703319"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5" name="rc725"/>
            <p:cNvSpPr/>
            <p:nvPr/>
          </p:nvSpPr>
          <p:spPr>
            <a:xfrm>
              <a:off x="6958275" y="1524472"/>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6" name="rc726"/>
            <p:cNvSpPr/>
            <p:nvPr/>
          </p:nvSpPr>
          <p:spPr>
            <a:xfrm>
              <a:off x="7213231" y="1524472"/>
              <a:ext cx="254956" cy="15526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7" name="rc727"/>
            <p:cNvSpPr/>
            <p:nvPr/>
          </p:nvSpPr>
          <p:spPr>
            <a:xfrm>
              <a:off x="7468187" y="1524472"/>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8" name="rc728"/>
            <p:cNvSpPr/>
            <p:nvPr/>
          </p:nvSpPr>
          <p:spPr>
            <a:xfrm>
              <a:off x="7723143" y="1524472"/>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9" name="rc729"/>
            <p:cNvSpPr/>
            <p:nvPr/>
          </p:nvSpPr>
          <p:spPr>
            <a:xfrm>
              <a:off x="7978099" y="1524472"/>
              <a:ext cx="254956" cy="15526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0" name="rc730"/>
            <p:cNvSpPr/>
            <p:nvPr/>
          </p:nvSpPr>
          <p:spPr>
            <a:xfrm>
              <a:off x="8233055"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1" name="rc731"/>
            <p:cNvSpPr/>
            <p:nvPr/>
          </p:nvSpPr>
          <p:spPr>
            <a:xfrm>
              <a:off x="8488011" y="1524472"/>
              <a:ext cx="254956" cy="15526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2" name="rc732"/>
            <p:cNvSpPr/>
            <p:nvPr/>
          </p:nvSpPr>
          <p:spPr>
            <a:xfrm>
              <a:off x="2114109" y="3542968"/>
              <a:ext cx="254956" cy="15526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3" name="rc733"/>
            <p:cNvSpPr/>
            <p:nvPr/>
          </p:nvSpPr>
          <p:spPr>
            <a:xfrm>
              <a:off x="2369066" y="354296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4" name="rc734"/>
            <p:cNvSpPr/>
            <p:nvPr/>
          </p:nvSpPr>
          <p:spPr>
            <a:xfrm>
              <a:off x="2624022" y="354296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5" name="rc735"/>
            <p:cNvSpPr/>
            <p:nvPr/>
          </p:nvSpPr>
          <p:spPr>
            <a:xfrm>
              <a:off x="2878978" y="3542968"/>
              <a:ext cx="254956" cy="15526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6" name="rc736"/>
            <p:cNvSpPr/>
            <p:nvPr/>
          </p:nvSpPr>
          <p:spPr>
            <a:xfrm>
              <a:off x="3133934" y="3542968"/>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7" name="rc737"/>
            <p:cNvSpPr/>
            <p:nvPr/>
          </p:nvSpPr>
          <p:spPr>
            <a:xfrm>
              <a:off x="3388890" y="3542968"/>
              <a:ext cx="254956" cy="15526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8" name="rc738"/>
            <p:cNvSpPr/>
            <p:nvPr/>
          </p:nvSpPr>
          <p:spPr>
            <a:xfrm>
              <a:off x="3643846" y="3542968"/>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9" name="rc739"/>
            <p:cNvSpPr/>
            <p:nvPr/>
          </p:nvSpPr>
          <p:spPr>
            <a:xfrm>
              <a:off x="3898802" y="3542968"/>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0" name="rc740"/>
            <p:cNvSpPr/>
            <p:nvPr/>
          </p:nvSpPr>
          <p:spPr>
            <a:xfrm>
              <a:off x="4153758" y="3542968"/>
              <a:ext cx="254956" cy="15526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1" name="rc741"/>
            <p:cNvSpPr/>
            <p:nvPr/>
          </p:nvSpPr>
          <p:spPr>
            <a:xfrm>
              <a:off x="4408714" y="354296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2" name="rc742"/>
            <p:cNvSpPr/>
            <p:nvPr/>
          </p:nvSpPr>
          <p:spPr>
            <a:xfrm>
              <a:off x="4663670"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3" name="rc743"/>
            <p:cNvSpPr/>
            <p:nvPr/>
          </p:nvSpPr>
          <p:spPr>
            <a:xfrm>
              <a:off x="4918626"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4" name="rc744"/>
            <p:cNvSpPr/>
            <p:nvPr/>
          </p:nvSpPr>
          <p:spPr>
            <a:xfrm>
              <a:off x="5173582"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5" name="rc745"/>
            <p:cNvSpPr/>
            <p:nvPr/>
          </p:nvSpPr>
          <p:spPr>
            <a:xfrm>
              <a:off x="5428539"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6" name="rc746"/>
            <p:cNvSpPr/>
            <p:nvPr/>
          </p:nvSpPr>
          <p:spPr>
            <a:xfrm>
              <a:off x="5683495"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7" name="rc747"/>
            <p:cNvSpPr/>
            <p:nvPr/>
          </p:nvSpPr>
          <p:spPr>
            <a:xfrm>
              <a:off x="5938451"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8" name="rc748"/>
            <p:cNvSpPr/>
            <p:nvPr/>
          </p:nvSpPr>
          <p:spPr>
            <a:xfrm>
              <a:off x="6193407"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9" name="rc749"/>
            <p:cNvSpPr/>
            <p:nvPr/>
          </p:nvSpPr>
          <p:spPr>
            <a:xfrm>
              <a:off x="6448363"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0" name="rc750"/>
            <p:cNvSpPr/>
            <p:nvPr/>
          </p:nvSpPr>
          <p:spPr>
            <a:xfrm>
              <a:off x="6703319" y="3542968"/>
              <a:ext cx="254956" cy="15526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1" name="rc751"/>
            <p:cNvSpPr/>
            <p:nvPr/>
          </p:nvSpPr>
          <p:spPr>
            <a:xfrm>
              <a:off x="6958275" y="3542968"/>
              <a:ext cx="254956" cy="15526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2" name="rc752"/>
            <p:cNvSpPr/>
            <p:nvPr/>
          </p:nvSpPr>
          <p:spPr>
            <a:xfrm>
              <a:off x="7213231" y="3542968"/>
              <a:ext cx="254956" cy="15526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3" name="rc753"/>
            <p:cNvSpPr/>
            <p:nvPr/>
          </p:nvSpPr>
          <p:spPr>
            <a:xfrm>
              <a:off x="7468187" y="3542968"/>
              <a:ext cx="254956" cy="15526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4" name="rc754"/>
            <p:cNvSpPr/>
            <p:nvPr/>
          </p:nvSpPr>
          <p:spPr>
            <a:xfrm>
              <a:off x="7723143" y="3542968"/>
              <a:ext cx="254956" cy="15526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5" name="rc755"/>
            <p:cNvSpPr/>
            <p:nvPr/>
          </p:nvSpPr>
          <p:spPr>
            <a:xfrm>
              <a:off x="7978099"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6" name="rc756"/>
            <p:cNvSpPr/>
            <p:nvPr/>
          </p:nvSpPr>
          <p:spPr>
            <a:xfrm>
              <a:off x="8233055" y="3542968"/>
              <a:ext cx="254956" cy="15526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7" name="rc757"/>
            <p:cNvSpPr/>
            <p:nvPr/>
          </p:nvSpPr>
          <p:spPr>
            <a:xfrm>
              <a:off x="8488011" y="3542968"/>
              <a:ext cx="254956" cy="15526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8" name="tx758"/>
            <p:cNvSpPr/>
            <p:nvPr/>
          </p:nvSpPr>
          <p:spPr>
            <a:xfrm>
              <a:off x="218132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9" name="tx759"/>
            <p:cNvSpPr/>
            <p:nvPr/>
          </p:nvSpPr>
          <p:spPr>
            <a:xfrm>
              <a:off x="243628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0" name="tx760"/>
            <p:cNvSpPr/>
            <p:nvPr/>
          </p:nvSpPr>
          <p:spPr>
            <a:xfrm>
              <a:off x="269124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1" name="tx761"/>
            <p:cNvSpPr/>
            <p:nvPr/>
          </p:nvSpPr>
          <p:spPr>
            <a:xfrm>
              <a:off x="294619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2" name="tx762"/>
            <p:cNvSpPr/>
            <p:nvPr/>
          </p:nvSpPr>
          <p:spPr>
            <a:xfrm>
              <a:off x="320115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3" name="tx763"/>
            <p:cNvSpPr/>
            <p:nvPr/>
          </p:nvSpPr>
          <p:spPr>
            <a:xfrm>
              <a:off x="345610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4" name="tx764"/>
            <p:cNvSpPr/>
            <p:nvPr/>
          </p:nvSpPr>
          <p:spPr>
            <a:xfrm>
              <a:off x="371106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5" name="tx765"/>
            <p:cNvSpPr/>
            <p:nvPr/>
          </p:nvSpPr>
          <p:spPr>
            <a:xfrm>
              <a:off x="396602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6" name="tx766"/>
            <p:cNvSpPr/>
            <p:nvPr/>
          </p:nvSpPr>
          <p:spPr>
            <a:xfrm>
              <a:off x="4220977"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7" name="tx767"/>
            <p:cNvSpPr/>
            <p:nvPr/>
          </p:nvSpPr>
          <p:spPr>
            <a:xfrm>
              <a:off x="4475933"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8" name="tx768"/>
            <p:cNvSpPr/>
            <p:nvPr/>
          </p:nvSpPr>
          <p:spPr>
            <a:xfrm>
              <a:off x="4730889"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9" name="tx769"/>
            <p:cNvSpPr/>
            <p:nvPr/>
          </p:nvSpPr>
          <p:spPr>
            <a:xfrm>
              <a:off x="4985845"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0" name="tx770"/>
            <p:cNvSpPr/>
            <p:nvPr/>
          </p:nvSpPr>
          <p:spPr>
            <a:xfrm>
              <a:off x="524080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1" name="tx771"/>
            <p:cNvSpPr/>
            <p:nvPr/>
          </p:nvSpPr>
          <p:spPr>
            <a:xfrm>
              <a:off x="549575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2" name="tx772"/>
            <p:cNvSpPr/>
            <p:nvPr/>
          </p:nvSpPr>
          <p:spPr>
            <a:xfrm>
              <a:off x="575071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3" name="tx773"/>
            <p:cNvSpPr/>
            <p:nvPr/>
          </p:nvSpPr>
          <p:spPr>
            <a:xfrm>
              <a:off x="600567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4" name="tx774"/>
            <p:cNvSpPr/>
            <p:nvPr/>
          </p:nvSpPr>
          <p:spPr>
            <a:xfrm>
              <a:off x="626062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5" name="tx775"/>
            <p:cNvSpPr/>
            <p:nvPr/>
          </p:nvSpPr>
          <p:spPr>
            <a:xfrm>
              <a:off x="651558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6" name="tx776"/>
            <p:cNvSpPr/>
            <p:nvPr/>
          </p:nvSpPr>
          <p:spPr>
            <a:xfrm>
              <a:off x="677053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7" name="tx777"/>
            <p:cNvSpPr/>
            <p:nvPr/>
          </p:nvSpPr>
          <p:spPr>
            <a:xfrm>
              <a:off x="702549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8" name="tx778"/>
            <p:cNvSpPr/>
            <p:nvPr/>
          </p:nvSpPr>
          <p:spPr>
            <a:xfrm>
              <a:off x="7280450"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9" name="tx779"/>
            <p:cNvSpPr/>
            <p:nvPr/>
          </p:nvSpPr>
          <p:spPr>
            <a:xfrm>
              <a:off x="7535406"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0" name="tx780"/>
            <p:cNvSpPr/>
            <p:nvPr/>
          </p:nvSpPr>
          <p:spPr>
            <a:xfrm>
              <a:off x="7790362"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1" name="tx781"/>
            <p:cNvSpPr/>
            <p:nvPr/>
          </p:nvSpPr>
          <p:spPr>
            <a:xfrm>
              <a:off x="8045318"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82" name="tx782"/>
            <p:cNvSpPr/>
            <p:nvPr/>
          </p:nvSpPr>
          <p:spPr>
            <a:xfrm>
              <a:off x="8300274"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3" name="tx783"/>
            <p:cNvSpPr/>
            <p:nvPr/>
          </p:nvSpPr>
          <p:spPr>
            <a:xfrm>
              <a:off x="8555231" y="3271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84" name="tx784"/>
            <p:cNvSpPr/>
            <p:nvPr/>
          </p:nvSpPr>
          <p:spPr>
            <a:xfrm>
              <a:off x="218132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5" name="tx785"/>
            <p:cNvSpPr/>
            <p:nvPr/>
          </p:nvSpPr>
          <p:spPr>
            <a:xfrm>
              <a:off x="243628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6" name="tx786"/>
            <p:cNvSpPr/>
            <p:nvPr/>
          </p:nvSpPr>
          <p:spPr>
            <a:xfrm>
              <a:off x="269124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294619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8" name="tx788"/>
            <p:cNvSpPr/>
            <p:nvPr/>
          </p:nvSpPr>
          <p:spPr>
            <a:xfrm>
              <a:off x="320115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345610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0" name="tx790"/>
            <p:cNvSpPr/>
            <p:nvPr/>
          </p:nvSpPr>
          <p:spPr>
            <a:xfrm>
              <a:off x="371106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1" name="tx791"/>
            <p:cNvSpPr/>
            <p:nvPr/>
          </p:nvSpPr>
          <p:spPr>
            <a:xfrm>
              <a:off x="396602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4220977"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4475933"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4730889"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5" name="tx795"/>
            <p:cNvSpPr/>
            <p:nvPr/>
          </p:nvSpPr>
          <p:spPr>
            <a:xfrm>
              <a:off x="4985845"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6" name="tx796"/>
            <p:cNvSpPr/>
            <p:nvPr/>
          </p:nvSpPr>
          <p:spPr>
            <a:xfrm>
              <a:off x="524080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7" name="tx797"/>
            <p:cNvSpPr/>
            <p:nvPr/>
          </p:nvSpPr>
          <p:spPr>
            <a:xfrm>
              <a:off x="549575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8" name="tx798"/>
            <p:cNvSpPr/>
            <p:nvPr/>
          </p:nvSpPr>
          <p:spPr>
            <a:xfrm>
              <a:off x="575071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9" name="tx799"/>
            <p:cNvSpPr/>
            <p:nvPr/>
          </p:nvSpPr>
          <p:spPr>
            <a:xfrm>
              <a:off x="600567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626062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1" name="tx801"/>
            <p:cNvSpPr/>
            <p:nvPr/>
          </p:nvSpPr>
          <p:spPr>
            <a:xfrm>
              <a:off x="651558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2" name="tx802"/>
            <p:cNvSpPr/>
            <p:nvPr/>
          </p:nvSpPr>
          <p:spPr>
            <a:xfrm>
              <a:off x="677053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3" name="tx803"/>
            <p:cNvSpPr/>
            <p:nvPr/>
          </p:nvSpPr>
          <p:spPr>
            <a:xfrm>
              <a:off x="702549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4" name="tx804"/>
            <p:cNvSpPr/>
            <p:nvPr/>
          </p:nvSpPr>
          <p:spPr>
            <a:xfrm>
              <a:off x="7280450"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5" name="tx805"/>
            <p:cNvSpPr/>
            <p:nvPr/>
          </p:nvSpPr>
          <p:spPr>
            <a:xfrm>
              <a:off x="7535406"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6" name="tx806"/>
            <p:cNvSpPr/>
            <p:nvPr/>
          </p:nvSpPr>
          <p:spPr>
            <a:xfrm>
              <a:off x="7790362"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7" name="tx807"/>
            <p:cNvSpPr/>
            <p:nvPr/>
          </p:nvSpPr>
          <p:spPr>
            <a:xfrm>
              <a:off x="8045318"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8" name="tx808"/>
            <p:cNvSpPr/>
            <p:nvPr/>
          </p:nvSpPr>
          <p:spPr>
            <a:xfrm>
              <a:off x="8300274"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9" name="tx809"/>
            <p:cNvSpPr/>
            <p:nvPr/>
          </p:nvSpPr>
          <p:spPr>
            <a:xfrm>
              <a:off x="8555231" y="125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218132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1" name="tx811"/>
            <p:cNvSpPr/>
            <p:nvPr/>
          </p:nvSpPr>
          <p:spPr>
            <a:xfrm>
              <a:off x="294619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2" name="tx812"/>
            <p:cNvSpPr/>
            <p:nvPr/>
          </p:nvSpPr>
          <p:spPr>
            <a:xfrm>
              <a:off x="320115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3" name="tx813"/>
            <p:cNvSpPr/>
            <p:nvPr/>
          </p:nvSpPr>
          <p:spPr>
            <a:xfrm>
              <a:off x="345610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4" name="tx814"/>
            <p:cNvSpPr/>
            <p:nvPr/>
          </p:nvSpPr>
          <p:spPr>
            <a:xfrm>
              <a:off x="371106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5" name="tx815"/>
            <p:cNvSpPr/>
            <p:nvPr/>
          </p:nvSpPr>
          <p:spPr>
            <a:xfrm>
              <a:off x="396602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6" name="tx816"/>
            <p:cNvSpPr/>
            <p:nvPr/>
          </p:nvSpPr>
          <p:spPr>
            <a:xfrm>
              <a:off x="4220977"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7" name="tx817"/>
            <p:cNvSpPr/>
            <p:nvPr/>
          </p:nvSpPr>
          <p:spPr>
            <a:xfrm>
              <a:off x="4475933"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8" name="tx818"/>
            <p:cNvSpPr/>
            <p:nvPr/>
          </p:nvSpPr>
          <p:spPr>
            <a:xfrm>
              <a:off x="4730889"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9" name="tx819"/>
            <p:cNvSpPr/>
            <p:nvPr/>
          </p:nvSpPr>
          <p:spPr>
            <a:xfrm>
              <a:off x="498584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0" name="tx820"/>
            <p:cNvSpPr/>
            <p:nvPr/>
          </p:nvSpPr>
          <p:spPr>
            <a:xfrm>
              <a:off x="524080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21" name="tx821"/>
            <p:cNvSpPr/>
            <p:nvPr/>
          </p:nvSpPr>
          <p:spPr>
            <a:xfrm>
              <a:off x="549575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22" name="tx822"/>
            <p:cNvSpPr/>
            <p:nvPr/>
          </p:nvSpPr>
          <p:spPr>
            <a:xfrm>
              <a:off x="575071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3" name="tx823"/>
            <p:cNvSpPr/>
            <p:nvPr/>
          </p:nvSpPr>
          <p:spPr>
            <a:xfrm>
              <a:off x="600567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4" name="tx824"/>
            <p:cNvSpPr/>
            <p:nvPr/>
          </p:nvSpPr>
          <p:spPr>
            <a:xfrm>
              <a:off x="626062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5" name="tx825"/>
            <p:cNvSpPr/>
            <p:nvPr/>
          </p:nvSpPr>
          <p:spPr>
            <a:xfrm>
              <a:off x="651558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6" name="tx826"/>
            <p:cNvSpPr/>
            <p:nvPr/>
          </p:nvSpPr>
          <p:spPr>
            <a:xfrm>
              <a:off x="677053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7" name="tx827"/>
            <p:cNvSpPr/>
            <p:nvPr/>
          </p:nvSpPr>
          <p:spPr>
            <a:xfrm>
              <a:off x="702549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28" name="tx828"/>
            <p:cNvSpPr/>
            <p:nvPr/>
          </p:nvSpPr>
          <p:spPr>
            <a:xfrm>
              <a:off x="7280450"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9" name="tx829"/>
            <p:cNvSpPr/>
            <p:nvPr/>
          </p:nvSpPr>
          <p:spPr>
            <a:xfrm>
              <a:off x="7535406"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0" name="tx830"/>
            <p:cNvSpPr/>
            <p:nvPr/>
          </p:nvSpPr>
          <p:spPr>
            <a:xfrm>
              <a:off x="7790362"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1" name="tx831"/>
            <p:cNvSpPr/>
            <p:nvPr/>
          </p:nvSpPr>
          <p:spPr>
            <a:xfrm>
              <a:off x="8045318"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32" name="tx832"/>
            <p:cNvSpPr/>
            <p:nvPr/>
          </p:nvSpPr>
          <p:spPr>
            <a:xfrm>
              <a:off x="8300274"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3" name="tx833"/>
            <p:cNvSpPr/>
            <p:nvPr/>
          </p:nvSpPr>
          <p:spPr>
            <a:xfrm>
              <a:off x="855523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4" name="tx834"/>
            <p:cNvSpPr/>
            <p:nvPr/>
          </p:nvSpPr>
          <p:spPr>
            <a:xfrm>
              <a:off x="218132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5" name="tx835"/>
            <p:cNvSpPr/>
            <p:nvPr/>
          </p:nvSpPr>
          <p:spPr>
            <a:xfrm>
              <a:off x="243628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6" name="tx836"/>
            <p:cNvSpPr/>
            <p:nvPr/>
          </p:nvSpPr>
          <p:spPr>
            <a:xfrm>
              <a:off x="269124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7" name="tx837"/>
            <p:cNvSpPr/>
            <p:nvPr/>
          </p:nvSpPr>
          <p:spPr>
            <a:xfrm>
              <a:off x="294619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8" name="tx838"/>
            <p:cNvSpPr/>
            <p:nvPr/>
          </p:nvSpPr>
          <p:spPr>
            <a:xfrm>
              <a:off x="320115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9" name="tx839"/>
            <p:cNvSpPr/>
            <p:nvPr/>
          </p:nvSpPr>
          <p:spPr>
            <a:xfrm>
              <a:off x="345610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0" name="tx840"/>
            <p:cNvSpPr/>
            <p:nvPr/>
          </p:nvSpPr>
          <p:spPr>
            <a:xfrm>
              <a:off x="371106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1" name="tx841"/>
            <p:cNvSpPr/>
            <p:nvPr/>
          </p:nvSpPr>
          <p:spPr>
            <a:xfrm>
              <a:off x="396602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2" name="tx842"/>
            <p:cNvSpPr/>
            <p:nvPr/>
          </p:nvSpPr>
          <p:spPr>
            <a:xfrm>
              <a:off x="4220977"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4475933"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730889"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4985845"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524080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549575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75071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600567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626062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651558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77053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702549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7280450"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7535406"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790362"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8045318"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8" name="tx858"/>
            <p:cNvSpPr/>
            <p:nvPr/>
          </p:nvSpPr>
          <p:spPr>
            <a:xfrm>
              <a:off x="8300274"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9" name="tx859"/>
            <p:cNvSpPr/>
            <p:nvPr/>
          </p:nvSpPr>
          <p:spPr>
            <a:xfrm>
              <a:off x="8555231" y="2494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0" name="tx860"/>
            <p:cNvSpPr/>
            <p:nvPr/>
          </p:nvSpPr>
          <p:spPr>
            <a:xfrm>
              <a:off x="218132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1" name="tx861"/>
            <p:cNvSpPr/>
            <p:nvPr/>
          </p:nvSpPr>
          <p:spPr>
            <a:xfrm>
              <a:off x="243628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2" name="tx862"/>
            <p:cNvSpPr/>
            <p:nvPr/>
          </p:nvSpPr>
          <p:spPr>
            <a:xfrm>
              <a:off x="269124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3" name="tx863"/>
            <p:cNvSpPr/>
            <p:nvPr/>
          </p:nvSpPr>
          <p:spPr>
            <a:xfrm>
              <a:off x="294619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320115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345610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71106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96602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8" name="tx868"/>
            <p:cNvSpPr/>
            <p:nvPr/>
          </p:nvSpPr>
          <p:spPr>
            <a:xfrm>
              <a:off x="4220977"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9" name="tx869"/>
            <p:cNvSpPr/>
            <p:nvPr/>
          </p:nvSpPr>
          <p:spPr>
            <a:xfrm>
              <a:off x="4475933"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70" name="tx870"/>
            <p:cNvSpPr/>
            <p:nvPr/>
          </p:nvSpPr>
          <p:spPr>
            <a:xfrm>
              <a:off x="4730889"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985845"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2" name="tx872"/>
            <p:cNvSpPr/>
            <p:nvPr/>
          </p:nvSpPr>
          <p:spPr>
            <a:xfrm>
              <a:off x="524080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549575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4" name="tx874"/>
            <p:cNvSpPr/>
            <p:nvPr/>
          </p:nvSpPr>
          <p:spPr>
            <a:xfrm>
              <a:off x="575071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600567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26062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77" name="tx877"/>
            <p:cNvSpPr/>
            <p:nvPr/>
          </p:nvSpPr>
          <p:spPr>
            <a:xfrm>
              <a:off x="651558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8" name="tx878"/>
            <p:cNvSpPr/>
            <p:nvPr/>
          </p:nvSpPr>
          <p:spPr>
            <a:xfrm>
              <a:off x="677053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702549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7280450"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81" name="tx881"/>
            <p:cNvSpPr/>
            <p:nvPr/>
          </p:nvSpPr>
          <p:spPr>
            <a:xfrm>
              <a:off x="7535406"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82" name="tx882"/>
            <p:cNvSpPr/>
            <p:nvPr/>
          </p:nvSpPr>
          <p:spPr>
            <a:xfrm>
              <a:off x="7790362"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83" name="tx883"/>
            <p:cNvSpPr/>
            <p:nvPr/>
          </p:nvSpPr>
          <p:spPr>
            <a:xfrm>
              <a:off x="8045318"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4" name="tx884"/>
            <p:cNvSpPr/>
            <p:nvPr/>
          </p:nvSpPr>
          <p:spPr>
            <a:xfrm>
              <a:off x="8300274"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8555231" y="2339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6" name="tx886"/>
            <p:cNvSpPr/>
            <p:nvPr/>
          </p:nvSpPr>
          <p:spPr>
            <a:xfrm>
              <a:off x="21813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7" name="tx887"/>
            <p:cNvSpPr/>
            <p:nvPr/>
          </p:nvSpPr>
          <p:spPr>
            <a:xfrm>
              <a:off x="2436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8" name="tx888"/>
            <p:cNvSpPr/>
            <p:nvPr/>
          </p:nvSpPr>
          <p:spPr>
            <a:xfrm>
              <a:off x="26912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9" name="tx889"/>
            <p:cNvSpPr/>
            <p:nvPr/>
          </p:nvSpPr>
          <p:spPr>
            <a:xfrm>
              <a:off x="29461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0" name="tx890"/>
            <p:cNvSpPr/>
            <p:nvPr/>
          </p:nvSpPr>
          <p:spPr>
            <a:xfrm>
              <a:off x="32011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1" name="tx891"/>
            <p:cNvSpPr/>
            <p:nvPr/>
          </p:nvSpPr>
          <p:spPr>
            <a:xfrm>
              <a:off x="34561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2" name="tx892"/>
            <p:cNvSpPr/>
            <p:nvPr/>
          </p:nvSpPr>
          <p:spPr>
            <a:xfrm>
              <a:off x="37110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3" name="tx893"/>
            <p:cNvSpPr/>
            <p:nvPr/>
          </p:nvSpPr>
          <p:spPr>
            <a:xfrm>
              <a:off x="39660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4" name="tx894"/>
            <p:cNvSpPr/>
            <p:nvPr/>
          </p:nvSpPr>
          <p:spPr>
            <a:xfrm>
              <a:off x="422097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5" name="tx895"/>
            <p:cNvSpPr/>
            <p:nvPr/>
          </p:nvSpPr>
          <p:spPr>
            <a:xfrm>
              <a:off x="447593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6" name="tx896"/>
            <p:cNvSpPr/>
            <p:nvPr/>
          </p:nvSpPr>
          <p:spPr>
            <a:xfrm>
              <a:off x="47308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7" name="tx897"/>
            <p:cNvSpPr/>
            <p:nvPr/>
          </p:nvSpPr>
          <p:spPr>
            <a:xfrm>
              <a:off x="49858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8" name="tx898"/>
            <p:cNvSpPr/>
            <p:nvPr/>
          </p:nvSpPr>
          <p:spPr>
            <a:xfrm>
              <a:off x="52408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9" name="tx899"/>
            <p:cNvSpPr/>
            <p:nvPr/>
          </p:nvSpPr>
          <p:spPr>
            <a:xfrm>
              <a:off x="54957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0" name="tx900"/>
            <p:cNvSpPr/>
            <p:nvPr/>
          </p:nvSpPr>
          <p:spPr>
            <a:xfrm>
              <a:off x="57507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1" name="tx901"/>
            <p:cNvSpPr/>
            <p:nvPr/>
          </p:nvSpPr>
          <p:spPr>
            <a:xfrm>
              <a:off x="60056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2" name="tx902"/>
            <p:cNvSpPr/>
            <p:nvPr/>
          </p:nvSpPr>
          <p:spPr>
            <a:xfrm>
              <a:off x="62606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3" name="tx903"/>
            <p:cNvSpPr/>
            <p:nvPr/>
          </p:nvSpPr>
          <p:spPr>
            <a:xfrm>
              <a:off x="651558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4" name="tx904"/>
            <p:cNvSpPr/>
            <p:nvPr/>
          </p:nvSpPr>
          <p:spPr>
            <a:xfrm>
              <a:off x="67705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5" name="tx905"/>
            <p:cNvSpPr/>
            <p:nvPr/>
          </p:nvSpPr>
          <p:spPr>
            <a:xfrm>
              <a:off x="70254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6" name="tx906"/>
            <p:cNvSpPr/>
            <p:nvPr/>
          </p:nvSpPr>
          <p:spPr>
            <a:xfrm>
              <a:off x="7280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7" name="tx907"/>
            <p:cNvSpPr/>
            <p:nvPr/>
          </p:nvSpPr>
          <p:spPr>
            <a:xfrm>
              <a:off x="753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8" name="tx908"/>
            <p:cNvSpPr/>
            <p:nvPr/>
          </p:nvSpPr>
          <p:spPr>
            <a:xfrm>
              <a:off x="77903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9" name="tx909"/>
            <p:cNvSpPr/>
            <p:nvPr/>
          </p:nvSpPr>
          <p:spPr>
            <a:xfrm>
              <a:off x="80453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0" name="tx910"/>
            <p:cNvSpPr/>
            <p:nvPr/>
          </p:nvSpPr>
          <p:spPr>
            <a:xfrm>
              <a:off x="83002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1" name="tx911"/>
            <p:cNvSpPr/>
            <p:nvPr/>
          </p:nvSpPr>
          <p:spPr>
            <a:xfrm>
              <a:off x="85552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2" name="tx912"/>
            <p:cNvSpPr/>
            <p:nvPr/>
          </p:nvSpPr>
          <p:spPr>
            <a:xfrm>
              <a:off x="218132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3" name="tx913"/>
            <p:cNvSpPr/>
            <p:nvPr/>
          </p:nvSpPr>
          <p:spPr>
            <a:xfrm>
              <a:off x="243628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4" name="tx914"/>
            <p:cNvSpPr/>
            <p:nvPr/>
          </p:nvSpPr>
          <p:spPr>
            <a:xfrm>
              <a:off x="269124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5" name="tx915"/>
            <p:cNvSpPr/>
            <p:nvPr/>
          </p:nvSpPr>
          <p:spPr>
            <a:xfrm>
              <a:off x="294619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6" name="tx916"/>
            <p:cNvSpPr/>
            <p:nvPr/>
          </p:nvSpPr>
          <p:spPr>
            <a:xfrm>
              <a:off x="320115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7" name="tx917"/>
            <p:cNvSpPr/>
            <p:nvPr/>
          </p:nvSpPr>
          <p:spPr>
            <a:xfrm>
              <a:off x="345610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8" name="tx918"/>
            <p:cNvSpPr/>
            <p:nvPr/>
          </p:nvSpPr>
          <p:spPr>
            <a:xfrm>
              <a:off x="371106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9" name="tx919"/>
            <p:cNvSpPr/>
            <p:nvPr/>
          </p:nvSpPr>
          <p:spPr>
            <a:xfrm>
              <a:off x="396602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0" name="tx920"/>
            <p:cNvSpPr/>
            <p:nvPr/>
          </p:nvSpPr>
          <p:spPr>
            <a:xfrm>
              <a:off x="4220977"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1" name="tx921"/>
            <p:cNvSpPr/>
            <p:nvPr/>
          </p:nvSpPr>
          <p:spPr>
            <a:xfrm>
              <a:off x="4475933"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22" name="tx922"/>
            <p:cNvSpPr/>
            <p:nvPr/>
          </p:nvSpPr>
          <p:spPr>
            <a:xfrm>
              <a:off x="4730889"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23" name="tx923"/>
            <p:cNvSpPr/>
            <p:nvPr/>
          </p:nvSpPr>
          <p:spPr>
            <a:xfrm>
              <a:off x="4985845"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4" name="tx924"/>
            <p:cNvSpPr/>
            <p:nvPr/>
          </p:nvSpPr>
          <p:spPr>
            <a:xfrm>
              <a:off x="524080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5" name="tx925"/>
            <p:cNvSpPr/>
            <p:nvPr/>
          </p:nvSpPr>
          <p:spPr>
            <a:xfrm>
              <a:off x="549575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6" name="tx926"/>
            <p:cNvSpPr/>
            <p:nvPr/>
          </p:nvSpPr>
          <p:spPr>
            <a:xfrm>
              <a:off x="575071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7" name="tx927"/>
            <p:cNvSpPr/>
            <p:nvPr/>
          </p:nvSpPr>
          <p:spPr>
            <a:xfrm>
              <a:off x="600567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8" name="tx928"/>
            <p:cNvSpPr/>
            <p:nvPr/>
          </p:nvSpPr>
          <p:spPr>
            <a:xfrm>
              <a:off x="626062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9" name="tx929"/>
            <p:cNvSpPr/>
            <p:nvPr/>
          </p:nvSpPr>
          <p:spPr>
            <a:xfrm>
              <a:off x="651558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0" name="tx930"/>
            <p:cNvSpPr/>
            <p:nvPr/>
          </p:nvSpPr>
          <p:spPr>
            <a:xfrm>
              <a:off x="677053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1" name="tx931"/>
            <p:cNvSpPr/>
            <p:nvPr/>
          </p:nvSpPr>
          <p:spPr>
            <a:xfrm>
              <a:off x="702549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2" name="tx932"/>
            <p:cNvSpPr/>
            <p:nvPr/>
          </p:nvSpPr>
          <p:spPr>
            <a:xfrm>
              <a:off x="7280450"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3" name="tx933"/>
            <p:cNvSpPr/>
            <p:nvPr/>
          </p:nvSpPr>
          <p:spPr>
            <a:xfrm>
              <a:off x="7535406"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34" name="tx934"/>
            <p:cNvSpPr/>
            <p:nvPr/>
          </p:nvSpPr>
          <p:spPr>
            <a:xfrm>
              <a:off x="7790362"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5" name="tx935"/>
            <p:cNvSpPr/>
            <p:nvPr/>
          </p:nvSpPr>
          <p:spPr>
            <a:xfrm>
              <a:off x="8045318"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6" name="tx936"/>
            <p:cNvSpPr/>
            <p:nvPr/>
          </p:nvSpPr>
          <p:spPr>
            <a:xfrm>
              <a:off x="8300274"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7" name="tx937"/>
            <p:cNvSpPr/>
            <p:nvPr/>
          </p:nvSpPr>
          <p:spPr>
            <a:xfrm>
              <a:off x="8555231" y="420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8" name="tx938"/>
            <p:cNvSpPr/>
            <p:nvPr/>
          </p:nvSpPr>
          <p:spPr>
            <a:xfrm>
              <a:off x="218132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9" name="tx939"/>
            <p:cNvSpPr/>
            <p:nvPr/>
          </p:nvSpPr>
          <p:spPr>
            <a:xfrm>
              <a:off x="243628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0" name="tx940"/>
            <p:cNvSpPr/>
            <p:nvPr/>
          </p:nvSpPr>
          <p:spPr>
            <a:xfrm>
              <a:off x="269124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1" name="tx941"/>
            <p:cNvSpPr/>
            <p:nvPr/>
          </p:nvSpPr>
          <p:spPr>
            <a:xfrm>
              <a:off x="294619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2" name="tx942"/>
            <p:cNvSpPr/>
            <p:nvPr/>
          </p:nvSpPr>
          <p:spPr>
            <a:xfrm>
              <a:off x="320115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3" name="tx943"/>
            <p:cNvSpPr/>
            <p:nvPr/>
          </p:nvSpPr>
          <p:spPr>
            <a:xfrm>
              <a:off x="345610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4" name="tx944"/>
            <p:cNvSpPr/>
            <p:nvPr/>
          </p:nvSpPr>
          <p:spPr>
            <a:xfrm>
              <a:off x="371106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5" name="tx945"/>
            <p:cNvSpPr/>
            <p:nvPr/>
          </p:nvSpPr>
          <p:spPr>
            <a:xfrm>
              <a:off x="396602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6" name="tx946"/>
            <p:cNvSpPr/>
            <p:nvPr/>
          </p:nvSpPr>
          <p:spPr>
            <a:xfrm>
              <a:off x="4220977"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7" name="tx947"/>
            <p:cNvSpPr/>
            <p:nvPr/>
          </p:nvSpPr>
          <p:spPr>
            <a:xfrm>
              <a:off x="4475933"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8" name="tx948"/>
            <p:cNvSpPr/>
            <p:nvPr/>
          </p:nvSpPr>
          <p:spPr>
            <a:xfrm>
              <a:off x="4730889"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9" name="tx949"/>
            <p:cNvSpPr/>
            <p:nvPr/>
          </p:nvSpPr>
          <p:spPr>
            <a:xfrm>
              <a:off x="4985845"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0" name="tx950"/>
            <p:cNvSpPr/>
            <p:nvPr/>
          </p:nvSpPr>
          <p:spPr>
            <a:xfrm>
              <a:off x="524080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1" name="tx951"/>
            <p:cNvSpPr/>
            <p:nvPr/>
          </p:nvSpPr>
          <p:spPr>
            <a:xfrm>
              <a:off x="549575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2" name="tx952"/>
            <p:cNvSpPr/>
            <p:nvPr/>
          </p:nvSpPr>
          <p:spPr>
            <a:xfrm>
              <a:off x="575071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3" name="tx953"/>
            <p:cNvSpPr/>
            <p:nvPr/>
          </p:nvSpPr>
          <p:spPr>
            <a:xfrm>
              <a:off x="600567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4" name="tx954"/>
            <p:cNvSpPr/>
            <p:nvPr/>
          </p:nvSpPr>
          <p:spPr>
            <a:xfrm>
              <a:off x="626062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5" name="tx955"/>
            <p:cNvSpPr/>
            <p:nvPr/>
          </p:nvSpPr>
          <p:spPr>
            <a:xfrm>
              <a:off x="651558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6" name="tx956"/>
            <p:cNvSpPr/>
            <p:nvPr/>
          </p:nvSpPr>
          <p:spPr>
            <a:xfrm>
              <a:off x="677053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7" name="tx957"/>
            <p:cNvSpPr/>
            <p:nvPr/>
          </p:nvSpPr>
          <p:spPr>
            <a:xfrm>
              <a:off x="702549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8" name="tx958"/>
            <p:cNvSpPr/>
            <p:nvPr/>
          </p:nvSpPr>
          <p:spPr>
            <a:xfrm>
              <a:off x="7280450"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9" name="tx959"/>
            <p:cNvSpPr/>
            <p:nvPr/>
          </p:nvSpPr>
          <p:spPr>
            <a:xfrm>
              <a:off x="7535406"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0" name="tx960"/>
            <p:cNvSpPr/>
            <p:nvPr/>
          </p:nvSpPr>
          <p:spPr>
            <a:xfrm>
              <a:off x="7790362"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1" name="tx961"/>
            <p:cNvSpPr/>
            <p:nvPr/>
          </p:nvSpPr>
          <p:spPr>
            <a:xfrm>
              <a:off x="8045318"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2" name="tx962"/>
            <p:cNvSpPr/>
            <p:nvPr/>
          </p:nvSpPr>
          <p:spPr>
            <a:xfrm>
              <a:off x="8300274"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3" name="tx963"/>
            <p:cNvSpPr/>
            <p:nvPr/>
          </p:nvSpPr>
          <p:spPr>
            <a:xfrm>
              <a:off x="8555231" y="3115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4" name="tx964"/>
            <p:cNvSpPr/>
            <p:nvPr/>
          </p:nvSpPr>
          <p:spPr>
            <a:xfrm>
              <a:off x="218132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5" name="tx965"/>
            <p:cNvSpPr/>
            <p:nvPr/>
          </p:nvSpPr>
          <p:spPr>
            <a:xfrm>
              <a:off x="243628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6" name="tx966"/>
            <p:cNvSpPr/>
            <p:nvPr/>
          </p:nvSpPr>
          <p:spPr>
            <a:xfrm>
              <a:off x="269124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7" name="tx967"/>
            <p:cNvSpPr/>
            <p:nvPr/>
          </p:nvSpPr>
          <p:spPr>
            <a:xfrm>
              <a:off x="294619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68" name="tx968"/>
            <p:cNvSpPr/>
            <p:nvPr/>
          </p:nvSpPr>
          <p:spPr>
            <a:xfrm>
              <a:off x="345610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9" name="tx969"/>
            <p:cNvSpPr/>
            <p:nvPr/>
          </p:nvSpPr>
          <p:spPr>
            <a:xfrm>
              <a:off x="371106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0" name="tx970"/>
            <p:cNvSpPr/>
            <p:nvPr/>
          </p:nvSpPr>
          <p:spPr>
            <a:xfrm>
              <a:off x="396602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1" name="tx971"/>
            <p:cNvSpPr/>
            <p:nvPr/>
          </p:nvSpPr>
          <p:spPr>
            <a:xfrm>
              <a:off x="4220977"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72" name="tx972"/>
            <p:cNvSpPr/>
            <p:nvPr/>
          </p:nvSpPr>
          <p:spPr>
            <a:xfrm>
              <a:off x="447593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3" name="tx973"/>
            <p:cNvSpPr/>
            <p:nvPr/>
          </p:nvSpPr>
          <p:spPr>
            <a:xfrm>
              <a:off x="4730889"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4" name="tx974"/>
            <p:cNvSpPr/>
            <p:nvPr/>
          </p:nvSpPr>
          <p:spPr>
            <a:xfrm>
              <a:off x="4985845"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5" name="tx975"/>
            <p:cNvSpPr/>
            <p:nvPr/>
          </p:nvSpPr>
          <p:spPr>
            <a:xfrm>
              <a:off x="524080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6" name="tx976"/>
            <p:cNvSpPr/>
            <p:nvPr/>
          </p:nvSpPr>
          <p:spPr>
            <a:xfrm>
              <a:off x="549575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7" name="tx977"/>
            <p:cNvSpPr/>
            <p:nvPr/>
          </p:nvSpPr>
          <p:spPr>
            <a:xfrm>
              <a:off x="575071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8" name="tx978"/>
            <p:cNvSpPr/>
            <p:nvPr/>
          </p:nvSpPr>
          <p:spPr>
            <a:xfrm>
              <a:off x="600567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9" name="tx979"/>
            <p:cNvSpPr/>
            <p:nvPr/>
          </p:nvSpPr>
          <p:spPr>
            <a:xfrm>
              <a:off x="626062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0" name="tx980"/>
            <p:cNvSpPr/>
            <p:nvPr/>
          </p:nvSpPr>
          <p:spPr>
            <a:xfrm>
              <a:off x="651558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1" name="tx981"/>
            <p:cNvSpPr/>
            <p:nvPr/>
          </p:nvSpPr>
          <p:spPr>
            <a:xfrm>
              <a:off x="677053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2" name="tx982"/>
            <p:cNvSpPr/>
            <p:nvPr/>
          </p:nvSpPr>
          <p:spPr>
            <a:xfrm>
              <a:off x="702549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3" name="tx983"/>
            <p:cNvSpPr/>
            <p:nvPr/>
          </p:nvSpPr>
          <p:spPr>
            <a:xfrm>
              <a:off x="7280450"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4" name="tx984"/>
            <p:cNvSpPr/>
            <p:nvPr/>
          </p:nvSpPr>
          <p:spPr>
            <a:xfrm>
              <a:off x="7535406"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5" name="tx985"/>
            <p:cNvSpPr/>
            <p:nvPr/>
          </p:nvSpPr>
          <p:spPr>
            <a:xfrm>
              <a:off x="7790362"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6" name="tx986"/>
            <p:cNvSpPr/>
            <p:nvPr/>
          </p:nvSpPr>
          <p:spPr>
            <a:xfrm>
              <a:off x="8045318"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7" name="tx987"/>
            <p:cNvSpPr/>
            <p:nvPr/>
          </p:nvSpPr>
          <p:spPr>
            <a:xfrm>
              <a:off x="8300274"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8" name="tx988"/>
            <p:cNvSpPr/>
            <p:nvPr/>
          </p:nvSpPr>
          <p:spPr>
            <a:xfrm>
              <a:off x="8555231"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9" name="tx989"/>
            <p:cNvSpPr/>
            <p:nvPr/>
          </p:nvSpPr>
          <p:spPr>
            <a:xfrm>
              <a:off x="473088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0" name="tx990"/>
            <p:cNvSpPr/>
            <p:nvPr/>
          </p:nvSpPr>
          <p:spPr>
            <a:xfrm>
              <a:off x="498584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91" name="tx991"/>
            <p:cNvSpPr/>
            <p:nvPr/>
          </p:nvSpPr>
          <p:spPr>
            <a:xfrm>
              <a:off x="524080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92" name="tx992"/>
            <p:cNvSpPr/>
            <p:nvPr/>
          </p:nvSpPr>
          <p:spPr>
            <a:xfrm>
              <a:off x="549575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3" name="tx993"/>
            <p:cNvSpPr/>
            <p:nvPr/>
          </p:nvSpPr>
          <p:spPr>
            <a:xfrm>
              <a:off x="575071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4" name="tx994"/>
            <p:cNvSpPr/>
            <p:nvPr/>
          </p:nvSpPr>
          <p:spPr>
            <a:xfrm>
              <a:off x="600567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5" name="tx995"/>
            <p:cNvSpPr/>
            <p:nvPr/>
          </p:nvSpPr>
          <p:spPr>
            <a:xfrm>
              <a:off x="626062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96" name="tx996"/>
            <p:cNvSpPr/>
            <p:nvPr/>
          </p:nvSpPr>
          <p:spPr>
            <a:xfrm>
              <a:off x="651558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7" name="tx997"/>
            <p:cNvSpPr/>
            <p:nvPr/>
          </p:nvSpPr>
          <p:spPr>
            <a:xfrm>
              <a:off x="677053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8" name="tx998"/>
            <p:cNvSpPr/>
            <p:nvPr/>
          </p:nvSpPr>
          <p:spPr>
            <a:xfrm>
              <a:off x="702549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9" name="tx999"/>
            <p:cNvSpPr/>
            <p:nvPr/>
          </p:nvSpPr>
          <p:spPr>
            <a:xfrm>
              <a:off x="7280450"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00" name="tx1000"/>
            <p:cNvSpPr/>
            <p:nvPr/>
          </p:nvSpPr>
          <p:spPr>
            <a:xfrm>
              <a:off x="7535406"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01" name="tx1001"/>
            <p:cNvSpPr/>
            <p:nvPr/>
          </p:nvSpPr>
          <p:spPr>
            <a:xfrm>
              <a:off x="7790362"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2" name="tx1002"/>
            <p:cNvSpPr/>
            <p:nvPr/>
          </p:nvSpPr>
          <p:spPr>
            <a:xfrm>
              <a:off x="8045318"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03" name="tx1003"/>
            <p:cNvSpPr/>
            <p:nvPr/>
          </p:nvSpPr>
          <p:spPr>
            <a:xfrm>
              <a:off x="218132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4" name="tx1004"/>
            <p:cNvSpPr/>
            <p:nvPr/>
          </p:nvSpPr>
          <p:spPr>
            <a:xfrm>
              <a:off x="243628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5" name="tx1005"/>
            <p:cNvSpPr/>
            <p:nvPr/>
          </p:nvSpPr>
          <p:spPr>
            <a:xfrm>
              <a:off x="269124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6" name="tx1006"/>
            <p:cNvSpPr/>
            <p:nvPr/>
          </p:nvSpPr>
          <p:spPr>
            <a:xfrm>
              <a:off x="294619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7" name="tx1007"/>
            <p:cNvSpPr/>
            <p:nvPr/>
          </p:nvSpPr>
          <p:spPr>
            <a:xfrm>
              <a:off x="320115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8" name="tx1008"/>
            <p:cNvSpPr/>
            <p:nvPr/>
          </p:nvSpPr>
          <p:spPr>
            <a:xfrm>
              <a:off x="345610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9" name="tx1009"/>
            <p:cNvSpPr/>
            <p:nvPr/>
          </p:nvSpPr>
          <p:spPr>
            <a:xfrm>
              <a:off x="371106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0" name="tx1010"/>
            <p:cNvSpPr/>
            <p:nvPr/>
          </p:nvSpPr>
          <p:spPr>
            <a:xfrm>
              <a:off x="396602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1" name="tx1011"/>
            <p:cNvSpPr/>
            <p:nvPr/>
          </p:nvSpPr>
          <p:spPr>
            <a:xfrm>
              <a:off x="4220977"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2" name="tx1012"/>
            <p:cNvSpPr/>
            <p:nvPr/>
          </p:nvSpPr>
          <p:spPr>
            <a:xfrm>
              <a:off x="4475933"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3" name="tx1013"/>
            <p:cNvSpPr/>
            <p:nvPr/>
          </p:nvSpPr>
          <p:spPr>
            <a:xfrm>
              <a:off x="4730889"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4" name="tx1014"/>
            <p:cNvSpPr/>
            <p:nvPr/>
          </p:nvSpPr>
          <p:spPr>
            <a:xfrm>
              <a:off x="4985845"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5" name="tx1015"/>
            <p:cNvSpPr/>
            <p:nvPr/>
          </p:nvSpPr>
          <p:spPr>
            <a:xfrm>
              <a:off x="524080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6" name="tx1016"/>
            <p:cNvSpPr/>
            <p:nvPr/>
          </p:nvSpPr>
          <p:spPr>
            <a:xfrm>
              <a:off x="549575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7" name="tx1017"/>
            <p:cNvSpPr/>
            <p:nvPr/>
          </p:nvSpPr>
          <p:spPr>
            <a:xfrm>
              <a:off x="575071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8" name="tx1018"/>
            <p:cNvSpPr/>
            <p:nvPr/>
          </p:nvSpPr>
          <p:spPr>
            <a:xfrm>
              <a:off x="600567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9" name="tx1019"/>
            <p:cNvSpPr/>
            <p:nvPr/>
          </p:nvSpPr>
          <p:spPr>
            <a:xfrm>
              <a:off x="626062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0" name="tx1020"/>
            <p:cNvSpPr/>
            <p:nvPr/>
          </p:nvSpPr>
          <p:spPr>
            <a:xfrm>
              <a:off x="651558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1" name="tx1021"/>
            <p:cNvSpPr/>
            <p:nvPr/>
          </p:nvSpPr>
          <p:spPr>
            <a:xfrm>
              <a:off x="677053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2" name="tx1022"/>
            <p:cNvSpPr/>
            <p:nvPr/>
          </p:nvSpPr>
          <p:spPr>
            <a:xfrm>
              <a:off x="702549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3" name="tx1023"/>
            <p:cNvSpPr/>
            <p:nvPr/>
          </p:nvSpPr>
          <p:spPr>
            <a:xfrm>
              <a:off x="7280450"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4" name="tx1024"/>
            <p:cNvSpPr/>
            <p:nvPr/>
          </p:nvSpPr>
          <p:spPr>
            <a:xfrm>
              <a:off x="7535406"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5" name="tx1025"/>
            <p:cNvSpPr/>
            <p:nvPr/>
          </p:nvSpPr>
          <p:spPr>
            <a:xfrm>
              <a:off x="7790362"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6" name="tx1026"/>
            <p:cNvSpPr/>
            <p:nvPr/>
          </p:nvSpPr>
          <p:spPr>
            <a:xfrm>
              <a:off x="8045318"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7" name="tx1027"/>
            <p:cNvSpPr/>
            <p:nvPr/>
          </p:nvSpPr>
          <p:spPr>
            <a:xfrm>
              <a:off x="8300274"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8" name="tx1028"/>
            <p:cNvSpPr/>
            <p:nvPr/>
          </p:nvSpPr>
          <p:spPr>
            <a:xfrm>
              <a:off x="8555231" y="2650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9" name="tx1029"/>
            <p:cNvSpPr/>
            <p:nvPr/>
          </p:nvSpPr>
          <p:spPr>
            <a:xfrm>
              <a:off x="218132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0" name="tx1030"/>
            <p:cNvSpPr/>
            <p:nvPr/>
          </p:nvSpPr>
          <p:spPr>
            <a:xfrm>
              <a:off x="243628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1" name="tx1031"/>
            <p:cNvSpPr/>
            <p:nvPr/>
          </p:nvSpPr>
          <p:spPr>
            <a:xfrm>
              <a:off x="269124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2" name="tx1032"/>
            <p:cNvSpPr/>
            <p:nvPr/>
          </p:nvSpPr>
          <p:spPr>
            <a:xfrm>
              <a:off x="294619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3" name="tx1033"/>
            <p:cNvSpPr/>
            <p:nvPr/>
          </p:nvSpPr>
          <p:spPr>
            <a:xfrm>
              <a:off x="320115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34" name="tx1034"/>
            <p:cNvSpPr/>
            <p:nvPr/>
          </p:nvSpPr>
          <p:spPr>
            <a:xfrm>
              <a:off x="345610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5" name="tx1035"/>
            <p:cNvSpPr/>
            <p:nvPr/>
          </p:nvSpPr>
          <p:spPr>
            <a:xfrm>
              <a:off x="371106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6" name="tx1036"/>
            <p:cNvSpPr/>
            <p:nvPr/>
          </p:nvSpPr>
          <p:spPr>
            <a:xfrm>
              <a:off x="396602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7" name="tx1037"/>
            <p:cNvSpPr/>
            <p:nvPr/>
          </p:nvSpPr>
          <p:spPr>
            <a:xfrm>
              <a:off x="4220977"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8" name="tx1038"/>
            <p:cNvSpPr/>
            <p:nvPr/>
          </p:nvSpPr>
          <p:spPr>
            <a:xfrm>
              <a:off x="4475933"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9" name="tx1039"/>
            <p:cNvSpPr/>
            <p:nvPr/>
          </p:nvSpPr>
          <p:spPr>
            <a:xfrm>
              <a:off x="4730889"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0" name="tx1040"/>
            <p:cNvSpPr/>
            <p:nvPr/>
          </p:nvSpPr>
          <p:spPr>
            <a:xfrm>
              <a:off x="4985845"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1" name="tx1041"/>
            <p:cNvSpPr/>
            <p:nvPr/>
          </p:nvSpPr>
          <p:spPr>
            <a:xfrm>
              <a:off x="524080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2" name="tx1042"/>
            <p:cNvSpPr/>
            <p:nvPr/>
          </p:nvSpPr>
          <p:spPr>
            <a:xfrm>
              <a:off x="549575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3" name="tx1043"/>
            <p:cNvSpPr/>
            <p:nvPr/>
          </p:nvSpPr>
          <p:spPr>
            <a:xfrm>
              <a:off x="575071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4" name="tx1044"/>
            <p:cNvSpPr/>
            <p:nvPr/>
          </p:nvSpPr>
          <p:spPr>
            <a:xfrm>
              <a:off x="600567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45" name="tx1045"/>
            <p:cNvSpPr/>
            <p:nvPr/>
          </p:nvSpPr>
          <p:spPr>
            <a:xfrm>
              <a:off x="626062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46" name="tx1046"/>
            <p:cNvSpPr/>
            <p:nvPr/>
          </p:nvSpPr>
          <p:spPr>
            <a:xfrm>
              <a:off x="651558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7" name="tx1047"/>
            <p:cNvSpPr/>
            <p:nvPr/>
          </p:nvSpPr>
          <p:spPr>
            <a:xfrm>
              <a:off x="677053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8" name="tx1048"/>
            <p:cNvSpPr/>
            <p:nvPr/>
          </p:nvSpPr>
          <p:spPr>
            <a:xfrm>
              <a:off x="702549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9" name="tx1049"/>
            <p:cNvSpPr/>
            <p:nvPr/>
          </p:nvSpPr>
          <p:spPr>
            <a:xfrm>
              <a:off x="7280450"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0" name="tx1050"/>
            <p:cNvSpPr/>
            <p:nvPr/>
          </p:nvSpPr>
          <p:spPr>
            <a:xfrm>
              <a:off x="7535406"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1" name="tx1051"/>
            <p:cNvSpPr/>
            <p:nvPr/>
          </p:nvSpPr>
          <p:spPr>
            <a:xfrm>
              <a:off x="7790362"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52" name="tx1052"/>
            <p:cNvSpPr/>
            <p:nvPr/>
          </p:nvSpPr>
          <p:spPr>
            <a:xfrm>
              <a:off x="8045318"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3" name="tx1053"/>
            <p:cNvSpPr/>
            <p:nvPr/>
          </p:nvSpPr>
          <p:spPr>
            <a:xfrm>
              <a:off x="8300274"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4" name="tx1054"/>
            <p:cNvSpPr/>
            <p:nvPr/>
          </p:nvSpPr>
          <p:spPr>
            <a:xfrm>
              <a:off x="8555231" y="38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5" name="tx1055"/>
            <p:cNvSpPr/>
            <p:nvPr/>
          </p:nvSpPr>
          <p:spPr>
            <a:xfrm>
              <a:off x="218132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6" name="tx1056"/>
            <p:cNvSpPr/>
            <p:nvPr/>
          </p:nvSpPr>
          <p:spPr>
            <a:xfrm>
              <a:off x="243628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7" name="tx1057"/>
            <p:cNvSpPr/>
            <p:nvPr/>
          </p:nvSpPr>
          <p:spPr>
            <a:xfrm>
              <a:off x="269124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8" name="tx1058"/>
            <p:cNvSpPr/>
            <p:nvPr/>
          </p:nvSpPr>
          <p:spPr>
            <a:xfrm>
              <a:off x="294619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9" name="tx1059"/>
            <p:cNvSpPr/>
            <p:nvPr/>
          </p:nvSpPr>
          <p:spPr>
            <a:xfrm>
              <a:off x="320115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0" name="tx1060"/>
            <p:cNvSpPr/>
            <p:nvPr/>
          </p:nvSpPr>
          <p:spPr>
            <a:xfrm>
              <a:off x="345610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1" name="tx1061"/>
            <p:cNvSpPr/>
            <p:nvPr/>
          </p:nvSpPr>
          <p:spPr>
            <a:xfrm>
              <a:off x="371106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2" name="tx1062"/>
            <p:cNvSpPr/>
            <p:nvPr/>
          </p:nvSpPr>
          <p:spPr>
            <a:xfrm>
              <a:off x="396602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3" name="tx1063"/>
            <p:cNvSpPr/>
            <p:nvPr/>
          </p:nvSpPr>
          <p:spPr>
            <a:xfrm>
              <a:off x="4220977"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4" name="tx1064"/>
            <p:cNvSpPr/>
            <p:nvPr/>
          </p:nvSpPr>
          <p:spPr>
            <a:xfrm>
              <a:off x="4475933"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5" name="tx1065"/>
            <p:cNvSpPr/>
            <p:nvPr/>
          </p:nvSpPr>
          <p:spPr>
            <a:xfrm>
              <a:off x="4730889"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66" name="tx1066"/>
            <p:cNvSpPr/>
            <p:nvPr/>
          </p:nvSpPr>
          <p:spPr>
            <a:xfrm>
              <a:off x="4985845"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7" name="tx1067"/>
            <p:cNvSpPr/>
            <p:nvPr/>
          </p:nvSpPr>
          <p:spPr>
            <a:xfrm>
              <a:off x="524080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8" name="tx1068"/>
            <p:cNvSpPr/>
            <p:nvPr/>
          </p:nvSpPr>
          <p:spPr>
            <a:xfrm>
              <a:off x="549575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9" name="tx1069"/>
            <p:cNvSpPr/>
            <p:nvPr/>
          </p:nvSpPr>
          <p:spPr>
            <a:xfrm>
              <a:off x="575071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0" name="tx1070"/>
            <p:cNvSpPr/>
            <p:nvPr/>
          </p:nvSpPr>
          <p:spPr>
            <a:xfrm>
              <a:off x="600567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1" name="tx1071"/>
            <p:cNvSpPr/>
            <p:nvPr/>
          </p:nvSpPr>
          <p:spPr>
            <a:xfrm>
              <a:off x="626062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72" name="tx1072"/>
            <p:cNvSpPr/>
            <p:nvPr/>
          </p:nvSpPr>
          <p:spPr>
            <a:xfrm>
              <a:off x="651558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73" name="tx1073"/>
            <p:cNvSpPr/>
            <p:nvPr/>
          </p:nvSpPr>
          <p:spPr>
            <a:xfrm>
              <a:off x="677053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4" name="tx1074"/>
            <p:cNvSpPr/>
            <p:nvPr/>
          </p:nvSpPr>
          <p:spPr>
            <a:xfrm>
              <a:off x="702549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5" name="tx1075"/>
            <p:cNvSpPr/>
            <p:nvPr/>
          </p:nvSpPr>
          <p:spPr>
            <a:xfrm>
              <a:off x="7280450"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6" name="tx1076"/>
            <p:cNvSpPr/>
            <p:nvPr/>
          </p:nvSpPr>
          <p:spPr>
            <a:xfrm>
              <a:off x="7535406"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77" name="tx1077"/>
            <p:cNvSpPr/>
            <p:nvPr/>
          </p:nvSpPr>
          <p:spPr>
            <a:xfrm>
              <a:off x="7790362"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78" name="tx1078"/>
            <p:cNvSpPr/>
            <p:nvPr/>
          </p:nvSpPr>
          <p:spPr>
            <a:xfrm>
              <a:off x="8045318"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9" name="tx1079"/>
            <p:cNvSpPr/>
            <p:nvPr/>
          </p:nvSpPr>
          <p:spPr>
            <a:xfrm>
              <a:off x="8300274"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0" name="tx1080"/>
            <p:cNvSpPr/>
            <p:nvPr/>
          </p:nvSpPr>
          <p:spPr>
            <a:xfrm>
              <a:off x="8555231" y="4513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1" name="tx1081"/>
            <p:cNvSpPr/>
            <p:nvPr/>
          </p:nvSpPr>
          <p:spPr>
            <a:xfrm>
              <a:off x="218132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2" name="tx1082"/>
            <p:cNvSpPr/>
            <p:nvPr/>
          </p:nvSpPr>
          <p:spPr>
            <a:xfrm>
              <a:off x="243628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269124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4" name="tx1084"/>
            <p:cNvSpPr/>
            <p:nvPr/>
          </p:nvSpPr>
          <p:spPr>
            <a:xfrm>
              <a:off x="294619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5" name="tx1085"/>
            <p:cNvSpPr/>
            <p:nvPr/>
          </p:nvSpPr>
          <p:spPr>
            <a:xfrm>
              <a:off x="320115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6" name="tx1086"/>
            <p:cNvSpPr/>
            <p:nvPr/>
          </p:nvSpPr>
          <p:spPr>
            <a:xfrm>
              <a:off x="345610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7" name="tx1087"/>
            <p:cNvSpPr/>
            <p:nvPr/>
          </p:nvSpPr>
          <p:spPr>
            <a:xfrm>
              <a:off x="371106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8" name="tx1088"/>
            <p:cNvSpPr/>
            <p:nvPr/>
          </p:nvSpPr>
          <p:spPr>
            <a:xfrm>
              <a:off x="396602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9" name="tx1089"/>
            <p:cNvSpPr/>
            <p:nvPr/>
          </p:nvSpPr>
          <p:spPr>
            <a:xfrm>
              <a:off x="4220977"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0" name="tx1090"/>
            <p:cNvSpPr/>
            <p:nvPr/>
          </p:nvSpPr>
          <p:spPr>
            <a:xfrm>
              <a:off x="4475933"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1" name="tx1091"/>
            <p:cNvSpPr/>
            <p:nvPr/>
          </p:nvSpPr>
          <p:spPr>
            <a:xfrm>
              <a:off x="4730889"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2" name="tx1092"/>
            <p:cNvSpPr/>
            <p:nvPr/>
          </p:nvSpPr>
          <p:spPr>
            <a:xfrm>
              <a:off x="4985845"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3" name="tx1093"/>
            <p:cNvSpPr/>
            <p:nvPr/>
          </p:nvSpPr>
          <p:spPr>
            <a:xfrm>
              <a:off x="524080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4" name="tx1094"/>
            <p:cNvSpPr/>
            <p:nvPr/>
          </p:nvSpPr>
          <p:spPr>
            <a:xfrm>
              <a:off x="549575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5" name="tx1095"/>
            <p:cNvSpPr/>
            <p:nvPr/>
          </p:nvSpPr>
          <p:spPr>
            <a:xfrm>
              <a:off x="575071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6" name="tx1096"/>
            <p:cNvSpPr/>
            <p:nvPr/>
          </p:nvSpPr>
          <p:spPr>
            <a:xfrm>
              <a:off x="600567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7" name="tx1097"/>
            <p:cNvSpPr/>
            <p:nvPr/>
          </p:nvSpPr>
          <p:spPr>
            <a:xfrm>
              <a:off x="626062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8" name="tx1098"/>
            <p:cNvSpPr/>
            <p:nvPr/>
          </p:nvSpPr>
          <p:spPr>
            <a:xfrm>
              <a:off x="651558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9" name="tx1099"/>
            <p:cNvSpPr/>
            <p:nvPr/>
          </p:nvSpPr>
          <p:spPr>
            <a:xfrm>
              <a:off x="677053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702549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1" name="tx1101"/>
            <p:cNvSpPr/>
            <p:nvPr/>
          </p:nvSpPr>
          <p:spPr>
            <a:xfrm>
              <a:off x="7280450"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2" name="tx1102"/>
            <p:cNvSpPr/>
            <p:nvPr/>
          </p:nvSpPr>
          <p:spPr>
            <a:xfrm>
              <a:off x="7535406"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3" name="tx1103"/>
            <p:cNvSpPr/>
            <p:nvPr/>
          </p:nvSpPr>
          <p:spPr>
            <a:xfrm>
              <a:off x="7790362"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4" name="tx1104"/>
            <p:cNvSpPr/>
            <p:nvPr/>
          </p:nvSpPr>
          <p:spPr>
            <a:xfrm>
              <a:off x="8045318"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5" name="tx1105"/>
            <p:cNvSpPr/>
            <p:nvPr/>
          </p:nvSpPr>
          <p:spPr>
            <a:xfrm>
              <a:off x="8300274"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6" name="tx1106"/>
            <p:cNvSpPr/>
            <p:nvPr/>
          </p:nvSpPr>
          <p:spPr>
            <a:xfrm>
              <a:off x="8555231" y="171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7" name="tx1107"/>
            <p:cNvSpPr/>
            <p:nvPr/>
          </p:nvSpPr>
          <p:spPr>
            <a:xfrm>
              <a:off x="243628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8" name="tx1108"/>
            <p:cNvSpPr/>
            <p:nvPr/>
          </p:nvSpPr>
          <p:spPr>
            <a:xfrm>
              <a:off x="320115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09" name="tx1109"/>
            <p:cNvSpPr/>
            <p:nvPr/>
          </p:nvSpPr>
          <p:spPr>
            <a:xfrm>
              <a:off x="345610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0" name="tx1110"/>
            <p:cNvSpPr/>
            <p:nvPr/>
          </p:nvSpPr>
          <p:spPr>
            <a:xfrm>
              <a:off x="371106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1" name="tx1111"/>
            <p:cNvSpPr/>
            <p:nvPr/>
          </p:nvSpPr>
          <p:spPr>
            <a:xfrm>
              <a:off x="396602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2" name="tx1112"/>
            <p:cNvSpPr/>
            <p:nvPr/>
          </p:nvSpPr>
          <p:spPr>
            <a:xfrm>
              <a:off x="422097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3" name="tx1113"/>
            <p:cNvSpPr/>
            <p:nvPr/>
          </p:nvSpPr>
          <p:spPr>
            <a:xfrm>
              <a:off x="4475933"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4" name="tx1114"/>
            <p:cNvSpPr/>
            <p:nvPr/>
          </p:nvSpPr>
          <p:spPr>
            <a:xfrm>
              <a:off x="4730889"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5" name="tx1115"/>
            <p:cNvSpPr/>
            <p:nvPr/>
          </p:nvSpPr>
          <p:spPr>
            <a:xfrm>
              <a:off x="4985845"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6" name="tx1116"/>
            <p:cNvSpPr/>
            <p:nvPr/>
          </p:nvSpPr>
          <p:spPr>
            <a:xfrm>
              <a:off x="524080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7" name="tx1117"/>
            <p:cNvSpPr/>
            <p:nvPr/>
          </p:nvSpPr>
          <p:spPr>
            <a:xfrm>
              <a:off x="549575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8" name="tx1118"/>
            <p:cNvSpPr/>
            <p:nvPr/>
          </p:nvSpPr>
          <p:spPr>
            <a:xfrm>
              <a:off x="575071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19" name="tx1119"/>
            <p:cNvSpPr/>
            <p:nvPr/>
          </p:nvSpPr>
          <p:spPr>
            <a:xfrm>
              <a:off x="600567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0" name="tx1120"/>
            <p:cNvSpPr/>
            <p:nvPr/>
          </p:nvSpPr>
          <p:spPr>
            <a:xfrm>
              <a:off x="626062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1" name="tx1121"/>
            <p:cNvSpPr/>
            <p:nvPr/>
          </p:nvSpPr>
          <p:spPr>
            <a:xfrm>
              <a:off x="651558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2" name="tx1122"/>
            <p:cNvSpPr/>
            <p:nvPr/>
          </p:nvSpPr>
          <p:spPr>
            <a:xfrm>
              <a:off x="677053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702549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4" name="tx1124"/>
            <p:cNvSpPr/>
            <p:nvPr/>
          </p:nvSpPr>
          <p:spPr>
            <a:xfrm>
              <a:off x="7280450"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5" name="tx1125"/>
            <p:cNvSpPr/>
            <p:nvPr/>
          </p:nvSpPr>
          <p:spPr>
            <a:xfrm>
              <a:off x="7535406"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6" name="tx1126"/>
            <p:cNvSpPr/>
            <p:nvPr/>
          </p:nvSpPr>
          <p:spPr>
            <a:xfrm>
              <a:off x="7790362"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7" name="tx1127"/>
            <p:cNvSpPr/>
            <p:nvPr/>
          </p:nvSpPr>
          <p:spPr>
            <a:xfrm>
              <a:off x="8045318"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8" name="tx1128"/>
            <p:cNvSpPr/>
            <p:nvPr/>
          </p:nvSpPr>
          <p:spPr>
            <a:xfrm>
              <a:off x="8300274"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9" name="tx1129"/>
            <p:cNvSpPr/>
            <p:nvPr/>
          </p:nvSpPr>
          <p:spPr>
            <a:xfrm>
              <a:off x="855523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30" name="tx1130"/>
            <p:cNvSpPr/>
            <p:nvPr/>
          </p:nvSpPr>
          <p:spPr>
            <a:xfrm>
              <a:off x="218132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1" name="tx1131"/>
            <p:cNvSpPr/>
            <p:nvPr/>
          </p:nvSpPr>
          <p:spPr>
            <a:xfrm>
              <a:off x="243628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2" name="tx1132"/>
            <p:cNvSpPr/>
            <p:nvPr/>
          </p:nvSpPr>
          <p:spPr>
            <a:xfrm>
              <a:off x="269124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33" name="tx1133"/>
            <p:cNvSpPr/>
            <p:nvPr/>
          </p:nvSpPr>
          <p:spPr>
            <a:xfrm>
              <a:off x="294619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34" name="tx1134"/>
            <p:cNvSpPr/>
            <p:nvPr/>
          </p:nvSpPr>
          <p:spPr>
            <a:xfrm>
              <a:off x="320115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5" name="tx1135"/>
            <p:cNvSpPr/>
            <p:nvPr/>
          </p:nvSpPr>
          <p:spPr>
            <a:xfrm>
              <a:off x="345610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36" name="tx1136"/>
            <p:cNvSpPr/>
            <p:nvPr/>
          </p:nvSpPr>
          <p:spPr>
            <a:xfrm>
              <a:off x="371106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37" name="tx1137"/>
            <p:cNvSpPr/>
            <p:nvPr/>
          </p:nvSpPr>
          <p:spPr>
            <a:xfrm>
              <a:off x="396602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38" name="tx1138"/>
            <p:cNvSpPr/>
            <p:nvPr/>
          </p:nvSpPr>
          <p:spPr>
            <a:xfrm>
              <a:off x="4220977"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39" name="tx1139"/>
            <p:cNvSpPr/>
            <p:nvPr/>
          </p:nvSpPr>
          <p:spPr>
            <a:xfrm>
              <a:off x="4475933"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0" name="tx1140"/>
            <p:cNvSpPr/>
            <p:nvPr/>
          </p:nvSpPr>
          <p:spPr>
            <a:xfrm>
              <a:off x="4730889"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1" name="tx1141"/>
            <p:cNvSpPr/>
            <p:nvPr/>
          </p:nvSpPr>
          <p:spPr>
            <a:xfrm>
              <a:off x="4985845"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2" name="tx1142"/>
            <p:cNvSpPr/>
            <p:nvPr/>
          </p:nvSpPr>
          <p:spPr>
            <a:xfrm>
              <a:off x="524080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3" name="tx1143"/>
            <p:cNvSpPr/>
            <p:nvPr/>
          </p:nvSpPr>
          <p:spPr>
            <a:xfrm>
              <a:off x="549575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4" name="tx1144"/>
            <p:cNvSpPr/>
            <p:nvPr/>
          </p:nvSpPr>
          <p:spPr>
            <a:xfrm>
              <a:off x="575071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5" name="tx1145"/>
            <p:cNvSpPr/>
            <p:nvPr/>
          </p:nvSpPr>
          <p:spPr>
            <a:xfrm>
              <a:off x="600567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6" name="tx1146"/>
            <p:cNvSpPr/>
            <p:nvPr/>
          </p:nvSpPr>
          <p:spPr>
            <a:xfrm>
              <a:off x="626062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7" name="tx1147"/>
            <p:cNvSpPr/>
            <p:nvPr/>
          </p:nvSpPr>
          <p:spPr>
            <a:xfrm>
              <a:off x="651558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8" name="tx1148"/>
            <p:cNvSpPr/>
            <p:nvPr/>
          </p:nvSpPr>
          <p:spPr>
            <a:xfrm>
              <a:off x="677053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9" name="tx1149"/>
            <p:cNvSpPr/>
            <p:nvPr/>
          </p:nvSpPr>
          <p:spPr>
            <a:xfrm>
              <a:off x="702549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0" name="tx1150"/>
            <p:cNvSpPr/>
            <p:nvPr/>
          </p:nvSpPr>
          <p:spPr>
            <a:xfrm>
              <a:off x="7280450"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1" name="tx1151"/>
            <p:cNvSpPr/>
            <p:nvPr/>
          </p:nvSpPr>
          <p:spPr>
            <a:xfrm>
              <a:off x="7535406"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2" name="tx1152"/>
            <p:cNvSpPr/>
            <p:nvPr/>
          </p:nvSpPr>
          <p:spPr>
            <a:xfrm>
              <a:off x="7790362"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53" name="tx1153"/>
            <p:cNvSpPr/>
            <p:nvPr/>
          </p:nvSpPr>
          <p:spPr>
            <a:xfrm>
              <a:off x="8045318"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4" name="tx1154"/>
            <p:cNvSpPr/>
            <p:nvPr/>
          </p:nvSpPr>
          <p:spPr>
            <a:xfrm>
              <a:off x="8300274"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5" name="tx1155"/>
            <p:cNvSpPr/>
            <p:nvPr/>
          </p:nvSpPr>
          <p:spPr>
            <a:xfrm>
              <a:off x="8555231" y="3737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6" name="tx1156"/>
            <p:cNvSpPr/>
            <p:nvPr/>
          </p:nvSpPr>
          <p:spPr>
            <a:xfrm>
              <a:off x="218132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7" name="tx1157"/>
            <p:cNvSpPr/>
            <p:nvPr/>
          </p:nvSpPr>
          <p:spPr>
            <a:xfrm>
              <a:off x="243628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8" name="tx1158"/>
            <p:cNvSpPr/>
            <p:nvPr/>
          </p:nvSpPr>
          <p:spPr>
            <a:xfrm>
              <a:off x="269124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9" name="tx1159"/>
            <p:cNvSpPr/>
            <p:nvPr/>
          </p:nvSpPr>
          <p:spPr>
            <a:xfrm>
              <a:off x="294619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60" name="tx1160"/>
            <p:cNvSpPr/>
            <p:nvPr/>
          </p:nvSpPr>
          <p:spPr>
            <a:xfrm>
              <a:off x="320115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1" name="tx1161"/>
            <p:cNvSpPr/>
            <p:nvPr/>
          </p:nvSpPr>
          <p:spPr>
            <a:xfrm>
              <a:off x="345610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2" name="tx1162"/>
            <p:cNvSpPr/>
            <p:nvPr/>
          </p:nvSpPr>
          <p:spPr>
            <a:xfrm>
              <a:off x="371106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3" name="tx1163"/>
            <p:cNvSpPr/>
            <p:nvPr/>
          </p:nvSpPr>
          <p:spPr>
            <a:xfrm>
              <a:off x="396602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4" name="tx1164"/>
            <p:cNvSpPr/>
            <p:nvPr/>
          </p:nvSpPr>
          <p:spPr>
            <a:xfrm>
              <a:off x="4220977"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5" name="tx1165"/>
            <p:cNvSpPr/>
            <p:nvPr/>
          </p:nvSpPr>
          <p:spPr>
            <a:xfrm>
              <a:off x="4475933"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6" name="tx1166"/>
            <p:cNvSpPr/>
            <p:nvPr/>
          </p:nvSpPr>
          <p:spPr>
            <a:xfrm>
              <a:off x="4730889"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7" name="tx1167"/>
            <p:cNvSpPr/>
            <p:nvPr/>
          </p:nvSpPr>
          <p:spPr>
            <a:xfrm>
              <a:off x="4985845"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8" name="tx1168"/>
            <p:cNvSpPr/>
            <p:nvPr/>
          </p:nvSpPr>
          <p:spPr>
            <a:xfrm>
              <a:off x="524080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9" name="tx1169"/>
            <p:cNvSpPr/>
            <p:nvPr/>
          </p:nvSpPr>
          <p:spPr>
            <a:xfrm>
              <a:off x="549575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0" name="tx1170"/>
            <p:cNvSpPr/>
            <p:nvPr/>
          </p:nvSpPr>
          <p:spPr>
            <a:xfrm>
              <a:off x="575071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1" name="tx1171"/>
            <p:cNvSpPr/>
            <p:nvPr/>
          </p:nvSpPr>
          <p:spPr>
            <a:xfrm>
              <a:off x="600567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2" name="tx1172"/>
            <p:cNvSpPr/>
            <p:nvPr/>
          </p:nvSpPr>
          <p:spPr>
            <a:xfrm>
              <a:off x="626062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3" name="tx1173"/>
            <p:cNvSpPr/>
            <p:nvPr/>
          </p:nvSpPr>
          <p:spPr>
            <a:xfrm>
              <a:off x="651558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4" name="tx1174"/>
            <p:cNvSpPr/>
            <p:nvPr/>
          </p:nvSpPr>
          <p:spPr>
            <a:xfrm>
              <a:off x="677053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702549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7280450"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7535406"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8" name="tx1178"/>
            <p:cNvSpPr/>
            <p:nvPr/>
          </p:nvSpPr>
          <p:spPr>
            <a:xfrm>
              <a:off x="7790362"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9" name="tx1179"/>
            <p:cNvSpPr/>
            <p:nvPr/>
          </p:nvSpPr>
          <p:spPr>
            <a:xfrm>
              <a:off x="8045318"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0" name="tx1180"/>
            <p:cNvSpPr/>
            <p:nvPr/>
          </p:nvSpPr>
          <p:spPr>
            <a:xfrm>
              <a:off x="8300274"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8555231" y="1408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218132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3" name="tx1183"/>
            <p:cNvSpPr/>
            <p:nvPr/>
          </p:nvSpPr>
          <p:spPr>
            <a:xfrm>
              <a:off x="243628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84" name="tx1184"/>
            <p:cNvSpPr/>
            <p:nvPr/>
          </p:nvSpPr>
          <p:spPr>
            <a:xfrm>
              <a:off x="269124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294619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320115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345610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8" name="tx1188"/>
            <p:cNvSpPr/>
            <p:nvPr/>
          </p:nvSpPr>
          <p:spPr>
            <a:xfrm>
              <a:off x="371106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9" name="tx1189"/>
            <p:cNvSpPr/>
            <p:nvPr/>
          </p:nvSpPr>
          <p:spPr>
            <a:xfrm>
              <a:off x="396602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0" name="tx1190"/>
            <p:cNvSpPr/>
            <p:nvPr/>
          </p:nvSpPr>
          <p:spPr>
            <a:xfrm>
              <a:off x="4220977"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1" name="tx1191"/>
            <p:cNvSpPr/>
            <p:nvPr/>
          </p:nvSpPr>
          <p:spPr>
            <a:xfrm>
              <a:off x="4475933"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2" name="tx1192"/>
            <p:cNvSpPr/>
            <p:nvPr/>
          </p:nvSpPr>
          <p:spPr>
            <a:xfrm>
              <a:off x="4985845"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93" name="tx1193"/>
            <p:cNvSpPr/>
            <p:nvPr/>
          </p:nvSpPr>
          <p:spPr>
            <a:xfrm>
              <a:off x="524080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94" name="tx1194"/>
            <p:cNvSpPr/>
            <p:nvPr/>
          </p:nvSpPr>
          <p:spPr>
            <a:xfrm>
              <a:off x="549575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5" name="tx1195"/>
            <p:cNvSpPr/>
            <p:nvPr/>
          </p:nvSpPr>
          <p:spPr>
            <a:xfrm>
              <a:off x="575071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6" name="tx1196"/>
            <p:cNvSpPr/>
            <p:nvPr/>
          </p:nvSpPr>
          <p:spPr>
            <a:xfrm>
              <a:off x="600567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97" name="tx1197"/>
            <p:cNvSpPr/>
            <p:nvPr/>
          </p:nvSpPr>
          <p:spPr>
            <a:xfrm>
              <a:off x="626062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98" name="tx1198"/>
            <p:cNvSpPr/>
            <p:nvPr/>
          </p:nvSpPr>
          <p:spPr>
            <a:xfrm>
              <a:off x="651558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9" name="tx1199"/>
            <p:cNvSpPr/>
            <p:nvPr/>
          </p:nvSpPr>
          <p:spPr>
            <a:xfrm>
              <a:off x="677053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00" name="tx1200"/>
            <p:cNvSpPr/>
            <p:nvPr/>
          </p:nvSpPr>
          <p:spPr>
            <a:xfrm>
              <a:off x="702549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1" name="tx1201"/>
            <p:cNvSpPr/>
            <p:nvPr/>
          </p:nvSpPr>
          <p:spPr>
            <a:xfrm>
              <a:off x="7280450"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02" name="tx1202"/>
            <p:cNvSpPr/>
            <p:nvPr/>
          </p:nvSpPr>
          <p:spPr>
            <a:xfrm>
              <a:off x="7535406"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03" name="tx1203"/>
            <p:cNvSpPr/>
            <p:nvPr/>
          </p:nvSpPr>
          <p:spPr>
            <a:xfrm>
              <a:off x="7790362"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4" name="tx1204"/>
            <p:cNvSpPr/>
            <p:nvPr/>
          </p:nvSpPr>
          <p:spPr>
            <a:xfrm>
              <a:off x="8045318"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5" name="tx1205"/>
            <p:cNvSpPr/>
            <p:nvPr/>
          </p:nvSpPr>
          <p:spPr>
            <a:xfrm>
              <a:off x="8300274"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6" name="tx1206"/>
            <p:cNvSpPr/>
            <p:nvPr/>
          </p:nvSpPr>
          <p:spPr>
            <a:xfrm>
              <a:off x="8555231"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7" name="tx1207"/>
            <p:cNvSpPr/>
            <p:nvPr/>
          </p:nvSpPr>
          <p:spPr>
            <a:xfrm>
              <a:off x="218132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08" name="tx1208"/>
            <p:cNvSpPr/>
            <p:nvPr/>
          </p:nvSpPr>
          <p:spPr>
            <a:xfrm>
              <a:off x="243628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09" name="tx1209"/>
            <p:cNvSpPr/>
            <p:nvPr/>
          </p:nvSpPr>
          <p:spPr>
            <a:xfrm>
              <a:off x="269124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0" name="tx1210"/>
            <p:cNvSpPr/>
            <p:nvPr/>
          </p:nvSpPr>
          <p:spPr>
            <a:xfrm>
              <a:off x="294619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11" name="tx1211"/>
            <p:cNvSpPr/>
            <p:nvPr/>
          </p:nvSpPr>
          <p:spPr>
            <a:xfrm>
              <a:off x="320115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12" name="tx1212"/>
            <p:cNvSpPr/>
            <p:nvPr/>
          </p:nvSpPr>
          <p:spPr>
            <a:xfrm>
              <a:off x="345610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3" name="tx1213"/>
            <p:cNvSpPr/>
            <p:nvPr/>
          </p:nvSpPr>
          <p:spPr>
            <a:xfrm>
              <a:off x="371106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4" name="tx1214"/>
            <p:cNvSpPr/>
            <p:nvPr/>
          </p:nvSpPr>
          <p:spPr>
            <a:xfrm>
              <a:off x="396602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15" name="tx1215"/>
            <p:cNvSpPr/>
            <p:nvPr/>
          </p:nvSpPr>
          <p:spPr>
            <a:xfrm>
              <a:off x="4220977"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16" name="tx1216"/>
            <p:cNvSpPr/>
            <p:nvPr/>
          </p:nvSpPr>
          <p:spPr>
            <a:xfrm>
              <a:off x="4475933"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17" name="tx1217"/>
            <p:cNvSpPr/>
            <p:nvPr/>
          </p:nvSpPr>
          <p:spPr>
            <a:xfrm>
              <a:off x="4730889"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18" name="tx1218"/>
            <p:cNvSpPr/>
            <p:nvPr/>
          </p:nvSpPr>
          <p:spPr>
            <a:xfrm>
              <a:off x="4985845"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19" name="tx1219"/>
            <p:cNvSpPr/>
            <p:nvPr/>
          </p:nvSpPr>
          <p:spPr>
            <a:xfrm>
              <a:off x="524080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0" name="tx1220"/>
            <p:cNvSpPr/>
            <p:nvPr/>
          </p:nvSpPr>
          <p:spPr>
            <a:xfrm>
              <a:off x="549575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21" name="tx1221"/>
            <p:cNvSpPr/>
            <p:nvPr/>
          </p:nvSpPr>
          <p:spPr>
            <a:xfrm>
              <a:off x="575071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22" name="tx1222"/>
            <p:cNvSpPr/>
            <p:nvPr/>
          </p:nvSpPr>
          <p:spPr>
            <a:xfrm>
              <a:off x="218132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3" name="tx1223"/>
            <p:cNvSpPr/>
            <p:nvPr/>
          </p:nvSpPr>
          <p:spPr>
            <a:xfrm>
              <a:off x="243628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24" name="tx1224"/>
            <p:cNvSpPr/>
            <p:nvPr/>
          </p:nvSpPr>
          <p:spPr>
            <a:xfrm>
              <a:off x="269124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5" name="tx1225"/>
            <p:cNvSpPr/>
            <p:nvPr/>
          </p:nvSpPr>
          <p:spPr>
            <a:xfrm>
              <a:off x="294619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26" name="tx1226"/>
            <p:cNvSpPr/>
            <p:nvPr/>
          </p:nvSpPr>
          <p:spPr>
            <a:xfrm>
              <a:off x="320115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7" name="tx1227"/>
            <p:cNvSpPr/>
            <p:nvPr/>
          </p:nvSpPr>
          <p:spPr>
            <a:xfrm>
              <a:off x="345610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8" name="tx1228"/>
            <p:cNvSpPr/>
            <p:nvPr/>
          </p:nvSpPr>
          <p:spPr>
            <a:xfrm>
              <a:off x="371106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9" name="tx1229"/>
            <p:cNvSpPr/>
            <p:nvPr/>
          </p:nvSpPr>
          <p:spPr>
            <a:xfrm>
              <a:off x="396602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30" name="tx1230"/>
            <p:cNvSpPr/>
            <p:nvPr/>
          </p:nvSpPr>
          <p:spPr>
            <a:xfrm>
              <a:off x="4220977"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31" name="tx1231"/>
            <p:cNvSpPr/>
            <p:nvPr/>
          </p:nvSpPr>
          <p:spPr>
            <a:xfrm>
              <a:off x="4475933"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2" name="tx1232"/>
            <p:cNvSpPr/>
            <p:nvPr/>
          </p:nvSpPr>
          <p:spPr>
            <a:xfrm>
              <a:off x="4730889"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3" name="tx1233"/>
            <p:cNvSpPr/>
            <p:nvPr/>
          </p:nvSpPr>
          <p:spPr>
            <a:xfrm>
              <a:off x="4985845"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34" name="tx1234"/>
            <p:cNvSpPr/>
            <p:nvPr/>
          </p:nvSpPr>
          <p:spPr>
            <a:xfrm>
              <a:off x="524080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5" name="tx1235"/>
            <p:cNvSpPr/>
            <p:nvPr/>
          </p:nvSpPr>
          <p:spPr>
            <a:xfrm>
              <a:off x="549575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36" name="tx1236"/>
            <p:cNvSpPr/>
            <p:nvPr/>
          </p:nvSpPr>
          <p:spPr>
            <a:xfrm>
              <a:off x="575071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37" name="tx1237"/>
            <p:cNvSpPr/>
            <p:nvPr/>
          </p:nvSpPr>
          <p:spPr>
            <a:xfrm>
              <a:off x="600567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8" name="tx1238"/>
            <p:cNvSpPr/>
            <p:nvPr/>
          </p:nvSpPr>
          <p:spPr>
            <a:xfrm>
              <a:off x="626062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9" name="tx1239"/>
            <p:cNvSpPr/>
            <p:nvPr/>
          </p:nvSpPr>
          <p:spPr>
            <a:xfrm>
              <a:off x="651558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0" name="tx1240"/>
            <p:cNvSpPr/>
            <p:nvPr/>
          </p:nvSpPr>
          <p:spPr>
            <a:xfrm>
              <a:off x="677053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1" name="tx1241"/>
            <p:cNvSpPr/>
            <p:nvPr/>
          </p:nvSpPr>
          <p:spPr>
            <a:xfrm>
              <a:off x="702549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42" name="tx1242"/>
            <p:cNvSpPr/>
            <p:nvPr/>
          </p:nvSpPr>
          <p:spPr>
            <a:xfrm>
              <a:off x="7280450"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43" name="tx1243"/>
            <p:cNvSpPr/>
            <p:nvPr/>
          </p:nvSpPr>
          <p:spPr>
            <a:xfrm>
              <a:off x="7535406"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44" name="tx1244"/>
            <p:cNvSpPr/>
            <p:nvPr/>
          </p:nvSpPr>
          <p:spPr>
            <a:xfrm>
              <a:off x="7790362"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45" name="tx1245"/>
            <p:cNvSpPr/>
            <p:nvPr/>
          </p:nvSpPr>
          <p:spPr>
            <a:xfrm>
              <a:off x="8045318"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6" name="tx1246"/>
            <p:cNvSpPr/>
            <p:nvPr/>
          </p:nvSpPr>
          <p:spPr>
            <a:xfrm>
              <a:off x="8300274"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47" name="tx1247"/>
            <p:cNvSpPr/>
            <p:nvPr/>
          </p:nvSpPr>
          <p:spPr>
            <a:xfrm>
              <a:off x="8555231" y="513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48" name="tx1248"/>
            <p:cNvSpPr/>
            <p:nvPr/>
          </p:nvSpPr>
          <p:spPr>
            <a:xfrm>
              <a:off x="218132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9" name="tx1249"/>
            <p:cNvSpPr/>
            <p:nvPr/>
          </p:nvSpPr>
          <p:spPr>
            <a:xfrm>
              <a:off x="243628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0" name="tx1250"/>
            <p:cNvSpPr/>
            <p:nvPr/>
          </p:nvSpPr>
          <p:spPr>
            <a:xfrm>
              <a:off x="269124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1" name="tx1251"/>
            <p:cNvSpPr/>
            <p:nvPr/>
          </p:nvSpPr>
          <p:spPr>
            <a:xfrm>
              <a:off x="294619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52" name="tx1252"/>
            <p:cNvSpPr/>
            <p:nvPr/>
          </p:nvSpPr>
          <p:spPr>
            <a:xfrm>
              <a:off x="320115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3" name="tx1253"/>
            <p:cNvSpPr/>
            <p:nvPr/>
          </p:nvSpPr>
          <p:spPr>
            <a:xfrm>
              <a:off x="345610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4" name="tx1254"/>
            <p:cNvSpPr/>
            <p:nvPr/>
          </p:nvSpPr>
          <p:spPr>
            <a:xfrm>
              <a:off x="371106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5" name="tx1255"/>
            <p:cNvSpPr/>
            <p:nvPr/>
          </p:nvSpPr>
          <p:spPr>
            <a:xfrm>
              <a:off x="396602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6" name="tx1256"/>
            <p:cNvSpPr/>
            <p:nvPr/>
          </p:nvSpPr>
          <p:spPr>
            <a:xfrm>
              <a:off x="4220977"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7" name="tx1257"/>
            <p:cNvSpPr/>
            <p:nvPr/>
          </p:nvSpPr>
          <p:spPr>
            <a:xfrm>
              <a:off x="4475933"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58" name="tx1258"/>
            <p:cNvSpPr/>
            <p:nvPr/>
          </p:nvSpPr>
          <p:spPr>
            <a:xfrm>
              <a:off x="4730889"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9" name="tx1259"/>
            <p:cNvSpPr/>
            <p:nvPr/>
          </p:nvSpPr>
          <p:spPr>
            <a:xfrm>
              <a:off x="4985845"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0" name="tx1260"/>
            <p:cNvSpPr/>
            <p:nvPr/>
          </p:nvSpPr>
          <p:spPr>
            <a:xfrm>
              <a:off x="524080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1" name="tx1261"/>
            <p:cNvSpPr/>
            <p:nvPr/>
          </p:nvSpPr>
          <p:spPr>
            <a:xfrm>
              <a:off x="549575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2" name="tx1262"/>
            <p:cNvSpPr/>
            <p:nvPr/>
          </p:nvSpPr>
          <p:spPr>
            <a:xfrm>
              <a:off x="575071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3" name="tx1263"/>
            <p:cNvSpPr/>
            <p:nvPr/>
          </p:nvSpPr>
          <p:spPr>
            <a:xfrm>
              <a:off x="600567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4" name="tx1264"/>
            <p:cNvSpPr/>
            <p:nvPr/>
          </p:nvSpPr>
          <p:spPr>
            <a:xfrm>
              <a:off x="626062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5" name="tx1265"/>
            <p:cNvSpPr/>
            <p:nvPr/>
          </p:nvSpPr>
          <p:spPr>
            <a:xfrm>
              <a:off x="651558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66" name="tx1266"/>
            <p:cNvSpPr/>
            <p:nvPr/>
          </p:nvSpPr>
          <p:spPr>
            <a:xfrm>
              <a:off x="677053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7" name="tx1267"/>
            <p:cNvSpPr/>
            <p:nvPr/>
          </p:nvSpPr>
          <p:spPr>
            <a:xfrm>
              <a:off x="702549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8" name="tx1268"/>
            <p:cNvSpPr/>
            <p:nvPr/>
          </p:nvSpPr>
          <p:spPr>
            <a:xfrm>
              <a:off x="7280450"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9" name="tx1269"/>
            <p:cNvSpPr/>
            <p:nvPr/>
          </p:nvSpPr>
          <p:spPr>
            <a:xfrm>
              <a:off x="7535406"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0" name="tx1270"/>
            <p:cNvSpPr/>
            <p:nvPr/>
          </p:nvSpPr>
          <p:spPr>
            <a:xfrm>
              <a:off x="7790362"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1" name="tx1271"/>
            <p:cNvSpPr/>
            <p:nvPr/>
          </p:nvSpPr>
          <p:spPr>
            <a:xfrm>
              <a:off x="8045318"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2" name="tx1272"/>
            <p:cNvSpPr/>
            <p:nvPr/>
          </p:nvSpPr>
          <p:spPr>
            <a:xfrm>
              <a:off x="8300274"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3" name="tx1273"/>
            <p:cNvSpPr/>
            <p:nvPr/>
          </p:nvSpPr>
          <p:spPr>
            <a:xfrm>
              <a:off x="8555231" y="1873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74" name="tx1274"/>
            <p:cNvSpPr/>
            <p:nvPr/>
          </p:nvSpPr>
          <p:spPr>
            <a:xfrm>
              <a:off x="218132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75" name="tx1275"/>
            <p:cNvSpPr/>
            <p:nvPr/>
          </p:nvSpPr>
          <p:spPr>
            <a:xfrm>
              <a:off x="243628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6" name="tx1276"/>
            <p:cNvSpPr/>
            <p:nvPr/>
          </p:nvSpPr>
          <p:spPr>
            <a:xfrm>
              <a:off x="269124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7" name="tx1277"/>
            <p:cNvSpPr/>
            <p:nvPr/>
          </p:nvSpPr>
          <p:spPr>
            <a:xfrm>
              <a:off x="294619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78" name="tx1278"/>
            <p:cNvSpPr/>
            <p:nvPr/>
          </p:nvSpPr>
          <p:spPr>
            <a:xfrm>
              <a:off x="396602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79" name="tx1279"/>
            <p:cNvSpPr/>
            <p:nvPr/>
          </p:nvSpPr>
          <p:spPr>
            <a:xfrm>
              <a:off x="524080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0" name="tx1280"/>
            <p:cNvSpPr/>
            <p:nvPr/>
          </p:nvSpPr>
          <p:spPr>
            <a:xfrm>
              <a:off x="549575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81" name="tx1281"/>
            <p:cNvSpPr/>
            <p:nvPr/>
          </p:nvSpPr>
          <p:spPr>
            <a:xfrm>
              <a:off x="575071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82" name="tx1282"/>
            <p:cNvSpPr/>
            <p:nvPr/>
          </p:nvSpPr>
          <p:spPr>
            <a:xfrm>
              <a:off x="600567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83" name="tx1283"/>
            <p:cNvSpPr/>
            <p:nvPr/>
          </p:nvSpPr>
          <p:spPr>
            <a:xfrm>
              <a:off x="626062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84" name="tx1284"/>
            <p:cNvSpPr/>
            <p:nvPr/>
          </p:nvSpPr>
          <p:spPr>
            <a:xfrm>
              <a:off x="651558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85" name="tx1285"/>
            <p:cNvSpPr/>
            <p:nvPr/>
          </p:nvSpPr>
          <p:spPr>
            <a:xfrm>
              <a:off x="702549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6" name="tx1286"/>
            <p:cNvSpPr/>
            <p:nvPr/>
          </p:nvSpPr>
          <p:spPr>
            <a:xfrm>
              <a:off x="7280450"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7" name="tx1287"/>
            <p:cNvSpPr/>
            <p:nvPr/>
          </p:nvSpPr>
          <p:spPr>
            <a:xfrm>
              <a:off x="7535406"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88" name="tx1288"/>
            <p:cNvSpPr/>
            <p:nvPr/>
          </p:nvSpPr>
          <p:spPr>
            <a:xfrm>
              <a:off x="7790362"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89" name="tx1289"/>
            <p:cNvSpPr/>
            <p:nvPr/>
          </p:nvSpPr>
          <p:spPr>
            <a:xfrm>
              <a:off x="804531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0" name="tx1290"/>
            <p:cNvSpPr/>
            <p:nvPr/>
          </p:nvSpPr>
          <p:spPr>
            <a:xfrm>
              <a:off x="8300274"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1" name="tx1291"/>
            <p:cNvSpPr/>
            <p:nvPr/>
          </p:nvSpPr>
          <p:spPr>
            <a:xfrm>
              <a:off x="8555231"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2" name="tx1292"/>
            <p:cNvSpPr/>
            <p:nvPr/>
          </p:nvSpPr>
          <p:spPr>
            <a:xfrm>
              <a:off x="218132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3" name="tx1293"/>
            <p:cNvSpPr/>
            <p:nvPr/>
          </p:nvSpPr>
          <p:spPr>
            <a:xfrm>
              <a:off x="243628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4" name="tx1294"/>
            <p:cNvSpPr/>
            <p:nvPr/>
          </p:nvSpPr>
          <p:spPr>
            <a:xfrm>
              <a:off x="269124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95" name="tx1295"/>
            <p:cNvSpPr/>
            <p:nvPr/>
          </p:nvSpPr>
          <p:spPr>
            <a:xfrm>
              <a:off x="294619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96" name="tx1296"/>
            <p:cNvSpPr/>
            <p:nvPr/>
          </p:nvSpPr>
          <p:spPr>
            <a:xfrm>
              <a:off x="320115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7" name="tx1297"/>
            <p:cNvSpPr/>
            <p:nvPr/>
          </p:nvSpPr>
          <p:spPr>
            <a:xfrm>
              <a:off x="345610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98" name="tx1298"/>
            <p:cNvSpPr/>
            <p:nvPr/>
          </p:nvSpPr>
          <p:spPr>
            <a:xfrm>
              <a:off x="371106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9" name="tx1299"/>
            <p:cNvSpPr/>
            <p:nvPr/>
          </p:nvSpPr>
          <p:spPr>
            <a:xfrm>
              <a:off x="396602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0" name="tx1300"/>
            <p:cNvSpPr/>
            <p:nvPr/>
          </p:nvSpPr>
          <p:spPr>
            <a:xfrm>
              <a:off x="4220977"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1" name="tx1301"/>
            <p:cNvSpPr/>
            <p:nvPr/>
          </p:nvSpPr>
          <p:spPr>
            <a:xfrm>
              <a:off x="4475933"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2" name="tx1302"/>
            <p:cNvSpPr/>
            <p:nvPr/>
          </p:nvSpPr>
          <p:spPr>
            <a:xfrm>
              <a:off x="4730889"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3" name="tx1303"/>
            <p:cNvSpPr/>
            <p:nvPr/>
          </p:nvSpPr>
          <p:spPr>
            <a:xfrm>
              <a:off x="4985845"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4" name="tx1304"/>
            <p:cNvSpPr/>
            <p:nvPr/>
          </p:nvSpPr>
          <p:spPr>
            <a:xfrm>
              <a:off x="524080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5" name="tx1305"/>
            <p:cNvSpPr/>
            <p:nvPr/>
          </p:nvSpPr>
          <p:spPr>
            <a:xfrm>
              <a:off x="549575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6" name="tx1306"/>
            <p:cNvSpPr/>
            <p:nvPr/>
          </p:nvSpPr>
          <p:spPr>
            <a:xfrm>
              <a:off x="575071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7" name="tx1307"/>
            <p:cNvSpPr/>
            <p:nvPr/>
          </p:nvSpPr>
          <p:spPr>
            <a:xfrm>
              <a:off x="600567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8" name="tx1308"/>
            <p:cNvSpPr/>
            <p:nvPr/>
          </p:nvSpPr>
          <p:spPr>
            <a:xfrm>
              <a:off x="626062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9" name="tx1309"/>
            <p:cNvSpPr/>
            <p:nvPr/>
          </p:nvSpPr>
          <p:spPr>
            <a:xfrm>
              <a:off x="651558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0" name="tx1310"/>
            <p:cNvSpPr/>
            <p:nvPr/>
          </p:nvSpPr>
          <p:spPr>
            <a:xfrm>
              <a:off x="677053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1" name="tx1311"/>
            <p:cNvSpPr/>
            <p:nvPr/>
          </p:nvSpPr>
          <p:spPr>
            <a:xfrm>
              <a:off x="702549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2" name="tx1312"/>
            <p:cNvSpPr/>
            <p:nvPr/>
          </p:nvSpPr>
          <p:spPr>
            <a:xfrm>
              <a:off x="7280450"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3" name="tx1313"/>
            <p:cNvSpPr/>
            <p:nvPr/>
          </p:nvSpPr>
          <p:spPr>
            <a:xfrm>
              <a:off x="7535406"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4" name="tx1314"/>
            <p:cNvSpPr/>
            <p:nvPr/>
          </p:nvSpPr>
          <p:spPr>
            <a:xfrm>
              <a:off x="7790362"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5" name="tx1315"/>
            <p:cNvSpPr/>
            <p:nvPr/>
          </p:nvSpPr>
          <p:spPr>
            <a:xfrm>
              <a:off x="8045318"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6" name="tx1316"/>
            <p:cNvSpPr/>
            <p:nvPr/>
          </p:nvSpPr>
          <p:spPr>
            <a:xfrm>
              <a:off x="8300274"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7" name="tx1317"/>
            <p:cNvSpPr/>
            <p:nvPr/>
          </p:nvSpPr>
          <p:spPr>
            <a:xfrm>
              <a:off x="8555231" y="202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8" name="tx1318"/>
            <p:cNvSpPr/>
            <p:nvPr/>
          </p:nvSpPr>
          <p:spPr>
            <a:xfrm>
              <a:off x="218132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19" name="tx1319"/>
            <p:cNvSpPr/>
            <p:nvPr/>
          </p:nvSpPr>
          <p:spPr>
            <a:xfrm>
              <a:off x="243628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20" name="tx1320"/>
            <p:cNvSpPr/>
            <p:nvPr/>
          </p:nvSpPr>
          <p:spPr>
            <a:xfrm>
              <a:off x="269124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1" name="tx1321"/>
            <p:cNvSpPr/>
            <p:nvPr/>
          </p:nvSpPr>
          <p:spPr>
            <a:xfrm>
              <a:off x="294619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2" name="tx1322"/>
            <p:cNvSpPr/>
            <p:nvPr/>
          </p:nvSpPr>
          <p:spPr>
            <a:xfrm>
              <a:off x="320115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3" name="tx1323"/>
            <p:cNvSpPr/>
            <p:nvPr/>
          </p:nvSpPr>
          <p:spPr>
            <a:xfrm>
              <a:off x="345610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4" name="tx1324"/>
            <p:cNvSpPr/>
            <p:nvPr/>
          </p:nvSpPr>
          <p:spPr>
            <a:xfrm>
              <a:off x="371106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25" name="tx1325"/>
            <p:cNvSpPr/>
            <p:nvPr/>
          </p:nvSpPr>
          <p:spPr>
            <a:xfrm>
              <a:off x="396602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6" name="tx1326"/>
            <p:cNvSpPr/>
            <p:nvPr/>
          </p:nvSpPr>
          <p:spPr>
            <a:xfrm>
              <a:off x="4220977"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27" name="tx1327"/>
            <p:cNvSpPr/>
            <p:nvPr/>
          </p:nvSpPr>
          <p:spPr>
            <a:xfrm>
              <a:off x="4475933"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28" name="tx1328"/>
            <p:cNvSpPr/>
            <p:nvPr/>
          </p:nvSpPr>
          <p:spPr>
            <a:xfrm>
              <a:off x="4730889"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9" name="tx1329"/>
            <p:cNvSpPr/>
            <p:nvPr/>
          </p:nvSpPr>
          <p:spPr>
            <a:xfrm>
              <a:off x="4985845"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30" name="tx1330"/>
            <p:cNvSpPr/>
            <p:nvPr/>
          </p:nvSpPr>
          <p:spPr>
            <a:xfrm>
              <a:off x="524080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31" name="tx1331"/>
            <p:cNvSpPr/>
            <p:nvPr/>
          </p:nvSpPr>
          <p:spPr>
            <a:xfrm>
              <a:off x="549575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32" name="tx1332"/>
            <p:cNvSpPr/>
            <p:nvPr/>
          </p:nvSpPr>
          <p:spPr>
            <a:xfrm>
              <a:off x="575071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33" name="tx1333"/>
            <p:cNvSpPr/>
            <p:nvPr/>
          </p:nvSpPr>
          <p:spPr>
            <a:xfrm>
              <a:off x="600567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34" name="tx1334"/>
            <p:cNvSpPr/>
            <p:nvPr/>
          </p:nvSpPr>
          <p:spPr>
            <a:xfrm>
              <a:off x="626062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35" name="tx1335"/>
            <p:cNvSpPr/>
            <p:nvPr/>
          </p:nvSpPr>
          <p:spPr>
            <a:xfrm>
              <a:off x="651558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36" name="tx1336"/>
            <p:cNvSpPr/>
            <p:nvPr/>
          </p:nvSpPr>
          <p:spPr>
            <a:xfrm>
              <a:off x="677053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7" name="tx1337"/>
            <p:cNvSpPr/>
            <p:nvPr/>
          </p:nvSpPr>
          <p:spPr>
            <a:xfrm>
              <a:off x="702549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8" name="tx1338"/>
            <p:cNvSpPr/>
            <p:nvPr/>
          </p:nvSpPr>
          <p:spPr>
            <a:xfrm>
              <a:off x="7280450"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9" name="tx1339"/>
            <p:cNvSpPr/>
            <p:nvPr/>
          </p:nvSpPr>
          <p:spPr>
            <a:xfrm>
              <a:off x="7535406"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40" name="tx1340"/>
            <p:cNvSpPr/>
            <p:nvPr/>
          </p:nvSpPr>
          <p:spPr>
            <a:xfrm>
              <a:off x="7790362"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1" name="tx1341"/>
            <p:cNvSpPr/>
            <p:nvPr/>
          </p:nvSpPr>
          <p:spPr>
            <a:xfrm>
              <a:off x="8045318"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42" name="tx1342"/>
            <p:cNvSpPr/>
            <p:nvPr/>
          </p:nvSpPr>
          <p:spPr>
            <a:xfrm>
              <a:off x="8300274"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43" name="tx1343"/>
            <p:cNvSpPr/>
            <p:nvPr/>
          </p:nvSpPr>
          <p:spPr>
            <a:xfrm>
              <a:off x="8555231" y="4668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44" name="tx1344"/>
            <p:cNvSpPr/>
            <p:nvPr/>
          </p:nvSpPr>
          <p:spPr>
            <a:xfrm>
              <a:off x="218132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5" name="tx1345"/>
            <p:cNvSpPr/>
            <p:nvPr/>
          </p:nvSpPr>
          <p:spPr>
            <a:xfrm>
              <a:off x="243628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46" name="tx1346"/>
            <p:cNvSpPr/>
            <p:nvPr/>
          </p:nvSpPr>
          <p:spPr>
            <a:xfrm>
              <a:off x="269124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7" name="tx1347"/>
            <p:cNvSpPr/>
            <p:nvPr/>
          </p:nvSpPr>
          <p:spPr>
            <a:xfrm>
              <a:off x="294619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8" name="tx1348"/>
            <p:cNvSpPr/>
            <p:nvPr/>
          </p:nvSpPr>
          <p:spPr>
            <a:xfrm>
              <a:off x="320115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9" name="tx1349"/>
            <p:cNvSpPr/>
            <p:nvPr/>
          </p:nvSpPr>
          <p:spPr>
            <a:xfrm>
              <a:off x="345610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0" name="tx1350"/>
            <p:cNvSpPr/>
            <p:nvPr/>
          </p:nvSpPr>
          <p:spPr>
            <a:xfrm>
              <a:off x="371106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1" name="tx1351"/>
            <p:cNvSpPr/>
            <p:nvPr/>
          </p:nvSpPr>
          <p:spPr>
            <a:xfrm>
              <a:off x="396602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2" name="tx1352"/>
            <p:cNvSpPr/>
            <p:nvPr/>
          </p:nvSpPr>
          <p:spPr>
            <a:xfrm>
              <a:off x="4220977"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3" name="tx1353"/>
            <p:cNvSpPr/>
            <p:nvPr/>
          </p:nvSpPr>
          <p:spPr>
            <a:xfrm>
              <a:off x="4475933"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4" name="tx1354"/>
            <p:cNvSpPr/>
            <p:nvPr/>
          </p:nvSpPr>
          <p:spPr>
            <a:xfrm>
              <a:off x="4730889"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5" name="tx1355"/>
            <p:cNvSpPr/>
            <p:nvPr/>
          </p:nvSpPr>
          <p:spPr>
            <a:xfrm>
              <a:off x="4985845"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6" name="tx1356"/>
            <p:cNvSpPr/>
            <p:nvPr/>
          </p:nvSpPr>
          <p:spPr>
            <a:xfrm>
              <a:off x="524080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57" name="tx1357"/>
            <p:cNvSpPr/>
            <p:nvPr/>
          </p:nvSpPr>
          <p:spPr>
            <a:xfrm>
              <a:off x="549575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8" name="tx1358"/>
            <p:cNvSpPr/>
            <p:nvPr/>
          </p:nvSpPr>
          <p:spPr>
            <a:xfrm>
              <a:off x="575071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9" name="tx1359"/>
            <p:cNvSpPr/>
            <p:nvPr/>
          </p:nvSpPr>
          <p:spPr>
            <a:xfrm>
              <a:off x="600567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0" name="tx1360"/>
            <p:cNvSpPr/>
            <p:nvPr/>
          </p:nvSpPr>
          <p:spPr>
            <a:xfrm>
              <a:off x="626062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1" name="tx1361"/>
            <p:cNvSpPr/>
            <p:nvPr/>
          </p:nvSpPr>
          <p:spPr>
            <a:xfrm>
              <a:off x="651558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2" name="tx1362"/>
            <p:cNvSpPr/>
            <p:nvPr/>
          </p:nvSpPr>
          <p:spPr>
            <a:xfrm>
              <a:off x="677053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3" name="tx1363"/>
            <p:cNvSpPr/>
            <p:nvPr/>
          </p:nvSpPr>
          <p:spPr>
            <a:xfrm>
              <a:off x="702549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4" name="tx1364"/>
            <p:cNvSpPr/>
            <p:nvPr/>
          </p:nvSpPr>
          <p:spPr>
            <a:xfrm>
              <a:off x="7280450"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5" name="tx1365"/>
            <p:cNvSpPr/>
            <p:nvPr/>
          </p:nvSpPr>
          <p:spPr>
            <a:xfrm>
              <a:off x="7535406"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6" name="tx1366"/>
            <p:cNvSpPr/>
            <p:nvPr/>
          </p:nvSpPr>
          <p:spPr>
            <a:xfrm>
              <a:off x="7790362"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7" name="tx1367"/>
            <p:cNvSpPr/>
            <p:nvPr/>
          </p:nvSpPr>
          <p:spPr>
            <a:xfrm>
              <a:off x="8045318"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8" name="tx1368"/>
            <p:cNvSpPr/>
            <p:nvPr/>
          </p:nvSpPr>
          <p:spPr>
            <a:xfrm>
              <a:off x="8300274"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9" name="tx1369"/>
            <p:cNvSpPr/>
            <p:nvPr/>
          </p:nvSpPr>
          <p:spPr>
            <a:xfrm>
              <a:off x="8555231" y="2805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0" name="tx1370"/>
            <p:cNvSpPr/>
            <p:nvPr/>
          </p:nvSpPr>
          <p:spPr>
            <a:xfrm>
              <a:off x="218132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71" name="tx1371"/>
            <p:cNvSpPr/>
            <p:nvPr/>
          </p:nvSpPr>
          <p:spPr>
            <a:xfrm>
              <a:off x="243628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2" name="tx1372"/>
            <p:cNvSpPr/>
            <p:nvPr/>
          </p:nvSpPr>
          <p:spPr>
            <a:xfrm>
              <a:off x="269124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3" name="tx1373"/>
            <p:cNvSpPr/>
            <p:nvPr/>
          </p:nvSpPr>
          <p:spPr>
            <a:xfrm>
              <a:off x="294619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4" name="tx1374"/>
            <p:cNvSpPr/>
            <p:nvPr/>
          </p:nvSpPr>
          <p:spPr>
            <a:xfrm>
              <a:off x="320115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5" name="tx1375"/>
            <p:cNvSpPr/>
            <p:nvPr/>
          </p:nvSpPr>
          <p:spPr>
            <a:xfrm>
              <a:off x="345610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76" name="tx1376"/>
            <p:cNvSpPr/>
            <p:nvPr/>
          </p:nvSpPr>
          <p:spPr>
            <a:xfrm>
              <a:off x="371106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77" name="tx1377"/>
            <p:cNvSpPr/>
            <p:nvPr/>
          </p:nvSpPr>
          <p:spPr>
            <a:xfrm>
              <a:off x="396602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8" name="tx1378"/>
            <p:cNvSpPr/>
            <p:nvPr/>
          </p:nvSpPr>
          <p:spPr>
            <a:xfrm>
              <a:off x="4220977"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9" name="tx1379"/>
            <p:cNvSpPr/>
            <p:nvPr/>
          </p:nvSpPr>
          <p:spPr>
            <a:xfrm>
              <a:off x="4475933"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0" name="tx1380"/>
            <p:cNvSpPr/>
            <p:nvPr/>
          </p:nvSpPr>
          <p:spPr>
            <a:xfrm>
              <a:off x="4730889"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81" name="tx1381"/>
            <p:cNvSpPr/>
            <p:nvPr/>
          </p:nvSpPr>
          <p:spPr>
            <a:xfrm>
              <a:off x="4985845"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2" name="tx1382"/>
            <p:cNvSpPr/>
            <p:nvPr/>
          </p:nvSpPr>
          <p:spPr>
            <a:xfrm>
              <a:off x="524080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3" name="tx1383"/>
            <p:cNvSpPr/>
            <p:nvPr/>
          </p:nvSpPr>
          <p:spPr>
            <a:xfrm>
              <a:off x="549575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4" name="tx1384"/>
            <p:cNvSpPr/>
            <p:nvPr/>
          </p:nvSpPr>
          <p:spPr>
            <a:xfrm>
              <a:off x="575071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5" name="tx1385"/>
            <p:cNvSpPr/>
            <p:nvPr/>
          </p:nvSpPr>
          <p:spPr>
            <a:xfrm>
              <a:off x="600567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6" name="tx1386"/>
            <p:cNvSpPr/>
            <p:nvPr/>
          </p:nvSpPr>
          <p:spPr>
            <a:xfrm>
              <a:off x="626062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7" name="tx1387"/>
            <p:cNvSpPr/>
            <p:nvPr/>
          </p:nvSpPr>
          <p:spPr>
            <a:xfrm>
              <a:off x="651558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88" name="tx1388"/>
            <p:cNvSpPr/>
            <p:nvPr/>
          </p:nvSpPr>
          <p:spPr>
            <a:xfrm>
              <a:off x="677053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89" name="tx1389"/>
            <p:cNvSpPr/>
            <p:nvPr/>
          </p:nvSpPr>
          <p:spPr>
            <a:xfrm>
              <a:off x="702549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0" name="tx1390"/>
            <p:cNvSpPr/>
            <p:nvPr/>
          </p:nvSpPr>
          <p:spPr>
            <a:xfrm>
              <a:off x="7280450"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1" name="tx1391"/>
            <p:cNvSpPr/>
            <p:nvPr/>
          </p:nvSpPr>
          <p:spPr>
            <a:xfrm>
              <a:off x="7535406"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2" name="tx1392"/>
            <p:cNvSpPr/>
            <p:nvPr/>
          </p:nvSpPr>
          <p:spPr>
            <a:xfrm>
              <a:off x="7790362"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93" name="tx1393"/>
            <p:cNvSpPr/>
            <p:nvPr/>
          </p:nvSpPr>
          <p:spPr>
            <a:xfrm>
              <a:off x="8045318"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4" name="tx1394"/>
            <p:cNvSpPr/>
            <p:nvPr/>
          </p:nvSpPr>
          <p:spPr>
            <a:xfrm>
              <a:off x="8300274"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5" name="tx1395"/>
            <p:cNvSpPr/>
            <p:nvPr/>
          </p:nvSpPr>
          <p:spPr>
            <a:xfrm>
              <a:off x="8555231" y="218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6" name="tx1396"/>
            <p:cNvSpPr/>
            <p:nvPr/>
          </p:nvSpPr>
          <p:spPr>
            <a:xfrm>
              <a:off x="218132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97" name="tx1397"/>
            <p:cNvSpPr/>
            <p:nvPr/>
          </p:nvSpPr>
          <p:spPr>
            <a:xfrm>
              <a:off x="243628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98" name="tx1398"/>
            <p:cNvSpPr/>
            <p:nvPr/>
          </p:nvSpPr>
          <p:spPr>
            <a:xfrm>
              <a:off x="422097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99" name="tx1399"/>
            <p:cNvSpPr/>
            <p:nvPr/>
          </p:nvSpPr>
          <p:spPr>
            <a:xfrm>
              <a:off x="447593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00" name="tx1400"/>
            <p:cNvSpPr/>
            <p:nvPr/>
          </p:nvSpPr>
          <p:spPr>
            <a:xfrm>
              <a:off x="473088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01" name="tx1401"/>
            <p:cNvSpPr/>
            <p:nvPr/>
          </p:nvSpPr>
          <p:spPr>
            <a:xfrm>
              <a:off x="498584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02" name="tx1402"/>
            <p:cNvSpPr/>
            <p:nvPr/>
          </p:nvSpPr>
          <p:spPr>
            <a:xfrm>
              <a:off x="524080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03" name="tx1403"/>
            <p:cNvSpPr/>
            <p:nvPr/>
          </p:nvSpPr>
          <p:spPr>
            <a:xfrm>
              <a:off x="549575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04" name="tx1404"/>
            <p:cNvSpPr/>
            <p:nvPr/>
          </p:nvSpPr>
          <p:spPr>
            <a:xfrm>
              <a:off x="575071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05" name="tx1405"/>
            <p:cNvSpPr/>
            <p:nvPr/>
          </p:nvSpPr>
          <p:spPr>
            <a:xfrm>
              <a:off x="600567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06" name="tx1406"/>
            <p:cNvSpPr/>
            <p:nvPr/>
          </p:nvSpPr>
          <p:spPr>
            <a:xfrm>
              <a:off x="626062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07" name="tx1407"/>
            <p:cNvSpPr/>
            <p:nvPr/>
          </p:nvSpPr>
          <p:spPr>
            <a:xfrm>
              <a:off x="651558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08" name="tx1408"/>
            <p:cNvSpPr/>
            <p:nvPr/>
          </p:nvSpPr>
          <p:spPr>
            <a:xfrm>
              <a:off x="677053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09" name="tx1409"/>
            <p:cNvSpPr/>
            <p:nvPr/>
          </p:nvSpPr>
          <p:spPr>
            <a:xfrm>
              <a:off x="702549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10" name="tx1410"/>
            <p:cNvSpPr/>
            <p:nvPr/>
          </p:nvSpPr>
          <p:spPr>
            <a:xfrm>
              <a:off x="7280450"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11" name="tx1411"/>
            <p:cNvSpPr/>
            <p:nvPr/>
          </p:nvSpPr>
          <p:spPr>
            <a:xfrm>
              <a:off x="7790362"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12" name="tx1412"/>
            <p:cNvSpPr/>
            <p:nvPr/>
          </p:nvSpPr>
          <p:spPr>
            <a:xfrm>
              <a:off x="8045318"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13" name="tx1413"/>
            <p:cNvSpPr/>
            <p:nvPr/>
          </p:nvSpPr>
          <p:spPr>
            <a:xfrm>
              <a:off x="8300274"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14" name="tx1414"/>
            <p:cNvSpPr/>
            <p:nvPr/>
          </p:nvSpPr>
          <p:spPr>
            <a:xfrm>
              <a:off x="855523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15" name="tx1415"/>
            <p:cNvSpPr/>
            <p:nvPr/>
          </p:nvSpPr>
          <p:spPr>
            <a:xfrm>
              <a:off x="218132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6" name="tx1416"/>
            <p:cNvSpPr/>
            <p:nvPr/>
          </p:nvSpPr>
          <p:spPr>
            <a:xfrm>
              <a:off x="243628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7" name="tx1417"/>
            <p:cNvSpPr/>
            <p:nvPr/>
          </p:nvSpPr>
          <p:spPr>
            <a:xfrm>
              <a:off x="269124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8" name="tx1418"/>
            <p:cNvSpPr/>
            <p:nvPr/>
          </p:nvSpPr>
          <p:spPr>
            <a:xfrm>
              <a:off x="294619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9" name="tx1419"/>
            <p:cNvSpPr/>
            <p:nvPr/>
          </p:nvSpPr>
          <p:spPr>
            <a:xfrm>
              <a:off x="320115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0" name="tx1420"/>
            <p:cNvSpPr/>
            <p:nvPr/>
          </p:nvSpPr>
          <p:spPr>
            <a:xfrm>
              <a:off x="345610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21" name="tx1421"/>
            <p:cNvSpPr/>
            <p:nvPr/>
          </p:nvSpPr>
          <p:spPr>
            <a:xfrm>
              <a:off x="371106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22" name="tx1422"/>
            <p:cNvSpPr/>
            <p:nvPr/>
          </p:nvSpPr>
          <p:spPr>
            <a:xfrm>
              <a:off x="396602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23" name="tx1423"/>
            <p:cNvSpPr/>
            <p:nvPr/>
          </p:nvSpPr>
          <p:spPr>
            <a:xfrm>
              <a:off x="4220977"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24" name="tx1424"/>
            <p:cNvSpPr/>
            <p:nvPr/>
          </p:nvSpPr>
          <p:spPr>
            <a:xfrm>
              <a:off x="4475933"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5" name="tx1425"/>
            <p:cNvSpPr/>
            <p:nvPr/>
          </p:nvSpPr>
          <p:spPr>
            <a:xfrm>
              <a:off x="4730889"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6" name="tx1426"/>
            <p:cNvSpPr/>
            <p:nvPr/>
          </p:nvSpPr>
          <p:spPr>
            <a:xfrm>
              <a:off x="4985845"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7" name="tx1427"/>
            <p:cNvSpPr/>
            <p:nvPr/>
          </p:nvSpPr>
          <p:spPr>
            <a:xfrm>
              <a:off x="524080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8" name="tx1428"/>
            <p:cNvSpPr/>
            <p:nvPr/>
          </p:nvSpPr>
          <p:spPr>
            <a:xfrm>
              <a:off x="549575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9" name="tx1429"/>
            <p:cNvSpPr/>
            <p:nvPr/>
          </p:nvSpPr>
          <p:spPr>
            <a:xfrm>
              <a:off x="575071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0" name="tx1430"/>
            <p:cNvSpPr/>
            <p:nvPr/>
          </p:nvSpPr>
          <p:spPr>
            <a:xfrm>
              <a:off x="600567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1" name="tx1431"/>
            <p:cNvSpPr/>
            <p:nvPr/>
          </p:nvSpPr>
          <p:spPr>
            <a:xfrm>
              <a:off x="626062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32" name="tx1432"/>
            <p:cNvSpPr/>
            <p:nvPr/>
          </p:nvSpPr>
          <p:spPr>
            <a:xfrm>
              <a:off x="651558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3" name="tx1433"/>
            <p:cNvSpPr/>
            <p:nvPr/>
          </p:nvSpPr>
          <p:spPr>
            <a:xfrm>
              <a:off x="677053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4" name="tx1434"/>
            <p:cNvSpPr/>
            <p:nvPr/>
          </p:nvSpPr>
          <p:spPr>
            <a:xfrm>
              <a:off x="702549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5" name="tx1435"/>
            <p:cNvSpPr/>
            <p:nvPr/>
          </p:nvSpPr>
          <p:spPr>
            <a:xfrm>
              <a:off x="7280450"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6" name="tx1436"/>
            <p:cNvSpPr/>
            <p:nvPr/>
          </p:nvSpPr>
          <p:spPr>
            <a:xfrm>
              <a:off x="7535406"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37" name="tx1437"/>
            <p:cNvSpPr/>
            <p:nvPr/>
          </p:nvSpPr>
          <p:spPr>
            <a:xfrm>
              <a:off x="7790362"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38" name="tx1438"/>
            <p:cNvSpPr/>
            <p:nvPr/>
          </p:nvSpPr>
          <p:spPr>
            <a:xfrm>
              <a:off x="8045318"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39" name="tx1439"/>
            <p:cNvSpPr/>
            <p:nvPr/>
          </p:nvSpPr>
          <p:spPr>
            <a:xfrm>
              <a:off x="8300274"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0" name="tx1440"/>
            <p:cNvSpPr/>
            <p:nvPr/>
          </p:nvSpPr>
          <p:spPr>
            <a:xfrm>
              <a:off x="8555231" y="156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1" name="tx1441"/>
            <p:cNvSpPr/>
            <p:nvPr/>
          </p:nvSpPr>
          <p:spPr>
            <a:xfrm>
              <a:off x="218132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2" name="tx1442"/>
            <p:cNvSpPr/>
            <p:nvPr/>
          </p:nvSpPr>
          <p:spPr>
            <a:xfrm>
              <a:off x="243628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3" name="tx1443"/>
            <p:cNvSpPr/>
            <p:nvPr/>
          </p:nvSpPr>
          <p:spPr>
            <a:xfrm>
              <a:off x="269124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4" name="tx1444"/>
            <p:cNvSpPr/>
            <p:nvPr/>
          </p:nvSpPr>
          <p:spPr>
            <a:xfrm>
              <a:off x="294619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5" name="tx1445"/>
            <p:cNvSpPr/>
            <p:nvPr/>
          </p:nvSpPr>
          <p:spPr>
            <a:xfrm>
              <a:off x="320115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46" name="tx1446"/>
            <p:cNvSpPr/>
            <p:nvPr/>
          </p:nvSpPr>
          <p:spPr>
            <a:xfrm>
              <a:off x="345610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47" name="tx1447"/>
            <p:cNvSpPr/>
            <p:nvPr/>
          </p:nvSpPr>
          <p:spPr>
            <a:xfrm>
              <a:off x="371106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8" name="tx1448"/>
            <p:cNvSpPr/>
            <p:nvPr/>
          </p:nvSpPr>
          <p:spPr>
            <a:xfrm>
              <a:off x="396602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9" name="tx1449"/>
            <p:cNvSpPr/>
            <p:nvPr/>
          </p:nvSpPr>
          <p:spPr>
            <a:xfrm>
              <a:off x="4220977"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0" name="tx1450"/>
            <p:cNvSpPr/>
            <p:nvPr/>
          </p:nvSpPr>
          <p:spPr>
            <a:xfrm>
              <a:off x="4475933"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1" name="tx1451"/>
            <p:cNvSpPr/>
            <p:nvPr/>
          </p:nvSpPr>
          <p:spPr>
            <a:xfrm>
              <a:off x="4730889"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2" name="tx1452"/>
            <p:cNvSpPr/>
            <p:nvPr/>
          </p:nvSpPr>
          <p:spPr>
            <a:xfrm>
              <a:off x="4985845"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3" name="tx1453"/>
            <p:cNvSpPr/>
            <p:nvPr/>
          </p:nvSpPr>
          <p:spPr>
            <a:xfrm>
              <a:off x="524080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4" name="tx1454"/>
            <p:cNvSpPr/>
            <p:nvPr/>
          </p:nvSpPr>
          <p:spPr>
            <a:xfrm>
              <a:off x="549575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5" name="tx1455"/>
            <p:cNvSpPr/>
            <p:nvPr/>
          </p:nvSpPr>
          <p:spPr>
            <a:xfrm>
              <a:off x="575071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6" name="tx1456"/>
            <p:cNvSpPr/>
            <p:nvPr/>
          </p:nvSpPr>
          <p:spPr>
            <a:xfrm>
              <a:off x="600567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7" name="tx1457"/>
            <p:cNvSpPr/>
            <p:nvPr/>
          </p:nvSpPr>
          <p:spPr>
            <a:xfrm>
              <a:off x="626062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8" name="tx1458"/>
            <p:cNvSpPr/>
            <p:nvPr/>
          </p:nvSpPr>
          <p:spPr>
            <a:xfrm>
              <a:off x="651558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9" name="tx1459"/>
            <p:cNvSpPr/>
            <p:nvPr/>
          </p:nvSpPr>
          <p:spPr>
            <a:xfrm>
              <a:off x="677053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0" name="tx1460"/>
            <p:cNvSpPr/>
            <p:nvPr/>
          </p:nvSpPr>
          <p:spPr>
            <a:xfrm>
              <a:off x="702549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1" name="tx1461"/>
            <p:cNvSpPr/>
            <p:nvPr/>
          </p:nvSpPr>
          <p:spPr>
            <a:xfrm>
              <a:off x="7280450"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62" name="tx1462"/>
            <p:cNvSpPr/>
            <p:nvPr/>
          </p:nvSpPr>
          <p:spPr>
            <a:xfrm>
              <a:off x="7535406"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63" name="tx1463"/>
            <p:cNvSpPr/>
            <p:nvPr/>
          </p:nvSpPr>
          <p:spPr>
            <a:xfrm>
              <a:off x="7790362"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64" name="tx1464"/>
            <p:cNvSpPr/>
            <p:nvPr/>
          </p:nvSpPr>
          <p:spPr>
            <a:xfrm>
              <a:off x="8045318"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65" name="tx1465"/>
            <p:cNvSpPr/>
            <p:nvPr/>
          </p:nvSpPr>
          <p:spPr>
            <a:xfrm>
              <a:off x="8300274"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6" name="tx1466"/>
            <p:cNvSpPr/>
            <p:nvPr/>
          </p:nvSpPr>
          <p:spPr>
            <a:xfrm>
              <a:off x="8555231" y="358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67" name="tx1467"/>
            <p:cNvSpPr/>
            <p:nvPr/>
          </p:nvSpPr>
          <p:spPr>
            <a:xfrm>
              <a:off x="2436285"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68" name="tx1468"/>
            <p:cNvSpPr/>
            <p:nvPr/>
          </p:nvSpPr>
          <p:spPr>
            <a:xfrm>
              <a:off x="2691241" y="4047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69" name="tx1469"/>
            <p:cNvSpPr/>
            <p:nvPr/>
          </p:nvSpPr>
          <p:spPr>
            <a:xfrm>
              <a:off x="3201153" y="4358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70" name="tx1470"/>
            <p:cNvSpPr/>
            <p:nvPr/>
          </p:nvSpPr>
          <p:spPr>
            <a:xfrm>
              <a:off x="218132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471" name="tx1471"/>
            <p:cNvSpPr/>
            <p:nvPr/>
          </p:nvSpPr>
          <p:spPr>
            <a:xfrm>
              <a:off x="243628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472" name="tx1472"/>
            <p:cNvSpPr/>
            <p:nvPr/>
          </p:nvSpPr>
          <p:spPr>
            <a:xfrm>
              <a:off x="269124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73" name="tx1473"/>
            <p:cNvSpPr/>
            <p:nvPr/>
          </p:nvSpPr>
          <p:spPr>
            <a:xfrm>
              <a:off x="294619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474" name="tx1474"/>
            <p:cNvSpPr/>
            <p:nvPr/>
          </p:nvSpPr>
          <p:spPr>
            <a:xfrm>
              <a:off x="320115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75" name="tx1475"/>
            <p:cNvSpPr/>
            <p:nvPr/>
          </p:nvSpPr>
          <p:spPr>
            <a:xfrm>
              <a:off x="3456109"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76" name="tx1476"/>
            <p:cNvSpPr/>
            <p:nvPr/>
          </p:nvSpPr>
          <p:spPr>
            <a:xfrm>
              <a:off x="3711065"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77" name="tx1477"/>
            <p:cNvSpPr/>
            <p:nvPr/>
          </p:nvSpPr>
          <p:spPr>
            <a:xfrm>
              <a:off x="396602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78" name="tx1478"/>
            <p:cNvSpPr/>
            <p:nvPr/>
          </p:nvSpPr>
          <p:spPr>
            <a:xfrm>
              <a:off x="4220977"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79" name="tx1479"/>
            <p:cNvSpPr/>
            <p:nvPr/>
          </p:nvSpPr>
          <p:spPr>
            <a:xfrm>
              <a:off x="4475933"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480" name="tx1480"/>
            <p:cNvSpPr/>
            <p:nvPr/>
          </p:nvSpPr>
          <p:spPr>
            <a:xfrm>
              <a:off x="8300274"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481" name="tx1481"/>
            <p:cNvSpPr/>
            <p:nvPr/>
          </p:nvSpPr>
          <p:spPr>
            <a:xfrm>
              <a:off x="8555231" y="5445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82" name="tx1482"/>
            <p:cNvSpPr/>
            <p:nvPr/>
          </p:nvSpPr>
          <p:spPr>
            <a:xfrm>
              <a:off x="2211458" y="52897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483" name="tx1483"/>
            <p:cNvSpPr/>
            <p:nvPr/>
          </p:nvSpPr>
          <p:spPr>
            <a:xfrm>
              <a:off x="2691241"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484" name="tx1484"/>
            <p:cNvSpPr/>
            <p:nvPr/>
          </p:nvSpPr>
          <p:spPr>
            <a:xfrm>
              <a:off x="2946197" y="5289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485" name="tx1485"/>
            <p:cNvSpPr/>
            <p:nvPr/>
          </p:nvSpPr>
          <p:spPr>
            <a:xfrm>
              <a:off x="4730889" y="2960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486" name="tx1486"/>
            <p:cNvSpPr/>
            <p:nvPr/>
          </p:nvSpPr>
          <p:spPr>
            <a:xfrm>
              <a:off x="600567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87" name="tx1487"/>
            <p:cNvSpPr/>
            <p:nvPr/>
          </p:nvSpPr>
          <p:spPr>
            <a:xfrm>
              <a:off x="626062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88" name="tx1488"/>
            <p:cNvSpPr/>
            <p:nvPr/>
          </p:nvSpPr>
          <p:spPr>
            <a:xfrm>
              <a:off x="651558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89" name="tx1489"/>
            <p:cNvSpPr/>
            <p:nvPr/>
          </p:nvSpPr>
          <p:spPr>
            <a:xfrm>
              <a:off x="677053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90" name="tx1490"/>
            <p:cNvSpPr/>
            <p:nvPr/>
          </p:nvSpPr>
          <p:spPr>
            <a:xfrm>
              <a:off x="702549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491" name="tx1491"/>
            <p:cNvSpPr/>
            <p:nvPr/>
          </p:nvSpPr>
          <p:spPr>
            <a:xfrm>
              <a:off x="7280450"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92" name="tx1492"/>
            <p:cNvSpPr/>
            <p:nvPr/>
          </p:nvSpPr>
          <p:spPr>
            <a:xfrm>
              <a:off x="7535406"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93" name="tx1493"/>
            <p:cNvSpPr/>
            <p:nvPr/>
          </p:nvSpPr>
          <p:spPr>
            <a:xfrm>
              <a:off x="7790362"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494" name="tx1494"/>
            <p:cNvSpPr/>
            <p:nvPr/>
          </p:nvSpPr>
          <p:spPr>
            <a:xfrm>
              <a:off x="8045318"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495" name="tx1495"/>
            <p:cNvSpPr/>
            <p:nvPr/>
          </p:nvSpPr>
          <p:spPr>
            <a:xfrm>
              <a:off x="8300274"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96" name="tx1496"/>
            <p:cNvSpPr/>
            <p:nvPr/>
          </p:nvSpPr>
          <p:spPr>
            <a:xfrm>
              <a:off x="8555231" y="560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97" name="tx1497"/>
            <p:cNvSpPr/>
            <p:nvPr/>
          </p:nvSpPr>
          <p:spPr>
            <a:xfrm>
              <a:off x="320115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498" name="tx1498"/>
            <p:cNvSpPr/>
            <p:nvPr/>
          </p:nvSpPr>
          <p:spPr>
            <a:xfrm>
              <a:off x="345610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499" name="tx1499"/>
            <p:cNvSpPr/>
            <p:nvPr/>
          </p:nvSpPr>
          <p:spPr>
            <a:xfrm>
              <a:off x="371106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00" name="tx1500"/>
            <p:cNvSpPr/>
            <p:nvPr/>
          </p:nvSpPr>
          <p:spPr>
            <a:xfrm>
              <a:off x="4220977"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01" name="tx1501"/>
            <p:cNvSpPr/>
            <p:nvPr/>
          </p:nvSpPr>
          <p:spPr>
            <a:xfrm>
              <a:off x="4475933"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02" name="tx1502"/>
            <p:cNvSpPr/>
            <p:nvPr/>
          </p:nvSpPr>
          <p:spPr>
            <a:xfrm>
              <a:off x="4730889"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03" name="tx1503"/>
            <p:cNvSpPr/>
            <p:nvPr/>
          </p:nvSpPr>
          <p:spPr>
            <a:xfrm>
              <a:off x="4985845"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04" name="tx1504"/>
            <p:cNvSpPr/>
            <p:nvPr/>
          </p:nvSpPr>
          <p:spPr>
            <a:xfrm>
              <a:off x="6770538" y="4823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05" name="tx1505"/>
            <p:cNvSpPr/>
            <p:nvPr/>
          </p:nvSpPr>
          <p:spPr>
            <a:xfrm>
              <a:off x="269124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06" name="tx1506"/>
            <p:cNvSpPr/>
            <p:nvPr/>
          </p:nvSpPr>
          <p:spPr>
            <a:xfrm>
              <a:off x="2946197"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07" name="tx1507"/>
            <p:cNvSpPr/>
            <p:nvPr/>
          </p:nvSpPr>
          <p:spPr>
            <a:xfrm>
              <a:off x="3201153"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08" name="tx1508"/>
            <p:cNvSpPr/>
            <p:nvPr/>
          </p:nvSpPr>
          <p:spPr>
            <a:xfrm>
              <a:off x="3456109"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09" name="tx1509"/>
            <p:cNvSpPr/>
            <p:nvPr/>
          </p:nvSpPr>
          <p:spPr>
            <a:xfrm>
              <a:off x="3711065"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10" name="tx1510"/>
            <p:cNvSpPr/>
            <p:nvPr/>
          </p:nvSpPr>
          <p:spPr>
            <a:xfrm>
              <a:off x="3966021"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11" name="tx1511"/>
            <p:cNvSpPr/>
            <p:nvPr/>
          </p:nvSpPr>
          <p:spPr>
            <a:xfrm>
              <a:off x="7535406" y="497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12" name="rc15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2114109" y="3542968"/>
              <a:ext cx="6628858" cy="155268"/>
            </a:xfrm>
            <a:prstGeom prst="rect">
              <a:avLst/>
            </a:prstGeom>
            <a:noFill/>
            <a:ln w="27101" cap="flat">
              <a:solidFill>
                <a:srgbClr val="000000">
                  <a:alpha val="100000"/>
                </a:srgbClr>
              </a:solidFill>
              <a:prstDash val="solid"/>
              <a:miter/>
            </a:ln>
          </p:spPr>
          <p:txBody>
            <a:bodyPr/>
            <a:lstStyle/>
            <a:p/>
          </p:txBody>
        </p:sp>
        <p:sp>
          <p:nvSpPr>
            <p:cNvPr id="2266" name="tx2266"/>
            <p:cNvSpPr/>
            <p:nvPr/>
          </p:nvSpPr>
          <p:spPr>
            <a:xfrm rot="-2700000">
              <a:off x="21606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267" name="tx2267"/>
            <p:cNvSpPr/>
            <p:nvPr/>
          </p:nvSpPr>
          <p:spPr>
            <a:xfrm rot="-2700000">
              <a:off x="24156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268" name="tx2268"/>
            <p:cNvSpPr/>
            <p:nvPr/>
          </p:nvSpPr>
          <p:spPr>
            <a:xfrm rot="-2700000">
              <a:off x="26706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269" name="tx2269"/>
            <p:cNvSpPr/>
            <p:nvPr/>
          </p:nvSpPr>
          <p:spPr>
            <a:xfrm rot="-2700000">
              <a:off x="2925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270" name="tx2270"/>
            <p:cNvSpPr/>
            <p:nvPr/>
          </p:nvSpPr>
          <p:spPr>
            <a:xfrm rot="-2700000">
              <a:off x="31805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271" name="tx2271"/>
            <p:cNvSpPr/>
            <p:nvPr/>
          </p:nvSpPr>
          <p:spPr>
            <a:xfrm rot="-2700000">
              <a:off x="34354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272" name="tx2272"/>
            <p:cNvSpPr/>
            <p:nvPr/>
          </p:nvSpPr>
          <p:spPr>
            <a:xfrm rot="-2700000">
              <a:off x="36904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273" name="tx2273"/>
            <p:cNvSpPr/>
            <p:nvPr/>
          </p:nvSpPr>
          <p:spPr>
            <a:xfrm rot="-2700000">
              <a:off x="39453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274" name="tx2274"/>
            <p:cNvSpPr/>
            <p:nvPr/>
          </p:nvSpPr>
          <p:spPr>
            <a:xfrm rot="-2700000">
              <a:off x="42003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275" name="tx2275"/>
            <p:cNvSpPr/>
            <p:nvPr/>
          </p:nvSpPr>
          <p:spPr>
            <a:xfrm rot="-2700000">
              <a:off x="445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276" name="tx2276"/>
            <p:cNvSpPr/>
            <p:nvPr/>
          </p:nvSpPr>
          <p:spPr>
            <a:xfrm rot="-2700000">
              <a:off x="47102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277" name="tx2277"/>
            <p:cNvSpPr/>
            <p:nvPr/>
          </p:nvSpPr>
          <p:spPr>
            <a:xfrm rot="-2700000">
              <a:off x="49667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78" name="tx2278"/>
            <p:cNvSpPr/>
            <p:nvPr/>
          </p:nvSpPr>
          <p:spPr>
            <a:xfrm rot="-2700000">
              <a:off x="52201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79" name="tx2279"/>
            <p:cNvSpPr/>
            <p:nvPr/>
          </p:nvSpPr>
          <p:spPr>
            <a:xfrm rot="-2700000">
              <a:off x="5475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80" name="tx2280"/>
            <p:cNvSpPr/>
            <p:nvPr/>
          </p:nvSpPr>
          <p:spPr>
            <a:xfrm rot="-2700000">
              <a:off x="57300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81" name="tx2281"/>
            <p:cNvSpPr/>
            <p:nvPr/>
          </p:nvSpPr>
          <p:spPr>
            <a:xfrm rot="-2700000">
              <a:off x="59850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82" name="tx2282"/>
            <p:cNvSpPr/>
            <p:nvPr/>
          </p:nvSpPr>
          <p:spPr>
            <a:xfrm rot="-2700000">
              <a:off x="62399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83" name="tx2283"/>
            <p:cNvSpPr/>
            <p:nvPr/>
          </p:nvSpPr>
          <p:spPr>
            <a:xfrm rot="-2700000">
              <a:off x="64949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84" name="tx2284"/>
            <p:cNvSpPr/>
            <p:nvPr/>
          </p:nvSpPr>
          <p:spPr>
            <a:xfrm rot="-2700000">
              <a:off x="67498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85" name="tx2285"/>
            <p:cNvSpPr/>
            <p:nvPr/>
          </p:nvSpPr>
          <p:spPr>
            <a:xfrm rot="-2700000">
              <a:off x="70048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86" name="tx2286"/>
            <p:cNvSpPr/>
            <p:nvPr/>
          </p:nvSpPr>
          <p:spPr>
            <a:xfrm rot="-2700000">
              <a:off x="7259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87" name="tx2287"/>
            <p:cNvSpPr/>
            <p:nvPr/>
          </p:nvSpPr>
          <p:spPr>
            <a:xfrm rot="-2700000">
              <a:off x="75147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88" name="tx2288"/>
            <p:cNvSpPr/>
            <p:nvPr/>
          </p:nvSpPr>
          <p:spPr>
            <a:xfrm rot="-2700000">
              <a:off x="77697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89" name="tx2289"/>
            <p:cNvSpPr/>
            <p:nvPr/>
          </p:nvSpPr>
          <p:spPr>
            <a:xfrm rot="-2700000">
              <a:off x="80246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90" name="tx2290"/>
            <p:cNvSpPr/>
            <p:nvPr/>
          </p:nvSpPr>
          <p:spPr>
            <a:xfrm rot="-2700000">
              <a:off x="8279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91" name="tx2291"/>
            <p:cNvSpPr/>
            <p:nvPr/>
          </p:nvSpPr>
          <p:spPr>
            <a:xfrm rot="-2700000">
              <a:off x="85345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92" name="tx2292"/>
            <p:cNvSpPr/>
            <p:nvPr/>
          </p:nvSpPr>
          <p:spPr>
            <a:xfrm>
              <a:off x="508182" y="5574358"/>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Papua</a:t>
              </a:r>
            </a:p>
          </p:txBody>
        </p:sp>
        <p:sp>
          <p:nvSpPr>
            <p:cNvPr id="2293" name="tx2293"/>
            <p:cNvSpPr/>
            <p:nvPr/>
          </p:nvSpPr>
          <p:spPr>
            <a:xfrm>
              <a:off x="951117" y="5574358"/>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294" name="tx2294"/>
            <p:cNvSpPr/>
            <p:nvPr/>
          </p:nvSpPr>
          <p:spPr>
            <a:xfrm>
              <a:off x="1269420" y="557435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2295" name="tx2295"/>
            <p:cNvSpPr/>
            <p:nvPr/>
          </p:nvSpPr>
          <p:spPr>
            <a:xfrm>
              <a:off x="1417004" y="5419089"/>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Laos</a:t>
              </a:r>
            </a:p>
          </p:txBody>
        </p:sp>
        <p:sp>
          <p:nvSpPr>
            <p:cNvPr id="2296" name="tx2296"/>
            <p:cNvSpPr/>
            <p:nvPr/>
          </p:nvSpPr>
          <p:spPr>
            <a:xfrm>
              <a:off x="1339463" y="5263821"/>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Nauru</a:t>
              </a:r>
            </a:p>
          </p:txBody>
        </p:sp>
        <p:sp>
          <p:nvSpPr>
            <p:cNvPr id="2297" name="tx2297"/>
            <p:cNvSpPr/>
            <p:nvPr/>
          </p:nvSpPr>
          <p:spPr>
            <a:xfrm>
              <a:off x="1044386" y="5108552"/>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298" name="tx2298"/>
            <p:cNvSpPr/>
            <p:nvPr/>
          </p:nvSpPr>
          <p:spPr>
            <a:xfrm>
              <a:off x="1209710" y="4953283"/>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Vanuatu</a:t>
              </a:r>
            </a:p>
          </p:txBody>
        </p:sp>
        <p:sp>
          <p:nvSpPr>
            <p:cNvPr id="2299" name="tx2299"/>
            <p:cNvSpPr/>
            <p:nvPr/>
          </p:nvSpPr>
          <p:spPr>
            <a:xfrm>
              <a:off x="1277284" y="4798014"/>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Samoa</a:t>
              </a:r>
            </a:p>
          </p:txBody>
        </p:sp>
        <p:sp>
          <p:nvSpPr>
            <p:cNvPr id="2300" name="tx2300"/>
            <p:cNvSpPr/>
            <p:nvPr/>
          </p:nvSpPr>
          <p:spPr>
            <a:xfrm>
              <a:off x="686947" y="4642745"/>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Solomon</a:t>
              </a:r>
            </a:p>
          </p:txBody>
        </p:sp>
        <p:sp>
          <p:nvSpPr>
            <p:cNvPr id="2301" name="tx2301"/>
            <p:cNvSpPr/>
            <p:nvPr/>
          </p:nvSpPr>
          <p:spPr>
            <a:xfrm>
              <a:off x="1277284" y="4642745"/>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02" name="tx2302"/>
            <p:cNvSpPr/>
            <p:nvPr/>
          </p:nvSpPr>
          <p:spPr>
            <a:xfrm>
              <a:off x="1044478" y="4487476"/>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Micronesia</a:t>
              </a:r>
            </a:p>
          </p:txBody>
        </p:sp>
        <p:sp>
          <p:nvSpPr>
            <p:cNvPr id="2303" name="tx2303"/>
            <p:cNvSpPr/>
            <p:nvPr/>
          </p:nvSpPr>
          <p:spPr>
            <a:xfrm>
              <a:off x="1293012" y="4332207"/>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Kiribati</a:t>
              </a:r>
            </a:p>
          </p:txBody>
        </p:sp>
        <p:sp>
          <p:nvSpPr>
            <p:cNvPr id="2304" name="tx2304"/>
            <p:cNvSpPr/>
            <p:nvPr/>
          </p:nvSpPr>
          <p:spPr>
            <a:xfrm>
              <a:off x="1113972" y="4176938"/>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Indonesia</a:t>
              </a:r>
            </a:p>
          </p:txBody>
        </p:sp>
        <p:sp>
          <p:nvSpPr>
            <p:cNvPr id="2305" name="tx2305"/>
            <p:cNvSpPr/>
            <p:nvPr/>
          </p:nvSpPr>
          <p:spPr>
            <a:xfrm>
              <a:off x="1083157" y="402166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Cambodia</a:t>
              </a:r>
            </a:p>
          </p:txBody>
        </p:sp>
        <p:sp>
          <p:nvSpPr>
            <p:cNvPr id="2306" name="tx2306"/>
            <p:cNvSpPr/>
            <p:nvPr/>
          </p:nvSpPr>
          <p:spPr>
            <a:xfrm>
              <a:off x="710447" y="3866400"/>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Marshall</a:t>
              </a:r>
            </a:p>
          </p:txBody>
        </p:sp>
        <p:sp>
          <p:nvSpPr>
            <p:cNvPr id="2307" name="tx2307"/>
            <p:cNvSpPr/>
            <p:nvPr/>
          </p:nvSpPr>
          <p:spPr>
            <a:xfrm>
              <a:off x="1277284" y="3866400"/>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08" name="tx2308"/>
            <p:cNvSpPr/>
            <p:nvPr/>
          </p:nvSpPr>
          <p:spPr>
            <a:xfrm>
              <a:off x="896802" y="3711131"/>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New</a:t>
              </a:r>
            </a:p>
          </p:txBody>
        </p:sp>
        <p:sp>
          <p:nvSpPr>
            <p:cNvPr id="2309" name="tx2309"/>
            <p:cNvSpPr/>
            <p:nvPr/>
          </p:nvSpPr>
          <p:spPr>
            <a:xfrm>
              <a:off x="1215105" y="371113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Zealand</a:t>
              </a:r>
            </a:p>
          </p:txBody>
        </p:sp>
        <p:sp>
          <p:nvSpPr>
            <p:cNvPr id="2310" name="tx2310"/>
            <p:cNvSpPr/>
            <p:nvPr/>
          </p:nvSpPr>
          <p:spPr>
            <a:xfrm>
              <a:off x="1394144" y="3555863"/>
              <a:ext cx="32589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WPR</a:t>
              </a:r>
            </a:p>
          </p:txBody>
        </p:sp>
        <p:sp>
          <p:nvSpPr>
            <p:cNvPr id="2311" name="tx2311"/>
            <p:cNvSpPr/>
            <p:nvPr/>
          </p:nvSpPr>
          <p:spPr>
            <a:xfrm>
              <a:off x="1541728" y="3400594"/>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Fiji</a:t>
              </a:r>
            </a:p>
          </p:txBody>
        </p:sp>
        <p:sp>
          <p:nvSpPr>
            <p:cNvPr id="2312" name="tx2312"/>
            <p:cNvSpPr/>
            <p:nvPr/>
          </p:nvSpPr>
          <p:spPr>
            <a:xfrm>
              <a:off x="1176426" y="3245325"/>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Australia</a:t>
              </a:r>
            </a:p>
          </p:txBody>
        </p:sp>
        <p:sp>
          <p:nvSpPr>
            <p:cNvPr id="2313" name="tx2313"/>
            <p:cNvSpPr/>
            <p:nvPr/>
          </p:nvSpPr>
          <p:spPr>
            <a:xfrm>
              <a:off x="1339280" y="309005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Japan</a:t>
              </a:r>
            </a:p>
          </p:txBody>
        </p:sp>
        <p:sp>
          <p:nvSpPr>
            <p:cNvPr id="2314" name="tx2314"/>
            <p:cNvSpPr/>
            <p:nvPr/>
          </p:nvSpPr>
          <p:spPr>
            <a:xfrm>
              <a:off x="1362689" y="293478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Palau</a:t>
              </a:r>
            </a:p>
          </p:txBody>
        </p:sp>
        <p:sp>
          <p:nvSpPr>
            <p:cNvPr id="2315" name="tx2315"/>
            <p:cNvSpPr/>
            <p:nvPr/>
          </p:nvSpPr>
          <p:spPr>
            <a:xfrm>
              <a:off x="1339280" y="2779518"/>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Tonga</a:t>
              </a:r>
            </a:p>
          </p:txBody>
        </p:sp>
        <p:sp>
          <p:nvSpPr>
            <p:cNvPr id="2316" name="tx2316"/>
            <p:cNvSpPr/>
            <p:nvPr/>
          </p:nvSpPr>
          <p:spPr>
            <a:xfrm>
              <a:off x="1168745" y="2624249"/>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Malaysia</a:t>
              </a:r>
            </a:p>
          </p:txBody>
        </p:sp>
        <p:sp>
          <p:nvSpPr>
            <p:cNvPr id="2317" name="tx2317"/>
            <p:cNvSpPr/>
            <p:nvPr/>
          </p:nvSpPr>
          <p:spPr>
            <a:xfrm>
              <a:off x="1355008" y="2468980"/>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China</a:t>
              </a:r>
            </a:p>
          </p:txBody>
        </p:sp>
        <p:sp>
          <p:nvSpPr>
            <p:cNvPr id="2318" name="tx2318"/>
            <p:cNvSpPr/>
            <p:nvPr/>
          </p:nvSpPr>
          <p:spPr>
            <a:xfrm>
              <a:off x="912255" y="2313711"/>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Cook</a:t>
              </a:r>
            </a:p>
          </p:txBody>
        </p:sp>
        <p:sp>
          <p:nvSpPr>
            <p:cNvPr id="2319" name="tx2319"/>
            <p:cNvSpPr/>
            <p:nvPr/>
          </p:nvSpPr>
          <p:spPr>
            <a:xfrm>
              <a:off x="1277284" y="2313711"/>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Islands</a:t>
              </a:r>
            </a:p>
          </p:txBody>
        </p:sp>
        <p:sp>
          <p:nvSpPr>
            <p:cNvPr id="2320" name="tx2320"/>
            <p:cNvSpPr/>
            <p:nvPr/>
          </p:nvSpPr>
          <p:spPr>
            <a:xfrm>
              <a:off x="1305905" y="2158442"/>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Tuvalu</a:t>
              </a:r>
            </a:p>
          </p:txBody>
        </p:sp>
        <p:sp>
          <p:nvSpPr>
            <p:cNvPr id="2321" name="tx2321"/>
            <p:cNvSpPr/>
            <p:nvPr/>
          </p:nvSpPr>
          <p:spPr>
            <a:xfrm>
              <a:off x="1082974" y="2003174"/>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Singapore</a:t>
              </a:r>
            </a:p>
          </p:txBody>
        </p:sp>
        <p:sp>
          <p:nvSpPr>
            <p:cNvPr id="2322" name="tx2322"/>
            <p:cNvSpPr/>
            <p:nvPr/>
          </p:nvSpPr>
          <p:spPr>
            <a:xfrm>
              <a:off x="609223" y="1847905"/>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Republic</a:t>
              </a:r>
            </a:p>
          </p:txBody>
        </p:sp>
        <p:sp>
          <p:nvSpPr>
            <p:cNvPr id="2323" name="tx2323"/>
            <p:cNvSpPr/>
            <p:nvPr/>
          </p:nvSpPr>
          <p:spPr>
            <a:xfrm>
              <a:off x="1191696" y="1847905"/>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2324" name="tx2324"/>
            <p:cNvSpPr/>
            <p:nvPr/>
          </p:nvSpPr>
          <p:spPr>
            <a:xfrm>
              <a:off x="1347144" y="1847905"/>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Korea</a:t>
              </a:r>
            </a:p>
          </p:txBody>
        </p:sp>
        <p:sp>
          <p:nvSpPr>
            <p:cNvPr id="2325" name="tx2325"/>
            <p:cNvSpPr/>
            <p:nvPr/>
          </p:nvSpPr>
          <p:spPr>
            <a:xfrm>
              <a:off x="1153017" y="1692636"/>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Mongolia</a:t>
              </a:r>
            </a:p>
          </p:txBody>
        </p:sp>
        <p:sp>
          <p:nvSpPr>
            <p:cNvPr id="2326" name="tx2326"/>
            <p:cNvSpPr/>
            <p:nvPr/>
          </p:nvSpPr>
          <p:spPr>
            <a:xfrm>
              <a:off x="1147988" y="1537367"/>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327" name="tx2327"/>
            <p:cNvSpPr/>
            <p:nvPr/>
          </p:nvSpPr>
          <p:spPr>
            <a:xfrm>
              <a:off x="1425051" y="1537367"/>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328" name="tx2328"/>
            <p:cNvSpPr/>
            <p:nvPr/>
          </p:nvSpPr>
          <p:spPr>
            <a:xfrm>
              <a:off x="1432732" y="1382098"/>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Niue</a:t>
              </a:r>
            </a:p>
          </p:txBody>
        </p:sp>
        <p:sp>
          <p:nvSpPr>
            <p:cNvPr id="2329" name="tx2329"/>
            <p:cNvSpPr/>
            <p:nvPr/>
          </p:nvSpPr>
          <p:spPr>
            <a:xfrm>
              <a:off x="531865" y="1226829"/>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Brunei</a:t>
              </a:r>
            </a:p>
          </p:txBody>
        </p:sp>
        <p:sp>
          <p:nvSpPr>
            <p:cNvPr id="2330" name="tx2330"/>
            <p:cNvSpPr/>
            <p:nvPr/>
          </p:nvSpPr>
          <p:spPr>
            <a:xfrm>
              <a:off x="974618" y="1226829"/>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Darussalam</a:t>
              </a:r>
            </a:p>
          </p:txBody>
        </p:sp>
        <p:sp>
          <p:nvSpPr>
            <p:cNvPr id="2331" name="tx2331"/>
            <p:cNvSpPr/>
            <p:nvPr/>
          </p:nvSpPr>
          <p:spPr>
            <a:xfrm>
              <a:off x="352274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332" name="pic2332"/>
            <p:cNvPicPr/>
            <p:nvPr/>
          </p:nvPicPr>
          <p:blipFill>
            <a:blip r:embed="rId2" cstate="print"/>
            <a:stretch>
              <a:fillRect/>
            </a:stretch>
          </p:blipFill>
          <p:spPr>
            <a:xfrm>
              <a:off x="5174335" y="5941026"/>
              <a:ext cx="2160000" cy="219455"/>
            </a:xfrm>
            <a:prstGeom prst="rect">
              <a:avLst/>
            </a:prstGeom>
          </p:spPr>
        </p:pic>
        <p:sp>
          <p:nvSpPr>
            <p:cNvPr id="2333" name="pl2333"/>
            <p:cNvSpPr/>
            <p:nvPr/>
          </p:nvSpPr>
          <p:spPr>
            <a:xfrm>
              <a:off x="51779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4" name="pl2334"/>
            <p:cNvSpPr/>
            <p:nvPr/>
          </p:nvSpPr>
          <p:spPr>
            <a:xfrm>
              <a:off x="64696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5" name="pl2335"/>
            <p:cNvSpPr/>
            <p:nvPr/>
          </p:nvSpPr>
          <p:spPr>
            <a:xfrm>
              <a:off x="66848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6" name="pl2336"/>
            <p:cNvSpPr/>
            <p:nvPr/>
          </p:nvSpPr>
          <p:spPr>
            <a:xfrm>
              <a:off x="69001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7" name="pl2337"/>
            <p:cNvSpPr/>
            <p:nvPr/>
          </p:nvSpPr>
          <p:spPr>
            <a:xfrm>
              <a:off x="71154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8" name="pl2338"/>
            <p:cNvSpPr/>
            <p:nvPr/>
          </p:nvSpPr>
          <p:spPr>
            <a:xfrm>
              <a:off x="73307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9" name="pl2339"/>
            <p:cNvSpPr/>
            <p:nvPr/>
          </p:nvSpPr>
          <p:spPr>
            <a:xfrm>
              <a:off x="51779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0" name="pl2340"/>
            <p:cNvSpPr/>
            <p:nvPr/>
          </p:nvSpPr>
          <p:spPr>
            <a:xfrm>
              <a:off x="64696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1" name="pl2341"/>
            <p:cNvSpPr/>
            <p:nvPr/>
          </p:nvSpPr>
          <p:spPr>
            <a:xfrm>
              <a:off x="66848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2" name="pl2342"/>
            <p:cNvSpPr/>
            <p:nvPr/>
          </p:nvSpPr>
          <p:spPr>
            <a:xfrm>
              <a:off x="69001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3" name="pl2343"/>
            <p:cNvSpPr/>
            <p:nvPr/>
          </p:nvSpPr>
          <p:spPr>
            <a:xfrm>
              <a:off x="71154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4" name="pl2344"/>
            <p:cNvSpPr/>
            <p:nvPr/>
          </p:nvSpPr>
          <p:spPr>
            <a:xfrm>
              <a:off x="73307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5" name="tx2345"/>
            <p:cNvSpPr/>
            <p:nvPr/>
          </p:nvSpPr>
          <p:spPr>
            <a:xfrm>
              <a:off x="51468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346" name="tx2346"/>
            <p:cNvSpPr/>
            <p:nvPr/>
          </p:nvSpPr>
          <p:spPr>
            <a:xfrm>
              <a:off x="64074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347" name="tx2347"/>
            <p:cNvSpPr/>
            <p:nvPr/>
          </p:nvSpPr>
          <p:spPr>
            <a:xfrm>
              <a:off x="66227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348" name="tx2348"/>
            <p:cNvSpPr/>
            <p:nvPr/>
          </p:nvSpPr>
          <p:spPr>
            <a:xfrm>
              <a:off x="68379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349" name="tx2349"/>
            <p:cNvSpPr/>
            <p:nvPr/>
          </p:nvSpPr>
          <p:spPr>
            <a:xfrm>
              <a:off x="70532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350" name="tx2350"/>
            <p:cNvSpPr/>
            <p:nvPr/>
          </p:nvSpPr>
          <p:spPr>
            <a:xfrm>
              <a:off x="72374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351" name="tx2351"/>
            <p:cNvSpPr/>
            <p:nvPr/>
          </p:nvSpPr>
          <p:spPr>
            <a:xfrm>
              <a:off x="1782667" y="435349"/>
              <a:ext cx="343284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WPR, 2000-2025</a:t>
              </a:r>
            </a:p>
          </p:txBody>
        </p:sp>
        <p:sp>
          <p:nvSpPr>
            <p:cNvPr id="2352" name="tx23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53" name="tx2353"/>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3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5619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5455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5291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512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496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553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53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5209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045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873404"/>
              <a:ext cx="3434315" cy="883610"/>
            </a:xfrm>
            <a:custGeom>
              <a:avLst/>
              <a:pathLst>
                <a:path w="3434315" h="883610">
                  <a:moveTo>
                    <a:pt x="0" y="883610"/>
                  </a:moveTo>
                  <a:lnTo>
                    <a:pt x="137372" y="763118"/>
                  </a:lnTo>
                  <a:lnTo>
                    <a:pt x="274745" y="722954"/>
                  </a:lnTo>
                  <a:lnTo>
                    <a:pt x="412117" y="602461"/>
                  </a:lnTo>
                  <a:lnTo>
                    <a:pt x="549490" y="522133"/>
                  </a:lnTo>
                  <a:lnTo>
                    <a:pt x="686863" y="441805"/>
                  </a:lnTo>
                  <a:lnTo>
                    <a:pt x="824235" y="321312"/>
                  </a:lnTo>
                  <a:lnTo>
                    <a:pt x="961608" y="281148"/>
                  </a:lnTo>
                  <a:lnTo>
                    <a:pt x="1098981" y="160656"/>
                  </a:lnTo>
                  <a:lnTo>
                    <a:pt x="1236353" y="0"/>
                  </a:lnTo>
                  <a:lnTo>
                    <a:pt x="1373726" y="40164"/>
                  </a:lnTo>
                  <a:lnTo>
                    <a:pt x="1511098" y="80328"/>
                  </a:lnTo>
                  <a:lnTo>
                    <a:pt x="1648471" y="80328"/>
                  </a:lnTo>
                  <a:lnTo>
                    <a:pt x="1785844" y="120492"/>
                  </a:lnTo>
                  <a:lnTo>
                    <a:pt x="1923216" y="120492"/>
                  </a:lnTo>
                  <a:lnTo>
                    <a:pt x="2060589" y="160656"/>
                  </a:lnTo>
                  <a:lnTo>
                    <a:pt x="2197962" y="160656"/>
                  </a:lnTo>
                  <a:lnTo>
                    <a:pt x="2335334" y="80328"/>
                  </a:lnTo>
                  <a:lnTo>
                    <a:pt x="2472707" y="40164"/>
                  </a:lnTo>
                  <a:lnTo>
                    <a:pt x="2610079" y="0"/>
                  </a:lnTo>
                  <a:lnTo>
                    <a:pt x="2747452" y="40164"/>
                  </a:lnTo>
                  <a:lnTo>
                    <a:pt x="2884825" y="200820"/>
                  </a:lnTo>
                  <a:lnTo>
                    <a:pt x="3022197" y="200820"/>
                  </a:lnTo>
                  <a:lnTo>
                    <a:pt x="3159570" y="80328"/>
                  </a:lnTo>
                  <a:lnTo>
                    <a:pt x="3296943" y="40164"/>
                  </a:lnTo>
                  <a:lnTo>
                    <a:pt x="3434315" y="40164"/>
                  </a:lnTo>
                </a:path>
              </a:pathLst>
            </a:custGeom>
            <a:ln w="27101" cap="flat">
              <a:solidFill>
                <a:srgbClr val="F4A81D">
                  <a:alpha val="69803"/>
                </a:srgbClr>
              </a:solidFill>
              <a:prstDash val="solid"/>
              <a:round/>
            </a:ln>
          </p:spPr>
          <p:txBody>
            <a:bodyPr/>
            <a:lstStyle/>
            <a:p/>
          </p:txBody>
        </p:sp>
        <p:sp>
          <p:nvSpPr>
            <p:cNvPr id="23" name="pl23"/>
            <p:cNvSpPr/>
            <p:nvPr/>
          </p:nvSpPr>
          <p:spPr>
            <a:xfrm>
              <a:off x="1083054" y="1989793"/>
              <a:ext cx="3434315" cy="361477"/>
            </a:xfrm>
            <a:custGeom>
              <a:avLst/>
              <a:pathLst>
                <a:path w="3434315" h="361477">
                  <a:moveTo>
                    <a:pt x="0" y="40164"/>
                  </a:moveTo>
                  <a:lnTo>
                    <a:pt x="137372" y="0"/>
                  </a:lnTo>
                  <a:lnTo>
                    <a:pt x="274745" y="40164"/>
                  </a:lnTo>
                  <a:lnTo>
                    <a:pt x="412117" y="0"/>
                  </a:lnTo>
                  <a:lnTo>
                    <a:pt x="549490" y="40164"/>
                  </a:lnTo>
                  <a:lnTo>
                    <a:pt x="686863" y="80328"/>
                  </a:lnTo>
                  <a:lnTo>
                    <a:pt x="824235" y="0"/>
                  </a:lnTo>
                  <a:lnTo>
                    <a:pt x="961608" y="40164"/>
                  </a:lnTo>
                  <a:lnTo>
                    <a:pt x="1098981" y="0"/>
                  </a:lnTo>
                  <a:lnTo>
                    <a:pt x="1236353" y="40164"/>
                  </a:lnTo>
                  <a:lnTo>
                    <a:pt x="1373726" y="40164"/>
                  </a:lnTo>
                  <a:lnTo>
                    <a:pt x="1511098" y="0"/>
                  </a:lnTo>
                  <a:lnTo>
                    <a:pt x="1648471" y="0"/>
                  </a:lnTo>
                  <a:lnTo>
                    <a:pt x="1785844" y="80328"/>
                  </a:lnTo>
                  <a:lnTo>
                    <a:pt x="1923216" y="40164"/>
                  </a:lnTo>
                  <a:lnTo>
                    <a:pt x="2060589" y="40164"/>
                  </a:lnTo>
                  <a:lnTo>
                    <a:pt x="2197962" y="80328"/>
                  </a:lnTo>
                  <a:lnTo>
                    <a:pt x="2335334" y="240984"/>
                  </a:lnTo>
                  <a:lnTo>
                    <a:pt x="2472707" y="120492"/>
                  </a:lnTo>
                  <a:lnTo>
                    <a:pt x="2610079" y="281148"/>
                  </a:lnTo>
                  <a:lnTo>
                    <a:pt x="2747452" y="321312"/>
                  </a:lnTo>
                  <a:lnTo>
                    <a:pt x="2884825" y="321312"/>
                  </a:lnTo>
                  <a:lnTo>
                    <a:pt x="3022197" y="361477"/>
                  </a:lnTo>
                  <a:lnTo>
                    <a:pt x="3159570" y="281148"/>
                  </a:lnTo>
                  <a:lnTo>
                    <a:pt x="3296943" y="200820"/>
                  </a:lnTo>
                  <a:lnTo>
                    <a:pt x="3434315" y="240984"/>
                  </a:lnTo>
                </a:path>
              </a:pathLst>
            </a:custGeom>
            <a:ln w="27101" cap="flat">
              <a:solidFill>
                <a:srgbClr val="F26829">
                  <a:alpha val="69803"/>
                </a:srgbClr>
              </a:solidFill>
              <a:prstDash val="solid"/>
              <a:round/>
            </a:ln>
          </p:spPr>
          <p:txBody>
            <a:bodyPr/>
            <a:lstStyle/>
            <a:p/>
          </p:txBody>
        </p:sp>
        <p:sp>
          <p:nvSpPr>
            <p:cNvPr id="24" name="pl24"/>
            <p:cNvSpPr/>
            <p:nvPr/>
          </p:nvSpPr>
          <p:spPr>
            <a:xfrm>
              <a:off x="1083054" y="2471762"/>
              <a:ext cx="3434315" cy="481969"/>
            </a:xfrm>
            <a:custGeom>
              <a:avLst/>
              <a:pathLst>
                <a:path w="3434315" h="481969">
                  <a:moveTo>
                    <a:pt x="0" y="481969"/>
                  </a:moveTo>
                  <a:lnTo>
                    <a:pt x="137372" y="441805"/>
                  </a:lnTo>
                  <a:lnTo>
                    <a:pt x="274745" y="441805"/>
                  </a:lnTo>
                  <a:lnTo>
                    <a:pt x="412117" y="401641"/>
                  </a:lnTo>
                  <a:lnTo>
                    <a:pt x="549490" y="321312"/>
                  </a:lnTo>
                  <a:lnTo>
                    <a:pt x="686863" y="361477"/>
                  </a:lnTo>
                  <a:lnTo>
                    <a:pt x="824235" y="361477"/>
                  </a:lnTo>
                  <a:lnTo>
                    <a:pt x="961608" y="361477"/>
                  </a:lnTo>
                  <a:lnTo>
                    <a:pt x="1098981" y="361477"/>
                  </a:lnTo>
                  <a:lnTo>
                    <a:pt x="1236353" y="321312"/>
                  </a:lnTo>
                  <a:lnTo>
                    <a:pt x="1373726" y="240984"/>
                  </a:lnTo>
                  <a:lnTo>
                    <a:pt x="1511098" y="240984"/>
                  </a:lnTo>
                  <a:lnTo>
                    <a:pt x="1648471" y="240984"/>
                  </a:lnTo>
                  <a:lnTo>
                    <a:pt x="1785844" y="160656"/>
                  </a:lnTo>
                  <a:lnTo>
                    <a:pt x="1923216" y="120492"/>
                  </a:lnTo>
                  <a:lnTo>
                    <a:pt x="2060589" y="80328"/>
                  </a:lnTo>
                  <a:lnTo>
                    <a:pt x="2197962" y="40164"/>
                  </a:lnTo>
                  <a:lnTo>
                    <a:pt x="2335334" y="0"/>
                  </a:lnTo>
                  <a:lnTo>
                    <a:pt x="2472707" y="0"/>
                  </a:lnTo>
                  <a:lnTo>
                    <a:pt x="2610079" y="0"/>
                  </a:lnTo>
                  <a:lnTo>
                    <a:pt x="2747452" y="0"/>
                  </a:lnTo>
                  <a:lnTo>
                    <a:pt x="2884825" y="80328"/>
                  </a:lnTo>
                  <a:lnTo>
                    <a:pt x="3022197" y="0"/>
                  </a:lnTo>
                  <a:lnTo>
                    <a:pt x="3159570" y="80328"/>
                  </a:lnTo>
                  <a:lnTo>
                    <a:pt x="3296943" y="80328"/>
                  </a:lnTo>
                  <a:lnTo>
                    <a:pt x="3434315" y="40164"/>
                  </a:lnTo>
                </a:path>
              </a:pathLst>
            </a:custGeom>
            <a:ln w="27101" cap="flat">
              <a:solidFill>
                <a:srgbClr val="BD53BD">
                  <a:alpha val="69803"/>
                </a:srgbClr>
              </a:solidFill>
              <a:prstDash val="solid"/>
              <a:round/>
            </a:ln>
          </p:spPr>
          <p:txBody>
            <a:bodyPr/>
            <a:lstStyle/>
            <a:p/>
          </p:txBody>
        </p:sp>
        <p:sp>
          <p:nvSpPr>
            <p:cNvPr id="25" name="pl25"/>
            <p:cNvSpPr/>
            <p:nvPr/>
          </p:nvSpPr>
          <p:spPr>
            <a:xfrm>
              <a:off x="1083054" y="1949629"/>
              <a:ext cx="3434315" cy="160656"/>
            </a:xfrm>
            <a:custGeom>
              <a:avLst/>
              <a:pathLst>
                <a:path w="3434315" h="160656">
                  <a:moveTo>
                    <a:pt x="0" y="160656"/>
                  </a:moveTo>
                  <a:lnTo>
                    <a:pt x="137372" y="120492"/>
                  </a:lnTo>
                  <a:lnTo>
                    <a:pt x="274745" y="160656"/>
                  </a:lnTo>
                  <a:lnTo>
                    <a:pt x="412117" y="160656"/>
                  </a:lnTo>
                  <a:lnTo>
                    <a:pt x="549490" y="120492"/>
                  </a:lnTo>
                  <a:lnTo>
                    <a:pt x="686863" y="80328"/>
                  </a:lnTo>
                  <a:lnTo>
                    <a:pt x="824235" y="40164"/>
                  </a:lnTo>
                  <a:lnTo>
                    <a:pt x="961608" y="0"/>
                  </a:lnTo>
                  <a:lnTo>
                    <a:pt x="1098981" y="0"/>
                  </a:lnTo>
                  <a:lnTo>
                    <a:pt x="1236353" y="40164"/>
                  </a:lnTo>
                  <a:lnTo>
                    <a:pt x="1373726" y="80328"/>
                  </a:lnTo>
                  <a:lnTo>
                    <a:pt x="1511098" y="40164"/>
                  </a:lnTo>
                  <a:lnTo>
                    <a:pt x="1648471" y="0"/>
                  </a:lnTo>
                  <a:lnTo>
                    <a:pt x="1785844" y="0"/>
                  </a:lnTo>
                  <a:lnTo>
                    <a:pt x="1923216" y="80328"/>
                  </a:lnTo>
                  <a:lnTo>
                    <a:pt x="2060589" y="40164"/>
                  </a:lnTo>
                  <a:lnTo>
                    <a:pt x="2197962" y="80328"/>
                  </a:lnTo>
                  <a:lnTo>
                    <a:pt x="2335334" y="40164"/>
                  </a:lnTo>
                  <a:lnTo>
                    <a:pt x="2472707" y="40164"/>
                  </a:lnTo>
                  <a:lnTo>
                    <a:pt x="2610079" y="40164"/>
                  </a:lnTo>
                  <a:lnTo>
                    <a:pt x="2747452" y="80328"/>
                  </a:lnTo>
                  <a:lnTo>
                    <a:pt x="2884825" y="80328"/>
                  </a:lnTo>
                  <a:lnTo>
                    <a:pt x="3022197" y="120492"/>
                  </a:lnTo>
                  <a:lnTo>
                    <a:pt x="3159570" y="80328"/>
                  </a:lnTo>
                  <a:lnTo>
                    <a:pt x="3296943" y="120492"/>
                  </a:lnTo>
                  <a:lnTo>
                    <a:pt x="3434315" y="120492"/>
                  </a:lnTo>
                </a:path>
              </a:pathLst>
            </a:custGeom>
            <a:ln w="27101" cap="flat">
              <a:solidFill>
                <a:srgbClr val="6363C0">
                  <a:alpha val="69803"/>
                </a:srgbClr>
              </a:solidFill>
              <a:prstDash val="solid"/>
              <a:round/>
            </a:ln>
          </p:spPr>
          <p:txBody>
            <a:bodyPr/>
            <a:lstStyle/>
            <a:p/>
          </p:txBody>
        </p:sp>
        <p:sp>
          <p:nvSpPr>
            <p:cNvPr id="26" name="pl26"/>
            <p:cNvSpPr/>
            <p:nvPr/>
          </p:nvSpPr>
          <p:spPr>
            <a:xfrm>
              <a:off x="1083054" y="1909465"/>
              <a:ext cx="3434315" cy="1405744"/>
            </a:xfrm>
            <a:custGeom>
              <a:avLst/>
              <a:pathLst>
                <a:path w="3434315" h="1405744">
                  <a:moveTo>
                    <a:pt x="0" y="1405744"/>
                  </a:moveTo>
                  <a:lnTo>
                    <a:pt x="137372" y="1365580"/>
                  </a:lnTo>
                  <a:lnTo>
                    <a:pt x="274745" y="1405744"/>
                  </a:lnTo>
                  <a:lnTo>
                    <a:pt x="412117" y="1285251"/>
                  </a:lnTo>
                  <a:lnTo>
                    <a:pt x="549490" y="1124595"/>
                  </a:lnTo>
                  <a:lnTo>
                    <a:pt x="686863" y="963938"/>
                  </a:lnTo>
                  <a:lnTo>
                    <a:pt x="824235" y="963938"/>
                  </a:lnTo>
                  <a:lnTo>
                    <a:pt x="961608" y="883610"/>
                  </a:lnTo>
                  <a:lnTo>
                    <a:pt x="1098981" y="803282"/>
                  </a:lnTo>
                  <a:lnTo>
                    <a:pt x="1236353" y="602461"/>
                  </a:lnTo>
                  <a:lnTo>
                    <a:pt x="1373726" y="481969"/>
                  </a:lnTo>
                  <a:lnTo>
                    <a:pt x="1511098" y="401641"/>
                  </a:lnTo>
                  <a:lnTo>
                    <a:pt x="1648471" y="481969"/>
                  </a:lnTo>
                  <a:lnTo>
                    <a:pt x="1785844" y="441805"/>
                  </a:lnTo>
                  <a:lnTo>
                    <a:pt x="1923216" y="361477"/>
                  </a:lnTo>
                  <a:lnTo>
                    <a:pt x="2060589" y="321312"/>
                  </a:lnTo>
                  <a:lnTo>
                    <a:pt x="2197962" y="281148"/>
                  </a:lnTo>
                  <a:lnTo>
                    <a:pt x="2335334" y="200820"/>
                  </a:lnTo>
                  <a:lnTo>
                    <a:pt x="2472707" y="80328"/>
                  </a:lnTo>
                  <a:lnTo>
                    <a:pt x="2610079" y="40164"/>
                  </a:lnTo>
                  <a:lnTo>
                    <a:pt x="2747452" y="240984"/>
                  </a:lnTo>
                  <a:lnTo>
                    <a:pt x="2884825" y="281148"/>
                  </a:lnTo>
                  <a:lnTo>
                    <a:pt x="3022197" y="80328"/>
                  </a:lnTo>
                  <a:lnTo>
                    <a:pt x="3159570" y="120492"/>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49629"/>
              <a:ext cx="3434315" cy="481969"/>
            </a:xfrm>
            <a:custGeom>
              <a:avLst/>
              <a:pathLst>
                <a:path w="3434315" h="481969">
                  <a:moveTo>
                    <a:pt x="0" y="481969"/>
                  </a:moveTo>
                  <a:lnTo>
                    <a:pt x="137372" y="441805"/>
                  </a:lnTo>
                  <a:lnTo>
                    <a:pt x="274745" y="441805"/>
                  </a:lnTo>
                  <a:lnTo>
                    <a:pt x="412117" y="441805"/>
                  </a:lnTo>
                  <a:lnTo>
                    <a:pt x="549490" y="361477"/>
                  </a:lnTo>
                  <a:lnTo>
                    <a:pt x="686863" y="361477"/>
                  </a:lnTo>
                  <a:lnTo>
                    <a:pt x="824235" y="200820"/>
                  </a:lnTo>
                  <a:lnTo>
                    <a:pt x="961608" y="200820"/>
                  </a:lnTo>
                  <a:lnTo>
                    <a:pt x="1098981" y="120492"/>
                  </a:lnTo>
                  <a:lnTo>
                    <a:pt x="1236353" y="80328"/>
                  </a:lnTo>
                  <a:lnTo>
                    <a:pt x="1373726" y="40164"/>
                  </a:lnTo>
                  <a:lnTo>
                    <a:pt x="1511098" y="40164"/>
                  </a:lnTo>
                  <a:lnTo>
                    <a:pt x="1648471" y="40164"/>
                  </a:lnTo>
                  <a:lnTo>
                    <a:pt x="1785844" y="0"/>
                  </a:lnTo>
                  <a:lnTo>
                    <a:pt x="1923216" y="0"/>
                  </a:lnTo>
                  <a:lnTo>
                    <a:pt x="2060589" y="40164"/>
                  </a:lnTo>
                  <a:lnTo>
                    <a:pt x="2197962" y="0"/>
                  </a:lnTo>
                  <a:lnTo>
                    <a:pt x="2335334" y="0"/>
                  </a:lnTo>
                  <a:lnTo>
                    <a:pt x="2472707" y="0"/>
                  </a:lnTo>
                  <a:lnTo>
                    <a:pt x="2610079" y="40164"/>
                  </a:lnTo>
                  <a:lnTo>
                    <a:pt x="2747452" y="160656"/>
                  </a:lnTo>
                  <a:lnTo>
                    <a:pt x="2884825" y="281148"/>
                  </a:lnTo>
                  <a:lnTo>
                    <a:pt x="3022197" y="80328"/>
                  </a:lnTo>
                  <a:lnTo>
                    <a:pt x="3159570" y="240984"/>
                  </a:lnTo>
                  <a:lnTo>
                    <a:pt x="3296943" y="200820"/>
                  </a:lnTo>
                  <a:lnTo>
                    <a:pt x="3434315" y="240984"/>
                  </a:lnTo>
                </a:path>
              </a:pathLst>
            </a:custGeom>
            <a:ln w="27101" cap="flat">
              <a:solidFill>
                <a:srgbClr val="40BF73">
                  <a:alpha val="69803"/>
                </a:srgbClr>
              </a:solidFill>
              <a:prstDash val="solid"/>
              <a:round/>
            </a:ln>
          </p:spPr>
          <p:txBody>
            <a:bodyPr/>
            <a:lstStyle/>
            <a:p/>
          </p:txBody>
        </p:sp>
        <p:sp>
          <p:nvSpPr>
            <p:cNvPr id="28" name="pl28"/>
            <p:cNvSpPr/>
            <p:nvPr/>
          </p:nvSpPr>
          <p:spPr>
            <a:xfrm>
              <a:off x="1083054" y="1949629"/>
              <a:ext cx="3434315" cy="481969"/>
            </a:xfrm>
            <a:custGeom>
              <a:avLst/>
              <a:pathLst>
                <a:path w="3434315" h="481969">
                  <a:moveTo>
                    <a:pt x="0" y="481969"/>
                  </a:moveTo>
                  <a:lnTo>
                    <a:pt x="137372" y="441805"/>
                  </a:lnTo>
                  <a:lnTo>
                    <a:pt x="274745" y="441805"/>
                  </a:lnTo>
                  <a:lnTo>
                    <a:pt x="412117" y="441805"/>
                  </a:lnTo>
                  <a:lnTo>
                    <a:pt x="549490" y="361477"/>
                  </a:lnTo>
                  <a:lnTo>
                    <a:pt x="686863" y="361477"/>
                  </a:lnTo>
                  <a:lnTo>
                    <a:pt x="824235" y="200820"/>
                  </a:lnTo>
                  <a:lnTo>
                    <a:pt x="961608" y="200820"/>
                  </a:lnTo>
                  <a:lnTo>
                    <a:pt x="1098981" y="120492"/>
                  </a:lnTo>
                  <a:lnTo>
                    <a:pt x="1236353" y="80328"/>
                  </a:lnTo>
                  <a:lnTo>
                    <a:pt x="1373726" y="40164"/>
                  </a:lnTo>
                  <a:lnTo>
                    <a:pt x="1511098" y="40164"/>
                  </a:lnTo>
                  <a:lnTo>
                    <a:pt x="1648471" y="40164"/>
                  </a:lnTo>
                  <a:lnTo>
                    <a:pt x="1785844" y="0"/>
                  </a:lnTo>
                  <a:lnTo>
                    <a:pt x="1923216" y="0"/>
                  </a:lnTo>
                  <a:lnTo>
                    <a:pt x="2060589" y="40164"/>
                  </a:lnTo>
                  <a:lnTo>
                    <a:pt x="2197962" y="0"/>
                  </a:lnTo>
                  <a:lnTo>
                    <a:pt x="2335334" y="0"/>
                  </a:lnTo>
                  <a:lnTo>
                    <a:pt x="2472707" y="0"/>
                  </a:lnTo>
                  <a:lnTo>
                    <a:pt x="2610079" y="40164"/>
                  </a:lnTo>
                  <a:lnTo>
                    <a:pt x="2747452" y="160656"/>
                  </a:lnTo>
                  <a:lnTo>
                    <a:pt x="2884825" y="281148"/>
                  </a:lnTo>
                  <a:lnTo>
                    <a:pt x="3022197" y="80328"/>
                  </a:lnTo>
                  <a:lnTo>
                    <a:pt x="3159570" y="240984"/>
                  </a:lnTo>
                  <a:lnTo>
                    <a:pt x="3296943" y="200820"/>
                  </a:lnTo>
                  <a:lnTo>
                    <a:pt x="3434315" y="240984"/>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49629"/>
              <a:ext cx="3434315" cy="481969"/>
            </a:xfrm>
            <a:custGeom>
              <a:avLst/>
              <a:pathLst>
                <a:path w="3434315" h="481969">
                  <a:moveTo>
                    <a:pt x="0" y="481969"/>
                  </a:moveTo>
                  <a:lnTo>
                    <a:pt x="137372" y="441805"/>
                  </a:lnTo>
                  <a:lnTo>
                    <a:pt x="274745" y="441805"/>
                  </a:lnTo>
                  <a:lnTo>
                    <a:pt x="412117" y="441805"/>
                  </a:lnTo>
                  <a:lnTo>
                    <a:pt x="549490" y="361477"/>
                  </a:lnTo>
                  <a:lnTo>
                    <a:pt x="686863" y="361477"/>
                  </a:lnTo>
                  <a:lnTo>
                    <a:pt x="824235" y="200820"/>
                  </a:lnTo>
                  <a:lnTo>
                    <a:pt x="961608" y="200820"/>
                  </a:lnTo>
                  <a:lnTo>
                    <a:pt x="1098981" y="120492"/>
                  </a:lnTo>
                  <a:lnTo>
                    <a:pt x="1236353" y="80328"/>
                  </a:lnTo>
                  <a:lnTo>
                    <a:pt x="1373726" y="40164"/>
                  </a:lnTo>
                  <a:lnTo>
                    <a:pt x="1511098" y="40164"/>
                  </a:lnTo>
                  <a:lnTo>
                    <a:pt x="1648471" y="40164"/>
                  </a:lnTo>
                  <a:lnTo>
                    <a:pt x="1785844" y="0"/>
                  </a:lnTo>
                  <a:lnTo>
                    <a:pt x="1923216" y="0"/>
                  </a:lnTo>
                  <a:lnTo>
                    <a:pt x="2060589" y="40164"/>
                  </a:lnTo>
                  <a:lnTo>
                    <a:pt x="2197962" y="0"/>
                  </a:lnTo>
                  <a:lnTo>
                    <a:pt x="2335334" y="0"/>
                  </a:lnTo>
                  <a:lnTo>
                    <a:pt x="2472707" y="0"/>
                  </a:lnTo>
                  <a:lnTo>
                    <a:pt x="2610079" y="40164"/>
                  </a:lnTo>
                  <a:lnTo>
                    <a:pt x="2747452" y="160656"/>
                  </a:lnTo>
                  <a:lnTo>
                    <a:pt x="2884825" y="281148"/>
                  </a:lnTo>
                  <a:lnTo>
                    <a:pt x="3022197" y="80328"/>
                  </a:lnTo>
                  <a:lnTo>
                    <a:pt x="3159570" y="240984"/>
                  </a:lnTo>
                  <a:lnTo>
                    <a:pt x="3296943" y="200820"/>
                  </a:lnTo>
                  <a:lnTo>
                    <a:pt x="3434315" y="240984"/>
                  </a:lnTo>
                </a:path>
              </a:pathLst>
            </a:custGeom>
            <a:ln w="40651" cap="flat">
              <a:solidFill>
                <a:srgbClr val="40BF73">
                  <a:alpha val="100000"/>
                </a:srgbClr>
              </a:solidFill>
              <a:prstDash val="solid"/>
              <a:round/>
            </a:ln>
          </p:spPr>
          <p:txBody>
            <a:bodyPr/>
            <a:lstStyle/>
            <a:p/>
          </p:txBody>
        </p:sp>
        <p:sp>
          <p:nvSpPr>
            <p:cNvPr id="30" name="tx30"/>
            <p:cNvSpPr/>
            <p:nvPr/>
          </p:nvSpPr>
          <p:spPr>
            <a:xfrm>
              <a:off x="1022795" y="2260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 name="tx31"/>
            <p:cNvSpPr/>
            <p:nvPr/>
          </p:nvSpPr>
          <p:spPr>
            <a:xfrm>
              <a:off x="1709658" y="2140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 name="tx32"/>
            <p:cNvSpPr/>
            <p:nvPr/>
          </p:nvSpPr>
          <p:spPr>
            <a:xfrm>
              <a:off x="2396521" y="1819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tx33"/>
            <p:cNvSpPr/>
            <p:nvPr/>
          </p:nvSpPr>
          <p:spPr>
            <a:xfrm>
              <a:off x="3083384" y="1819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3632875" y="1819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tx35"/>
            <p:cNvSpPr/>
            <p:nvPr/>
          </p:nvSpPr>
          <p:spPr>
            <a:xfrm>
              <a:off x="4457110" y="2019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 name="tx36"/>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098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08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06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049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3" name="pl53"/>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4" name="pl54"/>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626808" y="1437626"/>
              <a:ext cx="23468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WPR, 2000-2025</a:t>
              </a:r>
            </a:p>
          </p:txBody>
        </p:sp>
        <p:sp>
          <p:nvSpPr>
            <p:cNvPr id="63" name="pl63"/>
            <p:cNvSpPr/>
            <p:nvPr/>
          </p:nvSpPr>
          <p:spPr>
            <a:xfrm>
              <a:off x="5227074" y="3805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3161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8263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3365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18467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8" name="pl68"/>
            <p:cNvSpPr/>
            <p:nvPr/>
          </p:nvSpPr>
          <p:spPr>
            <a:xfrm>
              <a:off x="5227074" y="35610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307128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5814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20916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091673"/>
              <a:ext cx="3434315" cy="1077574"/>
            </a:xfrm>
            <a:custGeom>
              <a:avLst/>
              <a:pathLst>
                <a:path w="3434315" h="1077574">
                  <a:moveTo>
                    <a:pt x="0" y="1077574"/>
                  </a:moveTo>
                  <a:lnTo>
                    <a:pt x="137372" y="930632"/>
                  </a:lnTo>
                  <a:lnTo>
                    <a:pt x="274745" y="881651"/>
                  </a:lnTo>
                  <a:lnTo>
                    <a:pt x="412117" y="734709"/>
                  </a:lnTo>
                  <a:lnTo>
                    <a:pt x="549490" y="636748"/>
                  </a:lnTo>
                  <a:lnTo>
                    <a:pt x="686863" y="538787"/>
                  </a:lnTo>
                  <a:lnTo>
                    <a:pt x="824235" y="391845"/>
                  </a:lnTo>
                  <a:lnTo>
                    <a:pt x="961608" y="342864"/>
                  </a:lnTo>
                  <a:lnTo>
                    <a:pt x="1098981" y="195922"/>
                  </a:lnTo>
                  <a:lnTo>
                    <a:pt x="1236353" y="0"/>
                  </a:lnTo>
                  <a:lnTo>
                    <a:pt x="1373726" y="48980"/>
                  </a:lnTo>
                  <a:lnTo>
                    <a:pt x="1511098" y="97961"/>
                  </a:lnTo>
                  <a:lnTo>
                    <a:pt x="1648471" y="97961"/>
                  </a:lnTo>
                  <a:lnTo>
                    <a:pt x="1785844" y="146941"/>
                  </a:lnTo>
                  <a:lnTo>
                    <a:pt x="1923216" y="146941"/>
                  </a:lnTo>
                  <a:lnTo>
                    <a:pt x="2060589" y="195922"/>
                  </a:lnTo>
                  <a:lnTo>
                    <a:pt x="2197962" y="195922"/>
                  </a:lnTo>
                  <a:lnTo>
                    <a:pt x="2335334" y="97961"/>
                  </a:lnTo>
                  <a:lnTo>
                    <a:pt x="2472707" y="48980"/>
                  </a:lnTo>
                  <a:lnTo>
                    <a:pt x="2610079" y="0"/>
                  </a:lnTo>
                  <a:lnTo>
                    <a:pt x="2747452" y="48980"/>
                  </a:lnTo>
                  <a:lnTo>
                    <a:pt x="2884825" y="244903"/>
                  </a:lnTo>
                  <a:lnTo>
                    <a:pt x="3022197" y="244903"/>
                  </a:lnTo>
                  <a:lnTo>
                    <a:pt x="3159570" y="97961"/>
                  </a:lnTo>
                  <a:lnTo>
                    <a:pt x="3296943" y="48980"/>
                  </a:lnTo>
                  <a:lnTo>
                    <a:pt x="3434315" y="48980"/>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440825"/>
            </a:xfrm>
            <a:custGeom>
              <a:avLst/>
              <a:pathLst>
                <a:path w="3434315" h="440825">
                  <a:moveTo>
                    <a:pt x="0" y="48980"/>
                  </a:moveTo>
                  <a:lnTo>
                    <a:pt x="137372" y="0"/>
                  </a:lnTo>
                  <a:lnTo>
                    <a:pt x="274745" y="48980"/>
                  </a:lnTo>
                  <a:lnTo>
                    <a:pt x="412117" y="0"/>
                  </a:lnTo>
                  <a:lnTo>
                    <a:pt x="549490" y="48980"/>
                  </a:lnTo>
                  <a:lnTo>
                    <a:pt x="686863" y="97961"/>
                  </a:lnTo>
                  <a:lnTo>
                    <a:pt x="824235" y="0"/>
                  </a:lnTo>
                  <a:lnTo>
                    <a:pt x="961608" y="48980"/>
                  </a:lnTo>
                  <a:lnTo>
                    <a:pt x="1098981" y="0"/>
                  </a:lnTo>
                  <a:lnTo>
                    <a:pt x="1236353" y="48980"/>
                  </a:lnTo>
                  <a:lnTo>
                    <a:pt x="1373726" y="48980"/>
                  </a:lnTo>
                  <a:lnTo>
                    <a:pt x="1511098" y="0"/>
                  </a:lnTo>
                  <a:lnTo>
                    <a:pt x="1648471" y="0"/>
                  </a:lnTo>
                  <a:lnTo>
                    <a:pt x="1785844" y="97961"/>
                  </a:lnTo>
                  <a:lnTo>
                    <a:pt x="1923216" y="48980"/>
                  </a:lnTo>
                  <a:lnTo>
                    <a:pt x="2060589" y="48980"/>
                  </a:lnTo>
                  <a:lnTo>
                    <a:pt x="2197962" y="97961"/>
                  </a:lnTo>
                  <a:lnTo>
                    <a:pt x="2335334" y="293883"/>
                  </a:lnTo>
                  <a:lnTo>
                    <a:pt x="2472707" y="146941"/>
                  </a:lnTo>
                  <a:lnTo>
                    <a:pt x="2610079" y="342864"/>
                  </a:lnTo>
                  <a:lnTo>
                    <a:pt x="2747452" y="391845"/>
                  </a:lnTo>
                  <a:lnTo>
                    <a:pt x="2884825" y="391845"/>
                  </a:lnTo>
                  <a:lnTo>
                    <a:pt x="3022197" y="440825"/>
                  </a:lnTo>
                  <a:lnTo>
                    <a:pt x="3159570" y="342864"/>
                  </a:lnTo>
                  <a:lnTo>
                    <a:pt x="3296943" y="244903"/>
                  </a:lnTo>
                  <a:lnTo>
                    <a:pt x="3434315" y="293883"/>
                  </a:lnTo>
                </a:path>
              </a:pathLst>
            </a:custGeom>
            <a:ln w="27101" cap="flat">
              <a:solidFill>
                <a:srgbClr val="F26829">
                  <a:alpha val="69803"/>
                </a:srgbClr>
              </a:solidFill>
              <a:prstDash val="solid"/>
              <a:round/>
            </a:ln>
          </p:spPr>
          <p:txBody>
            <a:bodyPr/>
            <a:lstStyle/>
            <a:p/>
          </p:txBody>
        </p:sp>
        <p:sp>
          <p:nvSpPr>
            <p:cNvPr id="80" name="pl80"/>
            <p:cNvSpPr/>
            <p:nvPr/>
          </p:nvSpPr>
          <p:spPr>
            <a:xfrm>
              <a:off x="5398790" y="2091673"/>
              <a:ext cx="3434315" cy="587767"/>
            </a:xfrm>
            <a:custGeom>
              <a:avLst/>
              <a:pathLst>
                <a:path w="3434315" h="587767">
                  <a:moveTo>
                    <a:pt x="0" y="587767"/>
                  </a:moveTo>
                  <a:lnTo>
                    <a:pt x="137372" y="538787"/>
                  </a:lnTo>
                  <a:lnTo>
                    <a:pt x="274745" y="538787"/>
                  </a:lnTo>
                  <a:lnTo>
                    <a:pt x="412117" y="489806"/>
                  </a:lnTo>
                  <a:lnTo>
                    <a:pt x="549490" y="391845"/>
                  </a:lnTo>
                  <a:lnTo>
                    <a:pt x="686863" y="440825"/>
                  </a:lnTo>
                  <a:lnTo>
                    <a:pt x="824235" y="440825"/>
                  </a:lnTo>
                  <a:lnTo>
                    <a:pt x="961608" y="440825"/>
                  </a:lnTo>
                  <a:lnTo>
                    <a:pt x="1098981" y="440825"/>
                  </a:lnTo>
                  <a:lnTo>
                    <a:pt x="1236353" y="391845"/>
                  </a:lnTo>
                  <a:lnTo>
                    <a:pt x="1373726" y="293883"/>
                  </a:lnTo>
                  <a:lnTo>
                    <a:pt x="1511098" y="293883"/>
                  </a:lnTo>
                  <a:lnTo>
                    <a:pt x="1648471" y="293883"/>
                  </a:lnTo>
                  <a:lnTo>
                    <a:pt x="1785844" y="195922"/>
                  </a:lnTo>
                  <a:lnTo>
                    <a:pt x="1923216" y="146941"/>
                  </a:lnTo>
                  <a:lnTo>
                    <a:pt x="2060589" y="97961"/>
                  </a:lnTo>
                  <a:lnTo>
                    <a:pt x="2197962" y="48980"/>
                  </a:lnTo>
                  <a:lnTo>
                    <a:pt x="2335334" y="0"/>
                  </a:lnTo>
                  <a:lnTo>
                    <a:pt x="2472707" y="0"/>
                  </a:lnTo>
                  <a:lnTo>
                    <a:pt x="2610079" y="0"/>
                  </a:lnTo>
                  <a:lnTo>
                    <a:pt x="2747452" y="0"/>
                  </a:lnTo>
                  <a:lnTo>
                    <a:pt x="2884825" y="97961"/>
                  </a:lnTo>
                  <a:lnTo>
                    <a:pt x="3022197" y="0"/>
                  </a:lnTo>
                  <a:lnTo>
                    <a:pt x="3159570" y="97961"/>
                  </a:lnTo>
                  <a:lnTo>
                    <a:pt x="3296943" y="97961"/>
                  </a:lnTo>
                  <a:lnTo>
                    <a:pt x="3434315" y="48980"/>
                  </a:lnTo>
                </a:path>
              </a:pathLst>
            </a:custGeom>
            <a:ln w="27101" cap="flat">
              <a:solidFill>
                <a:srgbClr val="BD53BD">
                  <a:alpha val="69803"/>
                </a:srgbClr>
              </a:solidFill>
              <a:prstDash val="solid"/>
              <a:round/>
            </a:ln>
          </p:spPr>
          <p:txBody>
            <a:bodyPr/>
            <a:lstStyle/>
            <a:p/>
          </p:txBody>
        </p:sp>
        <p:sp>
          <p:nvSpPr>
            <p:cNvPr id="81" name="pl81"/>
            <p:cNvSpPr/>
            <p:nvPr/>
          </p:nvSpPr>
          <p:spPr>
            <a:xfrm>
              <a:off x="5398790" y="2042692"/>
              <a:ext cx="3434315" cy="195922"/>
            </a:xfrm>
            <a:custGeom>
              <a:avLst/>
              <a:pathLst>
                <a:path w="3434315" h="195922">
                  <a:moveTo>
                    <a:pt x="0" y="195922"/>
                  </a:moveTo>
                  <a:lnTo>
                    <a:pt x="137372" y="146941"/>
                  </a:lnTo>
                  <a:lnTo>
                    <a:pt x="274745" y="195922"/>
                  </a:lnTo>
                  <a:lnTo>
                    <a:pt x="412117" y="195922"/>
                  </a:lnTo>
                  <a:lnTo>
                    <a:pt x="549490" y="146941"/>
                  </a:lnTo>
                  <a:lnTo>
                    <a:pt x="686863" y="97961"/>
                  </a:lnTo>
                  <a:lnTo>
                    <a:pt x="824235" y="48980"/>
                  </a:lnTo>
                  <a:lnTo>
                    <a:pt x="961608" y="0"/>
                  </a:lnTo>
                  <a:lnTo>
                    <a:pt x="1098981" y="0"/>
                  </a:lnTo>
                  <a:lnTo>
                    <a:pt x="1236353" y="48980"/>
                  </a:lnTo>
                  <a:lnTo>
                    <a:pt x="1373726" y="97961"/>
                  </a:lnTo>
                  <a:lnTo>
                    <a:pt x="1511098" y="48980"/>
                  </a:lnTo>
                  <a:lnTo>
                    <a:pt x="1648471" y="0"/>
                  </a:lnTo>
                  <a:lnTo>
                    <a:pt x="1785844" y="0"/>
                  </a:lnTo>
                  <a:lnTo>
                    <a:pt x="1923216" y="97961"/>
                  </a:lnTo>
                  <a:lnTo>
                    <a:pt x="2060589" y="48980"/>
                  </a:lnTo>
                  <a:lnTo>
                    <a:pt x="2197962" y="97961"/>
                  </a:lnTo>
                  <a:lnTo>
                    <a:pt x="2335334" y="48980"/>
                  </a:lnTo>
                  <a:lnTo>
                    <a:pt x="2472707" y="48980"/>
                  </a:lnTo>
                  <a:lnTo>
                    <a:pt x="2610079" y="48980"/>
                  </a:lnTo>
                  <a:lnTo>
                    <a:pt x="2747452" y="97961"/>
                  </a:lnTo>
                  <a:lnTo>
                    <a:pt x="2884825" y="97961"/>
                  </a:lnTo>
                  <a:lnTo>
                    <a:pt x="3022197" y="146941"/>
                  </a:lnTo>
                  <a:lnTo>
                    <a:pt x="3159570" y="97961"/>
                  </a:lnTo>
                  <a:lnTo>
                    <a:pt x="3296943" y="146941"/>
                  </a:lnTo>
                  <a:lnTo>
                    <a:pt x="3434315" y="146941"/>
                  </a:lnTo>
                </a:path>
              </a:pathLst>
            </a:custGeom>
            <a:ln w="27101" cap="flat">
              <a:solidFill>
                <a:srgbClr val="6363C0">
                  <a:alpha val="69803"/>
                </a:srgbClr>
              </a:solidFill>
              <a:prstDash val="solid"/>
              <a:round/>
            </a:ln>
          </p:spPr>
          <p:txBody>
            <a:bodyPr/>
            <a:lstStyle/>
            <a:p/>
          </p:txBody>
        </p:sp>
        <p:sp>
          <p:nvSpPr>
            <p:cNvPr id="82" name="pl82"/>
            <p:cNvSpPr/>
            <p:nvPr/>
          </p:nvSpPr>
          <p:spPr>
            <a:xfrm>
              <a:off x="5398790" y="2042692"/>
              <a:ext cx="3434315" cy="1714322"/>
            </a:xfrm>
            <a:custGeom>
              <a:avLst/>
              <a:pathLst>
                <a:path w="3434315" h="1714322">
                  <a:moveTo>
                    <a:pt x="0" y="1714322"/>
                  </a:moveTo>
                  <a:lnTo>
                    <a:pt x="137372" y="1665341"/>
                  </a:lnTo>
                  <a:lnTo>
                    <a:pt x="274745" y="1714322"/>
                  </a:lnTo>
                  <a:lnTo>
                    <a:pt x="412117" y="1567380"/>
                  </a:lnTo>
                  <a:lnTo>
                    <a:pt x="549490" y="1371457"/>
                  </a:lnTo>
                  <a:lnTo>
                    <a:pt x="686863" y="1175535"/>
                  </a:lnTo>
                  <a:lnTo>
                    <a:pt x="824235" y="1175535"/>
                  </a:lnTo>
                  <a:lnTo>
                    <a:pt x="961608" y="1077574"/>
                  </a:lnTo>
                  <a:lnTo>
                    <a:pt x="1098981" y="979612"/>
                  </a:lnTo>
                  <a:lnTo>
                    <a:pt x="1236353" y="734709"/>
                  </a:lnTo>
                  <a:lnTo>
                    <a:pt x="1373726" y="587767"/>
                  </a:lnTo>
                  <a:lnTo>
                    <a:pt x="1511098" y="489806"/>
                  </a:lnTo>
                  <a:lnTo>
                    <a:pt x="1648471" y="587767"/>
                  </a:lnTo>
                  <a:lnTo>
                    <a:pt x="1785844" y="538787"/>
                  </a:lnTo>
                  <a:lnTo>
                    <a:pt x="1923216" y="440825"/>
                  </a:lnTo>
                  <a:lnTo>
                    <a:pt x="2060589" y="391845"/>
                  </a:lnTo>
                  <a:lnTo>
                    <a:pt x="2197962" y="342864"/>
                  </a:lnTo>
                  <a:lnTo>
                    <a:pt x="2335334" y="244903"/>
                  </a:lnTo>
                  <a:lnTo>
                    <a:pt x="2472707" y="97961"/>
                  </a:lnTo>
                  <a:lnTo>
                    <a:pt x="2610079" y="48980"/>
                  </a:lnTo>
                  <a:lnTo>
                    <a:pt x="2747452" y="293883"/>
                  </a:lnTo>
                  <a:lnTo>
                    <a:pt x="2884825" y="342864"/>
                  </a:lnTo>
                  <a:lnTo>
                    <a:pt x="3022197" y="97961"/>
                  </a:lnTo>
                  <a:lnTo>
                    <a:pt x="3159570" y="146941"/>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042692"/>
              <a:ext cx="3434315" cy="587767"/>
            </a:xfrm>
            <a:custGeom>
              <a:avLst/>
              <a:pathLst>
                <a:path w="3434315" h="587767">
                  <a:moveTo>
                    <a:pt x="0" y="587767"/>
                  </a:moveTo>
                  <a:lnTo>
                    <a:pt x="137372" y="538787"/>
                  </a:lnTo>
                  <a:lnTo>
                    <a:pt x="274745" y="538787"/>
                  </a:lnTo>
                  <a:lnTo>
                    <a:pt x="412117" y="538787"/>
                  </a:lnTo>
                  <a:lnTo>
                    <a:pt x="549490" y="440825"/>
                  </a:lnTo>
                  <a:lnTo>
                    <a:pt x="686863" y="440825"/>
                  </a:lnTo>
                  <a:lnTo>
                    <a:pt x="824235" y="244903"/>
                  </a:lnTo>
                  <a:lnTo>
                    <a:pt x="961608" y="244903"/>
                  </a:lnTo>
                  <a:lnTo>
                    <a:pt x="1098981" y="146941"/>
                  </a:lnTo>
                  <a:lnTo>
                    <a:pt x="1236353" y="97961"/>
                  </a:lnTo>
                  <a:lnTo>
                    <a:pt x="1373726" y="48980"/>
                  </a:lnTo>
                  <a:lnTo>
                    <a:pt x="1511098" y="48980"/>
                  </a:lnTo>
                  <a:lnTo>
                    <a:pt x="1648471" y="48980"/>
                  </a:lnTo>
                  <a:lnTo>
                    <a:pt x="1785844" y="0"/>
                  </a:lnTo>
                  <a:lnTo>
                    <a:pt x="1923216" y="0"/>
                  </a:lnTo>
                  <a:lnTo>
                    <a:pt x="2060589" y="48980"/>
                  </a:lnTo>
                  <a:lnTo>
                    <a:pt x="2197962" y="0"/>
                  </a:lnTo>
                  <a:lnTo>
                    <a:pt x="2335334" y="0"/>
                  </a:lnTo>
                  <a:lnTo>
                    <a:pt x="2472707" y="0"/>
                  </a:lnTo>
                  <a:lnTo>
                    <a:pt x="2610079" y="48980"/>
                  </a:lnTo>
                  <a:lnTo>
                    <a:pt x="2747452" y="195922"/>
                  </a:lnTo>
                  <a:lnTo>
                    <a:pt x="2884825" y="342864"/>
                  </a:lnTo>
                  <a:lnTo>
                    <a:pt x="3022197" y="97961"/>
                  </a:lnTo>
                  <a:lnTo>
                    <a:pt x="3159570" y="293883"/>
                  </a:lnTo>
                  <a:lnTo>
                    <a:pt x="3296943" y="244903"/>
                  </a:lnTo>
                  <a:lnTo>
                    <a:pt x="3434315" y="293883"/>
                  </a:lnTo>
                </a:path>
              </a:pathLst>
            </a:custGeom>
            <a:ln w="27101" cap="flat">
              <a:solidFill>
                <a:srgbClr val="40BF73">
                  <a:alpha val="69803"/>
                </a:srgbClr>
              </a:solidFill>
              <a:prstDash val="solid"/>
              <a:round/>
            </a:ln>
          </p:spPr>
          <p:txBody>
            <a:bodyPr/>
            <a:lstStyle/>
            <a:p/>
          </p:txBody>
        </p:sp>
        <p:sp>
          <p:nvSpPr>
            <p:cNvPr id="84" name="pl84"/>
            <p:cNvSpPr/>
            <p:nvPr/>
          </p:nvSpPr>
          <p:spPr>
            <a:xfrm>
              <a:off x="5398790" y="209167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042692"/>
              <a:ext cx="3434315" cy="587767"/>
            </a:xfrm>
            <a:custGeom>
              <a:avLst/>
              <a:pathLst>
                <a:path w="3434315" h="587767">
                  <a:moveTo>
                    <a:pt x="0" y="587767"/>
                  </a:moveTo>
                  <a:lnTo>
                    <a:pt x="137372" y="538787"/>
                  </a:lnTo>
                  <a:lnTo>
                    <a:pt x="274745" y="538787"/>
                  </a:lnTo>
                  <a:lnTo>
                    <a:pt x="412117" y="538787"/>
                  </a:lnTo>
                  <a:lnTo>
                    <a:pt x="549490" y="440825"/>
                  </a:lnTo>
                  <a:lnTo>
                    <a:pt x="686863" y="440825"/>
                  </a:lnTo>
                  <a:lnTo>
                    <a:pt x="824235" y="244903"/>
                  </a:lnTo>
                  <a:lnTo>
                    <a:pt x="961608" y="244903"/>
                  </a:lnTo>
                  <a:lnTo>
                    <a:pt x="1098981" y="146941"/>
                  </a:lnTo>
                  <a:lnTo>
                    <a:pt x="1236353" y="97961"/>
                  </a:lnTo>
                  <a:lnTo>
                    <a:pt x="1373726" y="48980"/>
                  </a:lnTo>
                  <a:lnTo>
                    <a:pt x="1511098" y="48980"/>
                  </a:lnTo>
                  <a:lnTo>
                    <a:pt x="1648471" y="48980"/>
                  </a:lnTo>
                  <a:lnTo>
                    <a:pt x="1785844" y="0"/>
                  </a:lnTo>
                  <a:lnTo>
                    <a:pt x="1923216" y="0"/>
                  </a:lnTo>
                  <a:lnTo>
                    <a:pt x="2060589" y="48980"/>
                  </a:lnTo>
                  <a:lnTo>
                    <a:pt x="2197962" y="0"/>
                  </a:lnTo>
                  <a:lnTo>
                    <a:pt x="2335334" y="0"/>
                  </a:lnTo>
                  <a:lnTo>
                    <a:pt x="2472707" y="0"/>
                  </a:lnTo>
                  <a:lnTo>
                    <a:pt x="2610079" y="48980"/>
                  </a:lnTo>
                  <a:lnTo>
                    <a:pt x="2747452" y="195922"/>
                  </a:lnTo>
                  <a:lnTo>
                    <a:pt x="2884825" y="342864"/>
                  </a:lnTo>
                  <a:lnTo>
                    <a:pt x="3022197" y="97961"/>
                  </a:lnTo>
                  <a:lnTo>
                    <a:pt x="3159570" y="293883"/>
                  </a:lnTo>
                  <a:lnTo>
                    <a:pt x="3296943" y="244903"/>
                  </a:lnTo>
                  <a:lnTo>
                    <a:pt x="3434315" y="293883"/>
                  </a:lnTo>
                </a:path>
              </a:pathLst>
            </a:custGeom>
            <a:ln w="65043" cap="flat">
              <a:solidFill>
                <a:srgbClr val="000000">
                  <a:alpha val="100000"/>
                </a:srgbClr>
              </a:solidFill>
              <a:prstDash val="solid"/>
              <a:round/>
            </a:ln>
          </p:spPr>
          <p:txBody>
            <a:bodyPr/>
            <a:lstStyle/>
            <a:p/>
          </p:txBody>
        </p:sp>
        <p:sp>
          <p:nvSpPr>
            <p:cNvPr id="86" name="pl86"/>
            <p:cNvSpPr/>
            <p:nvPr/>
          </p:nvSpPr>
          <p:spPr>
            <a:xfrm>
              <a:off x="5398790" y="2042692"/>
              <a:ext cx="3434315" cy="587767"/>
            </a:xfrm>
            <a:custGeom>
              <a:avLst/>
              <a:pathLst>
                <a:path w="3434315" h="587767">
                  <a:moveTo>
                    <a:pt x="0" y="587767"/>
                  </a:moveTo>
                  <a:lnTo>
                    <a:pt x="137372" y="538787"/>
                  </a:lnTo>
                  <a:lnTo>
                    <a:pt x="274745" y="538787"/>
                  </a:lnTo>
                  <a:lnTo>
                    <a:pt x="412117" y="538787"/>
                  </a:lnTo>
                  <a:lnTo>
                    <a:pt x="549490" y="440825"/>
                  </a:lnTo>
                  <a:lnTo>
                    <a:pt x="686863" y="440825"/>
                  </a:lnTo>
                  <a:lnTo>
                    <a:pt x="824235" y="244903"/>
                  </a:lnTo>
                  <a:lnTo>
                    <a:pt x="961608" y="244903"/>
                  </a:lnTo>
                  <a:lnTo>
                    <a:pt x="1098981" y="146941"/>
                  </a:lnTo>
                  <a:lnTo>
                    <a:pt x="1236353" y="97961"/>
                  </a:lnTo>
                  <a:lnTo>
                    <a:pt x="1373726" y="48980"/>
                  </a:lnTo>
                  <a:lnTo>
                    <a:pt x="1511098" y="48980"/>
                  </a:lnTo>
                  <a:lnTo>
                    <a:pt x="1648471" y="48980"/>
                  </a:lnTo>
                  <a:lnTo>
                    <a:pt x="1785844" y="0"/>
                  </a:lnTo>
                  <a:lnTo>
                    <a:pt x="1923216" y="0"/>
                  </a:lnTo>
                  <a:lnTo>
                    <a:pt x="2060589" y="48980"/>
                  </a:lnTo>
                  <a:lnTo>
                    <a:pt x="2197962" y="0"/>
                  </a:lnTo>
                  <a:lnTo>
                    <a:pt x="2335334" y="0"/>
                  </a:lnTo>
                  <a:lnTo>
                    <a:pt x="2472707" y="0"/>
                  </a:lnTo>
                  <a:lnTo>
                    <a:pt x="2610079" y="48980"/>
                  </a:lnTo>
                  <a:lnTo>
                    <a:pt x="2747452" y="195922"/>
                  </a:lnTo>
                  <a:lnTo>
                    <a:pt x="2884825" y="342864"/>
                  </a:lnTo>
                  <a:lnTo>
                    <a:pt x="3022197" y="97961"/>
                  </a:lnTo>
                  <a:lnTo>
                    <a:pt x="3159570" y="293883"/>
                  </a:lnTo>
                  <a:lnTo>
                    <a:pt x="3296943" y="244903"/>
                  </a:lnTo>
                  <a:lnTo>
                    <a:pt x="3434315" y="293883"/>
                  </a:lnTo>
                </a:path>
              </a:pathLst>
            </a:custGeom>
            <a:ln w="40651" cap="flat">
              <a:solidFill>
                <a:srgbClr val="40BF73">
                  <a:alpha val="100000"/>
                </a:srgbClr>
              </a:solidFill>
              <a:prstDash val="solid"/>
              <a:round/>
            </a:ln>
          </p:spPr>
          <p:txBody>
            <a:bodyPr/>
            <a:lstStyle/>
            <a:p/>
          </p:txBody>
        </p:sp>
        <p:sp>
          <p:nvSpPr>
            <p:cNvPr id="87" name="tx87"/>
            <p:cNvSpPr/>
            <p:nvPr/>
          </p:nvSpPr>
          <p:spPr>
            <a:xfrm>
              <a:off x="5324495" y="245190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8" name="tx88"/>
            <p:cNvSpPr/>
            <p:nvPr/>
          </p:nvSpPr>
          <p:spPr>
            <a:xfrm>
              <a:off x="6037464" y="23049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6742387" y="19131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7429250" y="19131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7978740" y="19131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1580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3" name="tx93"/>
            <p:cNvSpPr/>
            <p:nvPr/>
          </p:nvSpPr>
          <p:spPr>
            <a:xfrm>
              <a:off x="4980741" y="351560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02579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53598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04618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5" name="pl105"/>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6" name="pl106"/>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7" name="pl107"/>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8" name="pl108"/>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9" name="pl109"/>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0" name="pl110"/>
            <p:cNvSpPr/>
            <p:nvPr/>
          </p:nvSpPr>
          <p:spPr>
            <a:xfrm>
              <a:off x="7461321" y="4990969"/>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1" name="tx111"/>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2" name="tx112"/>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3" name="tx113"/>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4" name="tx114"/>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5" name="tx115"/>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6" name="tx116"/>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7" name="tx117"/>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8" name="pl118"/>
            <p:cNvSpPr/>
            <p:nvPr/>
          </p:nvSpPr>
          <p:spPr>
            <a:xfrm>
              <a:off x="219893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03836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87779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172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3" name="pl12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1865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95808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79750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3693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279224" y="5796365"/>
              <a:ext cx="5150398" cy="100410"/>
            </a:xfrm>
            <a:prstGeom prst="rect">
              <a:avLst/>
            </a:prstGeom>
            <a:solidFill>
              <a:srgbClr val="40BF73">
                <a:alpha val="80000"/>
              </a:srgbClr>
            </a:solidFill>
          </p:spPr>
          <p:txBody>
            <a:bodyPr/>
            <a:lstStyle/>
            <a:p/>
          </p:txBody>
        </p:sp>
        <p:sp>
          <p:nvSpPr>
            <p:cNvPr id="131" name="rc131"/>
            <p:cNvSpPr/>
            <p:nvPr/>
          </p:nvSpPr>
          <p:spPr>
            <a:xfrm>
              <a:off x="1279224" y="5670852"/>
              <a:ext cx="6989826" cy="100410"/>
            </a:xfrm>
            <a:prstGeom prst="rect">
              <a:avLst/>
            </a:prstGeom>
            <a:solidFill>
              <a:srgbClr val="40BF73">
                <a:alpha val="80000"/>
              </a:srgbClr>
            </a:solidFill>
          </p:spPr>
          <p:txBody>
            <a:bodyPr/>
            <a:lstStyle/>
            <a:p/>
          </p:txBody>
        </p:sp>
        <p:sp>
          <p:nvSpPr>
            <p:cNvPr id="132" name="rc132"/>
            <p:cNvSpPr/>
            <p:nvPr/>
          </p:nvSpPr>
          <p:spPr>
            <a:xfrm>
              <a:off x="1279224" y="5545339"/>
              <a:ext cx="7357712" cy="100410"/>
            </a:xfrm>
            <a:prstGeom prst="rect">
              <a:avLst/>
            </a:prstGeom>
            <a:solidFill>
              <a:srgbClr val="40BF73">
                <a:alpha val="80000"/>
              </a:srgbClr>
            </a:solidFill>
          </p:spPr>
          <p:txBody>
            <a:bodyPr/>
            <a:lstStyle/>
            <a:p/>
          </p:txBody>
        </p:sp>
        <p:sp>
          <p:nvSpPr>
            <p:cNvPr id="133" name="tx133"/>
            <p:cNvSpPr/>
            <p:nvPr/>
          </p:nvSpPr>
          <p:spPr>
            <a:xfrm>
              <a:off x="6504923"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4" name="tx134"/>
            <p:cNvSpPr/>
            <p:nvPr/>
          </p:nvSpPr>
          <p:spPr>
            <a:xfrm>
              <a:off x="8344351"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35" name="tx135"/>
            <p:cNvSpPr/>
            <p:nvPr/>
          </p:nvSpPr>
          <p:spPr>
            <a:xfrm>
              <a:off x="8667065" y="5556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6" name="tx136"/>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7" name="tx137"/>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8" name="tx138"/>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9" name="tx139"/>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0" name="tx140"/>
            <p:cNvSpPr/>
            <p:nvPr/>
          </p:nvSpPr>
          <p:spPr>
            <a:xfrm>
              <a:off x="294199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1" name="tx141"/>
            <p:cNvSpPr/>
            <p:nvPr/>
          </p:nvSpPr>
          <p:spPr>
            <a:xfrm>
              <a:off x="4781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2" name="tx142"/>
            <p:cNvSpPr/>
            <p:nvPr/>
          </p:nvSpPr>
          <p:spPr>
            <a:xfrm>
              <a:off x="662084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3" name="tx143"/>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4" name="tx144"/>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5" name="tx145"/>
            <p:cNvSpPr/>
            <p:nvPr/>
          </p:nvSpPr>
          <p:spPr>
            <a:xfrm>
              <a:off x="911338" y="5309464"/>
              <a:ext cx="363446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WPR</a:t>
              </a:r>
            </a:p>
          </p:txBody>
        </p:sp>
        <p:sp>
          <p:nvSpPr>
            <p:cNvPr id="146" name="tx14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3 out of 6 WHO regions, with MCV1 coverage of 89%.
MCV1 coverage (89%) was 5 percentage points lower than in 2019 (94%).
This equates to 2 million unvaccinated children in 2025 compared to 1.4 million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one regions, but progress is uneven and gaps in unvaccinated children persist.</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170801"/>
              <a:ext cx="3466444" cy="253733"/>
            </a:xfrm>
            <a:custGeom>
              <a:avLst/>
              <a:pathLst>
                <a:path w="3466444" h="253733">
                  <a:moveTo>
                    <a:pt x="0" y="50746"/>
                  </a:moveTo>
                  <a:lnTo>
                    <a:pt x="495206" y="0"/>
                  </a:lnTo>
                  <a:lnTo>
                    <a:pt x="990412" y="50746"/>
                  </a:lnTo>
                  <a:lnTo>
                    <a:pt x="1485619" y="253733"/>
                  </a:lnTo>
                  <a:lnTo>
                    <a:pt x="1980825" y="253733"/>
                  </a:lnTo>
                  <a:lnTo>
                    <a:pt x="2476031" y="101493"/>
                  </a:lnTo>
                  <a:lnTo>
                    <a:pt x="2971238" y="50746"/>
                  </a:lnTo>
                  <a:lnTo>
                    <a:pt x="3466444" y="50746"/>
                  </a:lnTo>
                </a:path>
              </a:pathLst>
            </a:custGeom>
            <a:ln w="27101" cap="flat">
              <a:solidFill>
                <a:srgbClr val="F4A81D">
                  <a:alpha val="69803"/>
                </a:srgbClr>
              </a:solidFill>
              <a:prstDash val="solid"/>
              <a:round/>
            </a:ln>
          </p:spPr>
          <p:txBody>
            <a:bodyPr/>
            <a:lstStyle/>
            <a:p/>
          </p:txBody>
        </p:sp>
        <p:sp>
          <p:nvSpPr>
            <p:cNvPr id="19" name="pl19"/>
            <p:cNvSpPr/>
            <p:nvPr/>
          </p:nvSpPr>
          <p:spPr>
            <a:xfrm>
              <a:off x="1084660" y="2206612"/>
              <a:ext cx="3466444" cy="304480"/>
            </a:xfrm>
            <a:custGeom>
              <a:avLst/>
              <a:pathLst>
                <a:path w="3466444" h="304480">
                  <a:moveTo>
                    <a:pt x="0" y="0"/>
                  </a:moveTo>
                  <a:lnTo>
                    <a:pt x="495206" y="202987"/>
                  </a:lnTo>
                  <a:lnTo>
                    <a:pt x="990412" y="253733"/>
                  </a:lnTo>
                  <a:lnTo>
                    <a:pt x="1485619" y="253733"/>
                  </a:lnTo>
                  <a:lnTo>
                    <a:pt x="1980825" y="304480"/>
                  </a:lnTo>
                  <a:lnTo>
                    <a:pt x="2476031" y="202987"/>
                  </a:lnTo>
                  <a:lnTo>
                    <a:pt x="2971238" y="101493"/>
                  </a:lnTo>
                  <a:lnTo>
                    <a:pt x="3466444" y="152240"/>
                  </a:lnTo>
                </a:path>
              </a:pathLst>
            </a:custGeom>
            <a:ln w="27101" cap="flat">
              <a:solidFill>
                <a:srgbClr val="F26829">
                  <a:alpha val="69803"/>
                </a:srgbClr>
              </a:solidFill>
              <a:prstDash val="solid"/>
              <a:round/>
            </a:ln>
          </p:spPr>
          <p:txBody>
            <a:bodyPr/>
            <a:lstStyle/>
            <a:p/>
          </p:txBody>
        </p:sp>
        <p:sp>
          <p:nvSpPr>
            <p:cNvPr id="20" name="pl20"/>
            <p:cNvSpPr/>
            <p:nvPr/>
          </p:nvSpPr>
          <p:spPr>
            <a:xfrm>
              <a:off x="1084660" y="2663333"/>
              <a:ext cx="3466444" cy="101493"/>
            </a:xfrm>
            <a:custGeom>
              <a:avLst/>
              <a:pathLst>
                <a:path w="3466444" h="101493">
                  <a:moveTo>
                    <a:pt x="0" y="0"/>
                  </a:moveTo>
                  <a:lnTo>
                    <a:pt x="495206" y="0"/>
                  </a:lnTo>
                  <a:lnTo>
                    <a:pt x="990412" y="0"/>
                  </a:lnTo>
                  <a:lnTo>
                    <a:pt x="1485619" y="101493"/>
                  </a:lnTo>
                  <a:lnTo>
                    <a:pt x="1980825" y="0"/>
                  </a:lnTo>
                  <a:lnTo>
                    <a:pt x="2476031" y="101493"/>
                  </a:lnTo>
                  <a:lnTo>
                    <a:pt x="2971238" y="101493"/>
                  </a:lnTo>
                  <a:lnTo>
                    <a:pt x="3466444" y="50746"/>
                  </a:lnTo>
                </a:path>
              </a:pathLst>
            </a:custGeom>
            <a:ln w="27101" cap="flat">
              <a:solidFill>
                <a:srgbClr val="BD53BD">
                  <a:alpha val="69803"/>
                </a:srgbClr>
              </a:solidFill>
              <a:prstDash val="solid"/>
              <a:round/>
            </a:ln>
          </p:spPr>
          <p:txBody>
            <a:bodyPr/>
            <a:lstStyle/>
            <a:p/>
          </p:txBody>
        </p:sp>
        <p:sp>
          <p:nvSpPr>
            <p:cNvPr id="21" name="pl21"/>
            <p:cNvSpPr/>
            <p:nvPr/>
          </p:nvSpPr>
          <p:spPr>
            <a:xfrm>
              <a:off x="1084660" y="2054372"/>
              <a:ext cx="3466444" cy="101493"/>
            </a:xfrm>
            <a:custGeom>
              <a:avLst/>
              <a:pathLst>
                <a:path w="3466444" h="101493">
                  <a:moveTo>
                    <a:pt x="0" y="0"/>
                  </a:moveTo>
                  <a:lnTo>
                    <a:pt x="495206" y="0"/>
                  </a:lnTo>
                  <a:lnTo>
                    <a:pt x="990412" y="50746"/>
                  </a:lnTo>
                  <a:lnTo>
                    <a:pt x="1485619" y="50746"/>
                  </a:lnTo>
                  <a:lnTo>
                    <a:pt x="1980825" y="101493"/>
                  </a:lnTo>
                  <a:lnTo>
                    <a:pt x="2476031" y="50746"/>
                  </a:lnTo>
                  <a:lnTo>
                    <a:pt x="2971238" y="101493"/>
                  </a:lnTo>
                  <a:lnTo>
                    <a:pt x="3466444" y="101493"/>
                  </a:lnTo>
                </a:path>
              </a:pathLst>
            </a:custGeom>
            <a:ln w="27101" cap="flat">
              <a:solidFill>
                <a:srgbClr val="6363C0">
                  <a:alpha val="69803"/>
                </a:srgbClr>
              </a:solidFill>
              <a:prstDash val="solid"/>
              <a:round/>
            </a:ln>
          </p:spPr>
          <p:txBody>
            <a:bodyPr/>
            <a:lstStyle/>
            <a:p/>
          </p:txBody>
        </p:sp>
        <p:sp>
          <p:nvSpPr>
            <p:cNvPr id="22" name="pl22"/>
            <p:cNvSpPr/>
            <p:nvPr/>
          </p:nvSpPr>
          <p:spPr>
            <a:xfrm>
              <a:off x="1084660" y="1952879"/>
              <a:ext cx="3466444" cy="355227"/>
            </a:xfrm>
            <a:custGeom>
              <a:avLst/>
              <a:pathLst>
                <a:path w="3466444" h="355227">
                  <a:moveTo>
                    <a:pt x="0" y="101493"/>
                  </a:moveTo>
                  <a:lnTo>
                    <a:pt x="495206" y="50746"/>
                  </a:lnTo>
                  <a:lnTo>
                    <a:pt x="990412" y="304480"/>
                  </a:lnTo>
                  <a:lnTo>
                    <a:pt x="1485619" y="355227"/>
                  </a:lnTo>
                  <a:lnTo>
                    <a:pt x="1980825" y="101493"/>
                  </a:lnTo>
                  <a:lnTo>
                    <a:pt x="2476031" y="152240"/>
                  </a:lnTo>
                  <a:lnTo>
                    <a:pt x="2971238" y="0"/>
                  </a:lnTo>
                  <a:lnTo>
                    <a:pt x="3466444" y="0"/>
                  </a:lnTo>
                </a:path>
              </a:pathLst>
            </a:custGeom>
            <a:ln w="27101" cap="flat">
              <a:solidFill>
                <a:srgbClr val="008DC9">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0"/>
                  </a:moveTo>
                  <a:lnTo>
                    <a:pt x="495206" y="50746"/>
                  </a:lnTo>
                  <a:lnTo>
                    <a:pt x="990412" y="202987"/>
                  </a:lnTo>
                  <a:lnTo>
                    <a:pt x="1485619" y="355227"/>
                  </a:lnTo>
                  <a:lnTo>
                    <a:pt x="1980825" y="101493"/>
                  </a:lnTo>
                  <a:lnTo>
                    <a:pt x="2476031" y="304480"/>
                  </a:lnTo>
                  <a:lnTo>
                    <a:pt x="2971238" y="253733"/>
                  </a:lnTo>
                  <a:lnTo>
                    <a:pt x="3466444" y="304480"/>
                  </a:lnTo>
                </a:path>
              </a:pathLst>
            </a:custGeom>
            <a:ln w="27101" cap="flat">
              <a:solidFill>
                <a:srgbClr val="40BF73">
                  <a:alpha val="69803"/>
                </a:srgbClr>
              </a:solidFill>
              <a:prstDash val="solid"/>
              <a:round/>
            </a:ln>
          </p:spPr>
          <p:txBody>
            <a:bodyPr/>
            <a:lstStyle/>
            <a:p/>
          </p:txBody>
        </p:sp>
        <p:sp>
          <p:nvSpPr>
            <p:cNvPr id="24" name="pl24"/>
            <p:cNvSpPr/>
            <p:nvPr/>
          </p:nvSpPr>
          <p:spPr>
            <a:xfrm>
              <a:off x="1084660" y="2003625"/>
              <a:ext cx="3466444" cy="355227"/>
            </a:xfrm>
            <a:custGeom>
              <a:avLst/>
              <a:pathLst>
                <a:path w="3466444" h="355227">
                  <a:moveTo>
                    <a:pt x="0" y="0"/>
                  </a:moveTo>
                  <a:lnTo>
                    <a:pt x="495206" y="50746"/>
                  </a:lnTo>
                  <a:lnTo>
                    <a:pt x="990412" y="202987"/>
                  </a:lnTo>
                  <a:lnTo>
                    <a:pt x="1485619" y="355227"/>
                  </a:lnTo>
                  <a:lnTo>
                    <a:pt x="1980825" y="101493"/>
                  </a:lnTo>
                  <a:lnTo>
                    <a:pt x="2476031" y="304480"/>
                  </a:lnTo>
                  <a:lnTo>
                    <a:pt x="2971238" y="253733"/>
                  </a:lnTo>
                  <a:lnTo>
                    <a:pt x="3466444" y="304480"/>
                  </a:lnTo>
                </a:path>
              </a:pathLst>
            </a:custGeom>
            <a:ln w="65043" cap="flat">
              <a:solidFill>
                <a:srgbClr val="000000">
                  <a:alpha val="100000"/>
                </a:srgbClr>
              </a:solidFill>
              <a:prstDash val="solid"/>
              <a:round/>
            </a:ln>
          </p:spPr>
          <p:txBody>
            <a:bodyPr/>
            <a:lstStyle/>
            <a:p/>
          </p:txBody>
        </p:sp>
        <p:sp>
          <p:nvSpPr>
            <p:cNvPr id="25" name="pl25"/>
            <p:cNvSpPr/>
            <p:nvPr/>
          </p:nvSpPr>
          <p:spPr>
            <a:xfrm>
              <a:off x="1084660" y="2003625"/>
              <a:ext cx="3466444" cy="355227"/>
            </a:xfrm>
            <a:custGeom>
              <a:avLst/>
              <a:pathLst>
                <a:path w="3466444" h="355227">
                  <a:moveTo>
                    <a:pt x="0" y="0"/>
                  </a:moveTo>
                  <a:lnTo>
                    <a:pt x="495206" y="50746"/>
                  </a:lnTo>
                  <a:lnTo>
                    <a:pt x="990412" y="202987"/>
                  </a:lnTo>
                  <a:lnTo>
                    <a:pt x="1485619" y="355227"/>
                  </a:lnTo>
                  <a:lnTo>
                    <a:pt x="1980825" y="101493"/>
                  </a:lnTo>
                  <a:lnTo>
                    <a:pt x="2476031" y="304480"/>
                  </a:lnTo>
                  <a:lnTo>
                    <a:pt x="2971238" y="253733"/>
                  </a:lnTo>
                  <a:lnTo>
                    <a:pt x="3466444" y="304480"/>
                  </a:lnTo>
                </a:path>
              </a:pathLst>
            </a:custGeom>
            <a:ln w="40651" cap="flat">
              <a:solidFill>
                <a:srgbClr val="40BF73">
                  <a:alpha val="100000"/>
                </a:srgbClr>
              </a:solidFill>
              <a:prstDash val="solid"/>
              <a:round/>
            </a:ln>
          </p:spPr>
          <p:txBody>
            <a:bodyPr/>
            <a:lstStyle/>
            <a:p/>
          </p:txBody>
        </p:sp>
        <p:sp>
          <p:nvSpPr>
            <p:cNvPr id="26" name="tx26"/>
            <p:cNvSpPr/>
            <p:nvPr/>
          </p:nvSpPr>
          <p:spPr>
            <a:xfrm>
              <a:off x="102440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1519608"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 name="tx28"/>
            <p:cNvSpPr/>
            <p:nvPr/>
          </p:nvSpPr>
          <p:spPr>
            <a:xfrm>
              <a:off x="2014814"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 name="tx29"/>
            <p:cNvSpPr/>
            <p:nvPr/>
          </p:nvSpPr>
          <p:spPr>
            <a:xfrm>
              <a:off x="2510020"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3005227"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 name="tx31"/>
            <p:cNvSpPr/>
            <p:nvPr/>
          </p:nvSpPr>
          <p:spPr>
            <a:xfrm>
              <a:off x="3500433"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 name="tx32"/>
            <p:cNvSpPr/>
            <p:nvPr/>
          </p:nvSpPr>
          <p:spPr>
            <a:xfrm>
              <a:off x="3995639"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 name="tx33"/>
            <p:cNvSpPr/>
            <p:nvPr/>
          </p:nvSpPr>
          <p:spPr>
            <a:xfrm>
              <a:off x="4490846"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8162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8162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2243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2243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63256"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63256"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0" name="pl50"/>
            <p:cNvSpPr/>
            <p:nvPr/>
          </p:nvSpPr>
          <p:spPr>
            <a:xfrm>
              <a:off x="3163256"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1" name="tx51"/>
            <p:cNvSpPr/>
            <p:nvPr/>
          </p:nvSpPr>
          <p:spPr>
            <a:xfrm>
              <a:off x="2148720"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48720"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89538"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89538"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3035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30356"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44479" y="1437626"/>
              <a:ext cx="23468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WPR, 2018-2025</a:t>
              </a:r>
            </a:p>
          </p:txBody>
        </p:sp>
        <p:sp>
          <p:nvSpPr>
            <p:cNvPr id="58" name="pl58"/>
            <p:cNvSpPr/>
            <p:nvPr/>
          </p:nvSpPr>
          <p:spPr>
            <a:xfrm>
              <a:off x="5191733" y="35767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17080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0" name="pl60"/>
            <p:cNvSpPr/>
            <p:nvPr/>
          </p:nvSpPr>
          <p:spPr>
            <a:xfrm>
              <a:off x="5191733" y="276482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1" name="pl61"/>
            <p:cNvSpPr/>
            <p:nvPr/>
          </p:nvSpPr>
          <p:spPr>
            <a:xfrm>
              <a:off x="5191733" y="23588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19528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4" name="pl64"/>
            <p:cNvSpPr/>
            <p:nvPr/>
          </p:nvSpPr>
          <p:spPr>
            <a:xfrm>
              <a:off x="5191733" y="337378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96781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256184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191733" y="215586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8" name="pl68"/>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9" name="pl69"/>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65055" y="2561840"/>
              <a:ext cx="3466444" cy="1014935"/>
            </a:xfrm>
            <a:custGeom>
              <a:avLst/>
              <a:pathLst>
                <a:path w="3466444" h="1014935">
                  <a:moveTo>
                    <a:pt x="0" y="202987"/>
                  </a:moveTo>
                  <a:lnTo>
                    <a:pt x="495206" y="0"/>
                  </a:lnTo>
                  <a:lnTo>
                    <a:pt x="990412" y="202987"/>
                  </a:lnTo>
                  <a:lnTo>
                    <a:pt x="1485619" y="1014935"/>
                  </a:lnTo>
                  <a:lnTo>
                    <a:pt x="1980825" y="1014935"/>
                  </a:lnTo>
                  <a:lnTo>
                    <a:pt x="2476031" y="405974"/>
                  </a:lnTo>
                  <a:lnTo>
                    <a:pt x="2971238" y="202987"/>
                  </a:lnTo>
                  <a:lnTo>
                    <a:pt x="3466444" y="202987"/>
                  </a:lnTo>
                </a:path>
              </a:pathLst>
            </a:custGeom>
            <a:ln w="27101" cap="flat">
              <a:solidFill>
                <a:srgbClr val="F4A81D">
                  <a:alpha val="69803"/>
                </a:srgbClr>
              </a:solidFill>
              <a:prstDash val="solid"/>
              <a:round/>
            </a:ln>
          </p:spPr>
          <p:txBody>
            <a:bodyPr/>
            <a:lstStyle/>
            <a:p/>
          </p:txBody>
        </p:sp>
        <p:sp>
          <p:nvSpPr>
            <p:cNvPr id="74" name="pl74"/>
            <p:cNvSpPr/>
            <p:nvPr/>
          </p:nvSpPr>
          <p:spPr>
            <a:xfrm>
              <a:off x="5365055" y="1749892"/>
              <a:ext cx="3466444" cy="1217922"/>
            </a:xfrm>
            <a:custGeom>
              <a:avLst/>
              <a:pathLst>
                <a:path w="3466444" h="1217922">
                  <a:moveTo>
                    <a:pt x="0" y="0"/>
                  </a:moveTo>
                  <a:lnTo>
                    <a:pt x="495206" y="811948"/>
                  </a:lnTo>
                  <a:lnTo>
                    <a:pt x="990412" y="1014935"/>
                  </a:lnTo>
                  <a:lnTo>
                    <a:pt x="1485619" y="1014935"/>
                  </a:lnTo>
                  <a:lnTo>
                    <a:pt x="1980825" y="1217922"/>
                  </a:lnTo>
                  <a:lnTo>
                    <a:pt x="2476031" y="811948"/>
                  </a:lnTo>
                  <a:lnTo>
                    <a:pt x="2971238" y="405974"/>
                  </a:lnTo>
                  <a:lnTo>
                    <a:pt x="3466444" y="608961"/>
                  </a:lnTo>
                </a:path>
              </a:pathLst>
            </a:custGeom>
            <a:ln w="27101" cap="flat">
              <a:solidFill>
                <a:srgbClr val="F26829">
                  <a:alpha val="69803"/>
                </a:srgbClr>
              </a:solidFill>
              <a:prstDash val="solid"/>
              <a:round/>
            </a:ln>
          </p:spPr>
          <p:txBody>
            <a:bodyPr/>
            <a:lstStyle/>
            <a:p/>
          </p:txBody>
        </p:sp>
        <p:sp>
          <p:nvSpPr>
            <p:cNvPr id="75" name="pl75"/>
            <p:cNvSpPr/>
            <p:nvPr/>
          </p:nvSpPr>
          <p:spPr>
            <a:xfrm>
              <a:off x="5365055" y="2561840"/>
              <a:ext cx="3466444" cy="405974"/>
            </a:xfrm>
            <a:custGeom>
              <a:avLst/>
              <a:pathLst>
                <a:path w="3466444" h="405974">
                  <a:moveTo>
                    <a:pt x="0" y="0"/>
                  </a:moveTo>
                  <a:lnTo>
                    <a:pt x="495206" y="0"/>
                  </a:lnTo>
                  <a:lnTo>
                    <a:pt x="990412" y="0"/>
                  </a:lnTo>
                  <a:lnTo>
                    <a:pt x="1485619" y="405974"/>
                  </a:lnTo>
                  <a:lnTo>
                    <a:pt x="1980825" y="0"/>
                  </a:lnTo>
                  <a:lnTo>
                    <a:pt x="2476031" y="405974"/>
                  </a:lnTo>
                  <a:lnTo>
                    <a:pt x="2971238" y="405974"/>
                  </a:lnTo>
                  <a:lnTo>
                    <a:pt x="3466444" y="202987"/>
                  </a:lnTo>
                </a:path>
              </a:pathLst>
            </a:custGeom>
            <a:ln w="27101" cap="flat">
              <a:solidFill>
                <a:srgbClr val="BD53BD">
                  <a:alpha val="69803"/>
                </a:srgbClr>
              </a:solidFill>
              <a:prstDash val="solid"/>
              <a:round/>
            </a:ln>
          </p:spPr>
          <p:txBody>
            <a:bodyPr/>
            <a:lstStyle/>
            <a:p/>
          </p:txBody>
        </p:sp>
        <p:sp>
          <p:nvSpPr>
            <p:cNvPr id="76" name="pl76"/>
            <p:cNvSpPr/>
            <p:nvPr/>
          </p:nvSpPr>
          <p:spPr>
            <a:xfrm>
              <a:off x="5365055" y="2561840"/>
              <a:ext cx="3466444" cy="405974"/>
            </a:xfrm>
            <a:custGeom>
              <a:avLst/>
              <a:pathLst>
                <a:path w="3466444" h="405974">
                  <a:moveTo>
                    <a:pt x="0" y="0"/>
                  </a:moveTo>
                  <a:lnTo>
                    <a:pt x="495206" y="0"/>
                  </a:lnTo>
                  <a:lnTo>
                    <a:pt x="990412" y="202987"/>
                  </a:lnTo>
                  <a:lnTo>
                    <a:pt x="1485619" y="202987"/>
                  </a:lnTo>
                  <a:lnTo>
                    <a:pt x="1980825" y="405974"/>
                  </a:lnTo>
                  <a:lnTo>
                    <a:pt x="2476031" y="202987"/>
                  </a:lnTo>
                  <a:lnTo>
                    <a:pt x="2971238" y="405974"/>
                  </a:lnTo>
                  <a:lnTo>
                    <a:pt x="3466444" y="405974"/>
                  </a:lnTo>
                </a:path>
              </a:pathLst>
            </a:custGeom>
            <a:ln w="27101" cap="flat">
              <a:solidFill>
                <a:srgbClr val="6363C0">
                  <a:alpha val="69803"/>
                </a:srgbClr>
              </a:solidFill>
              <a:prstDash val="solid"/>
              <a:round/>
            </a:ln>
          </p:spPr>
          <p:txBody>
            <a:bodyPr/>
            <a:lstStyle/>
            <a:p/>
          </p:txBody>
        </p:sp>
        <p:sp>
          <p:nvSpPr>
            <p:cNvPr id="77" name="pl77"/>
            <p:cNvSpPr/>
            <p:nvPr/>
          </p:nvSpPr>
          <p:spPr>
            <a:xfrm>
              <a:off x="5365055" y="2358853"/>
              <a:ext cx="3466444" cy="1420909"/>
            </a:xfrm>
            <a:custGeom>
              <a:avLst/>
              <a:pathLst>
                <a:path w="3466444" h="1420909">
                  <a:moveTo>
                    <a:pt x="0" y="405974"/>
                  </a:moveTo>
                  <a:lnTo>
                    <a:pt x="495206" y="202987"/>
                  </a:lnTo>
                  <a:lnTo>
                    <a:pt x="990412" y="1217922"/>
                  </a:lnTo>
                  <a:lnTo>
                    <a:pt x="1485619" y="1420909"/>
                  </a:lnTo>
                  <a:lnTo>
                    <a:pt x="1980825" y="405974"/>
                  </a:lnTo>
                  <a:lnTo>
                    <a:pt x="2476031" y="608961"/>
                  </a:lnTo>
                  <a:lnTo>
                    <a:pt x="2971238" y="0"/>
                  </a:lnTo>
                  <a:lnTo>
                    <a:pt x="3466444" y="0"/>
                  </a:lnTo>
                </a:path>
              </a:pathLst>
            </a:custGeom>
            <a:ln w="27101" cap="flat">
              <a:solidFill>
                <a:srgbClr val="008DC9">
                  <a:alpha val="69803"/>
                </a:srgbClr>
              </a:solidFill>
              <a:prstDash val="solid"/>
              <a:round/>
            </a:ln>
          </p:spPr>
          <p:txBody>
            <a:bodyPr/>
            <a:lstStyle/>
            <a:p/>
          </p:txBody>
        </p:sp>
        <p:sp>
          <p:nvSpPr>
            <p:cNvPr id="78" name="pl78"/>
            <p:cNvSpPr/>
            <p:nvPr/>
          </p:nvSpPr>
          <p:spPr>
            <a:xfrm>
              <a:off x="5365055" y="2358853"/>
              <a:ext cx="3466444" cy="1420909"/>
            </a:xfrm>
            <a:custGeom>
              <a:avLst/>
              <a:pathLst>
                <a:path w="3466444" h="1420909">
                  <a:moveTo>
                    <a:pt x="0" y="0"/>
                  </a:moveTo>
                  <a:lnTo>
                    <a:pt x="495206" y="202987"/>
                  </a:lnTo>
                  <a:lnTo>
                    <a:pt x="990412" y="811948"/>
                  </a:lnTo>
                  <a:lnTo>
                    <a:pt x="1485619" y="1420909"/>
                  </a:lnTo>
                  <a:lnTo>
                    <a:pt x="1980825" y="405974"/>
                  </a:lnTo>
                  <a:lnTo>
                    <a:pt x="2476031" y="1217922"/>
                  </a:lnTo>
                  <a:lnTo>
                    <a:pt x="2971238" y="1014935"/>
                  </a:lnTo>
                  <a:lnTo>
                    <a:pt x="3466444" y="1217922"/>
                  </a:lnTo>
                </a:path>
              </a:pathLst>
            </a:custGeom>
            <a:ln w="27101" cap="flat">
              <a:solidFill>
                <a:srgbClr val="40BF73">
                  <a:alpha val="69803"/>
                </a:srgbClr>
              </a:solidFill>
              <a:prstDash val="solid"/>
              <a:round/>
            </a:ln>
          </p:spPr>
          <p:txBody>
            <a:bodyPr/>
            <a:lstStyle/>
            <a:p/>
          </p:txBody>
        </p:sp>
        <p:sp>
          <p:nvSpPr>
            <p:cNvPr id="79" name="pl79"/>
            <p:cNvSpPr/>
            <p:nvPr/>
          </p:nvSpPr>
          <p:spPr>
            <a:xfrm>
              <a:off x="5365055" y="2561840"/>
              <a:ext cx="3466444" cy="0"/>
            </a:xfrm>
            <a:custGeom>
              <a:avLst/>
              <a:pathLst>
                <a:path w="3466444" h="0">
                  <a:moveTo>
                    <a:pt x="0" y="0"/>
                  </a:move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80" name="pl80"/>
            <p:cNvSpPr/>
            <p:nvPr/>
          </p:nvSpPr>
          <p:spPr>
            <a:xfrm>
              <a:off x="5365055" y="2358853"/>
              <a:ext cx="3466444" cy="1420909"/>
            </a:xfrm>
            <a:custGeom>
              <a:avLst/>
              <a:pathLst>
                <a:path w="3466444" h="1420909">
                  <a:moveTo>
                    <a:pt x="0" y="0"/>
                  </a:moveTo>
                  <a:lnTo>
                    <a:pt x="495206" y="202987"/>
                  </a:lnTo>
                  <a:lnTo>
                    <a:pt x="990412" y="811948"/>
                  </a:lnTo>
                  <a:lnTo>
                    <a:pt x="1485619" y="1420909"/>
                  </a:lnTo>
                  <a:lnTo>
                    <a:pt x="1980825" y="405974"/>
                  </a:lnTo>
                  <a:lnTo>
                    <a:pt x="2476031" y="1217922"/>
                  </a:lnTo>
                  <a:lnTo>
                    <a:pt x="2971238" y="1014935"/>
                  </a:lnTo>
                  <a:lnTo>
                    <a:pt x="3466444" y="1217922"/>
                  </a:lnTo>
                </a:path>
              </a:pathLst>
            </a:custGeom>
            <a:ln w="65043" cap="flat">
              <a:solidFill>
                <a:srgbClr val="000000">
                  <a:alpha val="100000"/>
                </a:srgbClr>
              </a:solidFill>
              <a:prstDash val="solid"/>
              <a:round/>
            </a:ln>
          </p:spPr>
          <p:txBody>
            <a:bodyPr/>
            <a:lstStyle/>
            <a:p/>
          </p:txBody>
        </p:sp>
        <p:sp>
          <p:nvSpPr>
            <p:cNvPr id="81" name="pl81"/>
            <p:cNvSpPr/>
            <p:nvPr/>
          </p:nvSpPr>
          <p:spPr>
            <a:xfrm>
              <a:off x="5365055" y="2358853"/>
              <a:ext cx="3466444" cy="1420909"/>
            </a:xfrm>
            <a:custGeom>
              <a:avLst/>
              <a:pathLst>
                <a:path w="3466444" h="1420909">
                  <a:moveTo>
                    <a:pt x="0" y="0"/>
                  </a:moveTo>
                  <a:lnTo>
                    <a:pt x="495206" y="202987"/>
                  </a:lnTo>
                  <a:lnTo>
                    <a:pt x="990412" y="811948"/>
                  </a:lnTo>
                  <a:lnTo>
                    <a:pt x="1485619" y="1420909"/>
                  </a:lnTo>
                  <a:lnTo>
                    <a:pt x="1980825" y="405974"/>
                  </a:lnTo>
                  <a:lnTo>
                    <a:pt x="2476031" y="1217922"/>
                  </a:lnTo>
                  <a:lnTo>
                    <a:pt x="2971238" y="1014935"/>
                  </a:lnTo>
                  <a:lnTo>
                    <a:pt x="3466444" y="1217922"/>
                  </a:lnTo>
                </a:path>
              </a:pathLst>
            </a:custGeom>
            <a:ln w="40651" cap="flat">
              <a:solidFill>
                <a:srgbClr val="40BF73">
                  <a:alpha val="100000"/>
                </a:srgbClr>
              </a:solidFill>
              <a:prstDash val="solid"/>
              <a:round/>
            </a:ln>
          </p:spPr>
          <p:txBody>
            <a:bodyPr/>
            <a:lstStyle/>
            <a:p/>
          </p:txBody>
        </p:sp>
        <p:sp>
          <p:nvSpPr>
            <p:cNvPr id="82" name="tx82"/>
            <p:cNvSpPr/>
            <p:nvPr/>
          </p:nvSpPr>
          <p:spPr>
            <a:xfrm>
              <a:off x="5334925"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5830132"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07279" y="29922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6802485"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 name="tx86"/>
            <p:cNvSpPr/>
            <p:nvPr/>
          </p:nvSpPr>
          <p:spPr>
            <a:xfrm>
              <a:off x="729769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7792898" y="33982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288104" y="31952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9" name="tx89"/>
            <p:cNvSpPr/>
            <p:nvPr/>
          </p:nvSpPr>
          <p:spPr>
            <a:xfrm>
              <a:off x="8783310" y="33982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0" name="tx90"/>
            <p:cNvSpPr/>
            <p:nvPr/>
          </p:nvSpPr>
          <p:spPr>
            <a:xfrm>
              <a:off x="5016083" y="373427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91" name="tx91"/>
            <p:cNvSpPr/>
            <p:nvPr/>
          </p:nvSpPr>
          <p:spPr>
            <a:xfrm>
              <a:off x="5016083" y="33282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2" name="tx92"/>
            <p:cNvSpPr/>
            <p:nvPr/>
          </p:nvSpPr>
          <p:spPr>
            <a:xfrm>
              <a:off x="5016083" y="292232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3" name="tx93"/>
            <p:cNvSpPr/>
            <p:nvPr/>
          </p:nvSpPr>
          <p:spPr>
            <a:xfrm>
              <a:off x="5058419" y="251634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a:off x="5058419" y="211037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5" name="tx95"/>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6" name="tx96"/>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7" name="tx97"/>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8" name="tx98"/>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9" name="tx99"/>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0" name="tx100"/>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1" name="pl101"/>
            <p:cNvSpPr/>
            <p:nvPr/>
          </p:nvSpPr>
          <p:spPr>
            <a:xfrm>
              <a:off x="616201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2" name="pl102"/>
            <p:cNvSpPr/>
            <p:nvPr/>
          </p:nvSpPr>
          <p:spPr>
            <a:xfrm>
              <a:off x="616201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3" name="pl103"/>
            <p:cNvSpPr/>
            <p:nvPr/>
          </p:nvSpPr>
          <p:spPr>
            <a:xfrm>
              <a:off x="680283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4" name="pl104"/>
            <p:cNvSpPr/>
            <p:nvPr/>
          </p:nvSpPr>
          <p:spPr>
            <a:xfrm>
              <a:off x="680283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5" name="pl105"/>
            <p:cNvSpPr/>
            <p:nvPr/>
          </p:nvSpPr>
          <p:spPr>
            <a:xfrm>
              <a:off x="744365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6" name="pl106"/>
            <p:cNvSpPr/>
            <p:nvPr/>
          </p:nvSpPr>
          <p:spPr>
            <a:xfrm>
              <a:off x="744365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7" name="pl107"/>
            <p:cNvSpPr/>
            <p:nvPr/>
          </p:nvSpPr>
          <p:spPr>
            <a:xfrm>
              <a:off x="7443651" y="4986636"/>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08" name="tx108"/>
            <p:cNvSpPr/>
            <p:nvPr/>
          </p:nvSpPr>
          <p:spPr>
            <a:xfrm>
              <a:off x="6429114"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9" name="tx109"/>
            <p:cNvSpPr/>
            <p:nvPr/>
          </p:nvSpPr>
          <p:spPr>
            <a:xfrm>
              <a:off x="6429114"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0" name="tx110"/>
            <p:cNvSpPr/>
            <p:nvPr/>
          </p:nvSpPr>
          <p:spPr>
            <a:xfrm>
              <a:off x="7069932"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1" name="tx111"/>
            <p:cNvSpPr/>
            <p:nvPr/>
          </p:nvSpPr>
          <p:spPr>
            <a:xfrm>
              <a:off x="7069932"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2" name="tx112"/>
            <p:cNvSpPr/>
            <p:nvPr/>
          </p:nvSpPr>
          <p:spPr>
            <a:xfrm>
              <a:off x="771075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3" name="tx113"/>
            <p:cNvSpPr/>
            <p:nvPr/>
          </p:nvSpPr>
          <p:spPr>
            <a:xfrm>
              <a:off x="7710750"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4" name="tx114"/>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5" name="pl115"/>
            <p:cNvSpPr/>
            <p:nvPr/>
          </p:nvSpPr>
          <p:spPr>
            <a:xfrm>
              <a:off x="219893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03836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87779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7172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11865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95808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79750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63693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79224" y="5795011"/>
              <a:ext cx="5150398" cy="101493"/>
            </a:xfrm>
            <a:prstGeom prst="rect">
              <a:avLst/>
            </a:prstGeom>
            <a:solidFill>
              <a:srgbClr val="40BF73">
                <a:alpha val="80000"/>
              </a:srgbClr>
            </a:solidFill>
          </p:spPr>
          <p:txBody>
            <a:bodyPr/>
            <a:lstStyle/>
            <a:p/>
          </p:txBody>
        </p:sp>
        <p:sp>
          <p:nvSpPr>
            <p:cNvPr id="128" name="rc128"/>
            <p:cNvSpPr/>
            <p:nvPr/>
          </p:nvSpPr>
          <p:spPr>
            <a:xfrm>
              <a:off x="1279224" y="5668144"/>
              <a:ext cx="6989826" cy="101493"/>
            </a:xfrm>
            <a:prstGeom prst="rect">
              <a:avLst/>
            </a:prstGeom>
            <a:solidFill>
              <a:srgbClr val="40BF73">
                <a:alpha val="80000"/>
              </a:srgbClr>
            </a:solidFill>
          </p:spPr>
          <p:txBody>
            <a:bodyPr/>
            <a:lstStyle/>
            <a:p/>
          </p:txBody>
        </p:sp>
        <p:sp>
          <p:nvSpPr>
            <p:cNvPr id="129" name="rc129"/>
            <p:cNvSpPr/>
            <p:nvPr/>
          </p:nvSpPr>
          <p:spPr>
            <a:xfrm>
              <a:off x="1279224" y="5541277"/>
              <a:ext cx="7357712" cy="101493"/>
            </a:xfrm>
            <a:prstGeom prst="rect">
              <a:avLst/>
            </a:prstGeom>
            <a:solidFill>
              <a:srgbClr val="40BF73">
                <a:alpha val="80000"/>
              </a:srgbClr>
            </a:solidFill>
          </p:spPr>
          <p:txBody>
            <a:bodyPr/>
            <a:lstStyle/>
            <a:p/>
          </p:txBody>
        </p:sp>
        <p:sp>
          <p:nvSpPr>
            <p:cNvPr id="130" name="tx130"/>
            <p:cNvSpPr/>
            <p:nvPr/>
          </p:nvSpPr>
          <p:spPr>
            <a:xfrm>
              <a:off x="6504923"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1" name="tx131"/>
            <p:cNvSpPr/>
            <p:nvPr/>
          </p:nvSpPr>
          <p:spPr>
            <a:xfrm>
              <a:off x="8344351"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32" name="tx132"/>
            <p:cNvSpPr/>
            <p:nvPr/>
          </p:nvSpPr>
          <p:spPr>
            <a:xfrm>
              <a:off x="8667065" y="5553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3" name="tx133"/>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4" name="tx134"/>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5" name="tx135"/>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6" name="tx136"/>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7" name="tx137"/>
            <p:cNvSpPr/>
            <p:nvPr/>
          </p:nvSpPr>
          <p:spPr>
            <a:xfrm>
              <a:off x="294199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8" name="tx138"/>
            <p:cNvSpPr/>
            <p:nvPr/>
          </p:nvSpPr>
          <p:spPr>
            <a:xfrm>
              <a:off x="4781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9" name="tx139"/>
            <p:cNvSpPr/>
            <p:nvPr/>
          </p:nvSpPr>
          <p:spPr>
            <a:xfrm>
              <a:off x="662084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0" name="tx140"/>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1" name="tx141"/>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2" name="tx142"/>
            <p:cNvSpPr/>
            <p:nvPr/>
          </p:nvSpPr>
          <p:spPr>
            <a:xfrm>
              <a:off x="911338" y="5305131"/>
              <a:ext cx="363446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WPR</a:t>
              </a:r>
            </a:p>
          </p:txBody>
        </p:sp>
        <p:sp>
          <p:nvSpPr>
            <p:cNvPr id="143" name="tx14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WPR ranked number 3 out of 6 WHO regions, with MCV1 coverage of 89%.
MCV1 coverage (89%) was 5 percentage points lower than in 2019 (94%).
This equates to 2 million unvaccinated children in 2025 compared to 1.4 million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35611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91959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48306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63785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20132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707594"/>
              <a:ext cx="492333" cy="366788"/>
            </a:xfrm>
            <a:prstGeom prst="rect">
              <a:avLst/>
            </a:prstGeom>
            <a:solidFill>
              <a:srgbClr val="1CABE2">
                <a:alpha val="100000"/>
              </a:srgbClr>
            </a:solidFill>
          </p:spPr>
          <p:txBody>
            <a:bodyPr/>
            <a:lstStyle/>
            <a:p/>
          </p:txBody>
        </p:sp>
        <p:sp>
          <p:nvSpPr>
            <p:cNvPr id="25" name="rc25"/>
            <p:cNvSpPr/>
            <p:nvPr/>
          </p:nvSpPr>
          <p:spPr>
            <a:xfrm>
              <a:off x="1496627" y="4431465"/>
              <a:ext cx="492333" cy="642918"/>
            </a:xfrm>
            <a:prstGeom prst="rect">
              <a:avLst/>
            </a:prstGeom>
            <a:solidFill>
              <a:srgbClr val="1CABE2">
                <a:alpha val="100000"/>
              </a:srgbClr>
            </a:solidFill>
          </p:spPr>
          <p:txBody>
            <a:bodyPr/>
            <a:lstStyle/>
            <a:p/>
          </p:txBody>
        </p:sp>
        <p:sp>
          <p:nvSpPr>
            <p:cNvPr id="26" name="rc26"/>
            <p:cNvSpPr/>
            <p:nvPr/>
          </p:nvSpPr>
          <p:spPr>
            <a:xfrm>
              <a:off x="2043664" y="3126436"/>
              <a:ext cx="492333" cy="1947947"/>
            </a:xfrm>
            <a:prstGeom prst="rect">
              <a:avLst/>
            </a:prstGeom>
            <a:solidFill>
              <a:srgbClr val="1CABE2">
                <a:alpha val="100000"/>
              </a:srgbClr>
            </a:solidFill>
          </p:spPr>
          <p:txBody>
            <a:bodyPr/>
            <a:lstStyle/>
            <a:p/>
          </p:txBody>
        </p:sp>
        <p:sp>
          <p:nvSpPr>
            <p:cNvPr id="27" name="rc27"/>
            <p:cNvSpPr/>
            <p:nvPr/>
          </p:nvSpPr>
          <p:spPr>
            <a:xfrm>
              <a:off x="2590701" y="4021350"/>
              <a:ext cx="492333" cy="1053032"/>
            </a:xfrm>
            <a:prstGeom prst="rect">
              <a:avLst/>
            </a:prstGeom>
            <a:solidFill>
              <a:srgbClr val="1CABE2">
                <a:alpha val="100000"/>
              </a:srgbClr>
            </a:solidFill>
          </p:spPr>
          <p:txBody>
            <a:bodyPr/>
            <a:lstStyle/>
            <a:p/>
          </p:txBody>
        </p:sp>
        <p:sp>
          <p:nvSpPr>
            <p:cNvPr id="28" name="rc28"/>
            <p:cNvSpPr/>
            <p:nvPr/>
          </p:nvSpPr>
          <p:spPr>
            <a:xfrm>
              <a:off x="3137738" y="4222608"/>
              <a:ext cx="492333" cy="851775"/>
            </a:xfrm>
            <a:prstGeom prst="rect">
              <a:avLst/>
            </a:prstGeom>
            <a:solidFill>
              <a:srgbClr val="1CABE2">
                <a:alpha val="100000"/>
              </a:srgbClr>
            </a:solidFill>
          </p:spPr>
          <p:txBody>
            <a:bodyPr/>
            <a:lstStyle/>
            <a:p/>
          </p:txBody>
        </p:sp>
        <p:sp>
          <p:nvSpPr>
            <p:cNvPr id="29" name="rc29"/>
            <p:cNvSpPr/>
            <p:nvPr/>
          </p:nvSpPr>
          <p:spPr>
            <a:xfrm>
              <a:off x="3684774" y="4858473"/>
              <a:ext cx="492333" cy="215910"/>
            </a:xfrm>
            <a:prstGeom prst="rect">
              <a:avLst/>
            </a:prstGeom>
            <a:solidFill>
              <a:srgbClr val="1CABE2">
                <a:alpha val="100000"/>
              </a:srgbClr>
            </a:solidFill>
          </p:spPr>
          <p:txBody>
            <a:bodyPr/>
            <a:lstStyle/>
            <a:p/>
          </p:txBody>
        </p:sp>
        <p:sp>
          <p:nvSpPr>
            <p:cNvPr id="30" name="rc30"/>
            <p:cNvSpPr/>
            <p:nvPr/>
          </p:nvSpPr>
          <p:spPr>
            <a:xfrm>
              <a:off x="4231811" y="4600601"/>
              <a:ext cx="492333" cy="473781"/>
            </a:xfrm>
            <a:prstGeom prst="rect">
              <a:avLst/>
            </a:prstGeom>
            <a:solidFill>
              <a:srgbClr val="1CABE2">
                <a:alpha val="100000"/>
              </a:srgbClr>
            </a:solidFill>
          </p:spPr>
          <p:txBody>
            <a:bodyPr/>
            <a:lstStyle/>
            <a:p/>
          </p:txBody>
        </p:sp>
        <p:sp>
          <p:nvSpPr>
            <p:cNvPr id="31" name="rc31"/>
            <p:cNvSpPr/>
            <p:nvPr/>
          </p:nvSpPr>
          <p:spPr>
            <a:xfrm>
              <a:off x="4778848" y="4127797"/>
              <a:ext cx="492333" cy="946586"/>
            </a:xfrm>
            <a:prstGeom prst="rect">
              <a:avLst/>
            </a:prstGeom>
            <a:solidFill>
              <a:srgbClr val="1CABE2">
                <a:alpha val="100000"/>
              </a:srgbClr>
            </a:solidFill>
          </p:spPr>
          <p:txBody>
            <a:bodyPr/>
            <a:lstStyle/>
            <a:p/>
          </p:txBody>
        </p:sp>
        <p:sp>
          <p:nvSpPr>
            <p:cNvPr id="32" name="rc32"/>
            <p:cNvSpPr/>
            <p:nvPr/>
          </p:nvSpPr>
          <p:spPr>
            <a:xfrm>
              <a:off x="5325885" y="4978049"/>
              <a:ext cx="492333" cy="96333"/>
            </a:xfrm>
            <a:prstGeom prst="rect">
              <a:avLst/>
            </a:prstGeom>
            <a:solidFill>
              <a:srgbClr val="1CABE2">
                <a:alpha val="100000"/>
              </a:srgbClr>
            </a:solidFill>
          </p:spPr>
          <p:txBody>
            <a:bodyPr/>
            <a:lstStyle/>
            <a:p/>
          </p:txBody>
        </p:sp>
        <p:sp>
          <p:nvSpPr>
            <p:cNvPr id="33" name="rc33"/>
            <p:cNvSpPr/>
            <p:nvPr/>
          </p:nvSpPr>
          <p:spPr>
            <a:xfrm>
              <a:off x="5872922" y="5053036"/>
              <a:ext cx="492333" cy="21346"/>
            </a:xfrm>
            <a:prstGeom prst="rect">
              <a:avLst/>
            </a:prstGeom>
            <a:solidFill>
              <a:srgbClr val="1CABE2">
                <a:alpha val="100000"/>
              </a:srgbClr>
            </a:solidFill>
          </p:spPr>
          <p:txBody>
            <a:bodyPr/>
            <a:lstStyle/>
            <a:p/>
          </p:txBody>
        </p:sp>
        <p:sp>
          <p:nvSpPr>
            <p:cNvPr id="34" name="rc34"/>
            <p:cNvSpPr/>
            <p:nvPr/>
          </p:nvSpPr>
          <p:spPr>
            <a:xfrm>
              <a:off x="6419958" y="4977374"/>
              <a:ext cx="492333" cy="97008"/>
            </a:xfrm>
            <a:prstGeom prst="rect">
              <a:avLst/>
            </a:prstGeom>
            <a:solidFill>
              <a:srgbClr val="1CABE2">
                <a:alpha val="100000"/>
              </a:srgbClr>
            </a:solidFill>
          </p:spPr>
          <p:txBody>
            <a:bodyPr/>
            <a:lstStyle/>
            <a:p/>
          </p:txBody>
        </p:sp>
        <p:sp>
          <p:nvSpPr>
            <p:cNvPr id="35" name="rc35"/>
            <p:cNvSpPr/>
            <p:nvPr/>
          </p:nvSpPr>
          <p:spPr>
            <a:xfrm>
              <a:off x="6966995" y="4706330"/>
              <a:ext cx="492333" cy="368052"/>
            </a:xfrm>
            <a:prstGeom prst="rect">
              <a:avLst/>
            </a:prstGeom>
            <a:solidFill>
              <a:srgbClr val="1CABE2">
                <a:alpha val="100000"/>
              </a:srgbClr>
            </a:solidFill>
          </p:spPr>
          <p:txBody>
            <a:bodyPr/>
            <a:lstStyle/>
            <a:p/>
          </p:txBody>
        </p:sp>
        <p:sp>
          <p:nvSpPr>
            <p:cNvPr id="36" name="rc36"/>
            <p:cNvSpPr/>
            <p:nvPr/>
          </p:nvSpPr>
          <p:spPr>
            <a:xfrm>
              <a:off x="7514032" y="4798541"/>
              <a:ext cx="492333" cy="275842"/>
            </a:xfrm>
            <a:prstGeom prst="rect">
              <a:avLst/>
            </a:prstGeom>
            <a:solidFill>
              <a:srgbClr val="1CABE2">
                <a:alpha val="100000"/>
              </a:srgbClr>
            </a:solidFill>
          </p:spPr>
          <p:txBody>
            <a:bodyPr/>
            <a:lstStyle/>
            <a:p/>
          </p:txBody>
        </p:sp>
        <p:sp>
          <p:nvSpPr>
            <p:cNvPr id="37" name="rc37"/>
            <p:cNvSpPr/>
            <p:nvPr/>
          </p:nvSpPr>
          <p:spPr>
            <a:xfrm>
              <a:off x="8061069" y="4440084"/>
              <a:ext cx="492333" cy="634299"/>
            </a:xfrm>
            <a:prstGeom prst="rect">
              <a:avLst/>
            </a:prstGeom>
            <a:solidFill>
              <a:srgbClr val="1CABE2">
                <a:alpha val="100000"/>
              </a:srgbClr>
            </a:solidFill>
          </p:spPr>
          <p:txBody>
            <a:bodyPr/>
            <a:lstStyle/>
            <a:p/>
          </p:txBody>
        </p:sp>
        <p:sp>
          <p:nvSpPr>
            <p:cNvPr id="38" name="pl38"/>
            <p:cNvSpPr/>
            <p:nvPr/>
          </p:nvSpPr>
          <p:spPr>
            <a:xfrm>
              <a:off x="1195757" y="1373284"/>
              <a:ext cx="7111478" cy="272712"/>
            </a:xfrm>
            <a:custGeom>
              <a:avLst/>
              <a:pathLst>
                <a:path w="7111478" h="272712">
                  <a:moveTo>
                    <a:pt x="0" y="38958"/>
                  </a:moveTo>
                  <a:lnTo>
                    <a:pt x="547036" y="0"/>
                  </a:lnTo>
                  <a:lnTo>
                    <a:pt x="1094073" y="0"/>
                  </a:lnTo>
                  <a:lnTo>
                    <a:pt x="1641110" y="38958"/>
                  </a:lnTo>
                  <a:lnTo>
                    <a:pt x="2188147" y="0"/>
                  </a:lnTo>
                  <a:lnTo>
                    <a:pt x="2735183" y="0"/>
                  </a:lnTo>
                  <a:lnTo>
                    <a:pt x="3282220" y="0"/>
                  </a:lnTo>
                  <a:lnTo>
                    <a:pt x="3829257" y="38958"/>
                  </a:lnTo>
                  <a:lnTo>
                    <a:pt x="4376294" y="155835"/>
                  </a:lnTo>
                  <a:lnTo>
                    <a:pt x="4923331" y="272712"/>
                  </a:lnTo>
                  <a:lnTo>
                    <a:pt x="5470367" y="77917"/>
                  </a:lnTo>
                  <a:lnTo>
                    <a:pt x="6017404" y="233753"/>
                  </a:lnTo>
                  <a:lnTo>
                    <a:pt x="6564441" y="194794"/>
                  </a:lnTo>
                  <a:lnTo>
                    <a:pt x="7111478" y="233753"/>
                  </a:lnTo>
                </a:path>
              </a:pathLst>
            </a:custGeom>
            <a:ln w="27101" cap="flat">
              <a:solidFill>
                <a:srgbClr val="00833D">
                  <a:alpha val="100000"/>
                </a:srgbClr>
              </a:solidFill>
              <a:prstDash val="solid"/>
              <a:round/>
            </a:ln>
          </p:spPr>
          <p:txBody>
            <a:bodyPr/>
            <a:lstStyle/>
            <a:p/>
          </p:txBody>
        </p:sp>
        <p:sp>
          <p:nvSpPr>
            <p:cNvPr id="39" name="pl39"/>
            <p:cNvSpPr/>
            <p:nvPr/>
          </p:nvSpPr>
          <p:spPr>
            <a:xfrm>
              <a:off x="1195757" y="1607037"/>
              <a:ext cx="7111478" cy="272712"/>
            </a:xfrm>
            <a:custGeom>
              <a:avLst/>
              <a:pathLst>
                <a:path w="7111478" h="272712">
                  <a:moveTo>
                    <a:pt x="0" y="38958"/>
                  </a:moveTo>
                  <a:lnTo>
                    <a:pt x="547036" y="0"/>
                  </a:lnTo>
                  <a:lnTo>
                    <a:pt x="1094073" y="272712"/>
                  </a:lnTo>
                  <a:lnTo>
                    <a:pt x="1641110" y="233753"/>
                  </a:lnTo>
                  <a:lnTo>
                    <a:pt x="2188147" y="77917"/>
                  </a:lnTo>
                  <a:lnTo>
                    <a:pt x="2735183" y="38958"/>
                  </a:lnTo>
                  <a:lnTo>
                    <a:pt x="3282220" y="0"/>
                  </a:lnTo>
                  <a:lnTo>
                    <a:pt x="3829257" y="0"/>
                  </a:lnTo>
                  <a:lnTo>
                    <a:pt x="4376294" y="38958"/>
                  </a:lnTo>
                  <a:lnTo>
                    <a:pt x="4923331" y="155835"/>
                  </a:lnTo>
                  <a:lnTo>
                    <a:pt x="5470367" y="38958"/>
                  </a:lnTo>
                  <a:lnTo>
                    <a:pt x="6017404" y="155835"/>
                  </a:lnTo>
                  <a:lnTo>
                    <a:pt x="6564441" y="38958"/>
                  </a:lnTo>
                  <a:lnTo>
                    <a:pt x="7111478" y="116876"/>
                  </a:lnTo>
                </a:path>
              </a:pathLst>
            </a:custGeom>
            <a:ln w="27101" cap="flat">
              <a:solidFill>
                <a:srgbClr val="002759">
                  <a:alpha val="100000"/>
                </a:srgbClr>
              </a:solidFill>
              <a:prstDash val="solid"/>
              <a:round/>
            </a:ln>
          </p:spPr>
          <p:txBody>
            <a:bodyPr/>
            <a:lstStyle/>
            <a:p/>
          </p:txBody>
        </p:sp>
        <p:sp>
          <p:nvSpPr>
            <p:cNvPr id="40" name="pt40"/>
            <p:cNvSpPr/>
            <p:nvPr/>
          </p:nvSpPr>
          <p:spPr>
            <a:xfrm>
              <a:off x="116415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18481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169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5797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69" name="tx69"/>
            <p:cNvSpPr/>
            <p:nvPr/>
          </p:nvSpPr>
          <p:spPr>
            <a:xfrm>
              <a:off x="1676591" y="4303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45</a:t>
              </a:r>
            </a:p>
          </p:txBody>
        </p:sp>
        <p:sp>
          <p:nvSpPr>
            <p:cNvPr id="70" name="tx70"/>
            <p:cNvSpPr/>
            <p:nvPr/>
          </p:nvSpPr>
          <p:spPr>
            <a:xfrm>
              <a:off x="2190527"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136</a:t>
              </a:r>
            </a:p>
          </p:txBody>
        </p:sp>
        <p:sp>
          <p:nvSpPr>
            <p:cNvPr id="71" name="tx71"/>
            <p:cNvSpPr/>
            <p:nvPr/>
          </p:nvSpPr>
          <p:spPr>
            <a:xfrm>
              <a:off x="2770665" y="38935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73</a:t>
              </a:r>
            </a:p>
          </p:txBody>
        </p:sp>
        <p:sp>
          <p:nvSpPr>
            <p:cNvPr id="72" name="tx72"/>
            <p:cNvSpPr/>
            <p:nvPr/>
          </p:nvSpPr>
          <p:spPr>
            <a:xfrm>
              <a:off x="3317702" y="40947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59</a:t>
              </a:r>
            </a:p>
          </p:txBody>
        </p:sp>
        <p:sp>
          <p:nvSpPr>
            <p:cNvPr id="73" name="tx73"/>
            <p:cNvSpPr/>
            <p:nvPr/>
          </p:nvSpPr>
          <p:spPr>
            <a:xfrm>
              <a:off x="3864738" y="47306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15</a:t>
              </a:r>
            </a:p>
          </p:txBody>
        </p:sp>
        <p:sp>
          <p:nvSpPr>
            <p:cNvPr id="74" name="tx74"/>
            <p:cNvSpPr/>
            <p:nvPr/>
          </p:nvSpPr>
          <p:spPr>
            <a:xfrm>
              <a:off x="4411775" y="4472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33</a:t>
              </a:r>
            </a:p>
          </p:txBody>
        </p:sp>
        <p:sp>
          <p:nvSpPr>
            <p:cNvPr id="75" name="tx75"/>
            <p:cNvSpPr/>
            <p:nvPr/>
          </p:nvSpPr>
          <p:spPr>
            <a:xfrm>
              <a:off x="4958812" y="39999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66</a:t>
              </a:r>
            </a:p>
          </p:txBody>
        </p:sp>
        <p:sp>
          <p:nvSpPr>
            <p:cNvPr id="76" name="tx76"/>
            <p:cNvSpPr/>
            <p:nvPr/>
          </p:nvSpPr>
          <p:spPr>
            <a:xfrm>
              <a:off x="5538950" y="485021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7" name="tx77"/>
            <p:cNvSpPr/>
            <p:nvPr/>
          </p:nvSpPr>
          <p:spPr>
            <a:xfrm>
              <a:off x="6085987" y="492520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8" name="tx78"/>
            <p:cNvSpPr/>
            <p:nvPr/>
          </p:nvSpPr>
          <p:spPr>
            <a:xfrm>
              <a:off x="6633024" y="484954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9" name="tx79"/>
            <p:cNvSpPr/>
            <p:nvPr/>
          </p:nvSpPr>
          <p:spPr>
            <a:xfrm>
              <a:off x="7146959" y="45784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0" name="tx80"/>
            <p:cNvSpPr/>
            <p:nvPr/>
          </p:nvSpPr>
          <p:spPr>
            <a:xfrm>
              <a:off x="7693996" y="46707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a:t>
              </a:r>
            </a:p>
          </p:txBody>
        </p:sp>
        <p:sp>
          <p:nvSpPr>
            <p:cNvPr id="81" name="tx81"/>
            <p:cNvSpPr/>
            <p:nvPr/>
          </p:nvSpPr>
          <p:spPr>
            <a:xfrm>
              <a:off x="8241033" y="43122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2" name="tx82"/>
            <p:cNvSpPr/>
            <p:nvPr/>
          </p:nvSpPr>
          <p:spPr>
            <a:xfrm>
              <a:off x="112955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3" name="tx83"/>
            <p:cNvSpPr/>
            <p:nvPr/>
          </p:nvSpPr>
          <p:spPr>
            <a:xfrm>
              <a:off x="1676591"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4" name="tx84"/>
            <p:cNvSpPr/>
            <p:nvPr/>
          </p:nvSpPr>
          <p:spPr>
            <a:xfrm>
              <a:off x="2223628"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5" name="tx85"/>
            <p:cNvSpPr/>
            <p:nvPr/>
          </p:nvSpPr>
          <p:spPr>
            <a:xfrm>
              <a:off x="277066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6" name="tx86"/>
            <p:cNvSpPr/>
            <p:nvPr/>
          </p:nvSpPr>
          <p:spPr>
            <a:xfrm>
              <a:off x="3317702"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7" name="tx87"/>
            <p:cNvSpPr/>
            <p:nvPr/>
          </p:nvSpPr>
          <p:spPr>
            <a:xfrm>
              <a:off x="3864738"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8" name="tx88"/>
            <p:cNvSpPr/>
            <p:nvPr/>
          </p:nvSpPr>
          <p:spPr>
            <a:xfrm>
              <a:off x="4411775"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9" name="tx89"/>
            <p:cNvSpPr/>
            <p:nvPr/>
          </p:nvSpPr>
          <p:spPr>
            <a:xfrm>
              <a:off x="4958812"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0" name="tx90"/>
            <p:cNvSpPr/>
            <p:nvPr/>
          </p:nvSpPr>
          <p:spPr>
            <a:xfrm>
              <a:off x="5505849"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1" name="tx91"/>
            <p:cNvSpPr/>
            <p:nvPr/>
          </p:nvSpPr>
          <p:spPr>
            <a:xfrm>
              <a:off x="6052886"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92" name="tx92"/>
            <p:cNvSpPr/>
            <p:nvPr/>
          </p:nvSpPr>
          <p:spPr>
            <a:xfrm>
              <a:off x="6599922"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3" name="tx93"/>
            <p:cNvSpPr/>
            <p:nvPr/>
          </p:nvSpPr>
          <p:spPr>
            <a:xfrm>
              <a:off x="7146959"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4" name="tx94"/>
            <p:cNvSpPr/>
            <p:nvPr/>
          </p:nvSpPr>
          <p:spPr>
            <a:xfrm>
              <a:off x="7693996"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5" name="tx95"/>
            <p:cNvSpPr/>
            <p:nvPr/>
          </p:nvSpPr>
          <p:spPr>
            <a:xfrm>
              <a:off x="8241033"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6" name="tx96"/>
            <p:cNvSpPr/>
            <p:nvPr/>
          </p:nvSpPr>
          <p:spPr>
            <a:xfrm>
              <a:off x="1129555"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97" name="tx97"/>
            <p:cNvSpPr/>
            <p:nvPr/>
          </p:nvSpPr>
          <p:spPr>
            <a:xfrm>
              <a:off x="1676591"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98" name="tx98"/>
            <p:cNvSpPr/>
            <p:nvPr/>
          </p:nvSpPr>
          <p:spPr>
            <a:xfrm>
              <a:off x="2223628" y="197349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82</a:t>
              </a:r>
            </a:p>
          </p:txBody>
        </p:sp>
        <p:sp>
          <p:nvSpPr>
            <p:cNvPr id="99" name="tx99"/>
            <p:cNvSpPr/>
            <p:nvPr/>
          </p:nvSpPr>
          <p:spPr>
            <a:xfrm>
              <a:off x="2770665"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0" name="tx100"/>
            <p:cNvSpPr/>
            <p:nvPr/>
          </p:nvSpPr>
          <p:spPr>
            <a:xfrm>
              <a:off x="3317702"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1" name="tx101"/>
            <p:cNvSpPr/>
            <p:nvPr/>
          </p:nvSpPr>
          <p:spPr>
            <a:xfrm>
              <a:off x="3864738"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2" name="tx102"/>
            <p:cNvSpPr/>
            <p:nvPr/>
          </p:nvSpPr>
          <p:spPr>
            <a:xfrm>
              <a:off x="4411775"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3" name="tx103"/>
            <p:cNvSpPr/>
            <p:nvPr/>
          </p:nvSpPr>
          <p:spPr>
            <a:xfrm>
              <a:off x="4958812"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4" name="tx104"/>
            <p:cNvSpPr/>
            <p:nvPr/>
          </p:nvSpPr>
          <p:spPr>
            <a:xfrm>
              <a:off x="5505849"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5" name="tx105"/>
            <p:cNvSpPr/>
            <p:nvPr/>
          </p:nvSpPr>
          <p:spPr>
            <a:xfrm>
              <a:off x="6052886"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6" name="tx106"/>
            <p:cNvSpPr/>
            <p:nvPr/>
          </p:nvSpPr>
          <p:spPr>
            <a:xfrm>
              <a:off x="6599922"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7" name="tx107"/>
            <p:cNvSpPr/>
            <p:nvPr/>
          </p:nvSpPr>
          <p:spPr>
            <a:xfrm>
              <a:off x="7146959"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8" name="tx108"/>
            <p:cNvSpPr/>
            <p:nvPr/>
          </p:nvSpPr>
          <p:spPr>
            <a:xfrm>
              <a:off x="7693996"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9" name="tx109"/>
            <p:cNvSpPr/>
            <p:nvPr/>
          </p:nvSpPr>
          <p:spPr>
            <a:xfrm>
              <a:off x="8241033" y="18176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86</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621194" y="713542"/>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08182" y="359236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28" name="tx128"/>
            <p:cNvSpPr/>
            <p:nvPr/>
          </p:nvSpPr>
          <p:spPr>
            <a:xfrm>
              <a:off x="508182" y="215583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(WPR).
In 2025, there were 44,155 confirmed measles cases - an increase from 19,202 in 2024.
Measles cases were reported in 13 countries (Australia, Cambodia, China, Indonesia, Japan, Laos, Malaysia, Mongolia, New Zealand, Philippines, Republic of Korea, Singapore, and Viet Nam). Indonesia reported the highest number of cases (n=17,204), accounting for 39%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WPR, 2 out of 28 (7%) countries had MCV1 coverage below 70% in 2025. These are Laos and Papua New Guinea.
These countries account for approximately 407,000 (2%) of the total annual cohort of surviving infants in the region.
There were 15 (54%) countries that achieved MCV1 of 90% or higher, accounting for 11.8 million (63%)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15 countries achieved at least 90% MCV1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China, Malaysia, and Tonga had the highest coverage (95%), while Papua New Guinea had the lowest coverage (45%).
MCV1 coverage increased in 5 out of these 20 countries between 2024 and 2025. The largest increase was 13 percentage points in Vanuatu from 61% to 74%.
8 countries saw a decrease in coverage (Australia, Japan, Malaysia, Nauru, Palau, Philippines, Samoa, and Tonga). The largest decline was 21% points in Nauru from 92% to 71%. Coverage remained constant between 2024 and 2025 in the remaining 7 countries.
In 2025, 7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19 of these 20 countries (Australia, China, Cook Islands, Fiji, Indonesia, Japan, Kiribati, Laos, Malaysia, Mongolia, Nauru, New Zealand, Palau, Philippines, Republic of Korea, Samoa, Solomon Islands, Tonga, and Vanuatu). The largest decline in coverage was 24% points in Nauru from 95% in 2019 to 71% in 2025. Coverage was unchanged in 1 of these 20 countries (Cambodia).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128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8461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563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807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82667" y="572132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9" name="pl9"/>
            <p:cNvSpPr/>
            <p:nvPr/>
          </p:nvSpPr>
          <p:spPr>
            <a:xfrm>
              <a:off x="1782667" y="553795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0" name="pl10"/>
            <p:cNvSpPr/>
            <p:nvPr/>
          </p:nvSpPr>
          <p:spPr>
            <a:xfrm>
              <a:off x="1782667" y="535457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1" name="pl11"/>
            <p:cNvSpPr/>
            <p:nvPr/>
          </p:nvSpPr>
          <p:spPr>
            <a:xfrm>
              <a:off x="1782667" y="5171196"/>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2" name="pl12"/>
            <p:cNvSpPr/>
            <p:nvPr/>
          </p:nvSpPr>
          <p:spPr>
            <a:xfrm>
              <a:off x="1782667" y="498781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3" name="pl13"/>
            <p:cNvSpPr/>
            <p:nvPr/>
          </p:nvSpPr>
          <p:spPr>
            <a:xfrm>
              <a:off x="1782667" y="4804441"/>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4" name="pl14"/>
            <p:cNvSpPr/>
            <p:nvPr/>
          </p:nvSpPr>
          <p:spPr>
            <a:xfrm>
              <a:off x="1782667" y="462106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5" name="pl15"/>
            <p:cNvSpPr/>
            <p:nvPr/>
          </p:nvSpPr>
          <p:spPr>
            <a:xfrm>
              <a:off x="1782667" y="443768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6" name="pl16"/>
            <p:cNvSpPr/>
            <p:nvPr/>
          </p:nvSpPr>
          <p:spPr>
            <a:xfrm>
              <a:off x="1782667" y="425430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7" name="pl17"/>
            <p:cNvSpPr/>
            <p:nvPr/>
          </p:nvSpPr>
          <p:spPr>
            <a:xfrm>
              <a:off x="1782667" y="407093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8" name="pl18"/>
            <p:cNvSpPr/>
            <p:nvPr/>
          </p:nvSpPr>
          <p:spPr>
            <a:xfrm>
              <a:off x="1782667" y="388755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19" name="pl19"/>
            <p:cNvSpPr/>
            <p:nvPr/>
          </p:nvSpPr>
          <p:spPr>
            <a:xfrm>
              <a:off x="1782667" y="370417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0" name="pl20"/>
            <p:cNvSpPr/>
            <p:nvPr/>
          </p:nvSpPr>
          <p:spPr>
            <a:xfrm>
              <a:off x="1782667" y="3520799"/>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1" name="pl21"/>
            <p:cNvSpPr/>
            <p:nvPr/>
          </p:nvSpPr>
          <p:spPr>
            <a:xfrm>
              <a:off x="1782667" y="333742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2" name="pl22"/>
            <p:cNvSpPr/>
            <p:nvPr/>
          </p:nvSpPr>
          <p:spPr>
            <a:xfrm>
              <a:off x="1782667" y="3154044"/>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3" name="pl23"/>
            <p:cNvSpPr/>
            <p:nvPr/>
          </p:nvSpPr>
          <p:spPr>
            <a:xfrm>
              <a:off x="1782667" y="297066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4" name="pl24"/>
            <p:cNvSpPr/>
            <p:nvPr/>
          </p:nvSpPr>
          <p:spPr>
            <a:xfrm>
              <a:off x="1782667" y="278729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5" name="pl25"/>
            <p:cNvSpPr/>
            <p:nvPr/>
          </p:nvSpPr>
          <p:spPr>
            <a:xfrm>
              <a:off x="1782667" y="260391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6" name="pl26"/>
            <p:cNvSpPr/>
            <p:nvPr/>
          </p:nvSpPr>
          <p:spPr>
            <a:xfrm>
              <a:off x="1782667" y="242053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7" name="pl27"/>
            <p:cNvSpPr/>
            <p:nvPr/>
          </p:nvSpPr>
          <p:spPr>
            <a:xfrm>
              <a:off x="1782667" y="2237157"/>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8" name="pl28"/>
            <p:cNvSpPr/>
            <p:nvPr/>
          </p:nvSpPr>
          <p:spPr>
            <a:xfrm>
              <a:off x="1782667" y="205378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29" name="pl29"/>
            <p:cNvSpPr/>
            <p:nvPr/>
          </p:nvSpPr>
          <p:spPr>
            <a:xfrm>
              <a:off x="1782667" y="1870402"/>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0" name="pl30"/>
            <p:cNvSpPr/>
            <p:nvPr/>
          </p:nvSpPr>
          <p:spPr>
            <a:xfrm>
              <a:off x="1782667" y="168702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1" name="pl31"/>
            <p:cNvSpPr/>
            <p:nvPr/>
          </p:nvSpPr>
          <p:spPr>
            <a:xfrm>
              <a:off x="1782667" y="150364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2" name="pl32"/>
            <p:cNvSpPr/>
            <p:nvPr/>
          </p:nvSpPr>
          <p:spPr>
            <a:xfrm>
              <a:off x="1782667" y="1320270"/>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3" name="pl33"/>
            <p:cNvSpPr/>
            <p:nvPr/>
          </p:nvSpPr>
          <p:spPr>
            <a:xfrm>
              <a:off x="1782667" y="1136893"/>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4" name="pl34"/>
            <p:cNvSpPr/>
            <p:nvPr/>
          </p:nvSpPr>
          <p:spPr>
            <a:xfrm>
              <a:off x="1782667" y="953515"/>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5" name="pl35"/>
            <p:cNvSpPr/>
            <p:nvPr/>
          </p:nvSpPr>
          <p:spPr>
            <a:xfrm>
              <a:off x="1782667" y="770138"/>
              <a:ext cx="6475625" cy="0"/>
            </a:xfrm>
            <a:custGeom>
              <a:avLst/>
              <a:pathLst>
                <a:path w="6475625" h="0">
                  <a:moveTo>
                    <a:pt x="0" y="0"/>
                  </a:moveTo>
                  <a:lnTo>
                    <a:pt x="6475625" y="0"/>
                  </a:lnTo>
                  <a:lnTo>
                    <a:pt x="6475625" y="0"/>
                  </a:lnTo>
                </a:path>
              </a:pathLst>
            </a:custGeom>
            <a:ln w="13550" cap="flat">
              <a:solidFill>
                <a:srgbClr val="EBEBEB">
                  <a:alpha val="100000"/>
                </a:srgbClr>
              </a:solidFill>
              <a:prstDash val="solid"/>
              <a:round/>
            </a:ln>
          </p:spPr>
          <p:txBody>
            <a:bodyPr/>
            <a:lstStyle/>
            <a:p/>
          </p:txBody>
        </p:sp>
        <p:sp>
          <p:nvSpPr>
            <p:cNvPr id="36" name="pl36"/>
            <p:cNvSpPr/>
            <p:nvPr/>
          </p:nvSpPr>
          <p:spPr>
            <a:xfrm>
              <a:off x="20770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487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204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49221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63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787338" y="770138"/>
              <a:ext cx="117738" cy="0"/>
            </a:xfrm>
            <a:custGeom>
              <a:avLst/>
              <a:pathLst>
                <a:path w="117738" h="0">
                  <a:moveTo>
                    <a:pt x="0" y="0"/>
                  </a:moveTo>
                  <a:lnTo>
                    <a:pt x="0" y="0"/>
                  </a:lnTo>
                  <a:lnTo>
                    <a:pt x="0" y="0"/>
                  </a:lnTo>
                  <a:lnTo>
                    <a:pt x="117738" y="0"/>
                  </a:lnTo>
                  <a:lnTo>
                    <a:pt x="117738" y="0"/>
                  </a:lnTo>
                  <a:lnTo>
                    <a:pt x="117738" y="0"/>
                  </a:lnTo>
                  <a:lnTo>
                    <a:pt x="117738" y="0"/>
                  </a:lnTo>
                </a:path>
              </a:pathLst>
            </a:custGeom>
            <a:ln w="108405" cap="flat">
              <a:solidFill>
                <a:srgbClr val="E8E8E8">
                  <a:alpha val="100000"/>
                </a:srgbClr>
              </a:solidFill>
              <a:prstDash val="solid"/>
              <a:round/>
            </a:ln>
          </p:spPr>
          <p:txBody>
            <a:bodyPr/>
            <a:lstStyle/>
            <a:p/>
          </p:txBody>
        </p:sp>
        <p:sp>
          <p:nvSpPr>
            <p:cNvPr id="42" name="pl42"/>
            <p:cNvSpPr/>
            <p:nvPr/>
          </p:nvSpPr>
          <p:spPr>
            <a:xfrm>
              <a:off x="7905076" y="953515"/>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6904298" y="1136893"/>
              <a:ext cx="941909" cy="0"/>
            </a:xfrm>
            <a:custGeom>
              <a:avLst/>
              <a:pathLst>
                <a:path w="941909" h="0">
                  <a:moveTo>
                    <a:pt x="0" y="0"/>
                  </a:moveTo>
                  <a:lnTo>
                    <a:pt x="353215" y="0"/>
                  </a:lnTo>
                  <a:lnTo>
                    <a:pt x="412085" y="0"/>
                  </a:lnTo>
                  <a:lnTo>
                    <a:pt x="765301" y="0"/>
                  </a:lnTo>
                  <a:lnTo>
                    <a:pt x="883039" y="0"/>
                  </a:lnTo>
                  <a:lnTo>
                    <a:pt x="941909" y="0"/>
                  </a:lnTo>
                  <a:lnTo>
                    <a:pt x="941909" y="0"/>
                  </a:lnTo>
                </a:path>
              </a:pathLst>
            </a:custGeom>
            <a:ln w="108405" cap="flat">
              <a:solidFill>
                <a:srgbClr val="E8E8E8">
                  <a:alpha val="100000"/>
                </a:srgbClr>
              </a:solidFill>
              <a:prstDash val="solid"/>
              <a:round/>
            </a:ln>
          </p:spPr>
          <p:txBody>
            <a:bodyPr/>
            <a:lstStyle/>
            <a:p/>
          </p:txBody>
        </p:sp>
        <p:sp>
          <p:nvSpPr>
            <p:cNvPr id="44" name="pl44"/>
            <p:cNvSpPr/>
            <p:nvPr/>
          </p:nvSpPr>
          <p:spPr>
            <a:xfrm>
              <a:off x="7610730" y="1320270"/>
              <a:ext cx="235477" cy="0"/>
            </a:xfrm>
            <a:custGeom>
              <a:avLst/>
              <a:pathLst>
                <a:path w="235477" h="0">
                  <a:moveTo>
                    <a:pt x="0" y="0"/>
                  </a:moveTo>
                  <a:lnTo>
                    <a:pt x="58869" y="0"/>
                  </a:lnTo>
                  <a:lnTo>
                    <a:pt x="117738" y="0"/>
                  </a:lnTo>
                  <a:lnTo>
                    <a:pt x="117738"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45" name="pl45"/>
            <p:cNvSpPr/>
            <p:nvPr/>
          </p:nvSpPr>
          <p:spPr>
            <a:xfrm>
              <a:off x="7787338" y="1503648"/>
              <a:ext cx="58869" cy="0"/>
            </a:xfrm>
            <a:custGeom>
              <a:avLst/>
              <a:pathLst>
                <a:path w="58869" h="0">
                  <a:moveTo>
                    <a:pt x="0" y="0"/>
                  </a:moveTo>
                  <a:lnTo>
                    <a:pt x="0" y="0"/>
                  </a:lnTo>
                  <a:lnTo>
                    <a:pt x="0" y="0"/>
                  </a:lnTo>
                  <a:lnTo>
                    <a:pt x="0"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46" name="pl46"/>
            <p:cNvSpPr/>
            <p:nvPr/>
          </p:nvSpPr>
          <p:spPr>
            <a:xfrm>
              <a:off x="7728469" y="1687025"/>
              <a:ext cx="58869" cy="0"/>
            </a:xfrm>
            <a:custGeom>
              <a:avLst/>
              <a:pathLst>
                <a:path w="58869" h="0">
                  <a:moveTo>
                    <a:pt x="0" y="0"/>
                  </a:moveTo>
                  <a:lnTo>
                    <a:pt x="0" y="0"/>
                  </a:lnTo>
                  <a:lnTo>
                    <a:pt x="0" y="0"/>
                  </a:lnTo>
                  <a:lnTo>
                    <a:pt x="58869" y="0"/>
                  </a:lnTo>
                  <a:lnTo>
                    <a:pt x="58869" y="0"/>
                  </a:lnTo>
                  <a:lnTo>
                    <a:pt x="58869" y="0"/>
                  </a:lnTo>
                  <a:lnTo>
                    <a:pt x="58869" y="0"/>
                  </a:lnTo>
                </a:path>
              </a:pathLst>
            </a:custGeom>
            <a:ln w="108405" cap="flat">
              <a:solidFill>
                <a:srgbClr val="E8E8E8">
                  <a:alpha val="100000"/>
                </a:srgbClr>
              </a:solidFill>
              <a:prstDash val="solid"/>
              <a:round/>
            </a:ln>
          </p:spPr>
          <p:txBody>
            <a:bodyPr/>
            <a:lstStyle/>
            <a:p/>
          </p:txBody>
        </p:sp>
        <p:sp>
          <p:nvSpPr>
            <p:cNvPr id="47" name="pl47"/>
            <p:cNvSpPr/>
            <p:nvPr/>
          </p:nvSpPr>
          <p:spPr>
            <a:xfrm>
              <a:off x="7375253" y="1870402"/>
              <a:ext cx="470954" cy="0"/>
            </a:xfrm>
            <a:custGeom>
              <a:avLst/>
              <a:pathLst>
                <a:path w="470954" h="0">
                  <a:moveTo>
                    <a:pt x="0" y="0"/>
                  </a:moveTo>
                  <a:lnTo>
                    <a:pt x="176607" y="0"/>
                  </a:lnTo>
                  <a:lnTo>
                    <a:pt x="176607" y="0"/>
                  </a:lnTo>
                  <a:lnTo>
                    <a:pt x="353215"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48" name="pl48"/>
            <p:cNvSpPr/>
            <p:nvPr/>
          </p:nvSpPr>
          <p:spPr>
            <a:xfrm>
              <a:off x="5668042" y="2053780"/>
              <a:ext cx="2237034" cy="0"/>
            </a:xfrm>
            <a:custGeom>
              <a:avLst/>
              <a:pathLst>
                <a:path w="2237034" h="0">
                  <a:moveTo>
                    <a:pt x="0" y="0"/>
                  </a:moveTo>
                  <a:lnTo>
                    <a:pt x="765301" y="0"/>
                  </a:lnTo>
                  <a:lnTo>
                    <a:pt x="1353994" y="0"/>
                  </a:lnTo>
                  <a:lnTo>
                    <a:pt x="1530602" y="0"/>
                  </a:lnTo>
                  <a:lnTo>
                    <a:pt x="2060426" y="0"/>
                  </a:lnTo>
                  <a:lnTo>
                    <a:pt x="2237034" y="0"/>
                  </a:lnTo>
                  <a:lnTo>
                    <a:pt x="2237034" y="0"/>
                  </a:lnTo>
                </a:path>
              </a:pathLst>
            </a:custGeom>
            <a:ln w="108405" cap="flat">
              <a:solidFill>
                <a:srgbClr val="E8E8E8">
                  <a:alpha val="100000"/>
                </a:srgbClr>
              </a:solidFill>
              <a:prstDash val="solid"/>
              <a:round/>
            </a:ln>
          </p:spPr>
          <p:txBody>
            <a:bodyPr/>
            <a:lstStyle/>
            <a:p/>
          </p:txBody>
        </p:sp>
        <p:sp>
          <p:nvSpPr>
            <p:cNvPr id="49" name="pl49"/>
            <p:cNvSpPr/>
            <p:nvPr/>
          </p:nvSpPr>
          <p:spPr>
            <a:xfrm>
              <a:off x="7669599" y="2237157"/>
              <a:ext cx="235477" cy="0"/>
            </a:xfrm>
            <a:custGeom>
              <a:avLst/>
              <a:pathLst>
                <a:path w="235477" h="0">
                  <a:moveTo>
                    <a:pt x="0" y="0"/>
                  </a:moveTo>
                  <a:lnTo>
                    <a:pt x="0" y="0"/>
                  </a:lnTo>
                  <a:lnTo>
                    <a:pt x="0"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0" name="pl50"/>
            <p:cNvSpPr/>
            <p:nvPr/>
          </p:nvSpPr>
          <p:spPr>
            <a:xfrm>
              <a:off x="7669599" y="2420535"/>
              <a:ext cx="117738" cy="0"/>
            </a:xfrm>
            <a:custGeom>
              <a:avLst/>
              <a:pathLst>
                <a:path w="117738" h="0">
                  <a:moveTo>
                    <a:pt x="0" y="0"/>
                  </a:moveTo>
                  <a:lnTo>
                    <a:pt x="0" y="0"/>
                  </a:lnTo>
                  <a:lnTo>
                    <a:pt x="58869" y="0"/>
                  </a:lnTo>
                  <a:lnTo>
                    <a:pt x="58869" y="0"/>
                  </a:lnTo>
                  <a:lnTo>
                    <a:pt x="58869" y="0"/>
                  </a:lnTo>
                  <a:lnTo>
                    <a:pt x="58869" y="0"/>
                  </a:lnTo>
                  <a:lnTo>
                    <a:pt x="117738" y="0"/>
                  </a:lnTo>
                </a:path>
              </a:pathLst>
            </a:custGeom>
            <a:ln w="108405" cap="flat">
              <a:solidFill>
                <a:srgbClr val="E8E8E8">
                  <a:alpha val="100000"/>
                </a:srgbClr>
              </a:solidFill>
              <a:prstDash val="solid"/>
              <a:round/>
            </a:ln>
          </p:spPr>
          <p:txBody>
            <a:bodyPr/>
            <a:lstStyle/>
            <a:p/>
          </p:txBody>
        </p:sp>
        <p:sp>
          <p:nvSpPr>
            <p:cNvPr id="51" name="pl51"/>
            <p:cNvSpPr/>
            <p:nvPr/>
          </p:nvSpPr>
          <p:spPr>
            <a:xfrm>
              <a:off x="7669599" y="2603912"/>
              <a:ext cx="235477" cy="0"/>
            </a:xfrm>
            <a:custGeom>
              <a:avLst/>
              <a:pathLst>
                <a:path w="235477" h="0">
                  <a:moveTo>
                    <a:pt x="0" y="0"/>
                  </a:moveTo>
                  <a:lnTo>
                    <a:pt x="235477" y="0"/>
                  </a:lnTo>
                  <a:lnTo>
                    <a:pt x="235477" y="0"/>
                  </a:lnTo>
                  <a:lnTo>
                    <a:pt x="235477" y="0"/>
                  </a:lnTo>
                  <a:lnTo>
                    <a:pt x="235477" y="0"/>
                  </a:lnTo>
                  <a:lnTo>
                    <a:pt x="235477" y="0"/>
                  </a:lnTo>
                  <a:lnTo>
                    <a:pt x="235477" y="0"/>
                  </a:lnTo>
                </a:path>
              </a:pathLst>
            </a:custGeom>
            <a:ln w="108405" cap="flat">
              <a:solidFill>
                <a:srgbClr val="E8E8E8">
                  <a:alpha val="100000"/>
                </a:srgbClr>
              </a:solidFill>
              <a:prstDash val="solid"/>
              <a:round/>
            </a:ln>
          </p:spPr>
          <p:txBody>
            <a:bodyPr/>
            <a:lstStyle/>
            <a:p/>
          </p:txBody>
        </p:sp>
        <p:sp>
          <p:nvSpPr>
            <p:cNvPr id="52" name="pl52"/>
            <p:cNvSpPr/>
            <p:nvPr/>
          </p:nvSpPr>
          <p:spPr>
            <a:xfrm>
              <a:off x="7551861" y="2787290"/>
              <a:ext cx="235477" cy="0"/>
            </a:xfrm>
            <a:custGeom>
              <a:avLst/>
              <a:pathLst>
                <a:path w="235477" h="0">
                  <a:moveTo>
                    <a:pt x="0" y="0"/>
                  </a:moveTo>
                  <a:lnTo>
                    <a:pt x="0" y="0"/>
                  </a:lnTo>
                  <a:lnTo>
                    <a:pt x="58869" y="0"/>
                  </a:lnTo>
                  <a:lnTo>
                    <a:pt x="176607" y="0"/>
                  </a:lnTo>
                  <a:lnTo>
                    <a:pt x="176607" y="0"/>
                  </a:lnTo>
                  <a:lnTo>
                    <a:pt x="176607" y="0"/>
                  </a:lnTo>
                  <a:lnTo>
                    <a:pt x="235477" y="0"/>
                  </a:lnTo>
                </a:path>
              </a:pathLst>
            </a:custGeom>
            <a:ln w="108405" cap="flat">
              <a:solidFill>
                <a:srgbClr val="E8E8E8">
                  <a:alpha val="100000"/>
                </a:srgbClr>
              </a:solidFill>
              <a:prstDash val="solid"/>
              <a:round/>
            </a:ln>
          </p:spPr>
          <p:txBody>
            <a:bodyPr/>
            <a:lstStyle/>
            <a:p/>
          </p:txBody>
        </p:sp>
        <p:sp>
          <p:nvSpPr>
            <p:cNvPr id="53" name="pl53"/>
            <p:cNvSpPr/>
            <p:nvPr/>
          </p:nvSpPr>
          <p:spPr>
            <a:xfrm>
              <a:off x="7492991" y="2970667"/>
              <a:ext cx="353215" cy="0"/>
            </a:xfrm>
            <a:custGeom>
              <a:avLst/>
              <a:pathLst>
                <a:path w="353215" h="0">
                  <a:moveTo>
                    <a:pt x="0" y="0"/>
                  </a:moveTo>
                  <a:lnTo>
                    <a:pt x="117738" y="0"/>
                  </a:lnTo>
                  <a:lnTo>
                    <a:pt x="176607" y="0"/>
                  </a:lnTo>
                  <a:lnTo>
                    <a:pt x="176607" y="0"/>
                  </a:lnTo>
                  <a:lnTo>
                    <a:pt x="235477" y="0"/>
                  </a:lnTo>
                  <a:lnTo>
                    <a:pt x="353215" y="0"/>
                  </a:lnTo>
                  <a:lnTo>
                    <a:pt x="353215" y="0"/>
                  </a:lnTo>
                </a:path>
              </a:pathLst>
            </a:custGeom>
            <a:ln w="108405" cap="flat">
              <a:solidFill>
                <a:srgbClr val="E8E8E8">
                  <a:alpha val="100000"/>
                </a:srgbClr>
              </a:solidFill>
              <a:prstDash val="solid"/>
              <a:round/>
            </a:ln>
          </p:spPr>
          <p:txBody>
            <a:bodyPr/>
            <a:lstStyle/>
            <a:p/>
          </p:txBody>
        </p:sp>
        <p:sp>
          <p:nvSpPr>
            <p:cNvPr id="54" name="pl54"/>
            <p:cNvSpPr/>
            <p:nvPr/>
          </p:nvSpPr>
          <p:spPr>
            <a:xfrm>
              <a:off x="7434122" y="3154044"/>
              <a:ext cx="294346" cy="0"/>
            </a:xfrm>
            <a:custGeom>
              <a:avLst/>
              <a:pathLst>
                <a:path w="294346" h="0">
                  <a:moveTo>
                    <a:pt x="0" y="0"/>
                  </a:moveTo>
                  <a:lnTo>
                    <a:pt x="0" y="0"/>
                  </a:lnTo>
                  <a:lnTo>
                    <a:pt x="58869" y="0"/>
                  </a:lnTo>
                  <a:lnTo>
                    <a:pt x="117738" y="0"/>
                  </a:lnTo>
                  <a:lnTo>
                    <a:pt x="117738" y="0"/>
                  </a:lnTo>
                  <a:lnTo>
                    <a:pt x="176607" y="0"/>
                  </a:lnTo>
                  <a:lnTo>
                    <a:pt x="294346" y="0"/>
                  </a:lnTo>
                </a:path>
              </a:pathLst>
            </a:custGeom>
            <a:ln w="108405" cap="flat">
              <a:solidFill>
                <a:srgbClr val="E8E8E8">
                  <a:alpha val="100000"/>
                </a:srgbClr>
              </a:solidFill>
              <a:prstDash val="solid"/>
              <a:round/>
            </a:ln>
          </p:spPr>
          <p:txBody>
            <a:bodyPr/>
            <a:lstStyle/>
            <a:p/>
          </p:txBody>
        </p:sp>
        <p:sp>
          <p:nvSpPr>
            <p:cNvPr id="55" name="pl55"/>
            <p:cNvSpPr/>
            <p:nvPr/>
          </p:nvSpPr>
          <p:spPr>
            <a:xfrm>
              <a:off x="7434122" y="3337422"/>
              <a:ext cx="470954" cy="0"/>
            </a:xfrm>
            <a:custGeom>
              <a:avLst/>
              <a:pathLst>
                <a:path w="470954" h="0">
                  <a:moveTo>
                    <a:pt x="0" y="0"/>
                  </a:moveTo>
                  <a:lnTo>
                    <a:pt x="0" y="0"/>
                  </a:lnTo>
                  <a:lnTo>
                    <a:pt x="58869" y="0"/>
                  </a:lnTo>
                  <a:lnTo>
                    <a:pt x="176607"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56" name="pl56"/>
            <p:cNvSpPr/>
            <p:nvPr/>
          </p:nvSpPr>
          <p:spPr>
            <a:xfrm>
              <a:off x="7316383" y="3520799"/>
              <a:ext cx="176607" cy="0"/>
            </a:xfrm>
            <a:custGeom>
              <a:avLst/>
              <a:pathLst>
                <a:path w="176607" h="0">
                  <a:moveTo>
                    <a:pt x="0" y="0"/>
                  </a:moveTo>
                  <a:lnTo>
                    <a:pt x="0" y="0"/>
                  </a:lnTo>
                  <a:lnTo>
                    <a:pt x="0" y="0"/>
                  </a:lnTo>
                  <a:lnTo>
                    <a:pt x="58869" y="0"/>
                  </a:lnTo>
                  <a:lnTo>
                    <a:pt x="117738" y="0"/>
                  </a:lnTo>
                  <a:lnTo>
                    <a:pt x="117738" y="0"/>
                  </a:lnTo>
                  <a:lnTo>
                    <a:pt x="176607" y="0"/>
                  </a:lnTo>
                </a:path>
              </a:pathLst>
            </a:custGeom>
            <a:ln w="108405" cap="flat">
              <a:solidFill>
                <a:srgbClr val="E8E8E8">
                  <a:alpha val="100000"/>
                </a:srgbClr>
              </a:solidFill>
              <a:prstDash val="solid"/>
              <a:round/>
            </a:ln>
          </p:spPr>
          <p:txBody>
            <a:bodyPr/>
            <a:lstStyle/>
            <a:p/>
          </p:txBody>
        </p:sp>
        <p:sp>
          <p:nvSpPr>
            <p:cNvPr id="57" name="pl57"/>
            <p:cNvSpPr/>
            <p:nvPr/>
          </p:nvSpPr>
          <p:spPr>
            <a:xfrm>
              <a:off x="6845429" y="3704177"/>
              <a:ext cx="470954" cy="0"/>
            </a:xfrm>
            <a:custGeom>
              <a:avLst/>
              <a:pathLst>
                <a:path w="470954" h="0">
                  <a:moveTo>
                    <a:pt x="0" y="0"/>
                  </a:moveTo>
                  <a:lnTo>
                    <a:pt x="235477" y="0"/>
                  </a:lnTo>
                  <a:lnTo>
                    <a:pt x="235477" y="0"/>
                  </a:lnTo>
                  <a:lnTo>
                    <a:pt x="412085" y="0"/>
                  </a:lnTo>
                  <a:lnTo>
                    <a:pt x="412085" y="0"/>
                  </a:lnTo>
                  <a:lnTo>
                    <a:pt x="412085" y="0"/>
                  </a:lnTo>
                  <a:lnTo>
                    <a:pt x="470954" y="0"/>
                  </a:lnTo>
                </a:path>
              </a:pathLst>
            </a:custGeom>
            <a:ln w="108405" cap="flat">
              <a:solidFill>
                <a:srgbClr val="E8E8E8">
                  <a:alpha val="100000"/>
                </a:srgbClr>
              </a:solidFill>
              <a:prstDash val="solid"/>
              <a:round/>
            </a:ln>
          </p:spPr>
          <p:txBody>
            <a:bodyPr/>
            <a:lstStyle/>
            <a:p/>
          </p:txBody>
        </p:sp>
        <p:sp>
          <p:nvSpPr>
            <p:cNvPr id="58" name="pl58"/>
            <p:cNvSpPr/>
            <p:nvPr/>
          </p:nvSpPr>
          <p:spPr>
            <a:xfrm>
              <a:off x="6727690" y="3887554"/>
              <a:ext cx="470954" cy="0"/>
            </a:xfrm>
            <a:custGeom>
              <a:avLst/>
              <a:pathLst>
                <a:path w="470954" h="0">
                  <a:moveTo>
                    <a:pt x="0" y="0"/>
                  </a:moveTo>
                  <a:lnTo>
                    <a:pt x="235477" y="0"/>
                  </a:lnTo>
                  <a:lnTo>
                    <a:pt x="235477" y="0"/>
                  </a:lnTo>
                  <a:lnTo>
                    <a:pt x="235477" y="0"/>
                  </a:lnTo>
                  <a:lnTo>
                    <a:pt x="353215" y="0"/>
                  </a:lnTo>
                  <a:lnTo>
                    <a:pt x="470954" y="0"/>
                  </a:lnTo>
                  <a:lnTo>
                    <a:pt x="470954" y="0"/>
                  </a:lnTo>
                </a:path>
              </a:pathLst>
            </a:custGeom>
            <a:ln w="108405" cap="flat">
              <a:solidFill>
                <a:srgbClr val="E8E8E8">
                  <a:alpha val="100000"/>
                </a:srgbClr>
              </a:solidFill>
              <a:prstDash val="solid"/>
              <a:round/>
            </a:ln>
          </p:spPr>
          <p:txBody>
            <a:bodyPr/>
            <a:lstStyle/>
            <a:p/>
          </p:txBody>
        </p:sp>
        <p:sp>
          <p:nvSpPr>
            <p:cNvPr id="59" name="pl59"/>
            <p:cNvSpPr/>
            <p:nvPr/>
          </p:nvSpPr>
          <p:spPr>
            <a:xfrm>
              <a:off x="6315605" y="4070932"/>
              <a:ext cx="1177386" cy="0"/>
            </a:xfrm>
            <a:custGeom>
              <a:avLst/>
              <a:pathLst>
                <a:path w="1177386" h="0">
                  <a:moveTo>
                    <a:pt x="0" y="0"/>
                  </a:moveTo>
                  <a:lnTo>
                    <a:pt x="235477" y="0"/>
                  </a:lnTo>
                  <a:lnTo>
                    <a:pt x="588693" y="0"/>
                  </a:lnTo>
                  <a:lnTo>
                    <a:pt x="765301" y="0"/>
                  </a:lnTo>
                  <a:lnTo>
                    <a:pt x="765301" y="0"/>
                  </a:lnTo>
                  <a:lnTo>
                    <a:pt x="941909" y="0"/>
                  </a:lnTo>
                  <a:lnTo>
                    <a:pt x="1177386" y="0"/>
                  </a:lnTo>
                </a:path>
              </a:pathLst>
            </a:custGeom>
            <a:ln w="108405" cap="flat">
              <a:solidFill>
                <a:srgbClr val="E8E8E8">
                  <a:alpha val="100000"/>
                </a:srgbClr>
              </a:solidFill>
              <a:prstDash val="solid"/>
              <a:round/>
            </a:ln>
          </p:spPr>
          <p:txBody>
            <a:bodyPr/>
            <a:lstStyle/>
            <a:p/>
          </p:txBody>
        </p:sp>
        <p:sp>
          <p:nvSpPr>
            <p:cNvPr id="60" name="pl60"/>
            <p:cNvSpPr/>
            <p:nvPr/>
          </p:nvSpPr>
          <p:spPr>
            <a:xfrm>
              <a:off x="6727690" y="4254309"/>
              <a:ext cx="883039" cy="0"/>
            </a:xfrm>
            <a:custGeom>
              <a:avLst/>
              <a:pathLst>
                <a:path w="883039" h="0">
                  <a:moveTo>
                    <a:pt x="0" y="0"/>
                  </a:moveTo>
                  <a:lnTo>
                    <a:pt x="58869" y="0"/>
                  </a:lnTo>
                  <a:lnTo>
                    <a:pt x="176607" y="0"/>
                  </a:lnTo>
                  <a:lnTo>
                    <a:pt x="176607" y="0"/>
                  </a:lnTo>
                  <a:lnTo>
                    <a:pt x="294346" y="0"/>
                  </a:lnTo>
                  <a:lnTo>
                    <a:pt x="353215" y="0"/>
                  </a:lnTo>
                  <a:lnTo>
                    <a:pt x="883039" y="0"/>
                  </a:lnTo>
                </a:path>
              </a:pathLst>
            </a:custGeom>
            <a:ln w="108405" cap="flat">
              <a:solidFill>
                <a:srgbClr val="E8E8E8">
                  <a:alpha val="100000"/>
                </a:srgbClr>
              </a:solidFill>
              <a:prstDash val="solid"/>
              <a:round/>
            </a:ln>
          </p:spPr>
          <p:txBody>
            <a:bodyPr/>
            <a:lstStyle/>
            <a:p/>
          </p:txBody>
        </p:sp>
        <p:sp>
          <p:nvSpPr>
            <p:cNvPr id="61" name="pl61"/>
            <p:cNvSpPr/>
            <p:nvPr/>
          </p:nvSpPr>
          <p:spPr>
            <a:xfrm>
              <a:off x="5844650" y="4437687"/>
              <a:ext cx="1295125" cy="0"/>
            </a:xfrm>
            <a:custGeom>
              <a:avLst/>
              <a:pathLst>
                <a:path w="1295125" h="0">
                  <a:moveTo>
                    <a:pt x="0" y="0"/>
                  </a:moveTo>
                  <a:lnTo>
                    <a:pt x="294346" y="0"/>
                  </a:lnTo>
                  <a:lnTo>
                    <a:pt x="824170" y="0"/>
                  </a:lnTo>
                  <a:lnTo>
                    <a:pt x="883039" y="0"/>
                  </a:lnTo>
                  <a:lnTo>
                    <a:pt x="1000778" y="0"/>
                  </a:lnTo>
                  <a:lnTo>
                    <a:pt x="1000778" y="0"/>
                  </a:lnTo>
                  <a:lnTo>
                    <a:pt x="1295125" y="0"/>
                  </a:lnTo>
                </a:path>
              </a:pathLst>
            </a:custGeom>
            <a:ln w="108405" cap="flat">
              <a:solidFill>
                <a:srgbClr val="E8E8E8">
                  <a:alpha val="100000"/>
                </a:srgbClr>
              </a:solidFill>
              <a:prstDash val="solid"/>
              <a:round/>
            </a:ln>
          </p:spPr>
          <p:txBody>
            <a:bodyPr/>
            <a:lstStyle/>
            <a:p/>
          </p:txBody>
        </p:sp>
        <p:sp>
          <p:nvSpPr>
            <p:cNvPr id="62" name="pl62"/>
            <p:cNvSpPr/>
            <p:nvPr/>
          </p:nvSpPr>
          <p:spPr>
            <a:xfrm>
              <a:off x="6021258" y="4621064"/>
              <a:ext cx="1353994" cy="0"/>
            </a:xfrm>
            <a:custGeom>
              <a:avLst/>
              <a:pathLst>
                <a:path w="1353994" h="0">
                  <a:moveTo>
                    <a:pt x="0" y="0"/>
                  </a:moveTo>
                  <a:lnTo>
                    <a:pt x="58869" y="0"/>
                  </a:lnTo>
                  <a:lnTo>
                    <a:pt x="647562" y="0"/>
                  </a:lnTo>
                  <a:lnTo>
                    <a:pt x="647562" y="0"/>
                  </a:lnTo>
                  <a:lnTo>
                    <a:pt x="824170" y="0"/>
                  </a:lnTo>
                  <a:lnTo>
                    <a:pt x="824170" y="0"/>
                  </a:lnTo>
                  <a:lnTo>
                    <a:pt x="1353994" y="0"/>
                  </a:lnTo>
                </a:path>
              </a:pathLst>
            </a:custGeom>
            <a:ln w="108405" cap="flat">
              <a:solidFill>
                <a:srgbClr val="E8E8E8">
                  <a:alpha val="100000"/>
                </a:srgbClr>
              </a:solidFill>
              <a:prstDash val="solid"/>
              <a:round/>
            </a:ln>
          </p:spPr>
          <p:txBody>
            <a:bodyPr/>
            <a:lstStyle/>
            <a:p/>
          </p:txBody>
        </p:sp>
        <p:sp>
          <p:nvSpPr>
            <p:cNvPr id="63" name="pl63"/>
            <p:cNvSpPr/>
            <p:nvPr/>
          </p:nvSpPr>
          <p:spPr>
            <a:xfrm>
              <a:off x="5726911" y="4804441"/>
              <a:ext cx="2001557" cy="0"/>
            </a:xfrm>
            <a:custGeom>
              <a:avLst/>
              <a:pathLst>
                <a:path w="2001557" h="0">
                  <a:moveTo>
                    <a:pt x="0" y="0"/>
                  </a:moveTo>
                  <a:lnTo>
                    <a:pt x="235477" y="0"/>
                  </a:lnTo>
                  <a:lnTo>
                    <a:pt x="824170" y="0"/>
                  </a:lnTo>
                  <a:lnTo>
                    <a:pt x="1177386" y="0"/>
                  </a:lnTo>
                  <a:lnTo>
                    <a:pt x="1353994" y="0"/>
                  </a:lnTo>
                  <a:lnTo>
                    <a:pt x="1471733" y="0"/>
                  </a:lnTo>
                  <a:lnTo>
                    <a:pt x="2001557" y="0"/>
                  </a:lnTo>
                </a:path>
              </a:pathLst>
            </a:custGeom>
            <a:ln w="108405" cap="flat">
              <a:solidFill>
                <a:srgbClr val="E8E8E8">
                  <a:alpha val="100000"/>
                </a:srgbClr>
              </a:solidFill>
              <a:prstDash val="solid"/>
              <a:round/>
            </a:ln>
          </p:spPr>
          <p:txBody>
            <a:bodyPr/>
            <a:lstStyle/>
            <a:p/>
          </p:txBody>
        </p:sp>
        <p:sp>
          <p:nvSpPr>
            <p:cNvPr id="64" name="pl64"/>
            <p:cNvSpPr/>
            <p:nvPr/>
          </p:nvSpPr>
          <p:spPr>
            <a:xfrm>
              <a:off x="5020480" y="4987819"/>
              <a:ext cx="1766079" cy="0"/>
            </a:xfrm>
            <a:custGeom>
              <a:avLst/>
              <a:pathLst>
                <a:path w="1766079" h="0">
                  <a:moveTo>
                    <a:pt x="0" y="0"/>
                  </a:moveTo>
                  <a:lnTo>
                    <a:pt x="647562" y="0"/>
                  </a:lnTo>
                  <a:lnTo>
                    <a:pt x="941909" y="0"/>
                  </a:lnTo>
                  <a:lnTo>
                    <a:pt x="1177386" y="0"/>
                  </a:lnTo>
                  <a:lnTo>
                    <a:pt x="1412863" y="0"/>
                  </a:lnTo>
                  <a:lnTo>
                    <a:pt x="1648341" y="0"/>
                  </a:lnTo>
                  <a:lnTo>
                    <a:pt x="1766079" y="0"/>
                  </a:lnTo>
                </a:path>
              </a:pathLst>
            </a:custGeom>
            <a:ln w="108405" cap="flat">
              <a:solidFill>
                <a:srgbClr val="E8E8E8">
                  <a:alpha val="100000"/>
                </a:srgbClr>
              </a:solidFill>
              <a:prstDash val="solid"/>
              <a:round/>
            </a:ln>
          </p:spPr>
          <p:txBody>
            <a:bodyPr/>
            <a:lstStyle/>
            <a:p/>
          </p:txBody>
        </p:sp>
        <p:sp>
          <p:nvSpPr>
            <p:cNvPr id="65" name="pl65"/>
            <p:cNvSpPr/>
            <p:nvPr/>
          </p:nvSpPr>
          <p:spPr>
            <a:xfrm>
              <a:off x="5844650" y="5171196"/>
              <a:ext cx="1118517" cy="0"/>
            </a:xfrm>
            <a:custGeom>
              <a:avLst/>
              <a:pathLst>
                <a:path w="1118517" h="0">
                  <a:moveTo>
                    <a:pt x="0" y="0"/>
                  </a:moveTo>
                  <a:lnTo>
                    <a:pt x="470954" y="0"/>
                  </a:lnTo>
                  <a:lnTo>
                    <a:pt x="706431" y="0"/>
                  </a:lnTo>
                  <a:lnTo>
                    <a:pt x="883039" y="0"/>
                  </a:lnTo>
                  <a:lnTo>
                    <a:pt x="941909" y="0"/>
                  </a:lnTo>
                  <a:lnTo>
                    <a:pt x="1000778" y="0"/>
                  </a:lnTo>
                  <a:lnTo>
                    <a:pt x="1118517" y="0"/>
                  </a:lnTo>
                </a:path>
              </a:pathLst>
            </a:custGeom>
            <a:ln w="108405" cap="flat">
              <a:solidFill>
                <a:srgbClr val="E8E8E8">
                  <a:alpha val="100000"/>
                </a:srgbClr>
              </a:solidFill>
              <a:prstDash val="solid"/>
              <a:round/>
            </a:ln>
          </p:spPr>
          <p:txBody>
            <a:bodyPr/>
            <a:lstStyle/>
            <a:p/>
          </p:txBody>
        </p:sp>
        <p:sp>
          <p:nvSpPr>
            <p:cNvPr id="66" name="pl66"/>
            <p:cNvSpPr/>
            <p:nvPr/>
          </p:nvSpPr>
          <p:spPr>
            <a:xfrm>
              <a:off x="6256735" y="5354574"/>
              <a:ext cx="1589471" cy="0"/>
            </a:xfrm>
            <a:custGeom>
              <a:avLst/>
              <a:pathLst>
                <a:path w="1589471" h="0">
                  <a:moveTo>
                    <a:pt x="0" y="0"/>
                  </a:moveTo>
                  <a:lnTo>
                    <a:pt x="1236255" y="0"/>
                  </a:lnTo>
                  <a:lnTo>
                    <a:pt x="1412863" y="0"/>
                  </a:lnTo>
                  <a:lnTo>
                    <a:pt x="1412863" y="0"/>
                  </a:lnTo>
                  <a:lnTo>
                    <a:pt x="1589471" y="0"/>
                  </a:lnTo>
                  <a:lnTo>
                    <a:pt x="1589471" y="0"/>
                  </a:lnTo>
                  <a:lnTo>
                    <a:pt x="1589471" y="0"/>
                  </a:lnTo>
                </a:path>
              </a:pathLst>
            </a:custGeom>
            <a:ln w="108405" cap="flat">
              <a:solidFill>
                <a:srgbClr val="E8E8E8">
                  <a:alpha val="100000"/>
                </a:srgbClr>
              </a:solidFill>
              <a:prstDash val="solid"/>
              <a:round/>
            </a:ln>
          </p:spPr>
          <p:txBody>
            <a:bodyPr/>
            <a:lstStyle/>
            <a:p/>
          </p:txBody>
        </p:sp>
        <p:sp>
          <p:nvSpPr>
            <p:cNvPr id="67" name="pl67"/>
            <p:cNvSpPr/>
            <p:nvPr/>
          </p:nvSpPr>
          <p:spPr>
            <a:xfrm>
              <a:off x="5314826" y="5537951"/>
              <a:ext cx="883039" cy="0"/>
            </a:xfrm>
            <a:custGeom>
              <a:avLst/>
              <a:pathLst>
                <a:path w="883039" h="0">
                  <a:moveTo>
                    <a:pt x="0" y="0"/>
                  </a:moveTo>
                  <a:lnTo>
                    <a:pt x="176607" y="0"/>
                  </a:lnTo>
                  <a:lnTo>
                    <a:pt x="412085" y="0"/>
                  </a:lnTo>
                  <a:lnTo>
                    <a:pt x="470954" y="0"/>
                  </a:lnTo>
                  <a:lnTo>
                    <a:pt x="588693" y="0"/>
                  </a:lnTo>
                  <a:lnTo>
                    <a:pt x="824170" y="0"/>
                  </a:lnTo>
                  <a:lnTo>
                    <a:pt x="883039" y="0"/>
                  </a:lnTo>
                </a:path>
              </a:pathLst>
            </a:custGeom>
            <a:ln w="108405" cap="flat">
              <a:solidFill>
                <a:srgbClr val="E8E8E8">
                  <a:alpha val="100000"/>
                </a:srgbClr>
              </a:solidFill>
              <a:prstDash val="solid"/>
              <a:round/>
            </a:ln>
          </p:spPr>
          <p:txBody>
            <a:bodyPr/>
            <a:lstStyle/>
            <a:p/>
          </p:txBody>
        </p:sp>
        <p:sp>
          <p:nvSpPr>
            <p:cNvPr id="68" name="pl68"/>
            <p:cNvSpPr/>
            <p:nvPr/>
          </p:nvSpPr>
          <p:spPr>
            <a:xfrm>
              <a:off x="4137440" y="5721329"/>
              <a:ext cx="1000778" cy="0"/>
            </a:xfrm>
            <a:custGeom>
              <a:avLst/>
              <a:pathLst>
                <a:path w="1000778" h="0">
                  <a:moveTo>
                    <a:pt x="0" y="0"/>
                  </a:moveTo>
                  <a:lnTo>
                    <a:pt x="117738" y="0"/>
                  </a:lnTo>
                  <a:lnTo>
                    <a:pt x="353215" y="0"/>
                  </a:lnTo>
                  <a:lnTo>
                    <a:pt x="529823" y="0"/>
                  </a:lnTo>
                  <a:lnTo>
                    <a:pt x="529823" y="0"/>
                  </a:lnTo>
                  <a:lnTo>
                    <a:pt x="588693" y="0"/>
                  </a:lnTo>
                  <a:lnTo>
                    <a:pt x="1000778" y="0"/>
                  </a:lnTo>
                </a:path>
              </a:pathLst>
            </a:custGeom>
            <a:ln w="108405" cap="flat">
              <a:solidFill>
                <a:srgbClr val="E8E8E8">
                  <a:alpha val="100000"/>
                </a:srgbClr>
              </a:solidFill>
              <a:prstDash val="solid"/>
              <a:round/>
            </a:ln>
          </p:spPr>
          <p:txBody>
            <a:bodyPr/>
            <a:lstStyle/>
            <a:p/>
          </p:txBody>
        </p:sp>
        <p:sp>
          <p:nvSpPr>
            <p:cNvPr id="69" name="pt69"/>
            <p:cNvSpPr/>
            <p:nvPr/>
          </p:nvSpPr>
          <p:spPr>
            <a:xfrm>
              <a:off x="7606230"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47361"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7361"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23969"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29622"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8491"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29622" y="3149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82838"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82838"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82838"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0576" y="765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4145"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58667"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58667"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58667"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23190"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76406"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94145" y="3883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00576"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65099"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65099"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65099" y="2232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0576"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4145"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428843"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63542"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17537"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00576"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23969" y="2049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06230"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8491"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1707"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00576"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1707"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29622"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29622" y="3332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53014"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546582"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11105"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88491"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99798"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7640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76406" y="4066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23969"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41707"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65099"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841707"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06230"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665099"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88491" y="2966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06230"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899798"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782059"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076406"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723190"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899798"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017537" y="4249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19336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781281"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722411"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899019"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134497"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310326"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486934" y="55334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82838"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6509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72396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2396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72396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2396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65099" y="24160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076406"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11883"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076406"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840929"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53014"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53014"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253014" y="3699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664321"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72319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840150"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134497"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35275"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840929"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840929" y="4433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41707"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665099"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06230"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723969"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23969"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782838" y="1315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665099"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41707"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41707"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841707"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65099"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488491"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252235" y="53500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488491"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429622"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429622"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37075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31188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31188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11883" y="35162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900576" y="9490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782838"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547361"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547361"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23969"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23969"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23969"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606230" y="27827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4250678"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4662764"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132940"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486156"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133718"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662764"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4721633" y="57168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958667"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723190"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5840150"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546582"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840929"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782059"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311105" y="51666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41707"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782838" y="14991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723969"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5957889"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5722411"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899798"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194145"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076406"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546582" y="47999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2396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72396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723969"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782838" y="1682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6840929"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6840929"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6016758"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370753"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6075627"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6664321"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6664321" y="4616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900576"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665099" y="2599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723969"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547361"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547361"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370753"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841707"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782838"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82838" y="1865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6782059"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6664321"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5015980"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193366"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57889"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663542"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428843" y="498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665099"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7782838"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311883"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7253014"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6899798"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841707"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841707" y="11323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552027" y="30953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434289" y="30953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375419" y="30953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728635" y="711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6374" y="711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6374" y="711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139942" y="3828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022203" y="3828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139942" y="3828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846374" y="2178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610897" y="2178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610897" y="2178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846374" y="1995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846374" y="1995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669766" y="1995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552027" y="3278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375419" y="3278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375419" y="3278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198811" y="40122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022203" y="40122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022203" y="40122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669766" y="29119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610897" y="29119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434289" y="29119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552027" y="4195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6845595" y="4195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6963334" y="4195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6139164" y="54792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5256124" y="54792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5432732" y="54792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728635" y="23618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669766" y="23618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610897" y="23618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022203" y="36454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198811" y="36454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198811" y="36454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6610118" y="43789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6786726" y="43789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6786726" y="43789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87505" y="1261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669766" y="1261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728635" y="1261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610897" y="52958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434289" y="52958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6198033" y="52958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434289" y="34620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257681" y="34620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257681" y="34620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846374" y="8948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846374" y="8948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846374" y="8948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728635" y="27285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669766" y="27285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552027" y="27285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4196476" y="56626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4608561" y="56626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4667430" y="56626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6904465" y="51124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727857" y="51124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6256902" y="51124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787505" y="144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728635" y="144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728635" y="144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669766" y="47457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022203" y="47457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6492379" y="47457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669766" y="16283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728635" y="16283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728635" y="16283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6786726" y="45623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6610118" y="45623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6610118" y="45623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846374" y="2545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846374" y="2545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610897" y="2545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7669766" y="1811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7728635" y="1811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7728635" y="1811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6727857" y="49291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5609340" y="49291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6374641" y="49291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7610897" y="10781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7787505" y="10781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7787505" y="10781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tx349"/>
            <p:cNvSpPr/>
            <p:nvPr/>
          </p:nvSpPr>
          <p:spPr>
            <a:xfrm>
              <a:off x="508182" y="5656589"/>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Papua</a:t>
              </a:r>
            </a:p>
          </p:txBody>
        </p:sp>
        <p:sp>
          <p:nvSpPr>
            <p:cNvPr id="350" name="tx350"/>
            <p:cNvSpPr/>
            <p:nvPr/>
          </p:nvSpPr>
          <p:spPr>
            <a:xfrm>
              <a:off x="951117" y="5656589"/>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New</a:t>
              </a:r>
            </a:p>
          </p:txBody>
        </p:sp>
        <p:sp>
          <p:nvSpPr>
            <p:cNvPr id="351" name="tx351"/>
            <p:cNvSpPr/>
            <p:nvPr/>
          </p:nvSpPr>
          <p:spPr>
            <a:xfrm>
              <a:off x="1269420" y="5656589"/>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352" name="tx352"/>
            <p:cNvSpPr/>
            <p:nvPr/>
          </p:nvSpPr>
          <p:spPr>
            <a:xfrm>
              <a:off x="1417004" y="5473212"/>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Laos</a:t>
              </a:r>
            </a:p>
          </p:txBody>
        </p:sp>
        <p:sp>
          <p:nvSpPr>
            <p:cNvPr id="353" name="tx353"/>
            <p:cNvSpPr/>
            <p:nvPr/>
          </p:nvSpPr>
          <p:spPr>
            <a:xfrm>
              <a:off x="1339463" y="528983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Nauru</a:t>
              </a:r>
            </a:p>
          </p:txBody>
        </p:sp>
        <p:sp>
          <p:nvSpPr>
            <p:cNvPr id="354" name="tx354"/>
            <p:cNvSpPr/>
            <p:nvPr/>
          </p:nvSpPr>
          <p:spPr>
            <a:xfrm>
              <a:off x="1044386" y="5106457"/>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355" name="tx355"/>
            <p:cNvSpPr/>
            <p:nvPr/>
          </p:nvSpPr>
          <p:spPr>
            <a:xfrm>
              <a:off x="1209710" y="4923079"/>
              <a:ext cx="510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Vanuatu</a:t>
              </a:r>
            </a:p>
          </p:txBody>
        </p:sp>
        <p:sp>
          <p:nvSpPr>
            <p:cNvPr id="356" name="tx356"/>
            <p:cNvSpPr/>
            <p:nvPr/>
          </p:nvSpPr>
          <p:spPr>
            <a:xfrm>
              <a:off x="1277284" y="4739702"/>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Samoa</a:t>
              </a:r>
            </a:p>
          </p:txBody>
        </p:sp>
        <p:sp>
          <p:nvSpPr>
            <p:cNvPr id="357" name="tx357"/>
            <p:cNvSpPr/>
            <p:nvPr/>
          </p:nvSpPr>
          <p:spPr>
            <a:xfrm>
              <a:off x="632541" y="4556325"/>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Solomon</a:t>
              </a:r>
            </a:p>
          </p:txBody>
        </p:sp>
        <p:sp>
          <p:nvSpPr>
            <p:cNvPr id="358" name="tx358"/>
            <p:cNvSpPr/>
            <p:nvPr/>
          </p:nvSpPr>
          <p:spPr>
            <a:xfrm>
              <a:off x="1222877" y="4556325"/>
              <a:ext cx="497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59" name="tx359"/>
            <p:cNvSpPr/>
            <p:nvPr/>
          </p:nvSpPr>
          <p:spPr>
            <a:xfrm>
              <a:off x="1044478" y="4372947"/>
              <a:ext cx="6755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Micronesia</a:t>
              </a:r>
            </a:p>
          </p:txBody>
        </p:sp>
        <p:sp>
          <p:nvSpPr>
            <p:cNvPr id="360" name="tx360"/>
            <p:cNvSpPr/>
            <p:nvPr/>
          </p:nvSpPr>
          <p:spPr>
            <a:xfrm>
              <a:off x="1293012" y="4189570"/>
              <a:ext cx="4270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Kiribati</a:t>
              </a:r>
            </a:p>
          </p:txBody>
        </p:sp>
        <p:sp>
          <p:nvSpPr>
            <p:cNvPr id="361" name="tx361"/>
            <p:cNvSpPr/>
            <p:nvPr/>
          </p:nvSpPr>
          <p:spPr>
            <a:xfrm>
              <a:off x="1113972" y="4006192"/>
              <a:ext cx="606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Indonesia</a:t>
              </a:r>
            </a:p>
          </p:txBody>
        </p:sp>
        <p:sp>
          <p:nvSpPr>
            <p:cNvPr id="362" name="tx362"/>
            <p:cNvSpPr/>
            <p:nvPr/>
          </p:nvSpPr>
          <p:spPr>
            <a:xfrm>
              <a:off x="1083157" y="382281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Cambodia</a:t>
              </a:r>
            </a:p>
          </p:txBody>
        </p:sp>
        <p:sp>
          <p:nvSpPr>
            <p:cNvPr id="363" name="tx363"/>
            <p:cNvSpPr/>
            <p:nvPr/>
          </p:nvSpPr>
          <p:spPr>
            <a:xfrm>
              <a:off x="710447" y="3639437"/>
              <a:ext cx="5279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Marshall</a:t>
              </a:r>
            </a:p>
          </p:txBody>
        </p:sp>
        <p:sp>
          <p:nvSpPr>
            <p:cNvPr id="364" name="tx364"/>
            <p:cNvSpPr/>
            <p:nvPr/>
          </p:nvSpPr>
          <p:spPr>
            <a:xfrm>
              <a:off x="1277284" y="3639437"/>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Islands</a:t>
              </a:r>
            </a:p>
          </p:txBody>
        </p:sp>
        <p:sp>
          <p:nvSpPr>
            <p:cNvPr id="365" name="tx365"/>
            <p:cNvSpPr/>
            <p:nvPr/>
          </p:nvSpPr>
          <p:spPr>
            <a:xfrm>
              <a:off x="896802" y="3456060"/>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New</a:t>
              </a:r>
            </a:p>
          </p:txBody>
        </p:sp>
        <p:sp>
          <p:nvSpPr>
            <p:cNvPr id="366" name="tx366"/>
            <p:cNvSpPr/>
            <p:nvPr/>
          </p:nvSpPr>
          <p:spPr>
            <a:xfrm>
              <a:off x="1215105" y="3456060"/>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Zealand</a:t>
              </a:r>
            </a:p>
          </p:txBody>
        </p:sp>
        <p:sp>
          <p:nvSpPr>
            <p:cNvPr id="367" name="tx367"/>
            <p:cNvSpPr/>
            <p:nvPr/>
          </p:nvSpPr>
          <p:spPr>
            <a:xfrm>
              <a:off x="1541728" y="3272682"/>
              <a:ext cx="1783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Fiji</a:t>
              </a:r>
            </a:p>
          </p:txBody>
        </p:sp>
        <p:sp>
          <p:nvSpPr>
            <p:cNvPr id="368" name="tx368"/>
            <p:cNvSpPr/>
            <p:nvPr/>
          </p:nvSpPr>
          <p:spPr>
            <a:xfrm>
              <a:off x="1176426" y="3089305"/>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Australia</a:t>
              </a:r>
            </a:p>
          </p:txBody>
        </p:sp>
        <p:sp>
          <p:nvSpPr>
            <p:cNvPr id="369" name="tx369"/>
            <p:cNvSpPr/>
            <p:nvPr/>
          </p:nvSpPr>
          <p:spPr>
            <a:xfrm>
              <a:off x="1339280" y="2905928"/>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Japan</a:t>
              </a:r>
            </a:p>
          </p:txBody>
        </p:sp>
        <p:sp>
          <p:nvSpPr>
            <p:cNvPr id="370" name="tx370"/>
            <p:cNvSpPr/>
            <p:nvPr/>
          </p:nvSpPr>
          <p:spPr>
            <a:xfrm>
              <a:off x="1362689" y="2722550"/>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Palau</a:t>
              </a:r>
            </a:p>
          </p:txBody>
        </p:sp>
        <p:sp>
          <p:nvSpPr>
            <p:cNvPr id="371" name="tx371"/>
            <p:cNvSpPr/>
            <p:nvPr/>
          </p:nvSpPr>
          <p:spPr>
            <a:xfrm>
              <a:off x="1339280" y="2539173"/>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Tonga</a:t>
              </a:r>
            </a:p>
          </p:txBody>
        </p:sp>
        <p:sp>
          <p:nvSpPr>
            <p:cNvPr id="372" name="tx372"/>
            <p:cNvSpPr/>
            <p:nvPr/>
          </p:nvSpPr>
          <p:spPr>
            <a:xfrm>
              <a:off x="1168745" y="235579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Malaysia</a:t>
              </a:r>
            </a:p>
          </p:txBody>
        </p:sp>
        <p:sp>
          <p:nvSpPr>
            <p:cNvPr id="373" name="tx373"/>
            <p:cNvSpPr/>
            <p:nvPr/>
          </p:nvSpPr>
          <p:spPr>
            <a:xfrm>
              <a:off x="1355008" y="2172418"/>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China</a:t>
              </a:r>
            </a:p>
          </p:txBody>
        </p:sp>
        <p:sp>
          <p:nvSpPr>
            <p:cNvPr id="374" name="tx374"/>
            <p:cNvSpPr/>
            <p:nvPr/>
          </p:nvSpPr>
          <p:spPr>
            <a:xfrm>
              <a:off x="912255" y="1989040"/>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Cook</a:t>
              </a:r>
            </a:p>
          </p:txBody>
        </p:sp>
        <p:sp>
          <p:nvSpPr>
            <p:cNvPr id="375" name="tx375"/>
            <p:cNvSpPr/>
            <p:nvPr/>
          </p:nvSpPr>
          <p:spPr>
            <a:xfrm>
              <a:off x="1277284" y="1989040"/>
              <a:ext cx="442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Islands</a:t>
              </a:r>
            </a:p>
          </p:txBody>
        </p:sp>
        <p:sp>
          <p:nvSpPr>
            <p:cNvPr id="376" name="tx376"/>
            <p:cNvSpPr/>
            <p:nvPr/>
          </p:nvSpPr>
          <p:spPr>
            <a:xfrm>
              <a:off x="1305905" y="1805663"/>
              <a:ext cx="4141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Tuvalu</a:t>
              </a:r>
            </a:p>
          </p:txBody>
        </p:sp>
        <p:sp>
          <p:nvSpPr>
            <p:cNvPr id="377" name="tx377"/>
            <p:cNvSpPr/>
            <p:nvPr/>
          </p:nvSpPr>
          <p:spPr>
            <a:xfrm>
              <a:off x="1082974" y="1622285"/>
              <a:ext cx="637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Singapore</a:t>
              </a:r>
            </a:p>
          </p:txBody>
        </p:sp>
        <p:sp>
          <p:nvSpPr>
            <p:cNvPr id="378" name="tx378"/>
            <p:cNvSpPr/>
            <p:nvPr/>
          </p:nvSpPr>
          <p:spPr>
            <a:xfrm>
              <a:off x="609223" y="1438908"/>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Republic</a:t>
              </a:r>
            </a:p>
          </p:txBody>
        </p:sp>
        <p:sp>
          <p:nvSpPr>
            <p:cNvPr id="379" name="tx379"/>
            <p:cNvSpPr/>
            <p:nvPr/>
          </p:nvSpPr>
          <p:spPr>
            <a:xfrm>
              <a:off x="1191696" y="1438908"/>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of</a:t>
              </a:r>
            </a:p>
          </p:txBody>
        </p:sp>
        <p:sp>
          <p:nvSpPr>
            <p:cNvPr id="380" name="tx380"/>
            <p:cNvSpPr/>
            <p:nvPr/>
          </p:nvSpPr>
          <p:spPr>
            <a:xfrm>
              <a:off x="1347144" y="1438908"/>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Korea</a:t>
              </a:r>
            </a:p>
          </p:txBody>
        </p:sp>
        <p:sp>
          <p:nvSpPr>
            <p:cNvPr id="381" name="tx381"/>
            <p:cNvSpPr/>
            <p:nvPr/>
          </p:nvSpPr>
          <p:spPr>
            <a:xfrm>
              <a:off x="1153017" y="1255531"/>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Mongolia</a:t>
              </a:r>
            </a:p>
          </p:txBody>
        </p:sp>
        <p:sp>
          <p:nvSpPr>
            <p:cNvPr id="382" name="tx382"/>
            <p:cNvSpPr/>
            <p:nvPr/>
          </p:nvSpPr>
          <p:spPr>
            <a:xfrm>
              <a:off x="1147988" y="1072153"/>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383" name="tx383"/>
            <p:cNvSpPr/>
            <p:nvPr/>
          </p:nvSpPr>
          <p:spPr>
            <a:xfrm>
              <a:off x="1425051" y="1072153"/>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384" name="tx384"/>
            <p:cNvSpPr/>
            <p:nvPr/>
          </p:nvSpPr>
          <p:spPr>
            <a:xfrm>
              <a:off x="1432732" y="888776"/>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Niue</a:t>
              </a:r>
            </a:p>
          </p:txBody>
        </p:sp>
        <p:sp>
          <p:nvSpPr>
            <p:cNvPr id="385" name="tx385"/>
            <p:cNvSpPr/>
            <p:nvPr/>
          </p:nvSpPr>
          <p:spPr>
            <a:xfrm>
              <a:off x="531865" y="70539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Brunei</a:t>
              </a:r>
            </a:p>
          </p:txBody>
        </p:sp>
        <p:sp>
          <p:nvSpPr>
            <p:cNvPr id="386" name="tx386"/>
            <p:cNvSpPr/>
            <p:nvPr/>
          </p:nvSpPr>
          <p:spPr>
            <a:xfrm>
              <a:off x="974618" y="705398"/>
              <a:ext cx="7454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Darussalam</a:t>
              </a:r>
            </a:p>
          </p:txBody>
        </p:sp>
        <p:sp>
          <p:nvSpPr>
            <p:cNvPr id="387" name="tx387"/>
            <p:cNvSpPr/>
            <p:nvPr/>
          </p:nvSpPr>
          <p:spPr>
            <a:xfrm>
              <a:off x="204592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8" name="tx388"/>
            <p:cNvSpPr/>
            <p:nvPr/>
          </p:nvSpPr>
          <p:spPr>
            <a:xfrm>
              <a:off x="34865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9" name="tx389"/>
            <p:cNvSpPr/>
            <p:nvPr/>
          </p:nvSpPr>
          <p:spPr>
            <a:xfrm>
              <a:off x="4958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643003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1" name="tx391"/>
            <p:cNvSpPr/>
            <p:nvPr/>
          </p:nvSpPr>
          <p:spPr>
            <a:xfrm>
              <a:off x="787067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tx392"/>
            <p:cNvSpPr/>
            <p:nvPr/>
          </p:nvSpPr>
          <p:spPr>
            <a:xfrm>
              <a:off x="458943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pt39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4" name="pt39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5" name="pt39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96" name="tx39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97" name="tx39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98" name="tx39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99" name="tx399"/>
            <p:cNvSpPr/>
            <p:nvPr/>
          </p:nvSpPr>
          <p:spPr>
            <a:xfrm>
              <a:off x="1782667" y="435349"/>
              <a:ext cx="343284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WPR, 2019-2025</a:t>
              </a:r>
            </a:p>
          </p:txBody>
        </p:sp>
        <p:sp>
          <p:nvSpPr>
            <p:cNvPr id="400" name="tx40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1" name="tx40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02" name="tx40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03" name="tx40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18 (out of 28) countries had lower coverage than in 2019.
In 2025, 9 countries had lower MCV1 coverage than in 2024.
In 2025, 19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WPR from lowest to highest coverage, and the rank of the top 10 countries with the most unvaccinated children, based on absolute numbers.
In 2025, MCV1 coverage ranged from 45% in Papua New Guinea to 99% in Brunei Darussalam and Niue.
15 out of 28 (54%) countries had coverage of at least 90%.
Indonesia had MCV1 coverage of 85% and the highest absolute number of unvaccinated children in the region, followed by Philippines.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Papua New Guinea and Laos had the lowest MCV1 coverage, while Indonesia and Philippines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60261" y="2198025"/>
              <a:ext cx="1748746" cy="2558850"/>
            </a:xfrm>
            <a:custGeom>
              <a:avLst/>
              <a:pathLst>
                <a:path w="1748746" h="2558850">
                  <a:moveTo>
                    <a:pt x="401800" y="1958778"/>
                  </a:moveTo>
                  <a:lnTo>
                    <a:pt x="456466" y="1987353"/>
                  </a:lnTo>
                  <a:lnTo>
                    <a:pt x="511133" y="2015928"/>
                  </a:lnTo>
                  <a:lnTo>
                    <a:pt x="565800" y="2044502"/>
                  </a:lnTo>
                  <a:lnTo>
                    <a:pt x="620466" y="2073077"/>
                  </a:lnTo>
                  <a:lnTo>
                    <a:pt x="675133" y="2101652"/>
                  </a:lnTo>
                  <a:lnTo>
                    <a:pt x="729800" y="2130227"/>
                  </a:lnTo>
                  <a:lnTo>
                    <a:pt x="784466" y="2158802"/>
                  </a:lnTo>
                  <a:lnTo>
                    <a:pt x="839133" y="2187377"/>
                  </a:lnTo>
                  <a:lnTo>
                    <a:pt x="893800" y="2215951"/>
                  </a:lnTo>
                  <a:lnTo>
                    <a:pt x="948466" y="2244526"/>
                  </a:lnTo>
                  <a:lnTo>
                    <a:pt x="1003133" y="2273101"/>
                  </a:lnTo>
                  <a:lnTo>
                    <a:pt x="1057800" y="2301676"/>
                  </a:lnTo>
                  <a:lnTo>
                    <a:pt x="1112466" y="2330251"/>
                  </a:lnTo>
                  <a:lnTo>
                    <a:pt x="1167133" y="2358826"/>
                  </a:lnTo>
                  <a:lnTo>
                    <a:pt x="1221800" y="2387401"/>
                  </a:lnTo>
                  <a:lnTo>
                    <a:pt x="1276466" y="2415975"/>
                  </a:lnTo>
                  <a:lnTo>
                    <a:pt x="1331133" y="2444550"/>
                  </a:lnTo>
                  <a:lnTo>
                    <a:pt x="1385800" y="2473125"/>
                  </a:lnTo>
                  <a:lnTo>
                    <a:pt x="1440466" y="2501700"/>
                  </a:lnTo>
                  <a:lnTo>
                    <a:pt x="1495133" y="2530275"/>
                  </a:lnTo>
                  <a:lnTo>
                    <a:pt x="1549800" y="2558850"/>
                  </a:lnTo>
                  <a:lnTo>
                    <a:pt x="1576599" y="2505371"/>
                  </a:lnTo>
                  <a:lnTo>
                    <a:pt x="1601554" y="2451008"/>
                  </a:lnTo>
                  <a:lnTo>
                    <a:pt x="1624634" y="2395823"/>
                  </a:lnTo>
                  <a:lnTo>
                    <a:pt x="1645814" y="2339880"/>
                  </a:lnTo>
                  <a:lnTo>
                    <a:pt x="1665068" y="2283246"/>
                  </a:lnTo>
                  <a:lnTo>
                    <a:pt x="1682374" y="2225987"/>
                  </a:lnTo>
                  <a:lnTo>
                    <a:pt x="1697712" y="2168169"/>
                  </a:lnTo>
                  <a:lnTo>
                    <a:pt x="1711063" y="2109861"/>
                  </a:lnTo>
                  <a:lnTo>
                    <a:pt x="1722412" y="2051130"/>
                  </a:lnTo>
                  <a:lnTo>
                    <a:pt x="1731746" y="1992045"/>
                  </a:lnTo>
                  <a:lnTo>
                    <a:pt x="1739054" y="1932676"/>
                  </a:lnTo>
                  <a:lnTo>
                    <a:pt x="1744327" y="1873091"/>
                  </a:lnTo>
                  <a:lnTo>
                    <a:pt x="1747559" y="1813361"/>
                  </a:lnTo>
                  <a:lnTo>
                    <a:pt x="1748746" y="1753555"/>
                  </a:lnTo>
                  <a:lnTo>
                    <a:pt x="1747887" y="1693744"/>
                  </a:lnTo>
                  <a:lnTo>
                    <a:pt x="1744983" y="1633997"/>
                  </a:lnTo>
                  <a:lnTo>
                    <a:pt x="1740038" y="1574384"/>
                  </a:lnTo>
                  <a:lnTo>
                    <a:pt x="1733056" y="1514976"/>
                  </a:lnTo>
                  <a:lnTo>
                    <a:pt x="1724047" y="1455841"/>
                  </a:lnTo>
                  <a:lnTo>
                    <a:pt x="1713021" y="1397048"/>
                  </a:lnTo>
                  <a:lnTo>
                    <a:pt x="1699990" y="1338667"/>
                  </a:lnTo>
                  <a:lnTo>
                    <a:pt x="1684970" y="1280766"/>
                  </a:lnTo>
                  <a:lnTo>
                    <a:pt x="1667979" y="1223413"/>
                  </a:lnTo>
                  <a:lnTo>
                    <a:pt x="1649036" y="1166674"/>
                  </a:lnTo>
                  <a:lnTo>
                    <a:pt x="1628164" y="1110616"/>
                  </a:lnTo>
                  <a:lnTo>
                    <a:pt x="1605387" y="1055305"/>
                  </a:lnTo>
                  <a:lnTo>
                    <a:pt x="1580731" y="1000805"/>
                  </a:lnTo>
                  <a:lnTo>
                    <a:pt x="1554226" y="947180"/>
                  </a:lnTo>
                  <a:lnTo>
                    <a:pt x="1525902" y="894494"/>
                  </a:lnTo>
                  <a:lnTo>
                    <a:pt x="1495793" y="842806"/>
                  </a:lnTo>
                  <a:lnTo>
                    <a:pt x="1463934" y="792179"/>
                  </a:lnTo>
                  <a:lnTo>
                    <a:pt x="1430362" y="742671"/>
                  </a:lnTo>
                  <a:lnTo>
                    <a:pt x="1395116" y="694340"/>
                  </a:lnTo>
                  <a:lnTo>
                    <a:pt x="1358239" y="647243"/>
                  </a:lnTo>
                  <a:lnTo>
                    <a:pt x="1319771" y="601434"/>
                  </a:lnTo>
                  <a:lnTo>
                    <a:pt x="1279760" y="556968"/>
                  </a:lnTo>
                  <a:lnTo>
                    <a:pt x="1238252" y="513897"/>
                  </a:lnTo>
                  <a:lnTo>
                    <a:pt x="1195294" y="472270"/>
                  </a:lnTo>
                  <a:lnTo>
                    <a:pt x="1150938" y="432137"/>
                  </a:lnTo>
                  <a:lnTo>
                    <a:pt x="1105236" y="393544"/>
                  </a:lnTo>
                  <a:lnTo>
                    <a:pt x="1058240" y="356537"/>
                  </a:lnTo>
                  <a:lnTo>
                    <a:pt x="1010006" y="321159"/>
                  </a:lnTo>
                  <a:lnTo>
                    <a:pt x="960590" y="287451"/>
                  </a:lnTo>
                  <a:lnTo>
                    <a:pt x="910050" y="255453"/>
                  </a:lnTo>
                  <a:lnTo>
                    <a:pt x="858446" y="225202"/>
                  </a:lnTo>
                  <a:lnTo>
                    <a:pt x="805837" y="196734"/>
                  </a:lnTo>
                  <a:lnTo>
                    <a:pt x="752286" y="170081"/>
                  </a:lnTo>
                  <a:lnTo>
                    <a:pt x="697854" y="145276"/>
                  </a:lnTo>
                  <a:lnTo>
                    <a:pt x="642605" y="122347"/>
                  </a:lnTo>
                  <a:lnTo>
                    <a:pt x="586605" y="101321"/>
                  </a:lnTo>
                  <a:lnTo>
                    <a:pt x="529918" y="82222"/>
                  </a:lnTo>
                  <a:lnTo>
                    <a:pt x="472612" y="65074"/>
                  </a:lnTo>
                  <a:lnTo>
                    <a:pt x="414752" y="49895"/>
                  </a:lnTo>
                  <a:lnTo>
                    <a:pt x="356407" y="36704"/>
                  </a:lnTo>
                  <a:lnTo>
                    <a:pt x="297645" y="25516"/>
                  </a:lnTo>
                  <a:lnTo>
                    <a:pt x="238535" y="16344"/>
                  </a:lnTo>
                  <a:lnTo>
                    <a:pt x="179146" y="9200"/>
                  </a:lnTo>
                  <a:lnTo>
                    <a:pt x="119547" y="4091"/>
                  </a:lnTo>
                  <a:lnTo>
                    <a:pt x="59808" y="1023"/>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lnTo>
                    <a:pt x="0" y="1295372"/>
                  </a:lnTo>
                  <a:lnTo>
                    <a:pt x="61842" y="1299610"/>
                  </a:lnTo>
                  <a:lnTo>
                    <a:pt x="122529" y="1312243"/>
                  </a:lnTo>
                  <a:lnTo>
                    <a:pt x="180925" y="1333037"/>
                  </a:lnTo>
                  <a:lnTo>
                    <a:pt x="235939" y="1361601"/>
                  </a:lnTo>
                  <a:lnTo>
                    <a:pt x="286542" y="1397402"/>
                  </a:lnTo>
                  <a:lnTo>
                    <a:pt x="331789" y="1439772"/>
                  </a:lnTo>
                  <a:lnTo>
                    <a:pt x="370834" y="1487917"/>
                  </a:lnTo>
                  <a:lnTo>
                    <a:pt x="402947" y="1540938"/>
                  </a:lnTo>
                  <a:lnTo>
                    <a:pt x="427528" y="1597843"/>
                  </a:lnTo>
                  <a:lnTo>
                    <a:pt x="444116" y="1657570"/>
                  </a:lnTo>
                  <a:lnTo>
                    <a:pt x="452403" y="1719001"/>
                  </a:lnTo>
                  <a:lnTo>
                    <a:pt x="452232" y="1780989"/>
                  </a:lnTo>
                  <a:lnTo>
                    <a:pt x="443609" y="1842373"/>
                  </a:lnTo>
                  <a:lnTo>
                    <a:pt x="426692" y="1902008"/>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5" name="pg5"/>
            <p:cNvSpPr/>
            <p:nvPr/>
          </p:nvSpPr>
          <p:spPr>
            <a:xfrm>
              <a:off x="1624494" y="4156804"/>
              <a:ext cx="2385566" cy="1538527"/>
            </a:xfrm>
            <a:custGeom>
              <a:avLst/>
              <a:pathLst>
                <a:path w="2385566" h="1538527">
                  <a:moveTo>
                    <a:pt x="619086" y="188225"/>
                  </a:moveTo>
                  <a:lnTo>
                    <a:pt x="589605" y="242409"/>
                  </a:lnTo>
                  <a:lnTo>
                    <a:pt x="560125" y="296592"/>
                  </a:lnTo>
                  <a:lnTo>
                    <a:pt x="530645" y="350776"/>
                  </a:lnTo>
                  <a:lnTo>
                    <a:pt x="501165" y="404960"/>
                  </a:lnTo>
                  <a:lnTo>
                    <a:pt x="471684" y="459144"/>
                  </a:lnTo>
                  <a:lnTo>
                    <a:pt x="442204" y="513327"/>
                  </a:lnTo>
                  <a:lnTo>
                    <a:pt x="412724" y="567511"/>
                  </a:lnTo>
                  <a:lnTo>
                    <a:pt x="383243" y="621695"/>
                  </a:lnTo>
                  <a:lnTo>
                    <a:pt x="353763" y="675879"/>
                  </a:lnTo>
                  <a:lnTo>
                    <a:pt x="324283" y="730062"/>
                  </a:lnTo>
                  <a:lnTo>
                    <a:pt x="294802" y="784246"/>
                  </a:lnTo>
                  <a:lnTo>
                    <a:pt x="265322" y="838430"/>
                  </a:lnTo>
                  <a:lnTo>
                    <a:pt x="235842" y="892614"/>
                  </a:lnTo>
                  <a:lnTo>
                    <a:pt x="206362" y="946797"/>
                  </a:lnTo>
                  <a:lnTo>
                    <a:pt x="176881" y="1000981"/>
                  </a:lnTo>
                  <a:lnTo>
                    <a:pt x="147401" y="1055165"/>
                  </a:lnTo>
                  <a:lnTo>
                    <a:pt x="117921" y="1109349"/>
                  </a:lnTo>
                  <a:lnTo>
                    <a:pt x="88440" y="1163532"/>
                  </a:lnTo>
                  <a:lnTo>
                    <a:pt x="58960" y="1217716"/>
                  </a:lnTo>
                  <a:lnTo>
                    <a:pt x="29480" y="1271900"/>
                  </a:lnTo>
                  <a:lnTo>
                    <a:pt x="0" y="1326084"/>
                  </a:lnTo>
                  <a:lnTo>
                    <a:pt x="53497" y="1354005"/>
                  </a:lnTo>
                  <a:lnTo>
                    <a:pt x="107926" y="1380064"/>
                  </a:lnTo>
                  <a:lnTo>
                    <a:pt x="163221" y="1404230"/>
                  </a:lnTo>
                  <a:lnTo>
                    <a:pt x="219318" y="1426473"/>
                  </a:lnTo>
                  <a:lnTo>
                    <a:pt x="276148" y="1446768"/>
                  </a:lnTo>
                  <a:lnTo>
                    <a:pt x="333645" y="1465090"/>
                  </a:lnTo>
                  <a:lnTo>
                    <a:pt x="391739" y="1481417"/>
                  </a:lnTo>
                  <a:lnTo>
                    <a:pt x="450363" y="1495730"/>
                  </a:lnTo>
                  <a:lnTo>
                    <a:pt x="509445" y="1508012"/>
                  </a:lnTo>
                  <a:lnTo>
                    <a:pt x="568916" y="1518248"/>
                  </a:lnTo>
                  <a:lnTo>
                    <a:pt x="628705" y="1526426"/>
                  </a:lnTo>
                  <a:lnTo>
                    <a:pt x="688740" y="1532536"/>
                  </a:lnTo>
                  <a:lnTo>
                    <a:pt x="748951" y="1536571"/>
                  </a:lnTo>
                  <a:lnTo>
                    <a:pt x="809264" y="1538527"/>
                  </a:lnTo>
                  <a:lnTo>
                    <a:pt x="869610" y="1538400"/>
                  </a:lnTo>
                  <a:lnTo>
                    <a:pt x="929915" y="1536191"/>
                  </a:lnTo>
                  <a:lnTo>
                    <a:pt x="990108" y="1531903"/>
                  </a:lnTo>
                  <a:lnTo>
                    <a:pt x="1050117" y="1525541"/>
                  </a:lnTo>
                  <a:lnTo>
                    <a:pt x="1109871" y="1517112"/>
                  </a:lnTo>
                  <a:lnTo>
                    <a:pt x="1169298" y="1506626"/>
                  </a:lnTo>
                  <a:lnTo>
                    <a:pt x="1228328" y="1494097"/>
                  </a:lnTo>
                  <a:lnTo>
                    <a:pt x="1286891" y="1479538"/>
                  </a:lnTo>
                  <a:lnTo>
                    <a:pt x="1344917" y="1462967"/>
                  </a:lnTo>
                  <a:lnTo>
                    <a:pt x="1402336" y="1444404"/>
                  </a:lnTo>
                  <a:lnTo>
                    <a:pt x="1459081" y="1423870"/>
                  </a:lnTo>
                  <a:lnTo>
                    <a:pt x="1515083" y="1401392"/>
                  </a:lnTo>
                  <a:lnTo>
                    <a:pt x="1570277" y="1376994"/>
                  </a:lnTo>
                  <a:lnTo>
                    <a:pt x="1624596" y="1350707"/>
                  </a:lnTo>
                  <a:lnTo>
                    <a:pt x="1677975" y="1322561"/>
                  </a:lnTo>
                  <a:lnTo>
                    <a:pt x="1730352" y="1292590"/>
                  </a:lnTo>
                  <a:lnTo>
                    <a:pt x="1781664" y="1260830"/>
                  </a:lnTo>
                  <a:lnTo>
                    <a:pt x="1831849" y="1227318"/>
                  </a:lnTo>
                  <a:lnTo>
                    <a:pt x="1880848" y="1192095"/>
                  </a:lnTo>
                  <a:lnTo>
                    <a:pt x="1928602" y="1155202"/>
                  </a:lnTo>
                  <a:lnTo>
                    <a:pt x="1975055" y="1116684"/>
                  </a:lnTo>
                  <a:lnTo>
                    <a:pt x="2020152" y="1076585"/>
                  </a:lnTo>
                  <a:lnTo>
                    <a:pt x="2063838" y="1034955"/>
                  </a:lnTo>
                  <a:lnTo>
                    <a:pt x="2106062" y="991842"/>
                  </a:lnTo>
                  <a:lnTo>
                    <a:pt x="2146773" y="947298"/>
                  </a:lnTo>
                  <a:lnTo>
                    <a:pt x="2185923" y="901376"/>
                  </a:lnTo>
                  <a:lnTo>
                    <a:pt x="2223465" y="854130"/>
                  </a:lnTo>
                  <a:lnTo>
                    <a:pt x="2259355" y="805618"/>
                  </a:lnTo>
                  <a:lnTo>
                    <a:pt x="2293550" y="755895"/>
                  </a:lnTo>
                  <a:lnTo>
                    <a:pt x="2326009" y="705023"/>
                  </a:lnTo>
                  <a:lnTo>
                    <a:pt x="2356693" y="653061"/>
                  </a:lnTo>
                  <a:lnTo>
                    <a:pt x="2385566" y="600071"/>
                  </a:lnTo>
                  <a:lnTo>
                    <a:pt x="2330900" y="571496"/>
                  </a:lnTo>
                  <a:lnTo>
                    <a:pt x="2276233" y="542922"/>
                  </a:lnTo>
                  <a:lnTo>
                    <a:pt x="2221566" y="514347"/>
                  </a:lnTo>
                  <a:lnTo>
                    <a:pt x="2166899" y="485772"/>
                  </a:lnTo>
                  <a:lnTo>
                    <a:pt x="2112233" y="457197"/>
                  </a:lnTo>
                  <a:lnTo>
                    <a:pt x="2057566" y="428622"/>
                  </a:lnTo>
                  <a:lnTo>
                    <a:pt x="2002899" y="400047"/>
                  </a:lnTo>
                  <a:lnTo>
                    <a:pt x="1948233" y="371473"/>
                  </a:lnTo>
                  <a:lnTo>
                    <a:pt x="1893566" y="342898"/>
                  </a:lnTo>
                  <a:lnTo>
                    <a:pt x="1838899" y="314323"/>
                  </a:lnTo>
                  <a:lnTo>
                    <a:pt x="1784233" y="285748"/>
                  </a:lnTo>
                  <a:lnTo>
                    <a:pt x="1729566" y="257173"/>
                  </a:lnTo>
                  <a:lnTo>
                    <a:pt x="1674899" y="228598"/>
                  </a:lnTo>
                  <a:lnTo>
                    <a:pt x="1620233" y="200023"/>
                  </a:lnTo>
                  <a:lnTo>
                    <a:pt x="1565566" y="171449"/>
                  </a:lnTo>
                  <a:lnTo>
                    <a:pt x="1510899" y="142874"/>
                  </a:lnTo>
                  <a:lnTo>
                    <a:pt x="1456233" y="114299"/>
                  </a:lnTo>
                  <a:lnTo>
                    <a:pt x="1401566" y="85724"/>
                  </a:lnTo>
                  <a:lnTo>
                    <a:pt x="1346899" y="57149"/>
                  </a:lnTo>
                  <a:lnTo>
                    <a:pt x="1292233" y="28574"/>
                  </a:lnTo>
                  <a:lnTo>
                    <a:pt x="1237566" y="0"/>
                  </a:lnTo>
                  <a:lnTo>
                    <a:pt x="1206353" y="51162"/>
                  </a:lnTo>
                  <a:lnTo>
                    <a:pt x="1168664" y="97761"/>
                  </a:lnTo>
                  <a:lnTo>
                    <a:pt x="1125159" y="138981"/>
                  </a:lnTo>
                  <a:lnTo>
                    <a:pt x="1076596" y="174103"/>
                  </a:lnTo>
                  <a:lnTo>
                    <a:pt x="1023825" y="202512"/>
                  </a:lnTo>
                  <a:lnTo>
                    <a:pt x="967768" y="223713"/>
                  </a:lnTo>
                  <a:lnTo>
                    <a:pt x="909404" y="237335"/>
                  </a:lnTo>
                  <a:lnTo>
                    <a:pt x="849754" y="243139"/>
                  </a:lnTo>
                  <a:lnTo>
                    <a:pt x="789859" y="241025"/>
                  </a:lnTo>
                  <a:lnTo>
                    <a:pt x="730766" y="231029"/>
                  </a:lnTo>
                  <a:lnTo>
                    <a:pt x="673508" y="213326"/>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6" name="pg6"/>
            <p:cNvSpPr/>
            <p:nvPr/>
          </p:nvSpPr>
          <p:spPr>
            <a:xfrm>
              <a:off x="711608" y="3460949"/>
              <a:ext cx="1531972" cy="2021939"/>
            </a:xfrm>
            <a:custGeom>
              <a:avLst/>
              <a:pathLst>
                <a:path w="1531972" h="2021939">
                  <a:moveTo>
                    <a:pt x="1313119" y="359873"/>
                  </a:moveTo>
                  <a:lnTo>
                    <a:pt x="1253863" y="342737"/>
                  </a:lnTo>
                  <a:lnTo>
                    <a:pt x="1194607" y="325600"/>
                  </a:lnTo>
                  <a:lnTo>
                    <a:pt x="1135351" y="308463"/>
                  </a:lnTo>
                  <a:lnTo>
                    <a:pt x="1076095" y="291326"/>
                  </a:lnTo>
                  <a:lnTo>
                    <a:pt x="1016838" y="274189"/>
                  </a:lnTo>
                  <a:lnTo>
                    <a:pt x="957582" y="257052"/>
                  </a:lnTo>
                  <a:lnTo>
                    <a:pt x="898326" y="239915"/>
                  </a:lnTo>
                  <a:lnTo>
                    <a:pt x="839070" y="222779"/>
                  </a:lnTo>
                  <a:lnTo>
                    <a:pt x="779814" y="205642"/>
                  </a:lnTo>
                  <a:lnTo>
                    <a:pt x="720558" y="188505"/>
                  </a:lnTo>
                  <a:lnTo>
                    <a:pt x="661301" y="171368"/>
                  </a:lnTo>
                  <a:lnTo>
                    <a:pt x="602045" y="154231"/>
                  </a:lnTo>
                  <a:lnTo>
                    <a:pt x="542789" y="137094"/>
                  </a:lnTo>
                  <a:lnTo>
                    <a:pt x="483533" y="119957"/>
                  </a:lnTo>
                  <a:lnTo>
                    <a:pt x="424277" y="102821"/>
                  </a:lnTo>
                  <a:lnTo>
                    <a:pt x="365020" y="85684"/>
                  </a:lnTo>
                  <a:lnTo>
                    <a:pt x="305764" y="68547"/>
                  </a:lnTo>
                  <a:lnTo>
                    <a:pt x="246508" y="51410"/>
                  </a:lnTo>
                  <a:lnTo>
                    <a:pt x="187252" y="34273"/>
                  </a:lnTo>
                  <a:lnTo>
                    <a:pt x="127996" y="17136"/>
                  </a:lnTo>
                  <a:lnTo>
                    <a:pt x="68740" y="0"/>
                  </a:lnTo>
                  <a:lnTo>
                    <a:pt x="53259" y="57133"/>
                  </a:lnTo>
                  <a:lnTo>
                    <a:pt x="39722" y="114758"/>
                  </a:lnTo>
                  <a:lnTo>
                    <a:pt x="28142" y="172808"/>
                  </a:lnTo>
                  <a:lnTo>
                    <a:pt x="18534" y="231217"/>
                  </a:lnTo>
                  <a:lnTo>
                    <a:pt x="10908" y="289917"/>
                  </a:lnTo>
                  <a:lnTo>
                    <a:pt x="5273" y="348842"/>
                  </a:lnTo>
                  <a:lnTo>
                    <a:pt x="1635" y="407924"/>
                  </a:lnTo>
                  <a:lnTo>
                    <a:pt x="0" y="467095"/>
                  </a:lnTo>
                  <a:lnTo>
                    <a:pt x="367" y="526288"/>
                  </a:lnTo>
                  <a:lnTo>
                    <a:pt x="2738" y="585434"/>
                  </a:lnTo>
                  <a:lnTo>
                    <a:pt x="7109" y="644466"/>
                  </a:lnTo>
                  <a:lnTo>
                    <a:pt x="13476" y="703316"/>
                  </a:lnTo>
                  <a:lnTo>
                    <a:pt x="21831" y="761917"/>
                  </a:lnTo>
                  <a:lnTo>
                    <a:pt x="32164" y="820202"/>
                  </a:lnTo>
                  <a:lnTo>
                    <a:pt x="44464" y="878104"/>
                  </a:lnTo>
                  <a:lnTo>
                    <a:pt x="58716" y="935556"/>
                  </a:lnTo>
                  <a:lnTo>
                    <a:pt x="74905" y="992493"/>
                  </a:lnTo>
                  <a:lnTo>
                    <a:pt x="93012" y="1048850"/>
                  </a:lnTo>
                  <a:lnTo>
                    <a:pt x="113015" y="1104561"/>
                  </a:lnTo>
                  <a:lnTo>
                    <a:pt x="134893" y="1159563"/>
                  </a:lnTo>
                  <a:lnTo>
                    <a:pt x="158619" y="1213794"/>
                  </a:lnTo>
                  <a:lnTo>
                    <a:pt x="184168" y="1267190"/>
                  </a:lnTo>
                  <a:lnTo>
                    <a:pt x="211508" y="1319691"/>
                  </a:lnTo>
                  <a:lnTo>
                    <a:pt x="240610" y="1371237"/>
                  </a:lnTo>
                  <a:lnTo>
                    <a:pt x="271440" y="1421769"/>
                  </a:lnTo>
                  <a:lnTo>
                    <a:pt x="303963" y="1471228"/>
                  </a:lnTo>
                  <a:lnTo>
                    <a:pt x="338140" y="1519557"/>
                  </a:lnTo>
                  <a:lnTo>
                    <a:pt x="373934" y="1566703"/>
                  </a:lnTo>
                  <a:lnTo>
                    <a:pt x="411303" y="1612610"/>
                  </a:lnTo>
                  <a:lnTo>
                    <a:pt x="450204" y="1657226"/>
                  </a:lnTo>
                  <a:lnTo>
                    <a:pt x="490593" y="1700500"/>
                  </a:lnTo>
                  <a:lnTo>
                    <a:pt x="532423" y="1742382"/>
                  </a:lnTo>
                  <a:lnTo>
                    <a:pt x="575647" y="1782825"/>
                  </a:lnTo>
                  <a:lnTo>
                    <a:pt x="620215" y="1821781"/>
                  </a:lnTo>
                  <a:lnTo>
                    <a:pt x="666076" y="1859207"/>
                  </a:lnTo>
                  <a:lnTo>
                    <a:pt x="713177" y="1895059"/>
                  </a:lnTo>
                  <a:lnTo>
                    <a:pt x="761464" y="1929297"/>
                  </a:lnTo>
                  <a:lnTo>
                    <a:pt x="810883" y="1961880"/>
                  </a:lnTo>
                  <a:lnTo>
                    <a:pt x="861376" y="1992773"/>
                  </a:lnTo>
                  <a:lnTo>
                    <a:pt x="912886" y="2021939"/>
                  </a:lnTo>
                  <a:lnTo>
                    <a:pt x="942366" y="1967755"/>
                  </a:lnTo>
                  <a:lnTo>
                    <a:pt x="971846" y="1913571"/>
                  </a:lnTo>
                  <a:lnTo>
                    <a:pt x="1001327" y="1859387"/>
                  </a:lnTo>
                  <a:lnTo>
                    <a:pt x="1030807" y="1805204"/>
                  </a:lnTo>
                  <a:lnTo>
                    <a:pt x="1060287" y="1751020"/>
                  </a:lnTo>
                  <a:lnTo>
                    <a:pt x="1089768" y="1696836"/>
                  </a:lnTo>
                  <a:lnTo>
                    <a:pt x="1119248" y="1642652"/>
                  </a:lnTo>
                  <a:lnTo>
                    <a:pt x="1148728" y="1588469"/>
                  </a:lnTo>
                  <a:lnTo>
                    <a:pt x="1178209" y="1534285"/>
                  </a:lnTo>
                  <a:lnTo>
                    <a:pt x="1207689" y="1480101"/>
                  </a:lnTo>
                  <a:lnTo>
                    <a:pt x="1237169" y="1425917"/>
                  </a:lnTo>
                  <a:lnTo>
                    <a:pt x="1266649" y="1371734"/>
                  </a:lnTo>
                  <a:lnTo>
                    <a:pt x="1296130" y="1317550"/>
                  </a:lnTo>
                  <a:lnTo>
                    <a:pt x="1325610" y="1263366"/>
                  </a:lnTo>
                  <a:lnTo>
                    <a:pt x="1355090" y="1209182"/>
                  </a:lnTo>
                  <a:lnTo>
                    <a:pt x="1384571" y="1154999"/>
                  </a:lnTo>
                  <a:lnTo>
                    <a:pt x="1414051" y="1100815"/>
                  </a:lnTo>
                  <a:lnTo>
                    <a:pt x="1443531" y="1046631"/>
                  </a:lnTo>
                  <a:lnTo>
                    <a:pt x="1473012" y="992447"/>
                  </a:lnTo>
                  <a:lnTo>
                    <a:pt x="1502492" y="938264"/>
                  </a:lnTo>
                  <a:lnTo>
                    <a:pt x="1531972" y="884080"/>
                  </a:lnTo>
                  <a:lnTo>
                    <a:pt x="1480196" y="851185"/>
                  </a:lnTo>
                  <a:lnTo>
                    <a:pt x="1433334" y="811602"/>
                  </a:lnTo>
                  <a:lnTo>
                    <a:pt x="1392244" y="766056"/>
                  </a:lnTo>
                  <a:lnTo>
                    <a:pt x="1357678" y="715380"/>
                  </a:lnTo>
                  <a:lnTo>
                    <a:pt x="1330270" y="660501"/>
                  </a:lnTo>
                  <a:lnTo>
                    <a:pt x="1310521" y="602425"/>
                  </a:lnTo>
                  <a:lnTo>
                    <a:pt x="1298792" y="542215"/>
                  </a:lnTo>
                  <a:lnTo>
                    <a:pt x="1295298" y="480972"/>
                  </a:lnTo>
                  <a:lnTo>
                    <a:pt x="1300103" y="419819"/>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7" name="pg7"/>
            <p:cNvSpPr/>
            <p:nvPr/>
          </p:nvSpPr>
          <p:spPr>
            <a:xfrm>
              <a:off x="780348" y="2805116"/>
              <a:ext cx="1336480" cy="1015706"/>
            </a:xfrm>
            <a:custGeom>
              <a:avLst/>
              <a:pathLst>
                <a:path w="1336480" h="1015706">
                  <a:moveTo>
                    <a:pt x="1336480" y="845675"/>
                  </a:moveTo>
                  <a:lnTo>
                    <a:pt x="1289754" y="805405"/>
                  </a:lnTo>
                  <a:lnTo>
                    <a:pt x="1243029" y="765135"/>
                  </a:lnTo>
                  <a:lnTo>
                    <a:pt x="1196303" y="724864"/>
                  </a:lnTo>
                  <a:lnTo>
                    <a:pt x="1149578" y="684594"/>
                  </a:lnTo>
                  <a:lnTo>
                    <a:pt x="1102852" y="644324"/>
                  </a:lnTo>
                  <a:lnTo>
                    <a:pt x="1056127" y="604054"/>
                  </a:lnTo>
                  <a:lnTo>
                    <a:pt x="1009401" y="563783"/>
                  </a:lnTo>
                  <a:lnTo>
                    <a:pt x="962676" y="523513"/>
                  </a:lnTo>
                  <a:lnTo>
                    <a:pt x="915950" y="483243"/>
                  </a:lnTo>
                  <a:lnTo>
                    <a:pt x="869225" y="442972"/>
                  </a:lnTo>
                  <a:lnTo>
                    <a:pt x="822499" y="402702"/>
                  </a:lnTo>
                  <a:lnTo>
                    <a:pt x="775774" y="362432"/>
                  </a:lnTo>
                  <a:lnTo>
                    <a:pt x="729048" y="322162"/>
                  </a:lnTo>
                  <a:lnTo>
                    <a:pt x="682323" y="281891"/>
                  </a:lnTo>
                  <a:lnTo>
                    <a:pt x="635597" y="241621"/>
                  </a:lnTo>
                  <a:lnTo>
                    <a:pt x="588872" y="201351"/>
                  </a:lnTo>
                  <a:lnTo>
                    <a:pt x="542146" y="161081"/>
                  </a:lnTo>
                  <a:lnTo>
                    <a:pt x="495421" y="120810"/>
                  </a:lnTo>
                  <a:lnTo>
                    <a:pt x="448695" y="80540"/>
                  </a:lnTo>
                  <a:lnTo>
                    <a:pt x="401970" y="40270"/>
                  </a:lnTo>
                  <a:lnTo>
                    <a:pt x="355244" y="0"/>
                  </a:lnTo>
                  <a:lnTo>
                    <a:pt x="315211" y="48168"/>
                  </a:lnTo>
                  <a:lnTo>
                    <a:pt x="276928" y="97740"/>
                  </a:lnTo>
                  <a:lnTo>
                    <a:pt x="240445" y="148650"/>
                  </a:lnTo>
                  <a:lnTo>
                    <a:pt x="205808" y="200835"/>
                  </a:lnTo>
                  <a:lnTo>
                    <a:pt x="173063" y="254226"/>
                  </a:lnTo>
                  <a:lnTo>
                    <a:pt x="142250" y="308756"/>
                  </a:lnTo>
                  <a:lnTo>
                    <a:pt x="113410" y="364354"/>
                  </a:lnTo>
                  <a:lnTo>
                    <a:pt x="86579" y="420949"/>
                  </a:lnTo>
                  <a:lnTo>
                    <a:pt x="61792" y="478469"/>
                  </a:lnTo>
                  <a:lnTo>
                    <a:pt x="39081" y="536839"/>
                  </a:lnTo>
                  <a:lnTo>
                    <a:pt x="18475" y="595985"/>
                  </a:lnTo>
                  <a:lnTo>
                    <a:pt x="0" y="655832"/>
                  </a:lnTo>
                  <a:lnTo>
                    <a:pt x="59256" y="672969"/>
                  </a:lnTo>
                  <a:lnTo>
                    <a:pt x="118512" y="690105"/>
                  </a:lnTo>
                  <a:lnTo>
                    <a:pt x="177768" y="707242"/>
                  </a:lnTo>
                  <a:lnTo>
                    <a:pt x="237024" y="724379"/>
                  </a:lnTo>
                  <a:lnTo>
                    <a:pt x="296280" y="741516"/>
                  </a:lnTo>
                  <a:lnTo>
                    <a:pt x="355537" y="758653"/>
                  </a:lnTo>
                  <a:lnTo>
                    <a:pt x="414793" y="775790"/>
                  </a:lnTo>
                  <a:lnTo>
                    <a:pt x="474049" y="792927"/>
                  </a:lnTo>
                  <a:lnTo>
                    <a:pt x="533305" y="810063"/>
                  </a:lnTo>
                  <a:lnTo>
                    <a:pt x="592561" y="827200"/>
                  </a:lnTo>
                  <a:lnTo>
                    <a:pt x="651818" y="844337"/>
                  </a:lnTo>
                  <a:lnTo>
                    <a:pt x="711074" y="861474"/>
                  </a:lnTo>
                  <a:lnTo>
                    <a:pt x="770330" y="878611"/>
                  </a:lnTo>
                  <a:lnTo>
                    <a:pt x="829586" y="895748"/>
                  </a:lnTo>
                  <a:lnTo>
                    <a:pt x="888842" y="912885"/>
                  </a:lnTo>
                  <a:lnTo>
                    <a:pt x="948098" y="930021"/>
                  </a:lnTo>
                  <a:lnTo>
                    <a:pt x="1007355" y="947158"/>
                  </a:lnTo>
                  <a:lnTo>
                    <a:pt x="1066611" y="964295"/>
                  </a:lnTo>
                  <a:lnTo>
                    <a:pt x="1125867" y="981432"/>
                  </a:lnTo>
                  <a:lnTo>
                    <a:pt x="1185123" y="998569"/>
                  </a:lnTo>
                  <a:lnTo>
                    <a:pt x="1244379" y="1015706"/>
                  </a:lnTo>
                  <a:lnTo>
                    <a:pt x="1266826" y="954810"/>
                  </a:lnTo>
                  <a:lnTo>
                    <a:pt x="1297737" y="89774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8" name="pg8"/>
            <p:cNvSpPr/>
            <p:nvPr/>
          </p:nvSpPr>
          <p:spPr>
            <a:xfrm>
              <a:off x="1135593" y="2557796"/>
              <a:ext cx="1049210" cy="1092996"/>
            </a:xfrm>
            <a:custGeom>
              <a:avLst/>
              <a:pathLst>
                <a:path w="1049210" h="1092996">
                  <a:moveTo>
                    <a:pt x="1049210" y="1028876"/>
                  </a:moveTo>
                  <a:lnTo>
                    <a:pt x="1011732" y="979882"/>
                  </a:lnTo>
                  <a:lnTo>
                    <a:pt x="974255" y="930888"/>
                  </a:lnTo>
                  <a:lnTo>
                    <a:pt x="936778" y="881893"/>
                  </a:lnTo>
                  <a:lnTo>
                    <a:pt x="899301" y="832899"/>
                  </a:lnTo>
                  <a:lnTo>
                    <a:pt x="861823" y="783905"/>
                  </a:lnTo>
                  <a:lnTo>
                    <a:pt x="824346" y="734911"/>
                  </a:lnTo>
                  <a:lnTo>
                    <a:pt x="786869" y="685917"/>
                  </a:lnTo>
                  <a:lnTo>
                    <a:pt x="749392" y="636923"/>
                  </a:lnTo>
                  <a:lnTo>
                    <a:pt x="711914" y="587929"/>
                  </a:lnTo>
                  <a:lnTo>
                    <a:pt x="674437" y="538935"/>
                  </a:lnTo>
                  <a:lnTo>
                    <a:pt x="636960" y="489941"/>
                  </a:lnTo>
                  <a:lnTo>
                    <a:pt x="599483" y="440946"/>
                  </a:lnTo>
                  <a:lnTo>
                    <a:pt x="562005" y="391952"/>
                  </a:lnTo>
                  <a:lnTo>
                    <a:pt x="524528" y="342958"/>
                  </a:lnTo>
                  <a:lnTo>
                    <a:pt x="487051" y="293964"/>
                  </a:lnTo>
                  <a:lnTo>
                    <a:pt x="449574" y="244970"/>
                  </a:lnTo>
                  <a:lnTo>
                    <a:pt x="412096" y="195976"/>
                  </a:lnTo>
                  <a:lnTo>
                    <a:pt x="374619" y="146982"/>
                  </a:lnTo>
                  <a:lnTo>
                    <a:pt x="337142" y="97988"/>
                  </a:lnTo>
                  <a:lnTo>
                    <a:pt x="299665" y="48994"/>
                  </a:lnTo>
                  <a:lnTo>
                    <a:pt x="262187" y="0"/>
                  </a:lnTo>
                  <a:lnTo>
                    <a:pt x="215028" y="37377"/>
                  </a:lnTo>
                  <a:lnTo>
                    <a:pt x="169182" y="76355"/>
                  </a:lnTo>
                  <a:lnTo>
                    <a:pt x="124705" y="116887"/>
                  </a:lnTo>
                  <a:lnTo>
                    <a:pt x="81648" y="158926"/>
                  </a:lnTo>
                  <a:lnTo>
                    <a:pt x="40063" y="202420"/>
                  </a:lnTo>
                  <a:lnTo>
                    <a:pt x="0" y="247320"/>
                  </a:lnTo>
                  <a:lnTo>
                    <a:pt x="46725" y="287591"/>
                  </a:lnTo>
                  <a:lnTo>
                    <a:pt x="93451" y="327861"/>
                  </a:lnTo>
                  <a:lnTo>
                    <a:pt x="140176" y="368131"/>
                  </a:lnTo>
                  <a:lnTo>
                    <a:pt x="186902" y="408401"/>
                  </a:lnTo>
                  <a:lnTo>
                    <a:pt x="233627" y="448672"/>
                  </a:lnTo>
                  <a:lnTo>
                    <a:pt x="280353" y="488942"/>
                  </a:lnTo>
                  <a:lnTo>
                    <a:pt x="327078" y="529212"/>
                  </a:lnTo>
                  <a:lnTo>
                    <a:pt x="373804" y="569483"/>
                  </a:lnTo>
                  <a:lnTo>
                    <a:pt x="420529" y="609753"/>
                  </a:lnTo>
                  <a:lnTo>
                    <a:pt x="467255" y="650023"/>
                  </a:lnTo>
                  <a:lnTo>
                    <a:pt x="513980" y="690293"/>
                  </a:lnTo>
                  <a:lnTo>
                    <a:pt x="560706" y="730564"/>
                  </a:lnTo>
                  <a:lnTo>
                    <a:pt x="607431" y="770834"/>
                  </a:lnTo>
                  <a:lnTo>
                    <a:pt x="654157" y="811104"/>
                  </a:lnTo>
                  <a:lnTo>
                    <a:pt x="700882" y="851374"/>
                  </a:lnTo>
                  <a:lnTo>
                    <a:pt x="747608" y="891645"/>
                  </a:lnTo>
                  <a:lnTo>
                    <a:pt x="794333" y="931915"/>
                  </a:lnTo>
                  <a:lnTo>
                    <a:pt x="841059" y="972185"/>
                  </a:lnTo>
                  <a:lnTo>
                    <a:pt x="887784" y="1012455"/>
                  </a:lnTo>
                  <a:lnTo>
                    <a:pt x="934510" y="1052726"/>
                  </a:lnTo>
                  <a:lnTo>
                    <a:pt x="981235" y="1092996"/>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9" name="pg9"/>
            <p:cNvSpPr/>
            <p:nvPr/>
          </p:nvSpPr>
          <p:spPr>
            <a:xfrm>
              <a:off x="1397781" y="2384624"/>
              <a:ext cx="858699" cy="1202047"/>
            </a:xfrm>
            <a:custGeom>
              <a:avLst/>
              <a:pathLst>
                <a:path w="858699" h="1202047">
                  <a:moveTo>
                    <a:pt x="858699" y="1157151"/>
                  </a:moveTo>
                  <a:lnTo>
                    <a:pt x="830974" y="1102048"/>
                  </a:lnTo>
                  <a:lnTo>
                    <a:pt x="803249" y="1046946"/>
                  </a:lnTo>
                  <a:lnTo>
                    <a:pt x="775523" y="991843"/>
                  </a:lnTo>
                  <a:lnTo>
                    <a:pt x="747798" y="936741"/>
                  </a:lnTo>
                  <a:lnTo>
                    <a:pt x="720073" y="881638"/>
                  </a:lnTo>
                  <a:lnTo>
                    <a:pt x="692348" y="826536"/>
                  </a:lnTo>
                  <a:lnTo>
                    <a:pt x="664623" y="771434"/>
                  </a:lnTo>
                  <a:lnTo>
                    <a:pt x="636897" y="716331"/>
                  </a:lnTo>
                  <a:lnTo>
                    <a:pt x="609172" y="661229"/>
                  </a:lnTo>
                  <a:lnTo>
                    <a:pt x="581447" y="606126"/>
                  </a:lnTo>
                  <a:lnTo>
                    <a:pt x="553722" y="551024"/>
                  </a:lnTo>
                  <a:lnTo>
                    <a:pt x="525996" y="495921"/>
                  </a:lnTo>
                  <a:lnTo>
                    <a:pt x="498271" y="440819"/>
                  </a:lnTo>
                  <a:lnTo>
                    <a:pt x="470546" y="385717"/>
                  </a:lnTo>
                  <a:lnTo>
                    <a:pt x="442821" y="330614"/>
                  </a:lnTo>
                  <a:lnTo>
                    <a:pt x="415095" y="275512"/>
                  </a:lnTo>
                  <a:lnTo>
                    <a:pt x="387370" y="220409"/>
                  </a:lnTo>
                  <a:lnTo>
                    <a:pt x="359645" y="165307"/>
                  </a:lnTo>
                  <a:lnTo>
                    <a:pt x="331920" y="110204"/>
                  </a:lnTo>
                  <a:lnTo>
                    <a:pt x="304195" y="55102"/>
                  </a:lnTo>
                  <a:lnTo>
                    <a:pt x="276469" y="0"/>
                  </a:lnTo>
                  <a:lnTo>
                    <a:pt x="218663" y="30451"/>
                  </a:lnTo>
                  <a:lnTo>
                    <a:pt x="162035" y="63041"/>
                  </a:lnTo>
                  <a:lnTo>
                    <a:pt x="106664" y="97724"/>
                  </a:lnTo>
                  <a:lnTo>
                    <a:pt x="52627" y="134451"/>
                  </a:lnTo>
                  <a:lnTo>
                    <a:pt x="0" y="173171"/>
                  </a:lnTo>
                  <a:lnTo>
                    <a:pt x="37477" y="222165"/>
                  </a:lnTo>
                  <a:lnTo>
                    <a:pt x="74954" y="271159"/>
                  </a:lnTo>
                  <a:lnTo>
                    <a:pt x="112431" y="320153"/>
                  </a:lnTo>
                  <a:lnTo>
                    <a:pt x="149909" y="369147"/>
                  </a:lnTo>
                  <a:lnTo>
                    <a:pt x="187386" y="418141"/>
                  </a:lnTo>
                  <a:lnTo>
                    <a:pt x="224863" y="467135"/>
                  </a:lnTo>
                  <a:lnTo>
                    <a:pt x="262340" y="516129"/>
                  </a:lnTo>
                  <a:lnTo>
                    <a:pt x="299818" y="565123"/>
                  </a:lnTo>
                  <a:lnTo>
                    <a:pt x="337295" y="614118"/>
                  </a:lnTo>
                  <a:lnTo>
                    <a:pt x="374772" y="663112"/>
                  </a:lnTo>
                  <a:lnTo>
                    <a:pt x="412249" y="712106"/>
                  </a:lnTo>
                  <a:lnTo>
                    <a:pt x="449727" y="761100"/>
                  </a:lnTo>
                  <a:lnTo>
                    <a:pt x="487204" y="810094"/>
                  </a:lnTo>
                  <a:lnTo>
                    <a:pt x="524681" y="859088"/>
                  </a:lnTo>
                  <a:lnTo>
                    <a:pt x="562158" y="908082"/>
                  </a:lnTo>
                  <a:lnTo>
                    <a:pt x="599636" y="957076"/>
                  </a:lnTo>
                  <a:lnTo>
                    <a:pt x="637113" y="1006070"/>
                  </a:lnTo>
                  <a:lnTo>
                    <a:pt x="674590" y="1055065"/>
                  </a:lnTo>
                  <a:lnTo>
                    <a:pt x="712067" y="1104059"/>
                  </a:lnTo>
                  <a:lnTo>
                    <a:pt x="749545" y="1153053"/>
                  </a:lnTo>
                  <a:lnTo>
                    <a:pt x="787022" y="1202047"/>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0" name="pg10"/>
            <p:cNvSpPr/>
            <p:nvPr/>
          </p:nvSpPr>
          <p:spPr>
            <a:xfrm>
              <a:off x="1674251" y="2289260"/>
              <a:ext cx="641481" cy="1252515"/>
            </a:xfrm>
            <a:custGeom>
              <a:avLst/>
              <a:pathLst>
                <a:path w="641481" h="1252515">
                  <a:moveTo>
                    <a:pt x="641481" y="1227791"/>
                  </a:moveTo>
                  <a:lnTo>
                    <a:pt x="621818" y="1169325"/>
                  </a:lnTo>
                  <a:lnTo>
                    <a:pt x="602154" y="1110859"/>
                  </a:lnTo>
                  <a:lnTo>
                    <a:pt x="582490" y="1052392"/>
                  </a:lnTo>
                  <a:lnTo>
                    <a:pt x="562826" y="993926"/>
                  </a:lnTo>
                  <a:lnTo>
                    <a:pt x="543163" y="935460"/>
                  </a:lnTo>
                  <a:lnTo>
                    <a:pt x="523499" y="876994"/>
                  </a:lnTo>
                  <a:lnTo>
                    <a:pt x="503835" y="818527"/>
                  </a:lnTo>
                  <a:lnTo>
                    <a:pt x="484171" y="760061"/>
                  </a:lnTo>
                  <a:lnTo>
                    <a:pt x="464508" y="701595"/>
                  </a:lnTo>
                  <a:lnTo>
                    <a:pt x="444844" y="643128"/>
                  </a:lnTo>
                  <a:lnTo>
                    <a:pt x="425180" y="584662"/>
                  </a:lnTo>
                  <a:lnTo>
                    <a:pt x="405517" y="526196"/>
                  </a:lnTo>
                  <a:lnTo>
                    <a:pt x="385853" y="467730"/>
                  </a:lnTo>
                  <a:lnTo>
                    <a:pt x="366189" y="409263"/>
                  </a:lnTo>
                  <a:lnTo>
                    <a:pt x="346525" y="350797"/>
                  </a:lnTo>
                  <a:lnTo>
                    <a:pt x="326862" y="292331"/>
                  </a:lnTo>
                  <a:lnTo>
                    <a:pt x="307198" y="233865"/>
                  </a:lnTo>
                  <a:lnTo>
                    <a:pt x="287534" y="175398"/>
                  </a:lnTo>
                  <a:lnTo>
                    <a:pt x="267870" y="116932"/>
                  </a:lnTo>
                  <a:lnTo>
                    <a:pt x="248207" y="58466"/>
                  </a:lnTo>
                  <a:lnTo>
                    <a:pt x="228543" y="0"/>
                  </a:lnTo>
                  <a:lnTo>
                    <a:pt x="170175" y="20788"/>
                  </a:lnTo>
                  <a:lnTo>
                    <a:pt x="112581" y="43631"/>
                  </a:lnTo>
                  <a:lnTo>
                    <a:pt x="55832" y="68500"/>
                  </a:lnTo>
                  <a:lnTo>
                    <a:pt x="0" y="95364"/>
                  </a:lnTo>
                  <a:lnTo>
                    <a:pt x="27725" y="150467"/>
                  </a:lnTo>
                  <a:lnTo>
                    <a:pt x="55450" y="205569"/>
                  </a:lnTo>
                  <a:lnTo>
                    <a:pt x="83175" y="260671"/>
                  </a:lnTo>
                  <a:lnTo>
                    <a:pt x="110900" y="315774"/>
                  </a:lnTo>
                  <a:lnTo>
                    <a:pt x="138626" y="370876"/>
                  </a:lnTo>
                  <a:lnTo>
                    <a:pt x="166351" y="425979"/>
                  </a:lnTo>
                  <a:lnTo>
                    <a:pt x="194076" y="481081"/>
                  </a:lnTo>
                  <a:lnTo>
                    <a:pt x="221801" y="536184"/>
                  </a:lnTo>
                  <a:lnTo>
                    <a:pt x="249527" y="591286"/>
                  </a:lnTo>
                  <a:lnTo>
                    <a:pt x="277252" y="646388"/>
                  </a:lnTo>
                  <a:lnTo>
                    <a:pt x="304977" y="701491"/>
                  </a:lnTo>
                  <a:lnTo>
                    <a:pt x="332702" y="756593"/>
                  </a:lnTo>
                  <a:lnTo>
                    <a:pt x="360428" y="811696"/>
                  </a:lnTo>
                  <a:lnTo>
                    <a:pt x="388153" y="866798"/>
                  </a:lnTo>
                  <a:lnTo>
                    <a:pt x="415878" y="921901"/>
                  </a:lnTo>
                  <a:lnTo>
                    <a:pt x="443603" y="977003"/>
                  </a:lnTo>
                  <a:lnTo>
                    <a:pt x="471328" y="1032106"/>
                  </a:lnTo>
                  <a:lnTo>
                    <a:pt x="499054" y="1087208"/>
                  </a:lnTo>
                  <a:lnTo>
                    <a:pt x="526779" y="1142310"/>
                  </a:lnTo>
                  <a:lnTo>
                    <a:pt x="554504" y="1197413"/>
                  </a:lnTo>
                  <a:lnTo>
                    <a:pt x="582229" y="1252515"/>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1" name="pg11"/>
            <p:cNvSpPr/>
            <p:nvPr/>
          </p:nvSpPr>
          <p:spPr>
            <a:xfrm>
              <a:off x="1902794" y="2247742"/>
              <a:ext cx="450128" cy="1269309"/>
            </a:xfrm>
            <a:custGeom>
              <a:avLst/>
              <a:pathLst>
                <a:path w="450128" h="1269309">
                  <a:moveTo>
                    <a:pt x="450128" y="1258545"/>
                  </a:moveTo>
                  <a:lnTo>
                    <a:pt x="435524" y="1198614"/>
                  </a:lnTo>
                  <a:lnTo>
                    <a:pt x="420920" y="1138684"/>
                  </a:lnTo>
                  <a:lnTo>
                    <a:pt x="406316" y="1078753"/>
                  </a:lnTo>
                  <a:lnTo>
                    <a:pt x="391712" y="1018822"/>
                  </a:lnTo>
                  <a:lnTo>
                    <a:pt x="377108" y="958891"/>
                  </a:lnTo>
                  <a:lnTo>
                    <a:pt x="362505" y="898961"/>
                  </a:lnTo>
                  <a:lnTo>
                    <a:pt x="347901" y="839030"/>
                  </a:lnTo>
                  <a:lnTo>
                    <a:pt x="333297" y="779099"/>
                  </a:lnTo>
                  <a:lnTo>
                    <a:pt x="318693" y="719168"/>
                  </a:lnTo>
                  <a:lnTo>
                    <a:pt x="304089" y="659238"/>
                  </a:lnTo>
                  <a:lnTo>
                    <a:pt x="289485" y="599307"/>
                  </a:lnTo>
                  <a:lnTo>
                    <a:pt x="274881" y="539376"/>
                  </a:lnTo>
                  <a:lnTo>
                    <a:pt x="260277" y="479445"/>
                  </a:lnTo>
                  <a:lnTo>
                    <a:pt x="245674" y="419515"/>
                  </a:lnTo>
                  <a:lnTo>
                    <a:pt x="231070" y="359584"/>
                  </a:lnTo>
                  <a:lnTo>
                    <a:pt x="216466" y="299653"/>
                  </a:lnTo>
                  <a:lnTo>
                    <a:pt x="201862" y="239722"/>
                  </a:lnTo>
                  <a:lnTo>
                    <a:pt x="187258" y="179792"/>
                  </a:lnTo>
                  <a:lnTo>
                    <a:pt x="172654" y="119861"/>
                  </a:lnTo>
                  <a:lnTo>
                    <a:pt x="158050" y="59930"/>
                  </a:lnTo>
                  <a:lnTo>
                    <a:pt x="143446" y="0"/>
                  </a:lnTo>
                  <a:lnTo>
                    <a:pt x="71280" y="19226"/>
                  </a:lnTo>
                  <a:lnTo>
                    <a:pt x="0" y="41517"/>
                  </a:lnTo>
                  <a:lnTo>
                    <a:pt x="19663" y="99984"/>
                  </a:lnTo>
                  <a:lnTo>
                    <a:pt x="39327" y="158450"/>
                  </a:lnTo>
                  <a:lnTo>
                    <a:pt x="58991" y="216916"/>
                  </a:lnTo>
                  <a:lnTo>
                    <a:pt x="78654" y="275382"/>
                  </a:lnTo>
                  <a:lnTo>
                    <a:pt x="98318" y="333849"/>
                  </a:lnTo>
                  <a:lnTo>
                    <a:pt x="117982" y="392315"/>
                  </a:lnTo>
                  <a:lnTo>
                    <a:pt x="137646" y="450781"/>
                  </a:lnTo>
                  <a:lnTo>
                    <a:pt x="157309" y="509247"/>
                  </a:lnTo>
                  <a:lnTo>
                    <a:pt x="176973" y="567714"/>
                  </a:lnTo>
                  <a:lnTo>
                    <a:pt x="196637" y="626180"/>
                  </a:lnTo>
                  <a:lnTo>
                    <a:pt x="216301" y="684646"/>
                  </a:lnTo>
                  <a:lnTo>
                    <a:pt x="235964" y="743113"/>
                  </a:lnTo>
                  <a:lnTo>
                    <a:pt x="255628" y="801579"/>
                  </a:lnTo>
                  <a:lnTo>
                    <a:pt x="275292" y="860045"/>
                  </a:lnTo>
                  <a:lnTo>
                    <a:pt x="294956" y="918511"/>
                  </a:lnTo>
                  <a:lnTo>
                    <a:pt x="314619" y="976978"/>
                  </a:lnTo>
                  <a:lnTo>
                    <a:pt x="334283" y="1035444"/>
                  </a:lnTo>
                  <a:lnTo>
                    <a:pt x="353947" y="1093910"/>
                  </a:lnTo>
                  <a:lnTo>
                    <a:pt x="373610" y="1152376"/>
                  </a:lnTo>
                  <a:lnTo>
                    <a:pt x="393274" y="1210843"/>
                  </a:lnTo>
                  <a:lnTo>
                    <a:pt x="412938" y="126930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2" name="pg12"/>
            <p:cNvSpPr/>
            <p:nvPr/>
          </p:nvSpPr>
          <p:spPr>
            <a:xfrm>
              <a:off x="2046241" y="2219553"/>
              <a:ext cx="343100" cy="1286734"/>
            </a:xfrm>
            <a:custGeom>
              <a:avLst/>
              <a:pathLst>
                <a:path w="343100" h="1286734">
                  <a:moveTo>
                    <a:pt x="343100" y="1279426"/>
                  </a:moveTo>
                  <a:lnTo>
                    <a:pt x="333451" y="1218501"/>
                  </a:lnTo>
                  <a:lnTo>
                    <a:pt x="323802" y="1157576"/>
                  </a:lnTo>
                  <a:lnTo>
                    <a:pt x="314153" y="1096651"/>
                  </a:lnTo>
                  <a:lnTo>
                    <a:pt x="304504" y="1035726"/>
                  </a:lnTo>
                  <a:lnTo>
                    <a:pt x="294855" y="974801"/>
                  </a:lnTo>
                  <a:lnTo>
                    <a:pt x="285206" y="913876"/>
                  </a:lnTo>
                  <a:lnTo>
                    <a:pt x="275557" y="852951"/>
                  </a:lnTo>
                  <a:lnTo>
                    <a:pt x="265908" y="792025"/>
                  </a:lnTo>
                  <a:lnTo>
                    <a:pt x="256259" y="731100"/>
                  </a:lnTo>
                  <a:lnTo>
                    <a:pt x="246610" y="670175"/>
                  </a:lnTo>
                  <a:lnTo>
                    <a:pt x="236961" y="609250"/>
                  </a:lnTo>
                  <a:lnTo>
                    <a:pt x="227312" y="548325"/>
                  </a:lnTo>
                  <a:lnTo>
                    <a:pt x="217663" y="487400"/>
                  </a:lnTo>
                  <a:lnTo>
                    <a:pt x="208014" y="426475"/>
                  </a:lnTo>
                  <a:lnTo>
                    <a:pt x="198365" y="365550"/>
                  </a:lnTo>
                  <a:lnTo>
                    <a:pt x="188716" y="304625"/>
                  </a:lnTo>
                  <a:lnTo>
                    <a:pt x="179067" y="243700"/>
                  </a:lnTo>
                  <a:lnTo>
                    <a:pt x="169418" y="182775"/>
                  </a:lnTo>
                  <a:lnTo>
                    <a:pt x="159769" y="121850"/>
                  </a:lnTo>
                  <a:lnTo>
                    <a:pt x="150120" y="60925"/>
                  </a:lnTo>
                  <a:lnTo>
                    <a:pt x="140471" y="0"/>
                  </a:lnTo>
                  <a:lnTo>
                    <a:pt x="69947" y="12655"/>
                  </a:lnTo>
                  <a:lnTo>
                    <a:pt x="0" y="28189"/>
                  </a:lnTo>
                  <a:lnTo>
                    <a:pt x="14603" y="88120"/>
                  </a:lnTo>
                  <a:lnTo>
                    <a:pt x="29207" y="148050"/>
                  </a:lnTo>
                  <a:lnTo>
                    <a:pt x="43811" y="207981"/>
                  </a:lnTo>
                  <a:lnTo>
                    <a:pt x="58415" y="267912"/>
                  </a:lnTo>
                  <a:lnTo>
                    <a:pt x="73019" y="327843"/>
                  </a:lnTo>
                  <a:lnTo>
                    <a:pt x="87623" y="387773"/>
                  </a:lnTo>
                  <a:lnTo>
                    <a:pt x="102227" y="447704"/>
                  </a:lnTo>
                  <a:lnTo>
                    <a:pt x="116831" y="507635"/>
                  </a:lnTo>
                  <a:lnTo>
                    <a:pt x="131434" y="567565"/>
                  </a:lnTo>
                  <a:lnTo>
                    <a:pt x="146038" y="627496"/>
                  </a:lnTo>
                  <a:lnTo>
                    <a:pt x="160642" y="687427"/>
                  </a:lnTo>
                  <a:lnTo>
                    <a:pt x="175246" y="747358"/>
                  </a:lnTo>
                  <a:lnTo>
                    <a:pt x="189850" y="807288"/>
                  </a:lnTo>
                  <a:lnTo>
                    <a:pt x="204454" y="867219"/>
                  </a:lnTo>
                  <a:lnTo>
                    <a:pt x="219058" y="927150"/>
                  </a:lnTo>
                  <a:lnTo>
                    <a:pt x="233662" y="987081"/>
                  </a:lnTo>
                  <a:lnTo>
                    <a:pt x="248266" y="1047011"/>
                  </a:lnTo>
                  <a:lnTo>
                    <a:pt x="262869" y="1106942"/>
                  </a:lnTo>
                  <a:lnTo>
                    <a:pt x="277473" y="1166873"/>
                  </a:lnTo>
                  <a:lnTo>
                    <a:pt x="292077" y="1226804"/>
                  </a:lnTo>
                  <a:lnTo>
                    <a:pt x="306681" y="128673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3" name="pg13"/>
            <p:cNvSpPr/>
            <p:nvPr/>
          </p:nvSpPr>
          <p:spPr>
            <a:xfrm>
              <a:off x="2186713" y="2204890"/>
              <a:ext cx="233416" cy="1294089"/>
            </a:xfrm>
            <a:custGeom>
              <a:avLst/>
              <a:pathLst>
                <a:path w="233416" h="1294089">
                  <a:moveTo>
                    <a:pt x="233416" y="1290287"/>
                  </a:moveTo>
                  <a:lnTo>
                    <a:pt x="227955" y="1228845"/>
                  </a:lnTo>
                  <a:lnTo>
                    <a:pt x="222495" y="1167403"/>
                  </a:lnTo>
                  <a:lnTo>
                    <a:pt x="217035" y="1105961"/>
                  </a:lnTo>
                  <a:lnTo>
                    <a:pt x="211575" y="1044518"/>
                  </a:lnTo>
                  <a:lnTo>
                    <a:pt x="206115" y="983076"/>
                  </a:lnTo>
                  <a:lnTo>
                    <a:pt x="200654" y="921634"/>
                  </a:lnTo>
                  <a:lnTo>
                    <a:pt x="195194" y="860191"/>
                  </a:lnTo>
                  <a:lnTo>
                    <a:pt x="189734" y="798749"/>
                  </a:lnTo>
                  <a:lnTo>
                    <a:pt x="184274" y="737307"/>
                  </a:lnTo>
                  <a:lnTo>
                    <a:pt x="178814" y="675865"/>
                  </a:lnTo>
                  <a:lnTo>
                    <a:pt x="173354" y="614422"/>
                  </a:lnTo>
                  <a:lnTo>
                    <a:pt x="167893" y="552980"/>
                  </a:lnTo>
                  <a:lnTo>
                    <a:pt x="162433" y="491538"/>
                  </a:lnTo>
                  <a:lnTo>
                    <a:pt x="156973" y="430095"/>
                  </a:lnTo>
                  <a:lnTo>
                    <a:pt x="151513" y="368653"/>
                  </a:lnTo>
                  <a:lnTo>
                    <a:pt x="146053" y="307211"/>
                  </a:lnTo>
                  <a:lnTo>
                    <a:pt x="140593" y="245769"/>
                  </a:lnTo>
                  <a:lnTo>
                    <a:pt x="135132" y="184326"/>
                  </a:lnTo>
                  <a:lnTo>
                    <a:pt x="129672" y="122884"/>
                  </a:lnTo>
                  <a:lnTo>
                    <a:pt x="124212" y="61442"/>
                  </a:lnTo>
                  <a:lnTo>
                    <a:pt x="118752" y="0"/>
                  </a:lnTo>
                  <a:lnTo>
                    <a:pt x="59250" y="6315"/>
                  </a:lnTo>
                  <a:lnTo>
                    <a:pt x="0" y="14662"/>
                  </a:lnTo>
                  <a:lnTo>
                    <a:pt x="9648" y="75587"/>
                  </a:lnTo>
                  <a:lnTo>
                    <a:pt x="19297" y="136512"/>
                  </a:lnTo>
                  <a:lnTo>
                    <a:pt x="28946" y="197438"/>
                  </a:lnTo>
                  <a:lnTo>
                    <a:pt x="38595" y="258363"/>
                  </a:lnTo>
                  <a:lnTo>
                    <a:pt x="48244" y="319288"/>
                  </a:lnTo>
                  <a:lnTo>
                    <a:pt x="57893" y="380213"/>
                  </a:lnTo>
                  <a:lnTo>
                    <a:pt x="67542" y="441138"/>
                  </a:lnTo>
                  <a:lnTo>
                    <a:pt x="77191" y="502063"/>
                  </a:lnTo>
                  <a:lnTo>
                    <a:pt x="86840" y="562988"/>
                  </a:lnTo>
                  <a:lnTo>
                    <a:pt x="96489" y="623913"/>
                  </a:lnTo>
                  <a:lnTo>
                    <a:pt x="106138" y="684838"/>
                  </a:lnTo>
                  <a:lnTo>
                    <a:pt x="115787" y="745763"/>
                  </a:lnTo>
                  <a:lnTo>
                    <a:pt x="125436" y="806688"/>
                  </a:lnTo>
                  <a:lnTo>
                    <a:pt x="135085" y="867613"/>
                  </a:lnTo>
                  <a:lnTo>
                    <a:pt x="144734" y="928538"/>
                  </a:lnTo>
                  <a:lnTo>
                    <a:pt x="154383" y="989463"/>
                  </a:lnTo>
                  <a:lnTo>
                    <a:pt x="164032" y="1050389"/>
                  </a:lnTo>
                  <a:lnTo>
                    <a:pt x="173681" y="1111314"/>
                  </a:lnTo>
                  <a:lnTo>
                    <a:pt x="183330" y="1172239"/>
                  </a:lnTo>
                  <a:lnTo>
                    <a:pt x="192979" y="1233164"/>
                  </a:lnTo>
                  <a:lnTo>
                    <a:pt x="202628" y="129408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4" name="pg14"/>
            <p:cNvSpPr/>
            <p:nvPr/>
          </p:nvSpPr>
          <p:spPr>
            <a:xfrm>
              <a:off x="2305465" y="2201789"/>
              <a:ext cx="125067" cy="1293389"/>
            </a:xfrm>
            <a:custGeom>
              <a:avLst/>
              <a:pathLst>
                <a:path w="125067" h="1293389">
                  <a:moveTo>
                    <a:pt x="125067" y="1292585"/>
                  </a:moveTo>
                  <a:lnTo>
                    <a:pt x="121023" y="1231033"/>
                  </a:lnTo>
                  <a:lnTo>
                    <a:pt x="116978" y="1169481"/>
                  </a:lnTo>
                  <a:lnTo>
                    <a:pt x="112934" y="1107930"/>
                  </a:lnTo>
                  <a:lnTo>
                    <a:pt x="108889" y="1046378"/>
                  </a:lnTo>
                  <a:lnTo>
                    <a:pt x="104844" y="984826"/>
                  </a:lnTo>
                  <a:lnTo>
                    <a:pt x="100800" y="923275"/>
                  </a:lnTo>
                  <a:lnTo>
                    <a:pt x="96755" y="861723"/>
                  </a:lnTo>
                  <a:lnTo>
                    <a:pt x="92710" y="800171"/>
                  </a:lnTo>
                  <a:lnTo>
                    <a:pt x="88666" y="738620"/>
                  </a:lnTo>
                  <a:lnTo>
                    <a:pt x="84621" y="677068"/>
                  </a:lnTo>
                  <a:lnTo>
                    <a:pt x="80577" y="615516"/>
                  </a:lnTo>
                  <a:lnTo>
                    <a:pt x="76532" y="553965"/>
                  </a:lnTo>
                  <a:lnTo>
                    <a:pt x="72487" y="492413"/>
                  </a:lnTo>
                  <a:lnTo>
                    <a:pt x="68443" y="430861"/>
                  </a:lnTo>
                  <a:lnTo>
                    <a:pt x="64398" y="369310"/>
                  </a:lnTo>
                  <a:lnTo>
                    <a:pt x="60354" y="307758"/>
                  </a:lnTo>
                  <a:lnTo>
                    <a:pt x="56309" y="246206"/>
                  </a:lnTo>
                  <a:lnTo>
                    <a:pt x="52264" y="184655"/>
                  </a:lnTo>
                  <a:lnTo>
                    <a:pt x="48220" y="123103"/>
                  </a:lnTo>
                  <a:lnTo>
                    <a:pt x="44175" y="61551"/>
                  </a:lnTo>
                  <a:lnTo>
                    <a:pt x="40130" y="0"/>
                  </a:lnTo>
                  <a:lnTo>
                    <a:pt x="0" y="3101"/>
                  </a:lnTo>
                  <a:lnTo>
                    <a:pt x="5460" y="64543"/>
                  </a:lnTo>
                  <a:lnTo>
                    <a:pt x="10920" y="125985"/>
                  </a:lnTo>
                  <a:lnTo>
                    <a:pt x="16380" y="187428"/>
                  </a:lnTo>
                  <a:lnTo>
                    <a:pt x="21840" y="248870"/>
                  </a:lnTo>
                  <a:lnTo>
                    <a:pt x="27300" y="310312"/>
                  </a:lnTo>
                  <a:lnTo>
                    <a:pt x="32761" y="371754"/>
                  </a:lnTo>
                  <a:lnTo>
                    <a:pt x="38221" y="433197"/>
                  </a:lnTo>
                  <a:lnTo>
                    <a:pt x="43681" y="494639"/>
                  </a:lnTo>
                  <a:lnTo>
                    <a:pt x="49141" y="556081"/>
                  </a:lnTo>
                  <a:lnTo>
                    <a:pt x="54601" y="617524"/>
                  </a:lnTo>
                  <a:lnTo>
                    <a:pt x="60061" y="678966"/>
                  </a:lnTo>
                  <a:lnTo>
                    <a:pt x="65522" y="740408"/>
                  </a:lnTo>
                  <a:lnTo>
                    <a:pt x="70982" y="801850"/>
                  </a:lnTo>
                  <a:lnTo>
                    <a:pt x="76442" y="863293"/>
                  </a:lnTo>
                  <a:lnTo>
                    <a:pt x="81902" y="924735"/>
                  </a:lnTo>
                  <a:lnTo>
                    <a:pt x="87362" y="986177"/>
                  </a:lnTo>
                  <a:lnTo>
                    <a:pt x="92822" y="1047620"/>
                  </a:lnTo>
                  <a:lnTo>
                    <a:pt x="98283" y="1109062"/>
                  </a:lnTo>
                  <a:lnTo>
                    <a:pt x="103743" y="1170504"/>
                  </a:lnTo>
                  <a:lnTo>
                    <a:pt x="109203" y="1231946"/>
                  </a:lnTo>
                  <a:lnTo>
                    <a:pt x="114663" y="129338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5" name="pg15"/>
            <p:cNvSpPr/>
            <p:nvPr/>
          </p:nvSpPr>
          <p:spPr>
            <a:xfrm>
              <a:off x="2345596" y="2199841"/>
              <a:ext cx="94012" cy="1294533"/>
            </a:xfrm>
            <a:custGeom>
              <a:avLst/>
              <a:pathLst>
                <a:path w="94012" h="1294533">
                  <a:moveTo>
                    <a:pt x="94012" y="1294028"/>
                  </a:moveTo>
                  <a:lnTo>
                    <a:pt x="91202" y="1232407"/>
                  </a:lnTo>
                  <a:lnTo>
                    <a:pt x="88392" y="1170787"/>
                  </a:lnTo>
                  <a:lnTo>
                    <a:pt x="85582" y="1109166"/>
                  </a:lnTo>
                  <a:lnTo>
                    <a:pt x="82772" y="1047546"/>
                  </a:lnTo>
                  <a:lnTo>
                    <a:pt x="79962" y="985926"/>
                  </a:lnTo>
                  <a:lnTo>
                    <a:pt x="77152" y="924305"/>
                  </a:lnTo>
                  <a:lnTo>
                    <a:pt x="74342" y="862685"/>
                  </a:lnTo>
                  <a:lnTo>
                    <a:pt x="71532" y="801064"/>
                  </a:lnTo>
                  <a:lnTo>
                    <a:pt x="68722" y="739444"/>
                  </a:lnTo>
                  <a:lnTo>
                    <a:pt x="65913" y="677824"/>
                  </a:lnTo>
                  <a:lnTo>
                    <a:pt x="63103" y="616203"/>
                  </a:lnTo>
                  <a:lnTo>
                    <a:pt x="60293" y="554583"/>
                  </a:lnTo>
                  <a:lnTo>
                    <a:pt x="57483" y="492963"/>
                  </a:lnTo>
                  <a:lnTo>
                    <a:pt x="54673" y="431342"/>
                  </a:lnTo>
                  <a:lnTo>
                    <a:pt x="51863" y="369722"/>
                  </a:lnTo>
                  <a:lnTo>
                    <a:pt x="49053" y="308101"/>
                  </a:lnTo>
                  <a:lnTo>
                    <a:pt x="46243" y="246481"/>
                  </a:lnTo>
                  <a:lnTo>
                    <a:pt x="43433" y="184861"/>
                  </a:lnTo>
                  <a:lnTo>
                    <a:pt x="40623" y="123240"/>
                  </a:lnTo>
                  <a:lnTo>
                    <a:pt x="37813" y="61620"/>
                  </a:lnTo>
                  <a:lnTo>
                    <a:pt x="35004" y="0"/>
                  </a:lnTo>
                  <a:lnTo>
                    <a:pt x="0" y="1947"/>
                  </a:lnTo>
                  <a:lnTo>
                    <a:pt x="4044" y="63499"/>
                  </a:lnTo>
                  <a:lnTo>
                    <a:pt x="8089" y="125051"/>
                  </a:lnTo>
                  <a:lnTo>
                    <a:pt x="12133" y="186602"/>
                  </a:lnTo>
                  <a:lnTo>
                    <a:pt x="16178" y="248154"/>
                  </a:lnTo>
                  <a:lnTo>
                    <a:pt x="20223" y="309706"/>
                  </a:lnTo>
                  <a:lnTo>
                    <a:pt x="24267" y="371258"/>
                  </a:lnTo>
                  <a:lnTo>
                    <a:pt x="28312" y="432809"/>
                  </a:lnTo>
                  <a:lnTo>
                    <a:pt x="32356" y="494361"/>
                  </a:lnTo>
                  <a:lnTo>
                    <a:pt x="36401" y="555913"/>
                  </a:lnTo>
                  <a:lnTo>
                    <a:pt x="40446" y="617464"/>
                  </a:lnTo>
                  <a:lnTo>
                    <a:pt x="44490" y="679016"/>
                  </a:lnTo>
                  <a:lnTo>
                    <a:pt x="48535" y="740568"/>
                  </a:lnTo>
                  <a:lnTo>
                    <a:pt x="52580" y="802119"/>
                  </a:lnTo>
                  <a:lnTo>
                    <a:pt x="56624" y="863671"/>
                  </a:lnTo>
                  <a:lnTo>
                    <a:pt x="60669" y="925223"/>
                  </a:lnTo>
                  <a:lnTo>
                    <a:pt x="64713" y="986774"/>
                  </a:lnTo>
                  <a:lnTo>
                    <a:pt x="68758" y="1048326"/>
                  </a:lnTo>
                  <a:lnTo>
                    <a:pt x="72803" y="1109878"/>
                  </a:lnTo>
                  <a:lnTo>
                    <a:pt x="76847" y="1171429"/>
                  </a:lnTo>
                  <a:lnTo>
                    <a:pt x="80892" y="1232981"/>
                  </a:lnTo>
                  <a:lnTo>
                    <a:pt x="84936" y="129453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6" name="pg16"/>
            <p:cNvSpPr/>
            <p:nvPr/>
          </p:nvSpPr>
          <p:spPr>
            <a:xfrm>
              <a:off x="2380600" y="2198840"/>
              <a:ext cx="65825" cy="1295028"/>
            </a:xfrm>
            <a:custGeom>
              <a:avLst/>
              <a:pathLst>
                <a:path w="65825" h="1295028">
                  <a:moveTo>
                    <a:pt x="65825" y="1294769"/>
                  </a:moveTo>
                  <a:lnTo>
                    <a:pt x="63942" y="1233113"/>
                  </a:lnTo>
                  <a:lnTo>
                    <a:pt x="62060" y="1171458"/>
                  </a:lnTo>
                  <a:lnTo>
                    <a:pt x="60177" y="1109802"/>
                  </a:lnTo>
                  <a:lnTo>
                    <a:pt x="58295" y="1048146"/>
                  </a:lnTo>
                  <a:lnTo>
                    <a:pt x="56412" y="986490"/>
                  </a:lnTo>
                  <a:lnTo>
                    <a:pt x="54530" y="924835"/>
                  </a:lnTo>
                  <a:lnTo>
                    <a:pt x="52647" y="863179"/>
                  </a:lnTo>
                  <a:lnTo>
                    <a:pt x="50765" y="801523"/>
                  </a:lnTo>
                  <a:lnTo>
                    <a:pt x="48883" y="739868"/>
                  </a:lnTo>
                  <a:lnTo>
                    <a:pt x="47000" y="678212"/>
                  </a:lnTo>
                  <a:lnTo>
                    <a:pt x="45118" y="616556"/>
                  </a:lnTo>
                  <a:lnTo>
                    <a:pt x="43235" y="554901"/>
                  </a:lnTo>
                  <a:lnTo>
                    <a:pt x="41353" y="493245"/>
                  </a:lnTo>
                  <a:lnTo>
                    <a:pt x="39470" y="431589"/>
                  </a:lnTo>
                  <a:lnTo>
                    <a:pt x="37588" y="369934"/>
                  </a:lnTo>
                  <a:lnTo>
                    <a:pt x="35706" y="308278"/>
                  </a:lnTo>
                  <a:lnTo>
                    <a:pt x="33823" y="246622"/>
                  </a:lnTo>
                  <a:lnTo>
                    <a:pt x="31941" y="184967"/>
                  </a:lnTo>
                  <a:lnTo>
                    <a:pt x="30058" y="123311"/>
                  </a:lnTo>
                  <a:lnTo>
                    <a:pt x="28176" y="61655"/>
                  </a:lnTo>
                  <a:lnTo>
                    <a:pt x="26293" y="0"/>
                  </a:lnTo>
                  <a:lnTo>
                    <a:pt x="0" y="1000"/>
                  </a:lnTo>
                  <a:lnTo>
                    <a:pt x="2809" y="62621"/>
                  </a:lnTo>
                  <a:lnTo>
                    <a:pt x="5619" y="124241"/>
                  </a:lnTo>
                  <a:lnTo>
                    <a:pt x="8429" y="185861"/>
                  </a:lnTo>
                  <a:lnTo>
                    <a:pt x="11239" y="247482"/>
                  </a:lnTo>
                  <a:lnTo>
                    <a:pt x="14049" y="309102"/>
                  </a:lnTo>
                  <a:lnTo>
                    <a:pt x="16859" y="370723"/>
                  </a:lnTo>
                  <a:lnTo>
                    <a:pt x="19669" y="432343"/>
                  </a:lnTo>
                  <a:lnTo>
                    <a:pt x="22479" y="493963"/>
                  </a:lnTo>
                  <a:lnTo>
                    <a:pt x="25289" y="555584"/>
                  </a:lnTo>
                  <a:lnTo>
                    <a:pt x="28099" y="617204"/>
                  </a:lnTo>
                  <a:lnTo>
                    <a:pt x="30908" y="678825"/>
                  </a:lnTo>
                  <a:lnTo>
                    <a:pt x="33718" y="740445"/>
                  </a:lnTo>
                  <a:lnTo>
                    <a:pt x="36528" y="802065"/>
                  </a:lnTo>
                  <a:lnTo>
                    <a:pt x="39338" y="863686"/>
                  </a:lnTo>
                  <a:lnTo>
                    <a:pt x="42148" y="925306"/>
                  </a:lnTo>
                  <a:lnTo>
                    <a:pt x="44958" y="986926"/>
                  </a:lnTo>
                  <a:lnTo>
                    <a:pt x="47768" y="1048547"/>
                  </a:lnTo>
                  <a:lnTo>
                    <a:pt x="50578" y="1110167"/>
                  </a:lnTo>
                  <a:lnTo>
                    <a:pt x="53388" y="1171788"/>
                  </a:lnTo>
                  <a:lnTo>
                    <a:pt x="56198" y="1233408"/>
                  </a:lnTo>
                  <a:lnTo>
                    <a:pt x="59008" y="129502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7" name="pg17"/>
            <p:cNvSpPr/>
            <p:nvPr/>
          </p:nvSpPr>
          <p:spPr>
            <a:xfrm>
              <a:off x="2406894" y="2198496"/>
              <a:ext cx="42848" cy="1295113"/>
            </a:xfrm>
            <a:custGeom>
              <a:avLst/>
              <a:pathLst>
                <a:path w="42848" h="1295113">
                  <a:moveTo>
                    <a:pt x="42848" y="1295024"/>
                  </a:moveTo>
                  <a:lnTo>
                    <a:pt x="41417" y="1233356"/>
                  </a:lnTo>
                  <a:lnTo>
                    <a:pt x="39986" y="1171688"/>
                  </a:lnTo>
                  <a:lnTo>
                    <a:pt x="38555" y="1110020"/>
                  </a:lnTo>
                  <a:lnTo>
                    <a:pt x="37124" y="1048352"/>
                  </a:lnTo>
                  <a:lnTo>
                    <a:pt x="35693" y="986685"/>
                  </a:lnTo>
                  <a:lnTo>
                    <a:pt x="34262" y="925017"/>
                  </a:lnTo>
                  <a:lnTo>
                    <a:pt x="32831" y="863349"/>
                  </a:lnTo>
                  <a:lnTo>
                    <a:pt x="31400" y="801681"/>
                  </a:lnTo>
                  <a:lnTo>
                    <a:pt x="29969" y="740013"/>
                  </a:lnTo>
                  <a:lnTo>
                    <a:pt x="28538" y="678345"/>
                  </a:lnTo>
                  <a:lnTo>
                    <a:pt x="27107" y="616678"/>
                  </a:lnTo>
                  <a:lnTo>
                    <a:pt x="25676" y="555010"/>
                  </a:lnTo>
                  <a:lnTo>
                    <a:pt x="24245" y="493342"/>
                  </a:lnTo>
                  <a:lnTo>
                    <a:pt x="22814" y="431674"/>
                  </a:lnTo>
                  <a:lnTo>
                    <a:pt x="21382" y="370006"/>
                  </a:lnTo>
                  <a:lnTo>
                    <a:pt x="19951" y="308339"/>
                  </a:lnTo>
                  <a:lnTo>
                    <a:pt x="18520" y="246671"/>
                  </a:lnTo>
                  <a:lnTo>
                    <a:pt x="17089" y="185003"/>
                  </a:lnTo>
                  <a:lnTo>
                    <a:pt x="15658" y="123335"/>
                  </a:lnTo>
                  <a:lnTo>
                    <a:pt x="14227" y="61667"/>
                  </a:lnTo>
                  <a:lnTo>
                    <a:pt x="12796" y="0"/>
                  </a:lnTo>
                  <a:lnTo>
                    <a:pt x="0" y="343"/>
                  </a:lnTo>
                  <a:lnTo>
                    <a:pt x="1882" y="61999"/>
                  </a:lnTo>
                  <a:lnTo>
                    <a:pt x="3764" y="123655"/>
                  </a:lnTo>
                  <a:lnTo>
                    <a:pt x="5647" y="185310"/>
                  </a:lnTo>
                  <a:lnTo>
                    <a:pt x="7529" y="246966"/>
                  </a:lnTo>
                  <a:lnTo>
                    <a:pt x="9412" y="308622"/>
                  </a:lnTo>
                  <a:lnTo>
                    <a:pt x="11294" y="370277"/>
                  </a:lnTo>
                  <a:lnTo>
                    <a:pt x="13177" y="431933"/>
                  </a:lnTo>
                  <a:lnTo>
                    <a:pt x="15059" y="493589"/>
                  </a:lnTo>
                  <a:lnTo>
                    <a:pt x="16941" y="555244"/>
                  </a:lnTo>
                  <a:lnTo>
                    <a:pt x="18824" y="616900"/>
                  </a:lnTo>
                  <a:lnTo>
                    <a:pt x="20706" y="678556"/>
                  </a:lnTo>
                  <a:lnTo>
                    <a:pt x="22589" y="740212"/>
                  </a:lnTo>
                  <a:lnTo>
                    <a:pt x="24471" y="801867"/>
                  </a:lnTo>
                  <a:lnTo>
                    <a:pt x="26354" y="863523"/>
                  </a:lnTo>
                  <a:lnTo>
                    <a:pt x="28236" y="925179"/>
                  </a:lnTo>
                  <a:lnTo>
                    <a:pt x="30118" y="986834"/>
                  </a:lnTo>
                  <a:lnTo>
                    <a:pt x="32001" y="1048490"/>
                  </a:lnTo>
                  <a:lnTo>
                    <a:pt x="33883" y="1110146"/>
                  </a:lnTo>
                  <a:lnTo>
                    <a:pt x="35766" y="1171801"/>
                  </a:lnTo>
                  <a:lnTo>
                    <a:pt x="37648" y="1233457"/>
                  </a:lnTo>
                  <a:lnTo>
                    <a:pt x="39531" y="129511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8" name="pg18"/>
            <p:cNvSpPr/>
            <p:nvPr/>
          </p:nvSpPr>
          <p:spPr>
            <a:xfrm>
              <a:off x="2419691" y="2198293"/>
              <a:ext cx="32643" cy="1295227"/>
            </a:xfrm>
            <a:custGeom>
              <a:avLst/>
              <a:pathLst>
                <a:path w="32643" h="1295227">
                  <a:moveTo>
                    <a:pt x="32643" y="1295174"/>
                  </a:moveTo>
                  <a:lnTo>
                    <a:pt x="31564" y="1233499"/>
                  </a:lnTo>
                  <a:lnTo>
                    <a:pt x="30486" y="1171824"/>
                  </a:lnTo>
                  <a:lnTo>
                    <a:pt x="29407" y="1110149"/>
                  </a:lnTo>
                  <a:lnTo>
                    <a:pt x="28329" y="1048474"/>
                  </a:lnTo>
                  <a:lnTo>
                    <a:pt x="27250" y="986799"/>
                  </a:lnTo>
                  <a:lnTo>
                    <a:pt x="26172" y="925124"/>
                  </a:lnTo>
                  <a:lnTo>
                    <a:pt x="25094" y="863449"/>
                  </a:lnTo>
                  <a:lnTo>
                    <a:pt x="24015" y="801774"/>
                  </a:lnTo>
                  <a:lnTo>
                    <a:pt x="22937" y="740099"/>
                  </a:lnTo>
                  <a:lnTo>
                    <a:pt x="21858" y="678424"/>
                  </a:lnTo>
                  <a:lnTo>
                    <a:pt x="20780" y="616749"/>
                  </a:lnTo>
                  <a:lnTo>
                    <a:pt x="19701" y="555074"/>
                  </a:lnTo>
                  <a:lnTo>
                    <a:pt x="18623" y="493399"/>
                  </a:lnTo>
                  <a:lnTo>
                    <a:pt x="17544" y="431724"/>
                  </a:lnTo>
                  <a:lnTo>
                    <a:pt x="16466" y="370049"/>
                  </a:lnTo>
                  <a:lnTo>
                    <a:pt x="15387" y="308374"/>
                  </a:lnTo>
                  <a:lnTo>
                    <a:pt x="14309" y="246699"/>
                  </a:lnTo>
                  <a:lnTo>
                    <a:pt x="13230" y="185024"/>
                  </a:lnTo>
                  <a:lnTo>
                    <a:pt x="12152" y="123349"/>
                  </a:lnTo>
                  <a:lnTo>
                    <a:pt x="11073" y="61674"/>
                  </a:lnTo>
                  <a:lnTo>
                    <a:pt x="9995" y="0"/>
                  </a:lnTo>
                  <a:lnTo>
                    <a:pt x="0" y="203"/>
                  </a:lnTo>
                  <a:lnTo>
                    <a:pt x="1431" y="61871"/>
                  </a:lnTo>
                  <a:lnTo>
                    <a:pt x="2862" y="123538"/>
                  </a:lnTo>
                  <a:lnTo>
                    <a:pt x="4293" y="185206"/>
                  </a:lnTo>
                  <a:lnTo>
                    <a:pt x="5724" y="246874"/>
                  </a:lnTo>
                  <a:lnTo>
                    <a:pt x="7155" y="308542"/>
                  </a:lnTo>
                  <a:lnTo>
                    <a:pt x="8586" y="370210"/>
                  </a:lnTo>
                  <a:lnTo>
                    <a:pt x="10017" y="431878"/>
                  </a:lnTo>
                  <a:lnTo>
                    <a:pt x="11448" y="493545"/>
                  </a:lnTo>
                  <a:lnTo>
                    <a:pt x="12879" y="555213"/>
                  </a:lnTo>
                  <a:lnTo>
                    <a:pt x="14310" y="616881"/>
                  </a:lnTo>
                  <a:lnTo>
                    <a:pt x="15741" y="678549"/>
                  </a:lnTo>
                  <a:lnTo>
                    <a:pt x="17172" y="740217"/>
                  </a:lnTo>
                  <a:lnTo>
                    <a:pt x="18603" y="801884"/>
                  </a:lnTo>
                  <a:lnTo>
                    <a:pt x="20034" y="863552"/>
                  </a:lnTo>
                  <a:lnTo>
                    <a:pt x="21465" y="925220"/>
                  </a:lnTo>
                  <a:lnTo>
                    <a:pt x="22896" y="986888"/>
                  </a:lnTo>
                  <a:lnTo>
                    <a:pt x="24327" y="1048556"/>
                  </a:lnTo>
                  <a:lnTo>
                    <a:pt x="25758" y="1110224"/>
                  </a:lnTo>
                  <a:lnTo>
                    <a:pt x="27189" y="1171891"/>
                  </a:lnTo>
                  <a:lnTo>
                    <a:pt x="28621" y="1233559"/>
                  </a:lnTo>
                  <a:lnTo>
                    <a:pt x="30052" y="1295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9" name="pg19"/>
            <p:cNvSpPr/>
            <p:nvPr/>
          </p:nvSpPr>
          <p:spPr>
            <a:xfrm>
              <a:off x="2429686" y="2198169"/>
              <a:ext cx="24763" cy="1295298"/>
            </a:xfrm>
            <a:custGeom>
              <a:avLst/>
              <a:pathLst>
                <a:path w="24763" h="1295298">
                  <a:moveTo>
                    <a:pt x="24763" y="1295266"/>
                  </a:moveTo>
                  <a:lnTo>
                    <a:pt x="23973" y="1233586"/>
                  </a:lnTo>
                  <a:lnTo>
                    <a:pt x="23182" y="1171907"/>
                  </a:lnTo>
                  <a:lnTo>
                    <a:pt x="22391" y="1110228"/>
                  </a:lnTo>
                  <a:lnTo>
                    <a:pt x="21601" y="1048548"/>
                  </a:lnTo>
                  <a:lnTo>
                    <a:pt x="20810" y="986869"/>
                  </a:lnTo>
                  <a:lnTo>
                    <a:pt x="20019" y="925190"/>
                  </a:lnTo>
                  <a:lnTo>
                    <a:pt x="19229" y="863510"/>
                  </a:lnTo>
                  <a:lnTo>
                    <a:pt x="18438" y="801831"/>
                  </a:lnTo>
                  <a:lnTo>
                    <a:pt x="17647" y="740152"/>
                  </a:lnTo>
                  <a:lnTo>
                    <a:pt x="16857" y="678472"/>
                  </a:lnTo>
                  <a:lnTo>
                    <a:pt x="16066" y="616793"/>
                  </a:lnTo>
                  <a:lnTo>
                    <a:pt x="15275" y="555114"/>
                  </a:lnTo>
                  <a:lnTo>
                    <a:pt x="14485" y="493434"/>
                  </a:lnTo>
                  <a:lnTo>
                    <a:pt x="13694" y="431755"/>
                  </a:lnTo>
                  <a:lnTo>
                    <a:pt x="12903" y="370076"/>
                  </a:lnTo>
                  <a:lnTo>
                    <a:pt x="12113" y="308396"/>
                  </a:lnTo>
                  <a:lnTo>
                    <a:pt x="11322" y="246717"/>
                  </a:lnTo>
                  <a:lnTo>
                    <a:pt x="10531" y="185038"/>
                  </a:lnTo>
                  <a:lnTo>
                    <a:pt x="9741" y="123358"/>
                  </a:lnTo>
                  <a:lnTo>
                    <a:pt x="8950" y="61679"/>
                  </a:lnTo>
                  <a:lnTo>
                    <a:pt x="8159" y="0"/>
                  </a:lnTo>
                  <a:lnTo>
                    <a:pt x="0" y="123"/>
                  </a:lnTo>
                  <a:lnTo>
                    <a:pt x="1078" y="61798"/>
                  </a:lnTo>
                  <a:lnTo>
                    <a:pt x="2156" y="123473"/>
                  </a:lnTo>
                  <a:lnTo>
                    <a:pt x="3235" y="185148"/>
                  </a:lnTo>
                  <a:lnTo>
                    <a:pt x="4313" y="246823"/>
                  </a:lnTo>
                  <a:lnTo>
                    <a:pt x="5392" y="308498"/>
                  </a:lnTo>
                  <a:lnTo>
                    <a:pt x="6470" y="370173"/>
                  </a:lnTo>
                  <a:lnTo>
                    <a:pt x="7549" y="431848"/>
                  </a:lnTo>
                  <a:lnTo>
                    <a:pt x="8627" y="493523"/>
                  </a:lnTo>
                  <a:lnTo>
                    <a:pt x="9706" y="555198"/>
                  </a:lnTo>
                  <a:lnTo>
                    <a:pt x="10784" y="616873"/>
                  </a:lnTo>
                  <a:lnTo>
                    <a:pt x="11863" y="678548"/>
                  </a:lnTo>
                  <a:lnTo>
                    <a:pt x="12941" y="740223"/>
                  </a:lnTo>
                  <a:lnTo>
                    <a:pt x="14020" y="801898"/>
                  </a:lnTo>
                  <a:lnTo>
                    <a:pt x="15098" y="863573"/>
                  </a:lnTo>
                  <a:lnTo>
                    <a:pt x="16177" y="925248"/>
                  </a:lnTo>
                  <a:lnTo>
                    <a:pt x="17255" y="986923"/>
                  </a:lnTo>
                  <a:lnTo>
                    <a:pt x="18334" y="1048598"/>
                  </a:lnTo>
                  <a:lnTo>
                    <a:pt x="19412" y="1110273"/>
                  </a:lnTo>
                  <a:lnTo>
                    <a:pt x="20491" y="1171948"/>
                  </a:lnTo>
                  <a:lnTo>
                    <a:pt x="21569" y="1233623"/>
                  </a:lnTo>
                  <a:lnTo>
                    <a:pt x="22648" y="1295298"/>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0" name="pg20"/>
            <p:cNvSpPr/>
            <p:nvPr/>
          </p:nvSpPr>
          <p:spPr>
            <a:xfrm>
              <a:off x="2437846" y="2198085"/>
              <a:ext cx="18672" cy="1295350"/>
            </a:xfrm>
            <a:custGeom>
              <a:avLst/>
              <a:pathLst>
                <a:path w="18672" h="1295350">
                  <a:moveTo>
                    <a:pt x="18672" y="1295328"/>
                  </a:moveTo>
                  <a:lnTo>
                    <a:pt x="18163" y="1233646"/>
                  </a:lnTo>
                  <a:lnTo>
                    <a:pt x="17654" y="1171963"/>
                  </a:lnTo>
                  <a:lnTo>
                    <a:pt x="17145" y="1110281"/>
                  </a:lnTo>
                  <a:lnTo>
                    <a:pt x="16636" y="1048599"/>
                  </a:lnTo>
                  <a:lnTo>
                    <a:pt x="16126" y="986917"/>
                  </a:lnTo>
                  <a:lnTo>
                    <a:pt x="15617" y="925234"/>
                  </a:lnTo>
                  <a:lnTo>
                    <a:pt x="15108" y="863552"/>
                  </a:lnTo>
                  <a:lnTo>
                    <a:pt x="14599" y="801870"/>
                  </a:lnTo>
                  <a:lnTo>
                    <a:pt x="14090" y="740187"/>
                  </a:lnTo>
                  <a:lnTo>
                    <a:pt x="13580" y="678505"/>
                  </a:lnTo>
                  <a:lnTo>
                    <a:pt x="13071" y="616823"/>
                  </a:lnTo>
                  <a:lnTo>
                    <a:pt x="12562" y="555140"/>
                  </a:lnTo>
                  <a:lnTo>
                    <a:pt x="12053" y="493458"/>
                  </a:lnTo>
                  <a:lnTo>
                    <a:pt x="11544" y="431776"/>
                  </a:lnTo>
                  <a:lnTo>
                    <a:pt x="11035" y="370093"/>
                  </a:lnTo>
                  <a:lnTo>
                    <a:pt x="10525" y="308411"/>
                  </a:lnTo>
                  <a:lnTo>
                    <a:pt x="10016" y="246729"/>
                  </a:lnTo>
                  <a:lnTo>
                    <a:pt x="9507" y="185046"/>
                  </a:lnTo>
                  <a:lnTo>
                    <a:pt x="8998" y="123364"/>
                  </a:lnTo>
                  <a:lnTo>
                    <a:pt x="8489" y="61682"/>
                  </a:lnTo>
                  <a:lnTo>
                    <a:pt x="7979" y="0"/>
                  </a:lnTo>
                  <a:lnTo>
                    <a:pt x="0" y="84"/>
                  </a:lnTo>
                  <a:lnTo>
                    <a:pt x="790" y="61763"/>
                  </a:lnTo>
                  <a:lnTo>
                    <a:pt x="1581" y="123442"/>
                  </a:lnTo>
                  <a:lnTo>
                    <a:pt x="2371" y="185122"/>
                  </a:lnTo>
                  <a:lnTo>
                    <a:pt x="3162" y="246801"/>
                  </a:lnTo>
                  <a:lnTo>
                    <a:pt x="3953" y="308480"/>
                  </a:lnTo>
                  <a:lnTo>
                    <a:pt x="4743" y="370160"/>
                  </a:lnTo>
                  <a:lnTo>
                    <a:pt x="5534" y="431839"/>
                  </a:lnTo>
                  <a:lnTo>
                    <a:pt x="6325" y="493518"/>
                  </a:lnTo>
                  <a:lnTo>
                    <a:pt x="7115" y="555198"/>
                  </a:lnTo>
                  <a:lnTo>
                    <a:pt x="7906" y="616877"/>
                  </a:lnTo>
                  <a:lnTo>
                    <a:pt x="8697" y="678556"/>
                  </a:lnTo>
                  <a:lnTo>
                    <a:pt x="9487" y="740236"/>
                  </a:lnTo>
                  <a:lnTo>
                    <a:pt x="10278" y="801915"/>
                  </a:lnTo>
                  <a:lnTo>
                    <a:pt x="11069" y="863594"/>
                  </a:lnTo>
                  <a:lnTo>
                    <a:pt x="11859" y="925274"/>
                  </a:lnTo>
                  <a:lnTo>
                    <a:pt x="12650" y="986953"/>
                  </a:lnTo>
                  <a:lnTo>
                    <a:pt x="13441" y="1048633"/>
                  </a:lnTo>
                  <a:lnTo>
                    <a:pt x="14231" y="1110312"/>
                  </a:lnTo>
                  <a:lnTo>
                    <a:pt x="15022" y="1171991"/>
                  </a:lnTo>
                  <a:lnTo>
                    <a:pt x="15813" y="1233671"/>
                  </a:lnTo>
                  <a:lnTo>
                    <a:pt x="16603" y="129535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1" name="pg21"/>
            <p:cNvSpPr/>
            <p:nvPr/>
          </p:nvSpPr>
          <p:spPr>
            <a:xfrm>
              <a:off x="2445825" y="2198041"/>
              <a:ext cx="12509" cy="1295372"/>
            </a:xfrm>
            <a:custGeom>
              <a:avLst/>
              <a:pathLst>
                <a:path w="12509" h="1295372">
                  <a:moveTo>
                    <a:pt x="12509" y="1295361"/>
                  </a:moveTo>
                  <a:lnTo>
                    <a:pt x="12247" y="1233677"/>
                  </a:lnTo>
                  <a:lnTo>
                    <a:pt x="11985" y="1171993"/>
                  </a:lnTo>
                  <a:lnTo>
                    <a:pt x="11723" y="1110309"/>
                  </a:lnTo>
                  <a:lnTo>
                    <a:pt x="11461" y="1048625"/>
                  </a:lnTo>
                  <a:lnTo>
                    <a:pt x="11199" y="986941"/>
                  </a:lnTo>
                  <a:lnTo>
                    <a:pt x="10937" y="925257"/>
                  </a:lnTo>
                  <a:lnTo>
                    <a:pt x="10675" y="863574"/>
                  </a:lnTo>
                  <a:lnTo>
                    <a:pt x="10413" y="801890"/>
                  </a:lnTo>
                  <a:lnTo>
                    <a:pt x="10151" y="740206"/>
                  </a:lnTo>
                  <a:lnTo>
                    <a:pt x="9889" y="678522"/>
                  </a:lnTo>
                  <a:lnTo>
                    <a:pt x="9627" y="616838"/>
                  </a:lnTo>
                  <a:lnTo>
                    <a:pt x="9365" y="555154"/>
                  </a:lnTo>
                  <a:lnTo>
                    <a:pt x="9103" y="493470"/>
                  </a:lnTo>
                  <a:lnTo>
                    <a:pt x="8841" y="431787"/>
                  </a:lnTo>
                  <a:lnTo>
                    <a:pt x="8579" y="370103"/>
                  </a:lnTo>
                  <a:lnTo>
                    <a:pt x="8317" y="308419"/>
                  </a:lnTo>
                  <a:lnTo>
                    <a:pt x="8055" y="246735"/>
                  </a:lnTo>
                  <a:lnTo>
                    <a:pt x="7793" y="185051"/>
                  </a:lnTo>
                  <a:lnTo>
                    <a:pt x="7531" y="123367"/>
                  </a:lnTo>
                  <a:lnTo>
                    <a:pt x="7269" y="61683"/>
                  </a:lnTo>
                  <a:lnTo>
                    <a:pt x="7007" y="0"/>
                  </a:lnTo>
                  <a:lnTo>
                    <a:pt x="0" y="43"/>
                  </a:lnTo>
                  <a:lnTo>
                    <a:pt x="509" y="61726"/>
                  </a:lnTo>
                  <a:lnTo>
                    <a:pt x="1018" y="123408"/>
                  </a:lnTo>
                  <a:lnTo>
                    <a:pt x="1527" y="185090"/>
                  </a:lnTo>
                  <a:lnTo>
                    <a:pt x="2036" y="246773"/>
                  </a:lnTo>
                  <a:lnTo>
                    <a:pt x="2545" y="308455"/>
                  </a:lnTo>
                  <a:lnTo>
                    <a:pt x="3055" y="370137"/>
                  </a:lnTo>
                  <a:lnTo>
                    <a:pt x="3564" y="431820"/>
                  </a:lnTo>
                  <a:lnTo>
                    <a:pt x="4073" y="493502"/>
                  </a:lnTo>
                  <a:lnTo>
                    <a:pt x="4582" y="555184"/>
                  </a:lnTo>
                  <a:lnTo>
                    <a:pt x="5091" y="616866"/>
                  </a:lnTo>
                  <a:lnTo>
                    <a:pt x="5601" y="678549"/>
                  </a:lnTo>
                  <a:lnTo>
                    <a:pt x="6110" y="740231"/>
                  </a:lnTo>
                  <a:lnTo>
                    <a:pt x="6619" y="801913"/>
                  </a:lnTo>
                  <a:lnTo>
                    <a:pt x="7128" y="863596"/>
                  </a:lnTo>
                  <a:lnTo>
                    <a:pt x="7637" y="925278"/>
                  </a:lnTo>
                  <a:lnTo>
                    <a:pt x="8147" y="986960"/>
                  </a:lnTo>
                  <a:lnTo>
                    <a:pt x="8656" y="1048643"/>
                  </a:lnTo>
                  <a:lnTo>
                    <a:pt x="9165" y="1110325"/>
                  </a:lnTo>
                  <a:lnTo>
                    <a:pt x="9674" y="1172007"/>
                  </a:lnTo>
                  <a:lnTo>
                    <a:pt x="10183" y="1233690"/>
                  </a:lnTo>
                  <a:lnTo>
                    <a:pt x="10692" y="129537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2" name="pg22"/>
            <p:cNvSpPr/>
            <p:nvPr/>
          </p:nvSpPr>
          <p:spPr>
            <a:xfrm>
              <a:off x="2452833" y="2198031"/>
              <a:ext cx="6243" cy="1295370"/>
            </a:xfrm>
            <a:custGeom>
              <a:avLst/>
              <a:pathLst>
                <a:path w="6243" h="1295370">
                  <a:moveTo>
                    <a:pt x="6243" y="1295368"/>
                  </a:moveTo>
                  <a:lnTo>
                    <a:pt x="6082" y="1233684"/>
                  </a:lnTo>
                  <a:lnTo>
                    <a:pt x="5921" y="1171999"/>
                  </a:lnTo>
                  <a:lnTo>
                    <a:pt x="5759" y="1110315"/>
                  </a:lnTo>
                  <a:lnTo>
                    <a:pt x="5598" y="1048631"/>
                  </a:lnTo>
                  <a:lnTo>
                    <a:pt x="5437" y="986947"/>
                  </a:lnTo>
                  <a:lnTo>
                    <a:pt x="5276" y="925263"/>
                  </a:lnTo>
                  <a:lnTo>
                    <a:pt x="5115" y="863578"/>
                  </a:lnTo>
                  <a:lnTo>
                    <a:pt x="4954" y="801894"/>
                  </a:lnTo>
                  <a:lnTo>
                    <a:pt x="4792" y="740210"/>
                  </a:lnTo>
                  <a:lnTo>
                    <a:pt x="4631" y="678526"/>
                  </a:lnTo>
                  <a:lnTo>
                    <a:pt x="4470" y="616842"/>
                  </a:lnTo>
                  <a:lnTo>
                    <a:pt x="4309" y="555157"/>
                  </a:lnTo>
                  <a:lnTo>
                    <a:pt x="4148" y="493473"/>
                  </a:lnTo>
                  <a:lnTo>
                    <a:pt x="3986" y="431789"/>
                  </a:lnTo>
                  <a:lnTo>
                    <a:pt x="3825" y="370105"/>
                  </a:lnTo>
                  <a:lnTo>
                    <a:pt x="3664" y="308421"/>
                  </a:lnTo>
                  <a:lnTo>
                    <a:pt x="3503" y="246736"/>
                  </a:lnTo>
                  <a:lnTo>
                    <a:pt x="3342" y="185052"/>
                  </a:lnTo>
                  <a:lnTo>
                    <a:pt x="3181" y="123368"/>
                  </a:lnTo>
                  <a:lnTo>
                    <a:pt x="3019" y="61684"/>
                  </a:lnTo>
                  <a:lnTo>
                    <a:pt x="2858" y="0"/>
                  </a:lnTo>
                  <a:lnTo>
                    <a:pt x="0" y="9"/>
                  </a:lnTo>
                  <a:lnTo>
                    <a:pt x="262" y="61693"/>
                  </a:lnTo>
                  <a:lnTo>
                    <a:pt x="524" y="123377"/>
                  </a:lnTo>
                  <a:lnTo>
                    <a:pt x="786" y="185061"/>
                  </a:lnTo>
                  <a:lnTo>
                    <a:pt x="1048" y="246745"/>
                  </a:lnTo>
                  <a:lnTo>
                    <a:pt x="1310" y="308429"/>
                  </a:lnTo>
                  <a:lnTo>
                    <a:pt x="1572" y="370112"/>
                  </a:lnTo>
                  <a:lnTo>
                    <a:pt x="1834" y="431796"/>
                  </a:lnTo>
                  <a:lnTo>
                    <a:pt x="2096" y="493480"/>
                  </a:lnTo>
                  <a:lnTo>
                    <a:pt x="2358" y="555164"/>
                  </a:lnTo>
                  <a:lnTo>
                    <a:pt x="2620" y="616848"/>
                  </a:lnTo>
                  <a:lnTo>
                    <a:pt x="2882" y="678532"/>
                  </a:lnTo>
                  <a:lnTo>
                    <a:pt x="3144" y="740216"/>
                  </a:lnTo>
                  <a:lnTo>
                    <a:pt x="3406" y="801899"/>
                  </a:lnTo>
                  <a:lnTo>
                    <a:pt x="3668" y="863583"/>
                  </a:lnTo>
                  <a:lnTo>
                    <a:pt x="3930" y="925267"/>
                  </a:lnTo>
                  <a:lnTo>
                    <a:pt x="4192" y="986951"/>
                  </a:lnTo>
                  <a:lnTo>
                    <a:pt x="4454" y="1048635"/>
                  </a:lnTo>
                  <a:lnTo>
                    <a:pt x="4716" y="1110319"/>
                  </a:lnTo>
                  <a:lnTo>
                    <a:pt x="4978" y="1172003"/>
                  </a:lnTo>
                  <a:lnTo>
                    <a:pt x="5240" y="1233686"/>
                  </a:lnTo>
                  <a:lnTo>
                    <a:pt x="5502" y="129537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3" name="pg23"/>
            <p:cNvSpPr/>
            <p:nvPr/>
          </p:nvSpPr>
          <p:spPr>
            <a:xfrm>
              <a:off x="2455691" y="2198026"/>
              <a:ext cx="4050" cy="1295373"/>
            </a:xfrm>
            <a:custGeom>
              <a:avLst/>
              <a:pathLst>
                <a:path w="4050" h="1295373">
                  <a:moveTo>
                    <a:pt x="4050" y="1295371"/>
                  </a:moveTo>
                  <a:lnTo>
                    <a:pt x="3980" y="1233687"/>
                  </a:lnTo>
                  <a:lnTo>
                    <a:pt x="3909" y="1172003"/>
                  </a:lnTo>
                  <a:lnTo>
                    <a:pt x="3839" y="1110318"/>
                  </a:lnTo>
                  <a:lnTo>
                    <a:pt x="3768" y="1048634"/>
                  </a:lnTo>
                  <a:lnTo>
                    <a:pt x="3698" y="986950"/>
                  </a:lnTo>
                  <a:lnTo>
                    <a:pt x="3627" y="925265"/>
                  </a:lnTo>
                  <a:lnTo>
                    <a:pt x="3556" y="863581"/>
                  </a:lnTo>
                  <a:lnTo>
                    <a:pt x="3486" y="801896"/>
                  </a:lnTo>
                  <a:lnTo>
                    <a:pt x="3415" y="740212"/>
                  </a:lnTo>
                  <a:lnTo>
                    <a:pt x="3345" y="678528"/>
                  </a:lnTo>
                  <a:lnTo>
                    <a:pt x="3274" y="616843"/>
                  </a:lnTo>
                  <a:lnTo>
                    <a:pt x="3204" y="555159"/>
                  </a:lnTo>
                  <a:lnTo>
                    <a:pt x="3133" y="493475"/>
                  </a:lnTo>
                  <a:lnTo>
                    <a:pt x="3062" y="431790"/>
                  </a:lnTo>
                  <a:lnTo>
                    <a:pt x="2992" y="370106"/>
                  </a:lnTo>
                  <a:lnTo>
                    <a:pt x="2921" y="308421"/>
                  </a:lnTo>
                  <a:lnTo>
                    <a:pt x="2851" y="246737"/>
                  </a:lnTo>
                  <a:lnTo>
                    <a:pt x="2780" y="185053"/>
                  </a:lnTo>
                  <a:lnTo>
                    <a:pt x="2710" y="123368"/>
                  </a:lnTo>
                  <a:lnTo>
                    <a:pt x="2639" y="61684"/>
                  </a:lnTo>
                  <a:lnTo>
                    <a:pt x="2569" y="0"/>
                  </a:lnTo>
                  <a:lnTo>
                    <a:pt x="0" y="4"/>
                  </a:lnTo>
                  <a:lnTo>
                    <a:pt x="161" y="61689"/>
                  </a:lnTo>
                  <a:lnTo>
                    <a:pt x="322" y="123373"/>
                  </a:lnTo>
                  <a:lnTo>
                    <a:pt x="483" y="185057"/>
                  </a:lnTo>
                  <a:lnTo>
                    <a:pt x="644" y="246741"/>
                  </a:lnTo>
                  <a:lnTo>
                    <a:pt x="805" y="308425"/>
                  </a:lnTo>
                  <a:lnTo>
                    <a:pt x="967" y="370110"/>
                  </a:lnTo>
                  <a:lnTo>
                    <a:pt x="1128" y="431794"/>
                  </a:lnTo>
                  <a:lnTo>
                    <a:pt x="1289" y="493478"/>
                  </a:lnTo>
                  <a:lnTo>
                    <a:pt x="1450" y="555162"/>
                  </a:lnTo>
                  <a:lnTo>
                    <a:pt x="1611" y="616846"/>
                  </a:lnTo>
                  <a:lnTo>
                    <a:pt x="1773" y="678531"/>
                  </a:lnTo>
                  <a:lnTo>
                    <a:pt x="1934" y="740215"/>
                  </a:lnTo>
                  <a:lnTo>
                    <a:pt x="2095" y="801899"/>
                  </a:lnTo>
                  <a:lnTo>
                    <a:pt x="2256" y="863583"/>
                  </a:lnTo>
                  <a:lnTo>
                    <a:pt x="2417" y="925267"/>
                  </a:lnTo>
                  <a:lnTo>
                    <a:pt x="2578" y="986952"/>
                  </a:lnTo>
                  <a:lnTo>
                    <a:pt x="2740" y="1048636"/>
                  </a:lnTo>
                  <a:lnTo>
                    <a:pt x="2901" y="1110320"/>
                  </a:lnTo>
                  <a:lnTo>
                    <a:pt x="3062" y="1172004"/>
                  </a:lnTo>
                  <a:lnTo>
                    <a:pt x="3223" y="1233688"/>
                  </a:lnTo>
                  <a:lnTo>
                    <a:pt x="3384" y="129537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4" name="pg24"/>
            <p:cNvSpPr/>
            <p:nvPr/>
          </p:nvSpPr>
          <p:spPr>
            <a:xfrm>
              <a:off x="2458260" y="2198026"/>
              <a:ext cx="1647" cy="1295372"/>
            </a:xfrm>
            <a:custGeom>
              <a:avLst/>
              <a:pathLst>
                <a:path w="1647" h="1295372">
                  <a:moveTo>
                    <a:pt x="1647" y="1295372"/>
                  </a:moveTo>
                  <a:lnTo>
                    <a:pt x="1599" y="1233687"/>
                  </a:lnTo>
                  <a:lnTo>
                    <a:pt x="1551" y="1172003"/>
                  </a:lnTo>
                  <a:lnTo>
                    <a:pt x="1503" y="1110319"/>
                  </a:lnTo>
                  <a:lnTo>
                    <a:pt x="1455" y="1048634"/>
                  </a:lnTo>
                  <a:lnTo>
                    <a:pt x="1407" y="986950"/>
                  </a:lnTo>
                  <a:lnTo>
                    <a:pt x="1359" y="925265"/>
                  </a:lnTo>
                  <a:lnTo>
                    <a:pt x="1311" y="863581"/>
                  </a:lnTo>
                  <a:lnTo>
                    <a:pt x="1263" y="801897"/>
                  </a:lnTo>
                  <a:lnTo>
                    <a:pt x="1215" y="740212"/>
                  </a:lnTo>
                  <a:lnTo>
                    <a:pt x="1167" y="678528"/>
                  </a:lnTo>
                  <a:lnTo>
                    <a:pt x="1119" y="616843"/>
                  </a:lnTo>
                  <a:lnTo>
                    <a:pt x="1071" y="555159"/>
                  </a:lnTo>
                  <a:lnTo>
                    <a:pt x="1023" y="493475"/>
                  </a:lnTo>
                  <a:lnTo>
                    <a:pt x="975" y="431790"/>
                  </a:lnTo>
                  <a:lnTo>
                    <a:pt x="927" y="370106"/>
                  </a:lnTo>
                  <a:lnTo>
                    <a:pt x="879" y="308421"/>
                  </a:lnTo>
                  <a:lnTo>
                    <a:pt x="831" y="246737"/>
                  </a:lnTo>
                  <a:lnTo>
                    <a:pt x="783" y="185053"/>
                  </a:lnTo>
                  <a:lnTo>
                    <a:pt x="735" y="123368"/>
                  </a:lnTo>
                  <a:lnTo>
                    <a:pt x="687" y="61684"/>
                  </a:lnTo>
                  <a:lnTo>
                    <a:pt x="639" y="0"/>
                  </a:lnTo>
                  <a:lnTo>
                    <a:pt x="0" y="0"/>
                  </a:lnTo>
                  <a:lnTo>
                    <a:pt x="70" y="61684"/>
                  </a:lnTo>
                  <a:lnTo>
                    <a:pt x="141" y="123369"/>
                  </a:lnTo>
                  <a:lnTo>
                    <a:pt x="211" y="185053"/>
                  </a:lnTo>
                  <a:lnTo>
                    <a:pt x="282" y="246738"/>
                  </a:lnTo>
                  <a:lnTo>
                    <a:pt x="352" y="308422"/>
                  </a:lnTo>
                  <a:lnTo>
                    <a:pt x="423" y="370106"/>
                  </a:lnTo>
                  <a:lnTo>
                    <a:pt x="493" y="431791"/>
                  </a:lnTo>
                  <a:lnTo>
                    <a:pt x="564" y="493475"/>
                  </a:lnTo>
                  <a:lnTo>
                    <a:pt x="635" y="555159"/>
                  </a:lnTo>
                  <a:lnTo>
                    <a:pt x="705" y="616844"/>
                  </a:lnTo>
                  <a:lnTo>
                    <a:pt x="776" y="678528"/>
                  </a:lnTo>
                  <a:lnTo>
                    <a:pt x="846" y="740213"/>
                  </a:lnTo>
                  <a:lnTo>
                    <a:pt x="917" y="801897"/>
                  </a:lnTo>
                  <a:lnTo>
                    <a:pt x="987" y="863581"/>
                  </a:lnTo>
                  <a:lnTo>
                    <a:pt x="1058" y="925266"/>
                  </a:lnTo>
                  <a:lnTo>
                    <a:pt x="1129" y="986950"/>
                  </a:lnTo>
                  <a:lnTo>
                    <a:pt x="1199" y="1048634"/>
                  </a:lnTo>
                  <a:lnTo>
                    <a:pt x="1270" y="1110319"/>
                  </a:lnTo>
                  <a:lnTo>
                    <a:pt x="1340" y="1172003"/>
                  </a:lnTo>
                  <a:lnTo>
                    <a:pt x="1411" y="1233688"/>
                  </a:lnTo>
                  <a:lnTo>
                    <a:pt x="1481" y="129537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5" name="pg25"/>
            <p:cNvSpPr/>
            <p:nvPr/>
          </p:nvSpPr>
          <p:spPr>
            <a:xfrm>
              <a:off x="2458900" y="2198026"/>
              <a:ext cx="1127" cy="1295372"/>
            </a:xfrm>
            <a:custGeom>
              <a:avLst/>
              <a:pathLst>
                <a:path w="1127" h="1295372">
                  <a:moveTo>
                    <a:pt x="1127" y="1295372"/>
                  </a:moveTo>
                  <a:lnTo>
                    <a:pt x="1095" y="1233688"/>
                  </a:lnTo>
                  <a:lnTo>
                    <a:pt x="1063" y="1172003"/>
                  </a:lnTo>
                  <a:lnTo>
                    <a:pt x="1031" y="1110319"/>
                  </a:lnTo>
                  <a:lnTo>
                    <a:pt x="999" y="1048634"/>
                  </a:lnTo>
                  <a:lnTo>
                    <a:pt x="968" y="986950"/>
                  </a:lnTo>
                  <a:lnTo>
                    <a:pt x="936" y="925266"/>
                  </a:lnTo>
                  <a:lnTo>
                    <a:pt x="904" y="863581"/>
                  </a:lnTo>
                  <a:lnTo>
                    <a:pt x="872" y="801897"/>
                  </a:lnTo>
                  <a:lnTo>
                    <a:pt x="840" y="740212"/>
                  </a:lnTo>
                  <a:lnTo>
                    <a:pt x="809" y="678528"/>
                  </a:lnTo>
                  <a:lnTo>
                    <a:pt x="777" y="616844"/>
                  </a:lnTo>
                  <a:lnTo>
                    <a:pt x="745" y="555159"/>
                  </a:lnTo>
                  <a:lnTo>
                    <a:pt x="713" y="493475"/>
                  </a:lnTo>
                  <a:lnTo>
                    <a:pt x="681" y="431790"/>
                  </a:lnTo>
                  <a:lnTo>
                    <a:pt x="650" y="370106"/>
                  </a:lnTo>
                  <a:lnTo>
                    <a:pt x="618" y="308422"/>
                  </a:lnTo>
                  <a:lnTo>
                    <a:pt x="586" y="246737"/>
                  </a:lnTo>
                  <a:lnTo>
                    <a:pt x="554" y="185053"/>
                  </a:lnTo>
                  <a:lnTo>
                    <a:pt x="522" y="123368"/>
                  </a:lnTo>
                  <a:lnTo>
                    <a:pt x="490" y="61684"/>
                  </a:lnTo>
                  <a:lnTo>
                    <a:pt x="459" y="0"/>
                  </a:lnTo>
                  <a:lnTo>
                    <a:pt x="0" y="0"/>
                  </a:lnTo>
                  <a:lnTo>
                    <a:pt x="48" y="61684"/>
                  </a:lnTo>
                  <a:lnTo>
                    <a:pt x="96" y="123369"/>
                  </a:lnTo>
                  <a:lnTo>
                    <a:pt x="144" y="185053"/>
                  </a:lnTo>
                  <a:lnTo>
                    <a:pt x="192" y="246737"/>
                  </a:lnTo>
                  <a:lnTo>
                    <a:pt x="240" y="308422"/>
                  </a:lnTo>
                  <a:lnTo>
                    <a:pt x="288" y="370106"/>
                  </a:lnTo>
                  <a:lnTo>
                    <a:pt x="336" y="431791"/>
                  </a:lnTo>
                  <a:lnTo>
                    <a:pt x="384" y="493475"/>
                  </a:lnTo>
                  <a:lnTo>
                    <a:pt x="432" y="555159"/>
                  </a:lnTo>
                  <a:lnTo>
                    <a:pt x="480" y="616844"/>
                  </a:lnTo>
                  <a:lnTo>
                    <a:pt x="528" y="678528"/>
                  </a:lnTo>
                  <a:lnTo>
                    <a:pt x="576" y="740213"/>
                  </a:lnTo>
                  <a:lnTo>
                    <a:pt x="624" y="801897"/>
                  </a:lnTo>
                  <a:lnTo>
                    <a:pt x="672" y="863581"/>
                  </a:lnTo>
                  <a:lnTo>
                    <a:pt x="720" y="925266"/>
                  </a:lnTo>
                  <a:lnTo>
                    <a:pt x="768" y="986950"/>
                  </a:lnTo>
                  <a:lnTo>
                    <a:pt x="816" y="1048635"/>
                  </a:lnTo>
                  <a:lnTo>
                    <a:pt x="864" y="1110319"/>
                  </a:lnTo>
                  <a:lnTo>
                    <a:pt x="912" y="1172003"/>
                  </a:lnTo>
                  <a:lnTo>
                    <a:pt x="960" y="123368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6" name="pg26"/>
            <p:cNvSpPr/>
            <p:nvPr/>
          </p:nvSpPr>
          <p:spPr>
            <a:xfrm>
              <a:off x="2459359" y="2198025"/>
              <a:ext cx="784" cy="1295372"/>
            </a:xfrm>
            <a:custGeom>
              <a:avLst/>
              <a:pathLst>
                <a:path w="784" h="1295372">
                  <a:moveTo>
                    <a:pt x="784" y="1295372"/>
                  </a:moveTo>
                  <a:lnTo>
                    <a:pt x="768" y="1233688"/>
                  </a:lnTo>
                  <a:lnTo>
                    <a:pt x="752" y="1172003"/>
                  </a:lnTo>
                  <a:lnTo>
                    <a:pt x="736" y="1110319"/>
                  </a:lnTo>
                  <a:lnTo>
                    <a:pt x="720" y="1048635"/>
                  </a:lnTo>
                  <a:lnTo>
                    <a:pt x="704" y="986950"/>
                  </a:lnTo>
                  <a:lnTo>
                    <a:pt x="688" y="925266"/>
                  </a:lnTo>
                  <a:lnTo>
                    <a:pt x="672" y="863581"/>
                  </a:lnTo>
                  <a:lnTo>
                    <a:pt x="656" y="801897"/>
                  </a:lnTo>
                  <a:lnTo>
                    <a:pt x="640" y="740212"/>
                  </a:lnTo>
                  <a:lnTo>
                    <a:pt x="624" y="678528"/>
                  </a:lnTo>
                  <a:lnTo>
                    <a:pt x="608" y="616844"/>
                  </a:lnTo>
                  <a:lnTo>
                    <a:pt x="592" y="555159"/>
                  </a:lnTo>
                  <a:lnTo>
                    <a:pt x="576" y="493475"/>
                  </a:lnTo>
                  <a:lnTo>
                    <a:pt x="560" y="431790"/>
                  </a:lnTo>
                  <a:lnTo>
                    <a:pt x="544" y="370106"/>
                  </a:lnTo>
                  <a:lnTo>
                    <a:pt x="528" y="308422"/>
                  </a:lnTo>
                  <a:lnTo>
                    <a:pt x="512" y="246737"/>
                  </a:lnTo>
                  <a:lnTo>
                    <a:pt x="496" y="185053"/>
                  </a:lnTo>
                  <a:lnTo>
                    <a:pt x="480" y="123368"/>
                  </a:lnTo>
                  <a:lnTo>
                    <a:pt x="464" y="61684"/>
                  </a:lnTo>
                  <a:lnTo>
                    <a:pt x="448" y="0"/>
                  </a:lnTo>
                  <a:lnTo>
                    <a:pt x="0" y="0"/>
                  </a:lnTo>
                  <a:lnTo>
                    <a:pt x="31" y="61684"/>
                  </a:lnTo>
                  <a:lnTo>
                    <a:pt x="63" y="123368"/>
                  </a:lnTo>
                  <a:lnTo>
                    <a:pt x="95" y="185053"/>
                  </a:lnTo>
                  <a:lnTo>
                    <a:pt x="127" y="246737"/>
                  </a:lnTo>
                  <a:lnTo>
                    <a:pt x="159" y="308422"/>
                  </a:lnTo>
                  <a:lnTo>
                    <a:pt x="190" y="370106"/>
                  </a:lnTo>
                  <a:lnTo>
                    <a:pt x="222" y="431791"/>
                  </a:lnTo>
                  <a:lnTo>
                    <a:pt x="254" y="493475"/>
                  </a:lnTo>
                  <a:lnTo>
                    <a:pt x="286" y="555159"/>
                  </a:lnTo>
                  <a:lnTo>
                    <a:pt x="318" y="616844"/>
                  </a:lnTo>
                  <a:lnTo>
                    <a:pt x="349" y="678528"/>
                  </a:lnTo>
                  <a:lnTo>
                    <a:pt x="381" y="740213"/>
                  </a:lnTo>
                  <a:lnTo>
                    <a:pt x="413" y="801897"/>
                  </a:lnTo>
                  <a:lnTo>
                    <a:pt x="445" y="863581"/>
                  </a:lnTo>
                  <a:lnTo>
                    <a:pt x="477" y="925266"/>
                  </a:lnTo>
                  <a:lnTo>
                    <a:pt x="509" y="986950"/>
                  </a:lnTo>
                  <a:lnTo>
                    <a:pt x="540" y="1048635"/>
                  </a:lnTo>
                  <a:lnTo>
                    <a:pt x="572" y="1110319"/>
                  </a:lnTo>
                  <a:lnTo>
                    <a:pt x="604" y="1172003"/>
                  </a:lnTo>
                  <a:lnTo>
                    <a:pt x="636" y="123368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7" name="pg27"/>
            <p:cNvSpPr/>
            <p:nvPr/>
          </p:nvSpPr>
          <p:spPr>
            <a:xfrm>
              <a:off x="2459807" y="2198025"/>
              <a:ext cx="421" cy="1295372"/>
            </a:xfrm>
            <a:custGeom>
              <a:avLst/>
              <a:pathLst>
                <a:path w="421" h="1295372">
                  <a:moveTo>
                    <a:pt x="421" y="1295372"/>
                  </a:moveTo>
                  <a:lnTo>
                    <a:pt x="416" y="1233688"/>
                  </a:lnTo>
                  <a:lnTo>
                    <a:pt x="412" y="1172003"/>
                  </a:lnTo>
                  <a:lnTo>
                    <a:pt x="407" y="1110319"/>
                  </a:lnTo>
                  <a:lnTo>
                    <a:pt x="403" y="1048635"/>
                  </a:lnTo>
                  <a:lnTo>
                    <a:pt x="398" y="986950"/>
                  </a:lnTo>
                  <a:lnTo>
                    <a:pt x="394" y="925266"/>
                  </a:lnTo>
                  <a:lnTo>
                    <a:pt x="390" y="863581"/>
                  </a:lnTo>
                  <a:lnTo>
                    <a:pt x="385" y="801897"/>
                  </a:lnTo>
                  <a:lnTo>
                    <a:pt x="381" y="740212"/>
                  </a:lnTo>
                  <a:lnTo>
                    <a:pt x="376" y="678528"/>
                  </a:lnTo>
                  <a:lnTo>
                    <a:pt x="372" y="616844"/>
                  </a:lnTo>
                  <a:lnTo>
                    <a:pt x="367" y="555159"/>
                  </a:lnTo>
                  <a:lnTo>
                    <a:pt x="363" y="493475"/>
                  </a:lnTo>
                  <a:lnTo>
                    <a:pt x="358" y="431790"/>
                  </a:lnTo>
                  <a:lnTo>
                    <a:pt x="354" y="370106"/>
                  </a:lnTo>
                  <a:lnTo>
                    <a:pt x="350" y="308422"/>
                  </a:lnTo>
                  <a:lnTo>
                    <a:pt x="345" y="246737"/>
                  </a:lnTo>
                  <a:lnTo>
                    <a:pt x="341" y="185053"/>
                  </a:lnTo>
                  <a:lnTo>
                    <a:pt x="336" y="123368"/>
                  </a:lnTo>
                  <a:lnTo>
                    <a:pt x="332" y="61684"/>
                  </a:lnTo>
                  <a:lnTo>
                    <a:pt x="327" y="0"/>
                  </a:lnTo>
                  <a:lnTo>
                    <a:pt x="0" y="0"/>
                  </a:lnTo>
                  <a:lnTo>
                    <a:pt x="16" y="61684"/>
                  </a:lnTo>
                  <a:lnTo>
                    <a:pt x="32" y="123368"/>
                  </a:lnTo>
                  <a:lnTo>
                    <a:pt x="48" y="185053"/>
                  </a:lnTo>
                  <a:lnTo>
                    <a:pt x="64" y="246737"/>
                  </a:lnTo>
                  <a:lnTo>
                    <a:pt x="80" y="308422"/>
                  </a:lnTo>
                  <a:lnTo>
                    <a:pt x="96" y="370106"/>
                  </a:lnTo>
                  <a:lnTo>
                    <a:pt x="112" y="431790"/>
                  </a:lnTo>
                  <a:lnTo>
                    <a:pt x="128" y="493475"/>
                  </a:lnTo>
                  <a:lnTo>
                    <a:pt x="144" y="555159"/>
                  </a:lnTo>
                  <a:lnTo>
                    <a:pt x="160" y="616844"/>
                  </a:lnTo>
                  <a:lnTo>
                    <a:pt x="176" y="678528"/>
                  </a:lnTo>
                  <a:lnTo>
                    <a:pt x="192" y="740213"/>
                  </a:lnTo>
                  <a:lnTo>
                    <a:pt x="208" y="801897"/>
                  </a:lnTo>
                  <a:lnTo>
                    <a:pt x="224" y="863581"/>
                  </a:lnTo>
                  <a:lnTo>
                    <a:pt x="240" y="925266"/>
                  </a:lnTo>
                  <a:lnTo>
                    <a:pt x="256" y="986950"/>
                  </a:lnTo>
                  <a:lnTo>
                    <a:pt x="272" y="1048635"/>
                  </a:lnTo>
                  <a:lnTo>
                    <a:pt x="288" y="1110319"/>
                  </a:lnTo>
                  <a:lnTo>
                    <a:pt x="304" y="1172003"/>
                  </a:lnTo>
                  <a:lnTo>
                    <a:pt x="320" y="12336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8" name="pg28"/>
            <p:cNvSpPr/>
            <p:nvPr/>
          </p:nvSpPr>
          <p:spPr>
            <a:xfrm>
              <a:off x="2460135" y="2198025"/>
              <a:ext cx="108" cy="1295372"/>
            </a:xfrm>
            <a:custGeom>
              <a:avLst/>
              <a:pathLst>
                <a:path w="108" h="1295372">
                  <a:moveTo>
                    <a:pt x="108" y="1295372"/>
                  </a:moveTo>
                  <a:lnTo>
                    <a:pt x="106" y="1233688"/>
                  </a:lnTo>
                  <a:lnTo>
                    <a:pt x="104" y="1172003"/>
                  </a:lnTo>
                  <a:lnTo>
                    <a:pt x="101" y="1110319"/>
                  </a:lnTo>
                  <a:lnTo>
                    <a:pt x="99" y="1048635"/>
                  </a:lnTo>
                  <a:lnTo>
                    <a:pt x="97" y="986950"/>
                  </a:lnTo>
                  <a:lnTo>
                    <a:pt x="94" y="925266"/>
                  </a:lnTo>
                  <a:lnTo>
                    <a:pt x="92" y="863581"/>
                  </a:lnTo>
                  <a:lnTo>
                    <a:pt x="90" y="801897"/>
                  </a:lnTo>
                  <a:lnTo>
                    <a:pt x="87" y="740212"/>
                  </a:lnTo>
                  <a:lnTo>
                    <a:pt x="85" y="678528"/>
                  </a:lnTo>
                  <a:lnTo>
                    <a:pt x="83" y="616844"/>
                  </a:lnTo>
                  <a:lnTo>
                    <a:pt x="80" y="555159"/>
                  </a:lnTo>
                  <a:lnTo>
                    <a:pt x="78" y="493475"/>
                  </a:lnTo>
                  <a:lnTo>
                    <a:pt x="76" y="431790"/>
                  </a:lnTo>
                  <a:lnTo>
                    <a:pt x="74" y="370106"/>
                  </a:lnTo>
                  <a:lnTo>
                    <a:pt x="71" y="308422"/>
                  </a:lnTo>
                  <a:lnTo>
                    <a:pt x="69" y="246737"/>
                  </a:lnTo>
                  <a:lnTo>
                    <a:pt x="67" y="185053"/>
                  </a:lnTo>
                  <a:lnTo>
                    <a:pt x="64" y="123368"/>
                  </a:lnTo>
                  <a:lnTo>
                    <a:pt x="62" y="61684"/>
                  </a:lnTo>
                  <a:lnTo>
                    <a:pt x="0" y="0"/>
                  </a:lnTo>
                  <a:lnTo>
                    <a:pt x="4" y="61684"/>
                  </a:lnTo>
                  <a:lnTo>
                    <a:pt x="8" y="123368"/>
                  </a:lnTo>
                  <a:lnTo>
                    <a:pt x="13" y="185053"/>
                  </a:lnTo>
                  <a:lnTo>
                    <a:pt x="17" y="246737"/>
                  </a:lnTo>
                  <a:lnTo>
                    <a:pt x="22" y="308422"/>
                  </a:lnTo>
                  <a:lnTo>
                    <a:pt x="26" y="370106"/>
                  </a:lnTo>
                  <a:lnTo>
                    <a:pt x="31" y="431790"/>
                  </a:lnTo>
                  <a:lnTo>
                    <a:pt x="35" y="493475"/>
                  </a:lnTo>
                  <a:lnTo>
                    <a:pt x="39" y="555159"/>
                  </a:lnTo>
                  <a:lnTo>
                    <a:pt x="44" y="616844"/>
                  </a:lnTo>
                  <a:lnTo>
                    <a:pt x="48" y="678528"/>
                  </a:lnTo>
                  <a:lnTo>
                    <a:pt x="53" y="740212"/>
                  </a:lnTo>
                  <a:lnTo>
                    <a:pt x="57" y="801897"/>
                  </a:lnTo>
                  <a:lnTo>
                    <a:pt x="62" y="863581"/>
                  </a:lnTo>
                  <a:lnTo>
                    <a:pt x="66" y="925266"/>
                  </a:lnTo>
                  <a:lnTo>
                    <a:pt x="70" y="986950"/>
                  </a:lnTo>
                  <a:lnTo>
                    <a:pt x="75" y="1048635"/>
                  </a:lnTo>
                  <a:lnTo>
                    <a:pt x="79" y="1110319"/>
                  </a:lnTo>
                  <a:lnTo>
                    <a:pt x="84" y="1172003"/>
                  </a:lnTo>
                  <a:lnTo>
                    <a:pt x="88" y="12336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9" name="pg29"/>
            <p:cNvSpPr/>
            <p:nvPr/>
          </p:nvSpPr>
          <p:spPr>
            <a:xfrm>
              <a:off x="2460195" y="2198025"/>
              <a:ext cx="57" cy="1295372"/>
            </a:xfrm>
            <a:custGeom>
              <a:avLst/>
              <a:pathLst>
                <a:path w="57" h="1295372">
                  <a:moveTo>
                    <a:pt x="57" y="1295372"/>
                  </a:moveTo>
                  <a:lnTo>
                    <a:pt x="55" y="1233688"/>
                  </a:lnTo>
                  <a:lnTo>
                    <a:pt x="54" y="1172003"/>
                  </a:lnTo>
                  <a:lnTo>
                    <a:pt x="53" y="1110319"/>
                  </a:lnTo>
                  <a:lnTo>
                    <a:pt x="52" y="1048635"/>
                  </a:lnTo>
                  <a:lnTo>
                    <a:pt x="51" y="986950"/>
                  </a:lnTo>
                  <a:lnTo>
                    <a:pt x="50" y="925266"/>
                  </a:lnTo>
                  <a:lnTo>
                    <a:pt x="48" y="863581"/>
                  </a:lnTo>
                  <a:lnTo>
                    <a:pt x="47" y="801897"/>
                  </a:lnTo>
                  <a:lnTo>
                    <a:pt x="46" y="740212"/>
                  </a:lnTo>
                  <a:lnTo>
                    <a:pt x="45" y="678528"/>
                  </a:lnTo>
                  <a:lnTo>
                    <a:pt x="44" y="616844"/>
                  </a:lnTo>
                  <a:lnTo>
                    <a:pt x="43" y="555159"/>
                  </a:lnTo>
                  <a:lnTo>
                    <a:pt x="42" y="493475"/>
                  </a:lnTo>
                  <a:lnTo>
                    <a:pt x="40" y="431790"/>
                  </a:lnTo>
                  <a:lnTo>
                    <a:pt x="39" y="370106"/>
                  </a:lnTo>
                  <a:lnTo>
                    <a:pt x="38" y="308422"/>
                  </a:lnTo>
                  <a:lnTo>
                    <a:pt x="37" y="246737"/>
                  </a:lnTo>
                  <a:lnTo>
                    <a:pt x="36" y="185053"/>
                  </a:lnTo>
                  <a:lnTo>
                    <a:pt x="35" y="123368"/>
                  </a:lnTo>
                  <a:lnTo>
                    <a:pt x="33" y="61684"/>
                  </a:lnTo>
                  <a:lnTo>
                    <a:pt x="0" y="0"/>
                  </a:lnTo>
                  <a:lnTo>
                    <a:pt x="2" y="61684"/>
                  </a:lnTo>
                  <a:lnTo>
                    <a:pt x="4" y="123368"/>
                  </a:lnTo>
                  <a:lnTo>
                    <a:pt x="6" y="185053"/>
                  </a:lnTo>
                  <a:lnTo>
                    <a:pt x="9" y="246737"/>
                  </a:lnTo>
                  <a:lnTo>
                    <a:pt x="11" y="308422"/>
                  </a:lnTo>
                  <a:lnTo>
                    <a:pt x="13" y="370106"/>
                  </a:lnTo>
                  <a:lnTo>
                    <a:pt x="16" y="431790"/>
                  </a:lnTo>
                  <a:lnTo>
                    <a:pt x="18" y="493475"/>
                  </a:lnTo>
                  <a:lnTo>
                    <a:pt x="20" y="555159"/>
                  </a:lnTo>
                  <a:lnTo>
                    <a:pt x="23" y="616844"/>
                  </a:lnTo>
                  <a:lnTo>
                    <a:pt x="25" y="678528"/>
                  </a:lnTo>
                  <a:lnTo>
                    <a:pt x="27" y="740212"/>
                  </a:lnTo>
                  <a:lnTo>
                    <a:pt x="30" y="801897"/>
                  </a:lnTo>
                  <a:lnTo>
                    <a:pt x="32" y="863581"/>
                  </a:lnTo>
                  <a:lnTo>
                    <a:pt x="34" y="925266"/>
                  </a:lnTo>
                  <a:lnTo>
                    <a:pt x="37" y="986950"/>
                  </a:lnTo>
                  <a:lnTo>
                    <a:pt x="39" y="1048635"/>
                  </a:lnTo>
                  <a:lnTo>
                    <a:pt x="41" y="1110319"/>
                  </a:lnTo>
                  <a:lnTo>
                    <a:pt x="43" y="1172003"/>
                  </a:lnTo>
                  <a:lnTo>
                    <a:pt x="46" y="12336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0" name="pg30"/>
            <p:cNvSpPr/>
            <p:nvPr/>
          </p:nvSpPr>
          <p:spPr>
            <a:xfrm>
              <a:off x="2460228" y="2198025"/>
              <a:ext cx="32" cy="1295372"/>
            </a:xfrm>
            <a:custGeom>
              <a:avLst/>
              <a:pathLst>
                <a:path w="32" h="1295372">
                  <a:moveTo>
                    <a:pt x="32" y="1295372"/>
                  </a:moveTo>
                  <a:lnTo>
                    <a:pt x="32" y="1233688"/>
                  </a:lnTo>
                  <a:lnTo>
                    <a:pt x="32" y="1172003"/>
                  </a:lnTo>
                  <a:lnTo>
                    <a:pt x="32" y="1110319"/>
                  </a:lnTo>
                  <a:lnTo>
                    <a:pt x="32" y="1048635"/>
                  </a:lnTo>
                  <a:lnTo>
                    <a:pt x="32" y="986950"/>
                  </a:lnTo>
                  <a:lnTo>
                    <a:pt x="32" y="925266"/>
                  </a:lnTo>
                  <a:lnTo>
                    <a:pt x="32" y="863581"/>
                  </a:lnTo>
                  <a:lnTo>
                    <a:pt x="32" y="801897"/>
                  </a:lnTo>
                  <a:lnTo>
                    <a:pt x="32" y="740212"/>
                  </a:lnTo>
                  <a:lnTo>
                    <a:pt x="32" y="678528"/>
                  </a:lnTo>
                  <a:lnTo>
                    <a:pt x="32" y="616844"/>
                  </a:lnTo>
                  <a:lnTo>
                    <a:pt x="32" y="555159"/>
                  </a:lnTo>
                  <a:lnTo>
                    <a:pt x="32" y="493475"/>
                  </a:lnTo>
                  <a:lnTo>
                    <a:pt x="32" y="431790"/>
                  </a:lnTo>
                  <a:lnTo>
                    <a:pt x="32" y="370106"/>
                  </a:lnTo>
                  <a:lnTo>
                    <a:pt x="32" y="308422"/>
                  </a:lnTo>
                  <a:lnTo>
                    <a:pt x="32" y="246737"/>
                  </a:lnTo>
                  <a:lnTo>
                    <a:pt x="32" y="185053"/>
                  </a:lnTo>
                  <a:lnTo>
                    <a:pt x="32" y="123368"/>
                  </a:lnTo>
                  <a:lnTo>
                    <a:pt x="32" y="61684"/>
                  </a:lnTo>
                  <a:lnTo>
                    <a:pt x="0" y="0"/>
                  </a:lnTo>
                  <a:lnTo>
                    <a:pt x="1" y="61684"/>
                  </a:lnTo>
                  <a:lnTo>
                    <a:pt x="2" y="123368"/>
                  </a:lnTo>
                  <a:lnTo>
                    <a:pt x="3" y="185053"/>
                  </a:lnTo>
                  <a:lnTo>
                    <a:pt x="4" y="246737"/>
                  </a:lnTo>
                  <a:lnTo>
                    <a:pt x="5" y="308422"/>
                  </a:lnTo>
                  <a:lnTo>
                    <a:pt x="6" y="370106"/>
                  </a:lnTo>
                  <a:lnTo>
                    <a:pt x="8" y="431790"/>
                  </a:lnTo>
                  <a:lnTo>
                    <a:pt x="9" y="493475"/>
                  </a:lnTo>
                  <a:lnTo>
                    <a:pt x="10" y="555159"/>
                  </a:lnTo>
                  <a:lnTo>
                    <a:pt x="11" y="616844"/>
                  </a:lnTo>
                  <a:lnTo>
                    <a:pt x="12" y="678528"/>
                  </a:lnTo>
                  <a:lnTo>
                    <a:pt x="13" y="740212"/>
                  </a:lnTo>
                  <a:lnTo>
                    <a:pt x="15" y="801897"/>
                  </a:lnTo>
                  <a:lnTo>
                    <a:pt x="16" y="863581"/>
                  </a:lnTo>
                  <a:lnTo>
                    <a:pt x="17" y="925266"/>
                  </a:lnTo>
                  <a:lnTo>
                    <a:pt x="18" y="986950"/>
                  </a:lnTo>
                  <a:lnTo>
                    <a:pt x="19" y="1048635"/>
                  </a:lnTo>
                  <a:lnTo>
                    <a:pt x="20" y="1110319"/>
                  </a:lnTo>
                  <a:lnTo>
                    <a:pt x="21" y="1172003"/>
                  </a:lnTo>
                  <a:lnTo>
                    <a:pt x="23" y="12336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1" name="pg31"/>
            <p:cNvSpPr/>
            <p:nvPr/>
          </p:nvSpPr>
          <p:spPr>
            <a:xfrm>
              <a:off x="2460261" y="2198025"/>
              <a:ext cx="0" cy="1295372"/>
            </a:xfrm>
            <a:custGeom>
              <a:avLst/>
              <a:pathLst>
                <a:path w="0" h="1295372">
                  <a:moveTo>
                    <a:pt x="0" y="1295372"/>
                  </a:moveTo>
                  <a:lnTo>
                    <a:pt x="0" y="1233688"/>
                  </a:lnTo>
                  <a:lnTo>
                    <a:pt x="0" y="1172003"/>
                  </a:lnTo>
                  <a:lnTo>
                    <a:pt x="0" y="1110319"/>
                  </a:lnTo>
                  <a:lnTo>
                    <a:pt x="0" y="1048635"/>
                  </a:lnTo>
                  <a:lnTo>
                    <a:pt x="0" y="986950"/>
                  </a:lnTo>
                  <a:lnTo>
                    <a:pt x="0" y="925266"/>
                  </a:lnTo>
                  <a:lnTo>
                    <a:pt x="0" y="863581"/>
                  </a:lnTo>
                  <a:lnTo>
                    <a:pt x="0" y="801897"/>
                  </a:lnTo>
                  <a:lnTo>
                    <a:pt x="0" y="740212"/>
                  </a:lnTo>
                  <a:lnTo>
                    <a:pt x="0" y="678528"/>
                  </a:lnTo>
                  <a:lnTo>
                    <a:pt x="0" y="616844"/>
                  </a:lnTo>
                  <a:lnTo>
                    <a:pt x="0" y="555159"/>
                  </a:lnTo>
                  <a:lnTo>
                    <a:pt x="0" y="493475"/>
                  </a:lnTo>
                  <a:lnTo>
                    <a:pt x="0" y="431790"/>
                  </a:lnTo>
                  <a:lnTo>
                    <a:pt x="0" y="370106"/>
                  </a:lnTo>
                  <a:lnTo>
                    <a:pt x="0" y="308422"/>
                  </a:lnTo>
                  <a:lnTo>
                    <a:pt x="0" y="246737"/>
                  </a:lnTo>
                  <a:lnTo>
                    <a:pt x="0" y="185053"/>
                  </a:lnTo>
                  <a:lnTo>
                    <a:pt x="0" y="123368"/>
                  </a:lnTo>
                  <a:lnTo>
                    <a:pt x="0" y="61684"/>
                  </a:lnTo>
                  <a:lnTo>
                    <a:pt x="0" y="0"/>
                  </a:lnTo>
                  <a:lnTo>
                    <a:pt x="0" y="61684"/>
                  </a:lnTo>
                  <a:lnTo>
                    <a:pt x="0" y="123368"/>
                  </a:lnTo>
                  <a:lnTo>
                    <a:pt x="0" y="185053"/>
                  </a:lnTo>
                  <a:lnTo>
                    <a:pt x="0" y="246737"/>
                  </a:lnTo>
                  <a:lnTo>
                    <a:pt x="0" y="308422"/>
                  </a:lnTo>
                  <a:lnTo>
                    <a:pt x="0" y="370106"/>
                  </a:lnTo>
                  <a:lnTo>
                    <a:pt x="0" y="431790"/>
                  </a:lnTo>
                  <a:lnTo>
                    <a:pt x="0" y="493475"/>
                  </a:lnTo>
                  <a:lnTo>
                    <a:pt x="0" y="555159"/>
                  </a:lnTo>
                  <a:lnTo>
                    <a:pt x="0" y="616844"/>
                  </a:lnTo>
                  <a:lnTo>
                    <a:pt x="0" y="678528"/>
                  </a:lnTo>
                  <a:lnTo>
                    <a:pt x="0" y="740212"/>
                  </a:lnTo>
                  <a:lnTo>
                    <a:pt x="0" y="801897"/>
                  </a:lnTo>
                  <a:lnTo>
                    <a:pt x="0" y="863581"/>
                  </a:lnTo>
                  <a:lnTo>
                    <a:pt x="0" y="925266"/>
                  </a:lnTo>
                  <a:lnTo>
                    <a:pt x="0" y="986950"/>
                  </a:lnTo>
                  <a:lnTo>
                    <a:pt x="0" y="1048635"/>
                  </a:lnTo>
                  <a:lnTo>
                    <a:pt x="0" y="1110319"/>
                  </a:lnTo>
                  <a:lnTo>
                    <a:pt x="0" y="1172003"/>
                  </a:lnTo>
                  <a:lnTo>
                    <a:pt x="0" y="12336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2" name="tx32"/>
            <p:cNvSpPr/>
            <p:nvPr/>
          </p:nvSpPr>
          <p:spPr>
            <a:xfrm>
              <a:off x="2303670" y="3869192"/>
              <a:ext cx="313182"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2m</a:t>
              </a:r>
            </a:p>
          </p:txBody>
        </p:sp>
        <p:sp>
          <p:nvSpPr>
            <p:cNvPr id="33" name="tx33"/>
            <p:cNvSpPr/>
            <p:nvPr/>
          </p:nvSpPr>
          <p:spPr>
            <a:xfrm>
              <a:off x="4718202" y="232577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4" name="rc34"/>
            <p:cNvSpPr/>
            <p:nvPr/>
          </p:nvSpPr>
          <p:spPr>
            <a:xfrm>
              <a:off x="4727202" y="2519121"/>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35" name="rc35"/>
            <p:cNvSpPr/>
            <p:nvPr/>
          </p:nvSpPr>
          <p:spPr>
            <a:xfrm>
              <a:off x="4727202" y="2738577"/>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6" name="rc36"/>
            <p:cNvSpPr/>
            <p:nvPr/>
          </p:nvSpPr>
          <p:spPr>
            <a:xfrm>
              <a:off x="4727202" y="2958033"/>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7" name="rc37"/>
            <p:cNvSpPr/>
            <p:nvPr/>
          </p:nvSpPr>
          <p:spPr>
            <a:xfrm>
              <a:off x="4727202" y="317748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8" name="rc38"/>
            <p:cNvSpPr/>
            <p:nvPr/>
          </p:nvSpPr>
          <p:spPr>
            <a:xfrm>
              <a:off x="4727202" y="339694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9" name="rc39"/>
            <p:cNvSpPr/>
            <p:nvPr/>
          </p:nvSpPr>
          <p:spPr>
            <a:xfrm>
              <a:off x="4727202" y="361640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0" name="rc40"/>
            <p:cNvSpPr/>
            <p:nvPr/>
          </p:nvSpPr>
          <p:spPr>
            <a:xfrm>
              <a:off x="4727202" y="383585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1" name="rc41"/>
            <p:cNvSpPr/>
            <p:nvPr/>
          </p:nvSpPr>
          <p:spPr>
            <a:xfrm>
              <a:off x="4727202" y="4055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2" name="rc42"/>
            <p:cNvSpPr/>
            <p:nvPr/>
          </p:nvSpPr>
          <p:spPr>
            <a:xfrm>
              <a:off x="4727202" y="4274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3" name="rc43"/>
            <p:cNvSpPr/>
            <p:nvPr/>
          </p:nvSpPr>
          <p:spPr>
            <a:xfrm>
              <a:off x="4727202" y="4494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4" name="rc44"/>
            <p:cNvSpPr/>
            <p:nvPr/>
          </p:nvSpPr>
          <p:spPr>
            <a:xfrm>
              <a:off x="4727202" y="4713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5" name="rc45"/>
            <p:cNvSpPr/>
            <p:nvPr/>
          </p:nvSpPr>
          <p:spPr>
            <a:xfrm>
              <a:off x="4727202" y="4933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6" name="rc46"/>
            <p:cNvSpPr/>
            <p:nvPr/>
          </p:nvSpPr>
          <p:spPr>
            <a:xfrm>
              <a:off x="4727202" y="5152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7" name="rc47"/>
            <p:cNvSpPr/>
            <p:nvPr/>
          </p:nvSpPr>
          <p:spPr>
            <a:xfrm>
              <a:off x="4727202" y="5372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8" name="rc48"/>
            <p:cNvSpPr/>
            <p:nvPr/>
          </p:nvSpPr>
          <p:spPr>
            <a:xfrm>
              <a:off x="7043475"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475"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0" name="rc50"/>
            <p:cNvSpPr/>
            <p:nvPr/>
          </p:nvSpPr>
          <p:spPr>
            <a:xfrm>
              <a:off x="7043475"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1" name="rc51"/>
            <p:cNvSpPr/>
            <p:nvPr/>
          </p:nvSpPr>
          <p:spPr>
            <a:xfrm>
              <a:off x="7043475"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2" name="rc52"/>
            <p:cNvSpPr/>
            <p:nvPr/>
          </p:nvSpPr>
          <p:spPr>
            <a:xfrm>
              <a:off x="7043475"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475"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4" name="rc54"/>
            <p:cNvSpPr/>
            <p:nvPr/>
          </p:nvSpPr>
          <p:spPr>
            <a:xfrm>
              <a:off x="7043475"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5" name="rc55"/>
            <p:cNvSpPr/>
            <p:nvPr/>
          </p:nvSpPr>
          <p:spPr>
            <a:xfrm>
              <a:off x="7043475"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6" name="rc56"/>
            <p:cNvSpPr/>
            <p:nvPr/>
          </p:nvSpPr>
          <p:spPr>
            <a:xfrm>
              <a:off x="7043475"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7" name="rc57"/>
            <p:cNvSpPr/>
            <p:nvPr/>
          </p:nvSpPr>
          <p:spPr>
            <a:xfrm>
              <a:off x="7043475"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8" name="rc58"/>
            <p:cNvSpPr/>
            <p:nvPr/>
          </p:nvSpPr>
          <p:spPr>
            <a:xfrm>
              <a:off x="7043475"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9" name="rc59"/>
            <p:cNvSpPr/>
            <p:nvPr/>
          </p:nvSpPr>
          <p:spPr>
            <a:xfrm>
              <a:off x="7043475"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0" name="rc60"/>
            <p:cNvSpPr/>
            <p:nvPr/>
          </p:nvSpPr>
          <p:spPr>
            <a:xfrm>
              <a:off x="7043475"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1" name="rc61"/>
            <p:cNvSpPr/>
            <p:nvPr/>
          </p:nvSpPr>
          <p:spPr>
            <a:xfrm>
              <a:off x="7043475"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2" name="tx62"/>
            <p:cNvSpPr/>
            <p:nvPr/>
          </p:nvSpPr>
          <p:spPr>
            <a:xfrm>
              <a:off x="5007247" y="2579844"/>
              <a:ext cx="1535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Indonesia: 657,000 (32.7%) </a:t>
              </a:r>
            </a:p>
          </p:txBody>
        </p:sp>
        <p:sp>
          <p:nvSpPr>
            <p:cNvPr id="63" name="tx63"/>
            <p:cNvSpPr/>
            <p:nvPr/>
          </p:nvSpPr>
          <p:spPr>
            <a:xfrm>
              <a:off x="5007247" y="2799300"/>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Philippines: 508,000 (25.3%) </a:t>
              </a:r>
            </a:p>
          </p:txBody>
        </p:sp>
        <p:sp>
          <p:nvSpPr>
            <p:cNvPr id="64" name="tx64"/>
            <p:cNvSpPr/>
            <p:nvPr/>
          </p:nvSpPr>
          <p:spPr>
            <a:xfrm>
              <a:off x="5007247" y="301875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China: 433,000 (21.6%) </a:t>
              </a:r>
            </a:p>
          </p:txBody>
        </p:sp>
        <p:sp>
          <p:nvSpPr>
            <p:cNvPr id="65" name="tx65"/>
            <p:cNvSpPr/>
            <p:nvPr/>
          </p:nvSpPr>
          <p:spPr>
            <a:xfrm>
              <a:off x="5007247" y="3238212"/>
              <a:ext cx="19576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Papua New Guinea: 138,000 (6.8%) </a:t>
              </a:r>
            </a:p>
          </p:txBody>
        </p:sp>
        <p:sp>
          <p:nvSpPr>
            <p:cNvPr id="66" name="tx66"/>
            <p:cNvSpPr/>
            <p:nvPr/>
          </p:nvSpPr>
          <p:spPr>
            <a:xfrm>
              <a:off x="5007247" y="3457668"/>
              <a:ext cx="11685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Laos: 66,000 (3.3%) </a:t>
              </a:r>
            </a:p>
          </p:txBody>
        </p:sp>
        <p:sp>
          <p:nvSpPr>
            <p:cNvPr id="67" name="tx67"/>
            <p:cNvSpPr/>
            <p:nvPr/>
          </p:nvSpPr>
          <p:spPr>
            <a:xfrm>
              <a:off x="5007247" y="3677124"/>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Japan: 60,000 (3%) </a:t>
              </a:r>
            </a:p>
          </p:txBody>
        </p:sp>
        <p:sp>
          <p:nvSpPr>
            <p:cNvPr id="68" name="tx68"/>
            <p:cNvSpPr/>
            <p:nvPr/>
          </p:nvSpPr>
          <p:spPr>
            <a:xfrm>
              <a:off x="5007247" y="3896580"/>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Cambodia: 45,000 (2.3%) </a:t>
              </a:r>
            </a:p>
          </p:txBody>
        </p:sp>
        <p:sp>
          <p:nvSpPr>
            <p:cNvPr id="69" name="tx69"/>
            <p:cNvSpPr/>
            <p:nvPr/>
          </p:nvSpPr>
          <p:spPr>
            <a:xfrm>
              <a:off x="5007247" y="4116036"/>
              <a:ext cx="13547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Australia: 27,000 (1.4%) </a:t>
              </a:r>
            </a:p>
          </p:txBody>
        </p:sp>
        <p:sp>
          <p:nvSpPr>
            <p:cNvPr id="70" name="tx70"/>
            <p:cNvSpPr/>
            <p:nvPr/>
          </p:nvSpPr>
          <p:spPr>
            <a:xfrm>
              <a:off x="5007247" y="4335492"/>
              <a:ext cx="1383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Viet Nam: 26,000 (1.3%) </a:t>
              </a:r>
            </a:p>
          </p:txBody>
        </p:sp>
        <p:sp>
          <p:nvSpPr>
            <p:cNvPr id="71" name="tx71"/>
            <p:cNvSpPr/>
            <p:nvPr/>
          </p:nvSpPr>
          <p:spPr>
            <a:xfrm>
              <a:off x="5007247" y="4554948"/>
              <a:ext cx="14292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Malaysia: 22,000 (1.1%) </a:t>
              </a:r>
            </a:p>
          </p:txBody>
        </p:sp>
        <p:sp>
          <p:nvSpPr>
            <p:cNvPr id="72" name="tx72"/>
            <p:cNvSpPr/>
            <p:nvPr/>
          </p:nvSpPr>
          <p:spPr>
            <a:xfrm>
              <a:off x="5007247" y="4774404"/>
              <a:ext cx="17783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Republic of Korea: 7,000 (&lt;1%) </a:t>
              </a:r>
            </a:p>
          </p:txBody>
        </p:sp>
        <p:sp>
          <p:nvSpPr>
            <p:cNvPr id="73" name="tx73"/>
            <p:cNvSpPr/>
            <p:nvPr/>
          </p:nvSpPr>
          <p:spPr>
            <a:xfrm>
              <a:off x="5007247" y="4993860"/>
              <a:ext cx="15565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New Zealand: 6,000 (&lt;1%) </a:t>
              </a:r>
            </a:p>
          </p:txBody>
        </p:sp>
        <p:sp>
          <p:nvSpPr>
            <p:cNvPr id="74" name="tx74"/>
            <p:cNvSpPr/>
            <p:nvPr/>
          </p:nvSpPr>
          <p:spPr>
            <a:xfrm>
              <a:off x="5007247" y="5213316"/>
              <a:ext cx="1724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Solomon Islands: 5,000 (&lt;1%) </a:t>
              </a:r>
            </a:p>
          </p:txBody>
        </p:sp>
        <p:sp>
          <p:nvSpPr>
            <p:cNvPr id="75" name="tx75"/>
            <p:cNvSpPr/>
            <p:nvPr/>
          </p:nvSpPr>
          <p:spPr>
            <a:xfrm>
              <a:off x="5007247" y="5432772"/>
              <a:ext cx="1306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Vanuatu: 2,000 (&lt;1%) </a:t>
              </a:r>
            </a:p>
          </p:txBody>
        </p:sp>
        <p:sp>
          <p:nvSpPr>
            <p:cNvPr id="76" name="tx76"/>
            <p:cNvSpPr/>
            <p:nvPr/>
          </p:nvSpPr>
          <p:spPr>
            <a:xfrm>
              <a:off x="7323521" y="2579844"/>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Mongolia: 2,000 (&lt;1%) </a:t>
              </a:r>
            </a:p>
          </p:txBody>
        </p:sp>
        <p:sp>
          <p:nvSpPr>
            <p:cNvPr id="77" name="tx77"/>
            <p:cNvSpPr/>
            <p:nvPr/>
          </p:nvSpPr>
          <p:spPr>
            <a:xfrm>
              <a:off x="7323521" y="2799300"/>
              <a:ext cx="1407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Singapore: 1,000 (&lt;1%) </a:t>
              </a:r>
            </a:p>
          </p:txBody>
        </p:sp>
        <p:sp>
          <p:nvSpPr>
            <p:cNvPr id="78" name="tx78"/>
            <p:cNvSpPr/>
            <p:nvPr/>
          </p:nvSpPr>
          <p:spPr>
            <a:xfrm>
              <a:off x="7323521" y="3018756"/>
              <a:ext cx="10406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Fiji: 1,000 (&lt;1%) </a:t>
              </a:r>
            </a:p>
          </p:txBody>
        </p:sp>
        <p:sp>
          <p:nvSpPr>
            <p:cNvPr id="79" name="tx79"/>
            <p:cNvSpPr/>
            <p:nvPr/>
          </p:nvSpPr>
          <p:spPr>
            <a:xfrm>
              <a:off x="7323521" y="3238212"/>
              <a:ext cx="125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Samoa: 1,000 (&lt;1%) </a:t>
              </a:r>
            </a:p>
          </p:txBody>
        </p:sp>
        <p:sp>
          <p:nvSpPr>
            <p:cNvPr id="80" name="tx80"/>
            <p:cNvSpPr/>
            <p:nvPr/>
          </p:nvSpPr>
          <p:spPr>
            <a:xfrm>
              <a:off x="7323521" y="3457668"/>
              <a:ext cx="13049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Kiribati: &lt;1,000 (&lt;1%) </a:t>
              </a:r>
            </a:p>
          </p:txBody>
        </p:sp>
        <p:sp>
          <p:nvSpPr>
            <p:cNvPr id="81" name="tx81"/>
            <p:cNvSpPr/>
            <p:nvPr/>
          </p:nvSpPr>
          <p:spPr>
            <a:xfrm>
              <a:off x="7323521" y="3677124"/>
              <a:ext cx="14104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Micronesia: &lt;500 (&lt;1%) </a:t>
              </a:r>
            </a:p>
          </p:txBody>
        </p:sp>
        <p:sp>
          <p:nvSpPr>
            <p:cNvPr id="82" name="tx82"/>
            <p:cNvSpPr/>
            <p:nvPr/>
          </p:nvSpPr>
          <p:spPr>
            <a:xfrm>
              <a:off x="7323521" y="3896580"/>
              <a:ext cx="11727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Tonga: &lt;200 (&lt;1%) </a:t>
              </a:r>
            </a:p>
          </p:txBody>
        </p:sp>
        <p:sp>
          <p:nvSpPr>
            <p:cNvPr id="83" name="tx83"/>
            <p:cNvSpPr/>
            <p:nvPr/>
          </p:nvSpPr>
          <p:spPr>
            <a:xfrm>
              <a:off x="7323521" y="4116036"/>
              <a:ext cx="1677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Marshall Islands: &lt;100 (&lt;1%) </a:t>
              </a:r>
            </a:p>
          </p:txBody>
        </p:sp>
        <p:sp>
          <p:nvSpPr>
            <p:cNvPr id="84" name="tx84"/>
            <p:cNvSpPr/>
            <p:nvPr/>
          </p:nvSpPr>
          <p:spPr>
            <a:xfrm>
              <a:off x="7323521" y="4335492"/>
              <a:ext cx="1174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Nauru: &lt;100 (&lt;1%) </a:t>
              </a:r>
            </a:p>
          </p:txBody>
        </p:sp>
        <p:sp>
          <p:nvSpPr>
            <p:cNvPr id="85" name="tx85"/>
            <p:cNvSpPr/>
            <p:nvPr/>
          </p:nvSpPr>
          <p:spPr>
            <a:xfrm>
              <a:off x="7323521" y="4554948"/>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Brunei Darussalam: &lt;100 (&lt;1%) </a:t>
              </a:r>
            </a:p>
          </p:txBody>
        </p:sp>
        <p:sp>
          <p:nvSpPr>
            <p:cNvPr id="86" name="tx86"/>
            <p:cNvSpPr/>
            <p:nvPr/>
          </p:nvSpPr>
          <p:spPr>
            <a:xfrm>
              <a:off x="7323521" y="4774404"/>
              <a:ext cx="11559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Palau: &lt;100 (&lt;1%) </a:t>
              </a:r>
            </a:p>
          </p:txBody>
        </p:sp>
        <p:sp>
          <p:nvSpPr>
            <p:cNvPr id="87" name="tx87"/>
            <p:cNvSpPr/>
            <p:nvPr/>
          </p:nvSpPr>
          <p:spPr>
            <a:xfrm>
              <a:off x="7323521" y="499386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Cook Islands: &lt;100 (&lt;1%) </a:t>
              </a:r>
            </a:p>
          </p:txBody>
        </p:sp>
        <p:sp>
          <p:nvSpPr>
            <p:cNvPr id="88" name="tx88"/>
            <p:cNvSpPr/>
            <p:nvPr/>
          </p:nvSpPr>
          <p:spPr>
            <a:xfrm>
              <a:off x="7323521" y="5213316"/>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Tuvalu: &lt;100 (&lt;1%) </a:t>
              </a:r>
            </a:p>
          </p:txBody>
        </p:sp>
        <p:sp>
          <p:nvSpPr>
            <p:cNvPr id="89" name="tx89"/>
            <p:cNvSpPr/>
            <p:nvPr/>
          </p:nvSpPr>
          <p:spPr>
            <a:xfrm>
              <a:off x="7323521" y="5432772"/>
              <a:ext cx="1099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Niue: &lt;100 (&lt;1%) </a:t>
              </a:r>
            </a:p>
          </p:txBody>
        </p:sp>
        <p:sp>
          <p:nvSpPr>
            <p:cNvPr id="90" name="tx90"/>
            <p:cNvSpPr/>
            <p:nvPr/>
          </p:nvSpPr>
          <p:spPr>
            <a:xfrm>
              <a:off x="274320" y="1605663"/>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91" name="tx91"/>
            <p:cNvSpPr/>
            <p:nvPr/>
          </p:nvSpPr>
          <p:spPr>
            <a:xfrm>
              <a:off x="484219" y="620230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 name="tx92"/>
            <p:cNvSpPr/>
            <p:nvPr/>
          </p:nvSpPr>
          <p:spPr>
            <a:xfrm>
              <a:off x="600714" y="632301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3" name="tx93"/>
            <p:cNvSpPr/>
            <p:nvPr/>
          </p:nvSpPr>
          <p:spPr>
            <a:xfrm>
              <a:off x="1029659" y="644371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(58%) of all children unprotected against measles in WPR.
Indonesia had the highest number of children who did not receive MCV1 (n=657,000), which is approximately 32.7% of all children unprotected against measles in WPR (n=2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WPR, with Indonesia contributing the highest share.</a:t>
            </a:r>
          </a:p>
        </p:txBody>
      </p:sp>
      <p:grpSp xmlns:pic="http://schemas.openxmlformats.org/drawingml/2006/picture">
        <p:nvGrpSpPr>
          <p:cNvPr id="96" name=""/>
          <p:cNvGrpSpPr/>
          <p:nvPr/>
        </p:nvGrpSpPr>
        <p:grpSpPr>
          <a:xfrm>
            <a:off x="292608" y="914400"/>
            <a:ext cx="8595360" cy="28575"/>
            <a:chOff x="292608" y="914400"/>
            <a:chExt cx="8595360" cy="28575"/>
          </a:xfrm>
        </p:grpSpPr>
        <p:sp>
          <p:nvSpPr>
            <p:cNvPr id="9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2588864"/>
              <a:ext cx="3494291" cy="1803637"/>
            </a:xfrm>
            <a:custGeom>
              <a:avLst/>
              <a:pathLst>
                <a:path w="3494291" h="1803637">
                  <a:moveTo>
                    <a:pt x="0" y="0"/>
                  </a:moveTo>
                  <a:lnTo>
                    <a:pt x="139771" y="200404"/>
                  </a:lnTo>
                  <a:lnTo>
                    <a:pt x="279543" y="0"/>
                  </a:lnTo>
                  <a:lnTo>
                    <a:pt x="419315" y="400808"/>
                  </a:lnTo>
                  <a:lnTo>
                    <a:pt x="559086" y="601212"/>
                  </a:lnTo>
                  <a:lnTo>
                    <a:pt x="698858" y="400808"/>
                  </a:lnTo>
                  <a:lnTo>
                    <a:pt x="838630" y="601212"/>
                  </a:lnTo>
                  <a:lnTo>
                    <a:pt x="978401" y="601212"/>
                  </a:lnTo>
                  <a:lnTo>
                    <a:pt x="1118173" y="1002020"/>
                  </a:lnTo>
                  <a:lnTo>
                    <a:pt x="1257945" y="1202424"/>
                  </a:lnTo>
                  <a:lnTo>
                    <a:pt x="1397716" y="1402829"/>
                  </a:lnTo>
                  <a:lnTo>
                    <a:pt x="1537488" y="1402829"/>
                  </a:lnTo>
                  <a:lnTo>
                    <a:pt x="1677260" y="1402829"/>
                  </a:lnTo>
                  <a:lnTo>
                    <a:pt x="1817031" y="1402829"/>
                  </a:lnTo>
                  <a:lnTo>
                    <a:pt x="1956803" y="1603233"/>
                  </a:lnTo>
                  <a:lnTo>
                    <a:pt x="2096575" y="1603233"/>
                  </a:lnTo>
                  <a:lnTo>
                    <a:pt x="2236346" y="1603233"/>
                  </a:lnTo>
                  <a:lnTo>
                    <a:pt x="2376118" y="1603233"/>
                  </a:lnTo>
                  <a:lnTo>
                    <a:pt x="2515890" y="1803637"/>
                  </a:lnTo>
                  <a:lnTo>
                    <a:pt x="2655661" y="1803637"/>
                  </a:lnTo>
                  <a:lnTo>
                    <a:pt x="2795433" y="1603233"/>
                  </a:lnTo>
                  <a:lnTo>
                    <a:pt x="2935205" y="1402829"/>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20" name="pl20"/>
            <p:cNvSpPr/>
            <p:nvPr/>
          </p:nvSpPr>
          <p:spPr>
            <a:xfrm>
              <a:off x="970564" y="3190077"/>
              <a:ext cx="3494291" cy="1803637"/>
            </a:xfrm>
            <a:custGeom>
              <a:avLst/>
              <a:pathLst>
                <a:path w="3494291" h="1803637">
                  <a:moveTo>
                    <a:pt x="0" y="200404"/>
                  </a:moveTo>
                  <a:lnTo>
                    <a:pt x="139771" y="400808"/>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803637"/>
                  </a:lnTo>
                  <a:lnTo>
                    <a:pt x="2376118" y="1803637"/>
                  </a:lnTo>
                  <a:lnTo>
                    <a:pt x="2515890" y="1603233"/>
                  </a:lnTo>
                  <a:lnTo>
                    <a:pt x="2655661" y="1603233"/>
                  </a:lnTo>
                  <a:lnTo>
                    <a:pt x="2795433" y="1603233"/>
                  </a:lnTo>
                  <a:lnTo>
                    <a:pt x="2935205" y="1603233"/>
                  </a:lnTo>
                  <a:lnTo>
                    <a:pt x="3074976" y="1803637"/>
                  </a:lnTo>
                  <a:lnTo>
                    <a:pt x="3214748" y="1402829"/>
                  </a:lnTo>
                  <a:lnTo>
                    <a:pt x="3354520" y="1402829"/>
                  </a:lnTo>
                  <a:lnTo>
                    <a:pt x="3494291" y="1603233"/>
                  </a:lnTo>
                </a:path>
              </a:pathLst>
            </a:custGeom>
            <a:ln w="27101" cap="flat">
              <a:solidFill>
                <a:srgbClr val="40BF73">
                  <a:alpha val="50196"/>
                </a:srgbClr>
              </a:solidFill>
              <a:prstDash val="solid"/>
              <a:round/>
            </a:ln>
          </p:spPr>
          <p:txBody>
            <a:bodyPr/>
            <a:lstStyle/>
            <a:p/>
          </p:txBody>
        </p:sp>
        <p:sp>
          <p:nvSpPr>
            <p:cNvPr id="21" name="pl21"/>
            <p:cNvSpPr/>
            <p:nvPr/>
          </p:nvSpPr>
          <p:spPr>
            <a:xfrm>
              <a:off x="970564" y="3190077"/>
              <a:ext cx="3494291" cy="1803637"/>
            </a:xfrm>
            <a:custGeom>
              <a:avLst/>
              <a:pathLst>
                <a:path w="3494291" h="1803637">
                  <a:moveTo>
                    <a:pt x="0" y="200404"/>
                  </a:moveTo>
                  <a:lnTo>
                    <a:pt x="139771" y="400808"/>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803637"/>
                  </a:lnTo>
                  <a:lnTo>
                    <a:pt x="2376118" y="1803637"/>
                  </a:lnTo>
                  <a:lnTo>
                    <a:pt x="2515890" y="1603233"/>
                  </a:lnTo>
                  <a:lnTo>
                    <a:pt x="2655661" y="1603233"/>
                  </a:lnTo>
                  <a:lnTo>
                    <a:pt x="2795433" y="1603233"/>
                  </a:lnTo>
                  <a:lnTo>
                    <a:pt x="2935205" y="1603233"/>
                  </a:lnTo>
                  <a:lnTo>
                    <a:pt x="3074976" y="1803637"/>
                  </a:lnTo>
                  <a:lnTo>
                    <a:pt x="3214748" y="1402829"/>
                  </a:lnTo>
                  <a:lnTo>
                    <a:pt x="3354520" y="1402829"/>
                  </a:lnTo>
                  <a:lnTo>
                    <a:pt x="3494291" y="1603233"/>
                  </a:lnTo>
                </a:path>
              </a:pathLst>
            </a:custGeom>
            <a:ln w="65043" cap="flat">
              <a:solidFill>
                <a:srgbClr val="000000">
                  <a:alpha val="100000"/>
                </a:srgbClr>
              </a:solidFill>
              <a:prstDash val="solid"/>
              <a:round/>
            </a:ln>
          </p:spPr>
          <p:txBody>
            <a:bodyPr/>
            <a:lstStyle/>
            <a:p/>
          </p:txBody>
        </p:sp>
        <p:sp>
          <p:nvSpPr>
            <p:cNvPr id="22" name="pl22"/>
            <p:cNvSpPr/>
            <p:nvPr/>
          </p:nvSpPr>
          <p:spPr>
            <a:xfrm>
              <a:off x="970564" y="3190077"/>
              <a:ext cx="3494291" cy="1803637"/>
            </a:xfrm>
            <a:custGeom>
              <a:avLst/>
              <a:pathLst>
                <a:path w="3494291" h="1803637">
                  <a:moveTo>
                    <a:pt x="0" y="200404"/>
                  </a:moveTo>
                  <a:lnTo>
                    <a:pt x="139771" y="400808"/>
                  </a:lnTo>
                  <a:lnTo>
                    <a:pt x="279543" y="0"/>
                  </a:lnTo>
                  <a:lnTo>
                    <a:pt x="419315" y="200404"/>
                  </a:lnTo>
                  <a:lnTo>
                    <a:pt x="559086" y="400808"/>
                  </a:lnTo>
                  <a:lnTo>
                    <a:pt x="698858" y="400808"/>
                  </a:lnTo>
                  <a:lnTo>
                    <a:pt x="838630" y="601212"/>
                  </a:lnTo>
                  <a:lnTo>
                    <a:pt x="978401" y="801616"/>
                  </a:lnTo>
                  <a:lnTo>
                    <a:pt x="1118173" y="1202424"/>
                  </a:lnTo>
                  <a:lnTo>
                    <a:pt x="1257945" y="1603233"/>
                  </a:lnTo>
                  <a:lnTo>
                    <a:pt x="1397716" y="1603233"/>
                  </a:lnTo>
                  <a:lnTo>
                    <a:pt x="1537488" y="1603233"/>
                  </a:lnTo>
                  <a:lnTo>
                    <a:pt x="1677260" y="1803637"/>
                  </a:lnTo>
                  <a:lnTo>
                    <a:pt x="1817031" y="1402829"/>
                  </a:lnTo>
                  <a:lnTo>
                    <a:pt x="1956803" y="1603233"/>
                  </a:lnTo>
                  <a:lnTo>
                    <a:pt x="2096575" y="1603233"/>
                  </a:lnTo>
                  <a:lnTo>
                    <a:pt x="2236346" y="1803637"/>
                  </a:lnTo>
                  <a:lnTo>
                    <a:pt x="2376118" y="1803637"/>
                  </a:lnTo>
                  <a:lnTo>
                    <a:pt x="2515890" y="1603233"/>
                  </a:lnTo>
                  <a:lnTo>
                    <a:pt x="2655661" y="1603233"/>
                  </a:lnTo>
                  <a:lnTo>
                    <a:pt x="2795433" y="1603233"/>
                  </a:lnTo>
                  <a:lnTo>
                    <a:pt x="2935205" y="1603233"/>
                  </a:lnTo>
                  <a:lnTo>
                    <a:pt x="3074976" y="1803637"/>
                  </a:lnTo>
                  <a:lnTo>
                    <a:pt x="3214748" y="1402829"/>
                  </a:lnTo>
                  <a:lnTo>
                    <a:pt x="3354520" y="1402829"/>
                  </a:lnTo>
                  <a:lnTo>
                    <a:pt x="3494291" y="1603233"/>
                  </a:lnTo>
                </a:path>
              </a:pathLst>
            </a:custGeom>
            <a:ln w="40651" cap="flat">
              <a:solidFill>
                <a:srgbClr val="40BF73">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25" name="pl25"/>
            <p:cNvSpPr/>
            <p:nvPr/>
          </p:nvSpPr>
          <p:spPr>
            <a:xfrm>
              <a:off x="1669422"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26" name="pl26"/>
            <p:cNvSpPr/>
            <p:nvPr/>
          </p:nvSpPr>
          <p:spPr>
            <a:xfrm>
              <a:off x="2368281"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7" name="pl27"/>
            <p:cNvSpPr/>
            <p:nvPr/>
          </p:nvSpPr>
          <p:spPr>
            <a:xfrm>
              <a:off x="3067139"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8" name="pl28"/>
            <p:cNvSpPr/>
            <p:nvPr/>
          </p:nvSpPr>
          <p:spPr>
            <a:xfrm>
              <a:off x="3626226"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9" name="pl29"/>
            <p:cNvSpPr/>
            <p:nvPr/>
          </p:nvSpPr>
          <p:spPr>
            <a:xfrm>
              <a:off x="4325084"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0" name="pl30"/>
            <p:cNvSpPr/>
            <p:nvPr/>
          </p:nvSpPr>
          <p:spPr>
            <a:xfrm>
              <a:off x="4464856"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31" name="pg31"/>
            <p:cNvSpPr/>
            <p:nvPr/>
          </p:nvSpPr>
          <p:spPr>
            <a:xfrm>
              <a:off x="912093" y="30978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42446" y="31281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33" name="pg33"/>
            <p:cNvSpPr/>
            <p:nvPr/>
          </p:nvSpPr>
          <p:spPr>
            <a:xfrm>
              <a:off x="1610951"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1304"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5" name="pg35"/>
            <p:cNvSpPr/>
            <p:nvPr/>
          </p:nvSpPr>
          <p:spPr>
            <a:xfrm>
              <a:off x="2309809"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7" name="pg37"/>
            <p:cNvSpPr/>
            <p:nvPr/>
          </p:nvSpPr>
          <p:spPr>
            <a:xfrm>
              <a:off x="3008668"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9" name="pg39"/>
            <p:cNvSpPr/>
            <p:nvPr/>
          </p:nvSpPr>
          <p:spPr>
            <a:xfrm>
              <a:off x="3567755"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1" name="pg41"/>
            <p:cNvSpPr/>
            <p:nvPr/>
          </p:nvSpPr>
          <p:spPr>
            <a:xfrm>
              <a:off x="4266613"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3" name="pg43"/>
            <p:cNvSpPr/>
            <p:nvPr/>
          </p:nvSpPr>
          <p:spPr>
            <a:xfrm>
              <a:off x="4406385"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5" name="tx45"/>
            <p:cNvSpPr/>
            <p:nvPr/>
          </p:nvSpPr>
          <p:spPr>
            <a:xfrm>
              <a:off x="4584395" y="414683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5092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9" name="pl59"/>
            <p:cNvSpPr/>
            <p:nvPr/>
          </p:nvSpPr>
          <p:spPr>
            <a:xfrm>
              <a:off x="2813449" y="6172552"/>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60" name="pl60"/>
            <p:cNvSpPr/>
            <p:nvPr/>
          </p:nvSpPr>
          <p:spPr>
            <a:xfrm>
              <a:off x="2813449" y="6172552"/>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61" name="tx61"/>
            <p:cNvSpPr/>
            <p:nvPr/>
          </p:nvSpPr>
          <p:spPr>
            <a:xfrm>
              <a:off x="2318024"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2" name="tx62"/>
            <p:cNvSpPr/>
            <p:nvPr/>
          </p:nvSpPr>
          <p:spPr>
            <a:xfrm>
              <a:off x="3080549" y="6122535"/>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WPR</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388460"/>
              <a:ext cx="3494291" cy="1803637"/>
            </a:xfrm>
            <a:custGeom>
              <a:avLst/>
              <a:pathLst>
                <a:path w="3494291" h="1803637">
                  <a:moveTo>
                    <a:pt x="0" y="0"/>
                  </a:moveTo>
                  <a:lnTo>
                    <a:pt x="139771" y="200404"/>
                  </a:lnTo>
                  <a:lnTo>
                    <a:pt x="279543" y="200404"/>
                  </a:lnTo>
                  <a:lnTo>
                    <a:pt x="419315" y="400808"/>
                  </a:lnTo>
                  <a:lnTo>
                    <a:pt x="559086" y="601212"/>
                  </a:lnTo>
                  <a:lnTo>
                    <a:pt x="698858" y="601212"/>
                  </a:lnTo>
                  <a:lnTo>
                    <a:pt x="838630" y="801616"/>
                  </a:lnTo>
                  <a:lnTo>
                    <a:pt x="978401" y="1002020"/>
                  </a:lnTo>
                  <a:lnTo>
                    <a:pt x="1118173" y="1202424"/>
                  </a:lnTo>
                  <a:lnTo>
                    <a:pt x="1257945" y="1402829"/>
                  </a:lnTo>
                  <a:lnTo>
                    <a:pt x="1397716" y="1603233"/>
                  </a:lnTo>
                  <a:lnTo>
                    <a:pt x="1537488" y="1603233"/>
                  </a:lnTo>
                  <a:lnTo>
                    <a:pt x="1677260" y="1603233"/>
                  </a:lnTo>
                  <a:lnTo>
                    <a:pt x="1817031" y="1603233"/>
                  </a:lnTo>
                  <a:lnTo>
                    <a:pt x="1956803" y="1603233"/>
                  </a:lnTo>
                  <a:lnTo>
                    <a:pt x="2096575" y="1803637"/>
                  </a:lnTo>
                  <a:lnTo>
                    <a:pt x="2236346" y="1603233"/>
                  </a:lnTo>
                  <a:lnTo>
                    <a:pt x="2376118" y="1603233"/>
                  </a:lnTo>
                  <a:lnTo>
                    <a:pt x="2515890" y="1803637"/>
                  </a:lnTo>
                  <a:lnTo>
                    <a:pt x="2655661" y="1803637"/>
                  </a:lnTo>
                  <a:lnTo>
                    <a:pt x="2795433" y="1803637"/>
                  </a:lnTo>
                  <a:lnTo>
                    <a:pt x="2935205" y="1603233"/>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80" name="pl80"/>
            <p:cNvSpPr/>
            <p:nvPr/>
          </p:nvSpPr>
          <p:spPr>
            <a:xfrm>
              <a:off x="5335815" y="3390481"/>
              <a:ext cx="3494291" cy="1803637"/>
            </a:xfrm>
            <a:custGeom>
              <a:avLst/>
              <a:pathLst>
                <a:path w="3494291" h="1803637">
                  <a:moveTo>
                    <a:pt x="0" y="0"/>
                  </a:moveTo>
                  <a:lnTo>
                    <a:pt x="139771" y="0"/>
                  </a:lnTo>
                  <a:lnTo>
                    <a:pt x="279543" y="200404"/>
                  </a:lnTo>
                  <a:lnTo>
                    <a:pt x="419315" y="0"/>
                  </a:lnTo>
                  <a:lnTo>
                    <a:pt x="559086" y="200404"/>
                  </a:lnTo>
                  <a:lnTo>
                    <a:pt x="698858" y="400808"/>
                  </a:lnTo>
                  <a:lnTo>
                    <a:pt x="838630" y="801616"/>
                  </a:lnTo>
                  <a:lnTo>
                    <a:pt x="978401" y="801616"/>
                  </a:lnTo>
                  <a:lnTo>
                    <a:pt x="1118173" y="1002020"/>
                  </a:lnTo>
                  <a:lnTo>
                    <a:pt x="1257945" y="1202424"/>
                  </a:lnTo>
                  <a:lnTo>
                    <a:pt x="1397716" y="1402829"/>
                  </a:lnTo>
                  <a:lnTo>
                    <a:pt x="1537488" y="1402829"/>
                  </a:lnTo>
                  <a:lnTo>
                    <a:pt x="1677260" y="1202424"/>
                  </a:lnTo>
                  <a:lnTo>
                    <a:pt x="1817031" y="1402829"/>
                  </a:lnTo>
                  <a:lnTo>
                    <a:pt x="1956803" y="1402829"/>
                  </a:lnTo>
                  <a:lnTo>
                    <a:pt x="2096575" y="1603233"/>
                  </a:lnTo>
                  <a:lnTo>
                    <a:pt x="2236346" y="1603233"/>
                  </a:lnTo>
                  <a:lnTo>
                    <a:pt x="2376118" y="1603233"/>
                  </a:lnTo>
                  <a:lnTo>
                    <a:pt x="2515890" y="1803637"/>
                  </a:lnTo>
                  <a:lnTo>
                    <a:pt x="2655661" y="1603233"/>
                  </a:lnTo>
                  <a:lnTo>
                    <a:pt x="2795433" y="1402829"/>
                  </a:lnTo>
                  <a:lnTo>
                    <a:pt x="2935205" y="1603233"/>
                  </a:lnTo>
                  <a:lnTo>
                    <a:pt x="3074976" y="1402829"/>
                  </a:lnTo>
                  <a:lnTo>
                    <a:pt x="3214748" y="1202424"/>
                  </a:lnTo>
                  <a:lnTo>
                    <a:pt x="3354520" y="1603233"/>
                  </a:lnTo>
                  <a:lnTo>
                    <a:pt x="3494291" y="1402829"/>
                  </a:lnTo>
                </a:path>
              </a:pathLst>
            </a:custGeom>
            <a:ln w="27101" cap="flat">
              <a:solidFill>
                <a:srgbClr val="40BF73">
                  <a:alpha val="50196"/>
                </a:srgbClr>
              </a:solidFill>
              <a:prstDash val="solid"/>
              <a:round/>
            </a:ln>
          </p:spPr>
          <p:txBody>
            <a:bodyPr/>
            <a:lstStyle/>
            <a:p/>
          </p:txBody>
        </p:sp>
        <p:sp>
          <p:nvSpPr>
            <p:cNvPr id="81" name="pl81"/>
            <p:cNvSpPr/>
            <p:nvPr/>
          </p:nvSpPr>
          <p:spPr>
            <a:xfrm>
              <a:off x="5335815" y="3390481"/>
              <a:ext cx="3494291" cy="1803637"/>
            </a:xfrm>
            <a:custGeom>
              <a:avLst/>
              <a:pathLst>
                <a:path w="3494291" h="1803637">
                  <a:moveTo>
                    <a:pt x="0" y="0"/>
                  </a:moveTo>
                  <a:lnTo>
                    <a:pt x="139771" y="0"/>
                  </a:lnTo>
                  <a:lnTo>
                    <a:pt x="279543" y="200404"/>
                  </a:lnTo>
                  <a:lnTo>
                    <a:pt x="419315" y="0"/>
                  </a:lnTo>
                  <a:lnTo>
                    <a:pt x="559086" y="200404"/>
                  </a:lnTo>
                  <a:lnTo>
                    <a:pt x="698858" y="400808"/>
                  </a:lnTo>
                  <a:lnTo>
                    <a:pt x="838630" y="801616"/>
                  </a:lnTo>
                  <a:lnTo>
                    <a:pt x="978401" y="801616"/>
                  </a:lnTo>
                  <a:lnTo>
                    <a:pt x="1118173" y="1002020"/>
                  </a:lnTo>
                  <a:lnTo>
                    <a:pt x="1257945" y="1202424"/>
                  </a:lnTo>
                  <a:lnTo>
                    <a:pt x="1397716" y="1402829"/>
                  </a:lnTo>
                  <a:lnTo>
                    <a:pt x="1537488" y="1402829"/>
                  </a:lnTo>
                  <a:lnTo>
                    <a:pt x="1677260" y="1202424"/>
                  </a:lnTo>
                  <a:lnTo>
                    <a:pt x="1817031" y="1402829"/>
                  </a:lnTo>
                  <a:lnTo>
                    <a:pt x="1956803" y="1402829"/>
                  </a:lnTo>
                  <a:lnTo>
                    <a:pt x="2096575" y="1603233"/>
                  </a:lnTo>
                  <a:lnTo>
                    <a:pt x="2236346" y="1603233"/>
                  </a:lnTo>
                  <a:lnTo>
                    <a:pt x="2376118" y="1603233"/>
                  </a:lnTo>
                  <a:lnTo>
                    <a:pt x="2515890" y="1803637"/>
                  </a:lnTo>
                  <a:lnTo>
                    <a:pt x="2655661" y="1603233"/>
                  </a:lnTo>
                  <a:lnTo>
                    <a:pt x="2795433" y="1402829"/>
                  </a:lnTo>
                  <a:lnTo>
                    <a:pt x="2935205" y="1603233"/>
                  </a:lnTo>
                  <a:lnTo>
                    <a:pt x="3074976" y="1402829"/>
                  </a:lnTo>
                  <a:lnTo>
                    <a:pt x="3214748" y="1202424"/>
                  </a:lnTo>
                  <a:lnTo>
                    <a:pt x="3354520" y="1603233"/>
                  </a:lnTo>
                  <a:lnTo>
                    <a:pt x="3494291" y="1402829"/>
                  </a:lnTo>
                </a:path>
              </a:pathLst>
            </a:custGeom>
            <a:ln w="65043" cap="flat">
              <a:solidFill>
                <a:srgbClr val="000000">
                  <a:alpha val="100000"/>
                </a:srgbClr>
              </a:solidFill>
              <a:prstDash val="solid"/>
              <a:round/>
            </a:ln>
          </p:spPr>
          <p:txBody>
            <a:bodyPr/>
            <a:lstStyle/>
            <a:p/>
          </p:txBody>
        </p:sp>
        <p:sp>
          <p:nvSpPr>
            <p:cNvPr id="82" name="pl82"/>
            <p:cNvSpPr/>
            <p:nvPr/>
          </p:nvSpPr>
          <p:spPr>
            <a:xfrm>
              <a:off x="5335815" y="3390481"/>
              <a:ext cx="3494291" cy="1803637"/>
            </a:xfrm>
            <a:custGeom>
              <a:avLst/>
              <a:pathLst>
                <a:path w="3494291" h="1803637">
                  <a:moveTo>
                    <a:pt x="0" y="0"/>
                  </a:moveTo>
                  <a:lnTo>
                    <a:pt x="139771" y="0"/>
                  </a:lnTo>
                  <a:lnTo>
                    <a:pt x="279543" y="200404"/>
                  </a:lnTo>
                  <a:lnTo>
                    <a:pt x="419315" y="0"/>
                  </a:lnTo>
                  <a:lnTo>
                    <a:pt x="559086" y="200404"/>
                  </a:lnTo>
                  <a:lnTo>
                    <a:pt x="698858" y="400808"/>
                  </a:lnTo>
                  <a:lnTo>
                    <a:pt x="838630" y="801616"/>
                  </a:lnTo>
                  <a:lnTo>
                    <a:pt x="978401" y="801616"/>
                  </a:lnTo>
                  <a:lnTo>
                    <a:pt x="1118173" y="1002020"/>
                  </a:lnTo>
                  <a:lnTo>
                    <a:pt x="1257945" y="1202424"/>
                  </a:lnTo>
                  <a:lnTo>
                    <a:pt x="1397716" y="1402829"/>
                  </a:lnTo>
                  <a:lnTo>
                    <a:pt x="1537488" y="1402829"/>
                  </a:lnTo>
                  <a:lnTo>
                    <a:pt x="1677260" y="1202424"/>
                  </a:lnTo>
                  <a:lnTo>
                    <a:pt x="1817031" y="1402829"/>
                  </a:lnTo>
                  <a:lnTo>
                    <a:pt x="1956803" y="1402829"/>
                  </a:lnTo>
                  <a:lnTo>
                    <a:pt x="2096575" y="1603233"/>
                  </a:lnTo>
                  <a:lnTo>
                    <a:pt x="2236346" y="1603233"/>
                  </a:lnTo>
                  <a:lnTo>
                    <a:pt x="2376118" y="1603233"/>
                  </a:lnTo>
                  <a:lnTo>
                    <a:pt x="2515890" y="1803637"/>
                  </a:lnTo>
                  <a:lnTo>
                    <a:pt x="2655661" y="1603233"/>
                  </a:lnTo>
                  <a:lnTo>
                    <a:pt x="2795433" y="1402829"/>
                  </a:lnTo>
                  <a:lnTo>
                    <a:pt x="2935205" y="1603233"/>
                  </a:lnTo>
                  <a:lnTo>
                    <a:pt x="3074976" y="1402829"/>
                  </a:lnTo>
                  <a:lnTo>
                    <a:pt x="3214748" y="1202424"/>
                  </a:lnTo>
                  <a:lnTo>
                    <a:pt x="3354520" y="1603233"/>
                  </a:lnTo>
                  <a:lnTo>
                    <a:pt x="3494291" y="1402829"/>
                  </a:lnTo>
                </a:path>
              </a:pathLst>
            </a:custGeom>
            <a:ln w="40651" cap="flat">
              <a:solidFill>
                <a:srgbClr val="40BF73">
                  <a:alpha val="100000"/>
                </a:srgbClr>
              </a:solidFill>
              <a:prstDash val="solid"/>
              <a:round/>
            </a:ln>
          </p:spPr>
          <p:txBody>
            <a:bodyPr/>
            <a:lstStyle/>
            <a:p/>
          </p:txBody>
        </p:sp>
        <p:sp>
          <p:nvSpPr>
            <p:cNvPr id="83" name="pl83"/>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5335815"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5" name="pl85"/>
            <p:cNvSpPr/>
            <p:nvPr/>
          </p:nvSpPr>
          <p:spPr>
            <a:xfrm>
              <a:off x="6034673"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86" name="pl86"/>
            <p:cNvSpPr/>
            <p:nvPr/>
          </p:nvSpPr>
          <p:spPr>
            <a:xfrm>
              <a:off x="6733532"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87" name="pl87"/>
            <p:cNvSpPr/>
            <p:nvPr/>
          </p:nvSpPr>
          <p:spPr>
            <a:xfrm>
              <a:off x="7432390"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88" name="pl88"/>
            <p:cNvSpPr/>
            <p:nvPr/>
          </p:nvSpPr>
          <p:spPr>
            <a:xfrm>
              <a:off x="7991477"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89" name="pl89"/>
            <p:cNvSpPr/>
            <p:nvPr/>
          </p:nvSpPr>
          <p:spPr>
            <a:xfrm>
              <a:off x="8690335"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90" name="pl90"/>
            <p:cNvSpPr/>
            <p:nvPr/>
          </p:nvSpPr>
          <p:spPr>
            <a:xfrm>
              <a:off x="8830107"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91" name="pg91"/>
            <p:cNvSpPr/>
            <p:nvPr/>
          </p:nvSpPr>
          <p:spPr>
            <a:xfrm>
              <a:off x="5277344" y="30978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307697" y="31281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3" name="pg93"/>
            <p:cNvSpPr/>
            <p:nvPr/>
          </p:nvSpPr>
          <p:spPr>
            <a:xfrm>
              <a:off x="5976202"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006555"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95" name="pg95"/>
            <p:cNvSpPr/>
            <p:nvPr/>
          </p:nvSpPr>
          <p:spPr>
            <a:xfrm>
              <a:off x="6675060"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705414"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97" name="pg97"/>
            <p:cNvSpPr/>
            <p:nvPr/>
          </p:nvSpPr>
          <p:spPr>
            <a:xfrm>
              <a:off x="7373919"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404272"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99" name="pg99"/>
            <p:cNvSpPr/>
            <p:nvPr/>
          </p:nvSpPr>
          <p:spPr>
            <a:xfrm>
              <a:off x="7933006"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7963359"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1" name="pg101"/>
            <p:cNvSpPr/>
            <p:nvPr/>
          </p:nvSpPr>
          <p:spPr>
            <a:xfrm>
              <a:off x="8631864"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662217"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3" name="pg103"/>
            <p:cNvSpPr/>
            <p:nvPr/>
          </p:nvSpPr>
          <p:spPr>
            <a:xfrm>
              <a:off x="8771636"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801989"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05" name="tx105"/>
            <p:cNvSpPr/>
            <p:nvPr/>
          </p:nvSpPr>
          <p:spPr>
            <a:xfrm>
              <a:off x="8949646" y="394643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6" name="tx106"/>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20746"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8" name="tx108"/>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0" name="tx11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1" name="tx11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2" name="tx11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3" name="tx11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4" name="tx11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8" name="pl118"/>
            <p:cNvSpPr/>
            <p:nvPr/>
          </p:nvSpPr>
          <p:spPr>
            <a:xfrm>
              <a:off x="6416176"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9" name="pl119"/>
            <p:cNvSpPr/>
            <p:nvPr/>
          </p:nvSpPr>
          <p:spPr>
            <a:xfrm>
              <a:off x="7178700" y="6172552"/>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120" name="pl120"/>
            <p:cNvSpPr/>
            <p:nvPr/>
          </p:nvSpPr>
          <p:spPr>
            <a:xfrm>
              <a:off x="7178700" y="6172552"/>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21" name="tx121"/>
            <p:cNvSpPr/>
            <p:nvPr/>
          </p:nvSpPr>
          <p:spPr>
            <a:xfrm>
              <a:off x="668327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2" name="tx122"/>
            <p:cNvSpPr/>
            <p:nvPr/>
          </p:nvSpPr>
          <p:spPr>
            <a:xfrm>
              <a:off x="7445800" y="6122535"/>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WPR</a:t>
              </a:r>
            </a:p>
          </p:txBody>
        </p:sp>
        <p:sp>
          <p:nvSpPr>
            <p:cNvPr id="123" name="tx12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4" name="tx12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5" name="tx12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7" name="tx127"/>
            <p:cNvSpPr/>
            <p:nvPr/>
          </p:nvSpPr>
          <p:spPr>
            <a:xfrm>
              <a:off x="3393018" y="1368037"/>
              <a:ext cx="26322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WPR,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WPR DTP drop-out was lower and DTP-MCV drop-out was lower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WPR</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338549" cy="758823"/>
            </a:xfrm>
            <a:prstGeom prst="rect">
              <a:avLst/>
            </a:prstGeom>
            <a:solidFill>
              <a:srgbClr val="EBEBEB">
                <a:alpha val="100000"/>
              </a:srgbClr>
            </a:solidFill>
          </p:spPr>
          <p:txBody>
            <a:bodyPr/>
            <a:lstStyle/>
            <a:p/>
          </p:txBody>
        </p:sp>
        <p:sp>
          <p:nvSpPr>
            <p:cNvPr id="6" name="pl6"/>
            <p:cNvSpPr/>
            <p:nvPr/>
          </p:nvSpPr>
          <p:spPr>
            <a:xfrm>
              <a:off x="695171"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 name="pl7"/>
            <p:cNvSpPr/>
            <p:nvPr/>
          </p:nvSpPr>
          <p:spPr>
            <a:xfrm>
              <a:off x="695171"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 name="pl8"/>
            <p:cNvSpPr/>
            <p:nvPr/>
          </p:nvSpPr>
          <p:spPr>
            <a:xfrm>
              <a:off x="695171"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 name="pl9"/>
            <p:cNvSpPr/>
            <p:nvPr/>
          </p:nvSpPr>
          <p:spPr>
            <a:xfrm>
              <a:off x="69517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 name="pl12"/>
            <p:cNvSpPr/>
            <p:nvPr/>
          </p:nvSpPr>
          <p:spPr>
            <a:xfrm>
              <a:off x="7560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2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03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7752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136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252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79903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9728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56014"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1" name="pl21"/>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22" name="pl22"/>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23" name="pl23"/>
            <p:cNvSpPr/>
            <p:nvPr/>
          </p:nvSpPr>
          <p:spPr>
            <a:xfrm>
              <a:off x="756014"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4" name="pl24"/>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25" name="pl25"/>
            <p:cNvSpPr/>
            <p:nvPr/>
          </p:nvSpPr>
          <p:spPr>
            <a:xfrm>
              <a:off x="756014"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26" name="pl26"/>
            <p:cNvSpPr/>
            <p:nvPr/>
          </p:nvSpPr>
          <p:spPr>
            <a:xfrm>
              <a:off x="69517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7" name="tx27"/>
            <p:cNvSpPr/>
            <p:nvPr/>
          </p:nvSpPr>
          <p:spPr>
            <a:xfrm>
              <a:off x="72588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89972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07355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24739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42123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59507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176891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194274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rc35"/>
            <p:cNvSpPr/>
            <p:nvPr/>
          </p:nvSpPr>
          <p:spPr>
            <a:xfrm>
              <a:off x="695171" y="1918229"/>
              <a:ext cx="1338549" cy="758823"/>
            </a:xfrm>
            <a:prstGeom prst="rect">
              <a:avLst/>
            </a:prstGeom>
            <a:solidFill>
              <a:srgbClr val="EBEBEB">
                <a:alpha val="100000"/>
              </a:srgbClr>
            </a:solidFill>
          </p:spPr>
          <p:txBody>
            <a:bodyPr/>
            <a:lstStyle/>
            <a:p/>
          </p:txBody>
        </p:sp>
        <p:sp>
          <p:nvSpPr>
            <p:cNvPr id="36" name="pl36"/>
            <p:cNvSpPr/>
            <p:nvPr/>
          </p:nvSpPr>
          <p:spPr>
            <a:xfrm>
              <a:off x="695171"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8" name="pl38"/>
            <p:cNvSpPr/>
            <p:nvPr/>
          </p:nvSpPr>
          <p:spPr>
            <a:xfrm>
              <a:off x="695171"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2" name="pl42"/>
            <p:cNvSpPr/>
            <p:nvPr/>
          </p:nvSpPr>
          <p:spPr>
            <a:xfrm>
              <a:off x="7560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2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03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7752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136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252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79903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728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56014"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1" name="pl51"/>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40651" cap="flat">
              <a:solidFill>
                <a:srgbClr val="BEBEBE">
                  <a:alpha val="69803"/>
                </a:srgbClr>
              </a:solidFill>
              <a:prstDash val="solid"/>
              <a:round/>
            </a:ln>
          </p:spPr>
          <p:txBody>
            <a:bodyPr/>
            <a:lstStyle/>
            <a:p/>
          </p:txBody>
        </p:sp>
        <p:sp>
          <p:nvSpPr>
            <p:cNvPr id="52" name="pl52"/>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35231" cap="flat">
              <a:solidFill>
                <a:srgbClr val="BEBEBE">
                  <a:alpha val="69803"/>
                </a:srgbClr>
              </a:solidFill>
              <a:prstDash val="solid"/>
              <a:round/>
            </a:ln>
          </p:spPr>
          <p:txBody>
            <a:bodyPr/>
            <a:lstStyle/>
            <a:p/>
          </p:txBody>
        </p:sp>
        <p:sp>
          <p:nvSpPr>
            <p:cNvPr id="53" name="pl53"/>
            <p:cNvSpPr/>
            <p:nvPr/>
          </p:nvSpPr>
          <p:spPr>
            <a:xfrm>
              <a:off x="756014"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4" name="pl54"/>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40651" cap="flat">
              <a:solidFill>
                <a:srgbClr val="000000">
                  <a:alpha val="100000"/>
                </a:srgbClr>
              </a:solidFill>
              <a:prstDash val="solid"/>
              <a:round/>
            </a:ln>
          </p:spPr>
          <p:txBody>
            <a:bodyPr/>
            <a:lstStyle/>
            <a:p/>
          </p:txBody>
        </p:sp>
        <p:sp>
          <p:nvSpPr>
            <p:cNvPr id="55" name="pl55"/>
            <p:cNvSpPr/>
            <p:nvPr/>
          </p:nvSpPr>
          <p:spPr>
            <a:xfrm>
              <a:off x="756014" y="2542423"/>
              <a:ext cx="1216862" cy="89011"/>
            </a:xfrm>
            <a:custGeom>
              <a:avLst/>
              <a:pathLst>
                <a:path w="1216862" h="89011">
                  <a:moveTo>
                    <a:pt x="0" y="33379"/>
                  </a:moveTo>
                  <a:lnTo>
                    <a:pt x="173837" y="33379"/>
                  </a:lnTo>
                  <a:lnTo>
                    <a:pt x="347675" y="22252"/>
                  </a:lnTo>
                  <a:lnTo>
                    <a:pt x="521512" y="0"/>
                  </a:lnTo>
                  <a:lnTo>
                    <a:pt x="695350" y="89011"/>
                  </a:lnTo>
                  <a:lnTo>
                    <a:pt x="869187" y="77885"/>
                  </a:lnTo>
                  <a:lnTo>
                    <a:pt x="1043025" y="33379"/>
                  </a:lnTo>
                  <a:lnTo>
                    <a:pt x="1216862" y="55632"/>
                  </a:lnTo>
                </a:path>
              </a:pathLst>
            </a:custGeom>
            <a:ln w="35231" cap="flat">
              <a:solidFill>
                <a:srgbClr val="F26A21">
                  <a:alpha val="100000"/>
                </a:srgbClr>
              </a:solidFill>
              <a:prstDash val="solid"/>
              <a:round/>
            </a:ln>
          </p:spPr>
          <p:txBody>
            <a:bodyPr/>
            <a:lstStyle/>
            <a:p/>
          </p:txBody>
        </p:sp>
        <p:sp>
          <p:nvSpPr>
            <p:cNvPr id="56" name="pl56"/>
            <p:cNvSpPr/>
            <p:nvPr/>
          </p:nvSpPr>
          <p:spPr>
            <a:xfrm>
              <a:off x="69517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7" name="tx57"/>
            <p:cNvSpPr/>
            <p:nvPr/>
          </p:nvSpPr>
          <p:spPr>
            <a:xfrm>
              <a:off x="725884"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 name="tx58"/>
            <p:cNvSpPr/>
            <p:nvPr/>
          </p:nvSpPr>
          <p:spPr>
            <a:xfrm>
              <a:off x="899722"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9" name="tx59"/>
            <p:cNvSpPr/>
            <p:nvPr/>
          </p:nvSpPr>
          <p:spPr>
            <a:xfrm>
              <a:off x="1073559" y="2401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1247397"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tx61"/>
            <p:cNvSpPr/>
            <p:nvPr/>
          </p:nvSpPr>
          <p:spPr>
            <a:xfrm>
              <a:off x="1421234"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1595072" y="24572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1768910"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1942747" y="2435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rc65"/>
            <p:cNvSpPr/>
            <p:nvPr/>
          </p:nvSpPr>
          <p:spPr>
            <a:xfrm>
              <a:off x="695171" y="2961495"/>
              <a:ext cx="1338549" cy="758823"/>
            </a:xfrm>
            <a:prstGeom prst="rect">
              <a:avLst/>
            </a:prstGeom>
            <a:solidFill>
              <a:srgbClr val="EBEBEB">
                <a:alpha val="100000"/>
              </a:srgbClr>
            </a:solidFill>
          </p:spPr>
          <p:txBody>
            <a:bodyPr/>
            <a:lstStyle/>
            <a:p/>
          </p:txBody>
        </p:sp>
        <p:sp>
          <p:nvSpPr>
            <p:cNvPr id="66" name="pl66"/>
            <p:cNvSpPr/>
            <p:nvPr/>
          </p:nvSpPr>
          <p:spPr>
            <a:xfrm>
              <a:off x="695171"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8" name="pl68"/>
            <p:cNvSpPr/>
            <p:nvPr/>
          </p:nvSpPr>
          <p:spPr>
            <a:xfrm>
              <a:off x="695171"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2" name="pl72"/>
            <p:cNvSpPr/>
            <p:nvPr/>
          </p:nvSpPr>
          <p:spPr>
            <a:xfrm>
              <a:off x="7560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2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03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7752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136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252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79903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9728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56014"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81" name="pl81"/>
            <p:cNvSpPr/>
            <p:nvPr/>
          </p:nvSpPr>
          <p:spPr>
            <a:xfrm>
              <a:off x="756014" y="3407665"/>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40651" cap="flat">
              <a:solidFill>
                <a:srgbClr val="BEBEBE">
                  <a:alpha val="69803"/>
                </a:srgbClr>
              </a:solidFill>
              <a:prstDash val="solid"/>
              <a:round/>
            </a:ln>
          </p:spPr>
          <p:txBody>
            <a:bodyPr/>
            <a:lstStyle/>
            <a:p/>
          </p:txBody>
        </p:sp>
        <p:sp>
          <p:nvSpPr>
            <p:cNvPr id="82" name="pl82"/>
            <p:cNvSpPr/>
            <p:nvPr/>
          </p:nvSpPr>
          <p:spPr>
            <a:xfrm>
              <a:off x="756014" y="3407665"/>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35231" cap="flat">
              <a:solidFill>
                <a:srgbClr val="BEBEBE">
                  <a:alpha val="69803"/>
                </a:srgbClr>
              </a:solidFill>
              <a:prstDash val="solid"/>
              <a:round/>
            </a:ln>
          </p:spPr>
          <p:txBody>
            <a:bodyPr/>
            <a:lstStyle/>
            <a:p/>
          </p:txBody>
        </p:sp>
        <p:sp>
          <p:nvSpPr>
            <p:cNvPr id="83" name="pl83"/>
            <p:cNvSpPr/>
            <p:nvPr/>
          </p:nvSpPr>
          <p:spPr>
            <a:xfrm>
              <a:off x="756014"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84" name="pl84"/>
            <p:cNvSpPr/>
            <p:nvPr/>
          </p:nvSpPr>
          <p:spPr>
            <a:xfrm>
              <a:off x="756014" y="3407665"/>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40651" cap="flat">
              <a:solidFill>
                <a:srgbClr val="000000">
                  <a:alpha val="100000"/>
                </a:srgbClr>
              </a:solidFill>
              <a:prstDash val="solid"/>
              <a:round/>
            </a:ln>
          </p:spPr>
          <p:txBody>
            <a:bodyPr/>
            <a:lstStyle/>
            <a:p/>
          </p:txBody>
        </p:sp>
        <p:sp>
          <p:nvSpPr>
            <p:cNvPr id="85" name="pl85"/>
            <p:cNvSpPr/>
            <p:nvPr/>
          </p:nvSpPr>
          <p:spPr>
            <a:xfrm>
              <a:off x="756014" y="3407665"/>
              <a:ext cx="1216862" cy="111264"/>
            </a:xfrm>
            <a:custGeom>
              <a:avLst/>
              <a:pathLst>
                <a:path w="1216862" h="111264">
                  <a:moveTo>
                    <a:pt x="0" y="22252"/>
                  </a:moveTo>
                  <a:lnTo>
                    <a:pt x="173837" y="55632"/>
                  </a:lnTo>
                  <a:lnTo>
                    <a:pt x="347675" y="111264"/>
                  </a:lnTo>
                  <a:lnTo>
                    <a:pt x="521512" y="11126"/>
                  </a:lnTo>
                  <a:lnTo>
                    <a:pt x="695350" y="0"/>
                  </a:lnTo>
                  <a:lnTo>
                    <a:pt x="869187" y="66758"/>
                  </a:lnTo>
                  <a:lnTo>
                    <a:pt x="1043025" y="44505"/>
                  </a:lnTo>
                  <a:lnTo>
                    <a:pt x="1216862" y="22252"/>
                  </a:lnTo>
                </a:path>
              </a:pathLst>
            </a:custGeom>
            <a:ln w="35231" cap="flat">
              <a:solidFill>
                <a:srgbClr val="F26A21">
                  <a:alpha val="100000"/>
                </a:srgbClr>
              </a:solidFill>
              <a:prstDash val="solid"/>
              <a:round/>
            </a:ln>
          </p:spPr>
          <p:txBody>
            <a:bodyPr/>
            <a:lstStyle/>
            <a:p/>
          </p:txBody>
        </p:sp>
        <p:sp>
          <p:nvSpPr>
            <p:cNvPr id="86" name="pl86"/>
            <p:cNvSpPr/>
            <p:nvPr/>
          </p:nvSpPr>
          <p:spPr>
            <a:xfrm>
              <a:off x="69517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7" name="tx87"/>
            <p:cNvSpPr/>
            <p:nvPr/>
          </p:nvSpPr>
          <p:spPr>
            <a:xfrm>
              <a:off x="695755" y="3266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88" name="tx88"/>
            <p:cNvSpPr/>
            <p:nvPr/>
          </p:nvSpPr>
          <p:spPr>
            <a:xfrm>
              <a:off x="869592" y="330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89" name="tx89"/>
            <p:cNvSpPr/>
            <p:nvPr/>
          </p:nvSpPr>
          <p:spPr>
            <a:xfrm>
              <a:off x="1043430" y="3355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0" name="tx90"/>
            <p:cNvSpPr/>
            <p:nvPr/>
          </p:nvSpPr>
          <p:spPr>
            <a:xfrm>
              <a:off x="1217267" y="32557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1" name="tx91"/>
            <p:cNvSpPr/>
            <p:nvPr/>
          </p:nvSpPr>
          <p:spPr>
            <a:xfrm>
              <a:off x="1391105" y="324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92" name="tx92"/>
            <p:cNvSpPr/>
            <p:nvPr/>
          </p:nvSpPr>
          <p:spPr>
            <a:xfrm>
              <a:off x="1564943" y="33113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3" name="tx93"/>
            <p:cNvSpPr/>
            <p:nvPr/>
          </p:nvSpPr>
          <p:spPr>
            <a:xfrm>
              <a:off x="1738780" y="3289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4" name="tx94"/>
            <p:cNvSpPr/>
            <p:nvPr/>
          </p:nvSpPr>
          <p:spPr>
            <a:xfrm>
              <a:off x="1912618" y="3266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5" name="rc95"/>
            <p:cNvSpPr/>
            <p:nvPr/>
          </p:nvSpPr>
          <p:spPr>
            <a:xfrm>
              <a:off x="695171" y="4004760"/>
              <a:ext cx="1338549" cy="758823"/>
            </a:xfrm>
            <a:prstGeom prst="rect">
              <a:avLst/>
            </a:prstGeom>
            <a:solidFill>
              <a:srgbClr val="EBEBEB">
                <a:alpha val="100000"/>
              </a:srgbClr>
            </a:solidFill>
          </p:spPr>
          <p:txBody>
            <a:bodyPr/>
            <a:lstStyle/>
            <a:p/>
          </p:txBody>
        </p:sp>
        <p:sp>
          <p:nvSpPr>
            <p:cNvPr id="96" name="pl96"/>
            <p:cNvSpPr/>
            <p:nvPr/>
          </p:nvSpPr>
          <p:spPr>
            <a:xfrm>
              <a:off x="695171"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2" name="pl102"/>
            <p:cNvSpPr/>
            <p:nvPr/>
          </p:nvSpPr>
          <p:spPr>
            <a:xfrm>
              <a:off x="7560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2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03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7752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136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252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79903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9728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56014"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11" name="pl111"/>
            <p:cNvSpPr/>
            <p:nvPr/>
          </p:nvSpPr>
          <p:spPr>
            <a:xfrm>
              <a:off x="756014" y="4484310"/>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40651" cap="flat">
              <a:solidFill>
                <a:srgbClr val="BEBEBE">
                  <a:alpha val="69803"/>
                </a:srgbClr>
              </a:solidFill>
              <a:prstDash val="solid"/>
              <a:round/>
            </a:ln>
          </p:spPr>
          <p:txBody>
            <a:bodyPr/>
            <a:lstStyle/>
            <a:p/>
          </p:txBody>
        </p:sp>
        <p:sp>
          <p:nvSpPr>
            <p:cNvPr id="112" name="pl112"/>
            <p:cNvSpPr/>
            <p:nvPr/>
          </p:nvSpPr>
          <p:spPr>
            <a:xfrm>
              <a:off x="756014" y="4484310"/>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35231" cap="flat">
              <a:solidFill>
                <a:srgbClr val="BEBEBE">
                  <a:alpha val="69803"/>
                </a:srgbClr>
              </a:solidFill>
              <a:prstDash val="solid"/>
              <a:round/>
            </a:ln>
          </p:spPr>
          <p:txBody>
            <a:bodyPr/>
            <a:lstStyle/>
            <a:p/>
          </p:txBody>
        </p:sp>
        <p:sp>
          <p:nvSpPr>
            <p:cNvPr id="113" name="pl113"/>
            <p:cNvSpPr/>
            <p:nvPr/>
          </p:nvSpPr>
          <p:spPr>
            <a:xfrm>
              <a:off x="756014"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14" name="pl114"/>
            <p:cNvSpPr/>
            <p:nvPr/>
          </p:nvSpPr>
          <p:spPr>
            <a:xfrm>
              <a:off x="756014" y="4484310"/>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40651" cap="flat">
              <a:solidFill>
                <a:srgbClr val="000000">
                  <a:alpha val="100000"/>
                </a:srgbClr>
              </a:solidFill>
              <a:prstDash val="solid"/>
              <a:round/>
            </a:ln>
          </p:spPr>
          <p:txBody>
            <a:bodyPr/>
            <a:lstStyle/>
            <a:p/>
          </p:txBody>
        </p:sp>
        <p:sp>
          <p:nvSpPr>
            <p:cNvPr id="115" name="pl115"/>
            <p:cNvSpPr/>
            <p:nvPr/>
          </p:nvSpPr>
          <p:spPr>
            <a:xfrm>
              <a:off x="756014" y="4484310"/>
              <a:ext cx="1216862" cy="111264"/>
            </a:xfrm>
            <a:custGeom>
              <a:avLst/>
              <a:pathLst>
                <a:path w="1216862" h="111264">
                  <a:moveTo>
                    <a:pt x="0" y="22252"/>
                  </a:moveTo>
                  <a:lnTo>
                    <a:pt x="173837" y="22252"/>
                  </a:lnTo>
                  <a:lnTo>
                    <a:pt x="347675" y="22252"/>
                  </a:lnTo>
                  <a:lnTo>
                    <a:pt x="521512" y="0"/>
                  </a:lnTo>
                  <a:lnTo>
                    <a:pt x="695350" y="11126"/>
                  </a:lnTo>
                  <a:lnTo>
                    <a:pt x="869187" y="0"/>
                  </a:lnTo>
                  <a:lnTo>
                    <a:pt x="1043025" y="89011"/>
                  </a:lnTo>
                  <a:lnTo>
                    <a:pt x="1216862" y="111264"/>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17" name="tx117"/>
            <p:cNvSpPr/>
            <p:nvPr/>
          </p:nvSpPr>
          <p:spPr>
            <a:xfrm>
              <a:off x="695755" y="434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18" name="tx118"/>
            <p:cNvSpPr/>
            <p:nvPr/>
          </p:nvSpPr>
          <p:spPr>
            <a:xfrm>
              <a:off x="869592" y="434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19" name="tx119"/>
            <p:cNvSpPr/>
            <p:nvPr/>
          </p:nvSpPr>
          <p:spPr>
            <a:xfrm>
              <a:off x="1043430" y="434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0" name="tx120"/>
            <p:cNvSpPr/>
            <p:nvPr/>
          </p:nvSpPr>
          <p:spPr>
            <a:xfrm>
              <a:off x="1217267" y="4321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1" name="tx121"/>
            <p:cNvSpPr/>
            <p:nvPr/>
          </p:nvSpPr>
          <p:spPr>
            <a:xfrm>
              <a:off x="1391105" y="4332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2" name="tx122"/>
            <p:cNvSpPr/>
            <p:nvPr/>
          </p:nvSpPr>
          <p:spPr>
            <a:xfrm>
              <a:off x="1564943" y="4321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3" name="tx123"/>
            <p:cNvSpPr/>
            <p:nvPr/>
          </p:nvSpPr>
          <p:spPr>
            <a:xfrm>
              <a:off x="1738780" y="441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4" name="tx124"/>
            <p:cNvSpPr/>
            <p:nvPr/>
          </p:nvSpPr>
          <p:spPr>
            <a:xfrm>
              <a:off x="1912618" y="4432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5" name="rc125"/>
            <p:cNvSpPr/>
            <p:nvPr/>
          </p:nvSpPr>
          <p:spPr>
            <a:xfrm>
              <a:off x="695171" y="5048025"/>
              <a:ext cx="1338549" cy="758823"/>
            </a:xfrm>
            <a:prstGeom prst="rect">
              <a:avLst/>
            </a:prstGeom>
            <a:solidFill>
              <a:srgbClr val="EBEBEB">
                <a:alpha val="100000"/>
              </a:srgbClr>
            </a:solidFill>
          </p:spPr>
          <p:txBody>
            <a:bodyPr/>
            <a:lstStyle/>
            <a:p/>
          </p:txBody>
        </p:sp>
        <p:sp>
          <p:nvSpPr>
            <p:cNvPr id="126" name="pl126"/>
            <p:cNvSpPr/>
            <p:nvPr/>
          </p:nvSpPr>
          <p:spPr>
            <a:xfrm>
              <a:off x="695171"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2" name="pl132"/>
            <p:cNvSpPr/>
            <p:nvPr/>
          </p:nvSpPr>
          <p:spPr>
            <a:xfrm>
              <a:off x="7560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2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036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27752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45136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6252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179903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19728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56014"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41" name="pl141"/>
            <p:cNvSpPr/>
            <p:nvPr/>
          </p:nvSpPr>
          <p:spPr>
            <a:xfrm>
              <a:off x="756014" y="5738978"/>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40651" cap="flat">
              <a:solidFill>
                <a:srgbClr val="BEBEBE">
                  <a:alpha val="69803"/>
                </a:srgbClr>
              </a:solidFill>
              <a:prstDash val="solid"/>
              <a:round/>
            </a:ln>
          </p:spPr>
          <p:txBody>
            <a:bodyPr/>
            <a:lstStyle/>
            <a:p/>
          </p:txBody>
        </p:sp>
        <p:sp>
          <p:nvSpPr>
            <p:cNvPr id="142" name="pl142"/>
            <p:cNvSpPr/>
            <p:nvPr/>
          </p:nvSpPr>
          <p:spPr>
            <a:xfrm>
              <a:off x="756014" y="5738978"/>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35231" cap="flat">
              <a:solidFill>
                <a:srgbClr val="BEBEBE">
                  <a:alpha val="69803"/>
                </a:srgbClr>
              </a:solidFill>
              <a:prstDash val="solid"/>
              <a:round/>
            </a:ln>
          </p:spPr>
          <p:txBody>
            <a:bodyPr/>
            <a:lstStyle/>
            <a:p/>
          </p:txBody>
        </p:sp>
        <p:sp>
          <p:nvSpPr>
            <p:cNvPr id="143" name="pl143"/>
            <p:cNvSpPr/>
            <p:nvPr/>
          </p:nvSpPr>
          <p:spPr>
            <a:xfrm>
              <a:off x="756014"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44" name="pl144"/>
            <p:cNvSpPr/>
            <p:nvPr/>
          </p:nvSpPr>
          <p:spPr>
            <a:xfrm>
              <a:off x="756014" y="5738978"/>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40651" cap="flat">
              <a:solidFill>
                <a:srgbClr val="000000">
                  <a:alpha val="100000"/>
                </a:srgbClr>
              </a:solidFill>
              <a:prstDash val="solid"/>
              <a:round/>
            </a:ln>
          </p:spPr>
          <p:txBody>
            <a:bodyPr/>
            <a:lstStyle/>
            <a:p/>
          </p:txBody>
        </p:sp>
        <p:sp>
          <p:nvSpPr>
            <p:cNvPr id="145" name="pl145"/>
            <p:cNvSpPr/>
            <p:nvPr/>
          </p:nvSpPr>
          <p:spPr>
            <a:xfrm>
              <a:off x="756014" y="5738978"/>
              <a:ext cx="1216862" cy="33379"/>
            </a:xfrm>
            <a:custGeom>
              <a:avLst/>
              <a:pathLst>
                <a:path w="1216862" h="33379">
                  <a:moveTo>
                    <a:pt x="0" y="33379"/>
                  </a:moveTo>
                  <a:lnTo>
                    <a:pt x="173837" y="33379"/>
                  </a:lnTo>
                  <a:lnTo>
                    <a:pt x="347675" y="33379"/>
                  </a:lnTo>
                  <a:lnTo>
                    <a:pt x="521512" y="33379"/>
                  </a:lnTo>
                  <a:lnTo>
                    <a:pt x="695350" y="33379"/>
                  </a:lnTo>
                  <a:lnTo>
                    <a:pt x="869187" y="33379"/>
                  </a:lnTo>
                  <a:lnTo>
                    <a:pt x="1043025" y="33379"/>
                  </a:lnTo>
                  <a:lnTo>
                    <a:pt x="1216862" y="0"/>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47" name="tx147"/>
            <p:cNvSpPr/>
            <p:nvPr/>
          </p:nvSpPr>
          <p:spPr>
            <a:xfrm>
              <a:off x="725884"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899722"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9" name="tx149"/>
            <p:cNvSpPr/>
            <p:nvPr/>
          </p:nvSpPr>
          <p:spPr>
            <a:xfrm>
              <a:off x="1073559"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0" name="tx150"/>
            <p:cNvSpPr/>
            <p:nvPr/>
          </p:nvSpPr>
          <p:spPr>
            <a:xfrm>
              <a:off x="1247397"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1" name="tx151"/>
            <p:cNvSpPr/>
            <p:nvPr/>
          </p:nvSpPr>
          <p:spPr>
            <a:xfrm>
              <a:off x="1421234"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2" name="tx152"/>
            <p:cNvSpPr/>
            <p:nvPr/>
          </p:nvSpPr>
          <p:spPr>
            <a:xfrm>
              <a:off x="1595072"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1768910"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1942747" y="55759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5" name="rc155"/>
            <p:cNvSpPr/>
            <p:nvPr/>
          </p:nvSpPr>
          <p:spPr>
            <a:xfrm>
              <a:off x="2103309" y="874964"/>
              <a:ext cx="1338549" cy="758823"/>
            </a:xfrm>
            <a:prstGeom prst="rect">
              <a:avLst/>
            </a:prstGeom>
            <a:solidFill>
              <a:srgbClr val="EBEBEB">
                <a:alpha val="100000"/>
              </a:srgbClr>
            </a:solidFill>
          </p:spPr>
          <p:txBody>
            <a:bodyPr/>
            <a:lstStyle/>
            <a:p/>
          </p:txBody>
        </p:sp>
        <p:sp>
          <p:nvSpPr>
            <p:cNvPr id="156" name="pl156"/>
            <p:cNvSpPr/>
            <p:nvPr/>
          </p:nvSpPr>
          <p:spPr>
            <a:xfrm>
              <a:off x="2103309"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7" name="pl157"/>
            <p:cNvSpPr/>
            <p:nvPr/>
          </p:nvSpPr>
          <p:spPr>
            <a:xfrm>
              <a:off x="2103309"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8" name="pl158"/>
            <p:cNvSpPr/>
            <p:nvPr/>
          </p:nvSpPr>
          <p:spPr>
            <a:xfrm>
              <a:off x="2103309"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9" name="pl159"/>
            <p:cNvSpPr/>
            <p:nvPr/>
          </p:nvSpPr>
          <p:spPr>
            <a:xfrm>
              <a:off x="2103309"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0" name="pl160"/>
            <p:cNvSpPr/>
            <p:nvPr/>
          </p:nvSpPr>
          <p:spPr>
            <a:xfrm>
              <a:off x="2103309"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1" name="pl161"/>
            <p:cNvSpPr/>
            <p:nvPr/>
          </p:nvSpPr>
          <p:spPr>
            <a:xfrm>
              <a:off x="2103309"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2" name="pl162"/>
            <p:cNvSpPr/>
            <p:nvPr/>
          </p:nvSpPr>
          <p:spPr>
            <a:xfrm>
              <a:off x="216415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3379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51182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6856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28595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0333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2071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3810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164152"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171" name="pl171"/>
            <p:cNvSpPr/>
            <p:nvPr/>
          </p:nvSpPr>
          <p:spPr>
            <a:xfrm>
              <a:off x="2164152"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172" name="pl172"/>
            <p:cNvSpPr/>
            <p:nvPr/>
          </p:nvSpPr>
          <p:spPr>
            <a:xfrm>
              <a:off x="2164152"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173" name="pl173"/>
            <p:cNvSpPr/>
            <p:nvPr/>
          </p:nvSpPr>
          <p:spPr>
            <a:xfrm>
              <a:off x="2164152"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174" name="pl174"/>
            <p:cNvSpPr/>
            <p:nvPr/>
          </p:nvSpPr>
          <p:spPr>
            <a:xfrm>
              <a:off x="2164152"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175" name="pl175"/>
            <p:cNvSpPr/>
            <p:nvPr/>
          </p:nvSpPr>
          <p:spPr>
            <a:xfrm>
              <a:off x="2164152" y="159929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176" name="pl176"/>
            <p:cNvSpPr/>
            <p:nvPr/>
          </p:nvSpPr>
          <p:spPr>
            <a:xfrm>
              <a:off x="2103309"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77" name="tx177"/>
            <p:cNvSpPr/>
            <p:nvPr/>
          </p:nvSpPr>
          <p:spPr>
            <a:xfrm>
              <a:off x="213402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230786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9" name="tx179"/>
            <p:cNvSpPr/>
            <p:nvPr/>
          </p:nvSpPr>
          <p:spPr>
            <a:xfrm>
              <a:off x="248169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0" name="tx180"/>
            <p:cNvSpPr/>
            <p:nvPr/>
          </p:nvSpPr>
          <p:spPr>
            <a:xfrm>
              <a:off x="265553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1" name="tx181"/>
            <p:cNvSpPr/>
            <p:nvPr/>
          </p:nvSpPr>
          <p:spPr>
            <a:xfrm>
              <a:off x="282937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2" name="tx182"/>
            <p:cNvSpPr/>
            <p:nvPr/>
          </p:nvSpPr>
          <p:spPr>
            <a:xfrm>
              <a:off x="300321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3" name="tx183"/>
            <p:cNvSpPr/>
            <p:nvPr/>
          </p:nvSpPr>
          <p:spPr>
            <a:xfrm>
              <a:off x="317704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335088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rc185"/>
            <p:cNvSpPr/>
            <p:nvPr/>
          </p:nvSpPr>
          <p:spPr>
            <a:xfrm>
              <a:off x="2103309" y="1918229"/>
              <a:ext cx="1338549" cy="758823"/>
            </a:xfrm>
            <a:prstGeom prst="rect">
              <a:avLst/>
            </a:prstGeom>
            <a:solidFill>
              <a:srgbClr val="EBEBEB">
                <a:alpha val="100000"/>
              </a:srgbClr>
            </a:solidFill>
          </p:spPr>
          <p:txBody>
            <a:bodyPr/>
            <a:lstStyle/>
            <a:p/>
          </p:txBody>
        </p:sp>
        <p:sp>
          <p:nvSpPr>
            <p:cNvPr id="186" name="pl186"/>
            <p:cNvSpPr/>
            <p:nvPr/>
          </p:nvSpPr>
          <p:spPr>
            <a:xfrm>
              <a:off x="2103309"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7" name="pl187"/>
            <p:cNvSpPr/>
            <p:nvPr/>
          </p:nvSpPr>
          <p:spPr>
            <a:xfrm>
              <a:off x="2103309"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8" name="pl188"/>
            <p:cNvSpPr/>
            <p:nvPr/>
          </p:nvSpPr>
          <p:spPr>
            <a:xfrm>
              <a:off x="2103309"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9" name="pl189"/>
            <p:cNvSpPr/>
            <p:nvPr/>
          </p:nvSpPr>
          <p:spPr>
            <a:xfrm>
              <a:off x="2103309"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0" name="pl190"/>
            <p:cNvSpPr/>
            <p:nvPr/>
          </p:nvSpPr>
          <p:spPr>
            <a:xfrm>
              <a:off x="2103309"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1" name="pl191"/>
            <p:cNvSpPr/>
            <p:nvPr/>
          </p:nvSpPr>
          <p:spPr>
            <a:xfrm>
              <a:off x="2103309"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2" name="pl192"/>
            <p:cNvSpPr/>
            <p:nvPr/>
          </p:nvSpPr>
          <p:spPr>
            <a:xfrm>
              <a:off x="216415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3379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1182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6856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28595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0333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2071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3810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164152"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01" name="pl201"/>
            <p:cNvSpPr/>
            <p:nvPr/>
          </p:nvSpPr>
          <p:spPr>
            <a:xfrm>
              <a:off x="2164152" y="2631435"/>
              <a:ext cx="1216862" cy="11126"/>
            </a:xfrm>
            <a:custGeom>
              <a:avLst/>
              <a:pathLst>
                <a:path w="1216862" h="11126">
                  <a:moveTo>
                    <a:pt x="0" y="0"/>
                  </a:moveTo>
                  <a:lnTo>
                    <a:pt x="173837" y="11126"/>
                  </a:lnTo>
                  <a:lnTo>
                    <a:pt x="347675" y="11126"/>
                  </a:lnTo>
                  <a:lnTo>
                    <a:pt x="521512" y="11126"/>
                  </a:lnTo>
                  <a:lnTo>
                    <a:pt x="695350" y="11126"/>
                  </a:lnTo>
                  <a:lnTo>
                    <a:pt x="869187" y="11126"/>
                  </a:lnTo>
                  <a:lnTo>
                    <a:pt x="1043025" y="11126"/>
                  </a:lnTo>
                  <a:lnTo>
                    <a:pt x="1216862" y="11126"/>
                  </a:lnTo>
                </a:path>
              </a:pathLst>
            </a:custGeom>
            <a:ln w="40651" cap="flat">
              <a:solidFill>
                <a:srgbClr val="BEBEBE">
                  <a:alpha val="69803"/>
                </a:srgbClr>
              </a:solidFill>
              <a:prstDash val="solid"/>
              <a:round/>
            </a:ln>
          </p:spPr>
          <p:txBody>
            <a:bodyPr/>
            <a:lstStyle/>
            <a:p/>
          </p:txBody>
        </p:sp>
        <p:sp>
          <p:nvSpPr>
            <p:cNvPr id="202" name="pl202"/>
            <p:cNvSpPr/>
            <p:nvPr/>
          </p:nvSpPr>
          <p:spPr>
            <a:xfrm>
              <a:off x="2164152" y="2631435"/>
              <a:ext cx="1216862" cy="11126"/>
            </a:xfrm>
            <a:custGeom>
              <a:avLst/>
              <a:pathLst>
                <a:path w="1216862" h="11126">
                  <a:moveTo>
                    <a:pt x="0" y="0"/>
                  </a:moveTo>
                  <a:lnTo>
                    <a:pt x="173837" y="11126"/>
                  </a:lnTo>
                  <a:lnTo>
                    <a:pt x="347675" y="11126"/>
                  </a:lnTo>
                  <a:lnTo>
                    <a:pt x="521512" y="11126"/>
                  </a:lnTo>
                  <a:lnTo>
                    <a:pt x="695350" y="11126"/>
                  </a:lnTo>
                  <a:lnTo>
                    <a:pt x="869187" y="11126"/>
                  </a:lnTo>
                  <a:lnTo>
                    <a:pt x="1043025" y="11126"/>
                  </a:lnTo>
                  <a:lnTo>
                    <a:pt x="1216862" y="11126"/>
                  </a:lnTo>
                </a:path>
              </a:pathLst>
            </a:custGeom>
            <a:ln w="35231" cap="flat">
              <a:solidFill>
                <a:srgbClr val="BEBEBE">
                  <a:alpha val="69803"/>
                </a:srgbClr>
              </a:solidFill>
              <a:prstDash val="solid"/>
              <a:round/>
            </a:ln>
          </p:spPr>
          <p:txBody>
            <a:bodyPr/>
            <a:lstStyle/>
            <a:p/>
          </p:txBody>
        </p:sp>
        <p:sp>
          <p:nvSpPr>
            <p:cNvPr id="203" name="pl203"/>
            <p:cNvSpPr/>
            <p:nvPr/>
          </p:nvSpPr>
          <p:spPr>
            <a:xfrm>
              <a:off x="2164152"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04" name="pl204"/>
            <p:cNvSpPr/>
            <p:nvPr/>
          </p:nvSpPr>
          <p:spPr>
            <a:xfrm>
              <a:off x="2164152" y="2631435"/>
              <a:ext cx="1216862" cy="11126"/>
            </a:xfrm>
            <a:custGeom>
              <a:avLst/>
              <a:pathLst>
                <a:path w="1216862" h="11126">
                  <a:moveTo>
                    <a:pt x="0" y="0"/>
                  </a:moveTo>
                  <a:lnTo>
                    <a:pt x="173837" y="11126"/>
                  </a:lnTo>
                  <a:lnTo>
                    <a:pt x="347675" y="11126"/>
                  </a:lnTo>
                  <a:lnTo>
                    <a:pt x="521512" y="11126"/>
                  </a:lnTo>
                  <a:lnTo>
                    <a:pt x="695350" y="11126"/>
                  </a:lnTo>
                  <a:lnTo>
                    <a:pt x="869187" y="11126"/>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205" name="pl205"/>
            <p:cNvSpPr/>
            <p:nvPr/>
          </p:nvSpPr>
          <p:spPr>
            <a:xfrm>
              <a:off x="2164152" y="2631435"/>
              <a:ext cx="1216862" cy="11126"/>
            </a:xfrm>
            <a:custGeom>
              <a:avLst/>
              <a:pathLst>
                <a:path w="1216862" h="11126">
                  <a:moveTo>
                    <a:pt x="0" y="0"/>
                  </a:moveTo>
                  <a:lnTo>
                    <a:pt x="173837" y="11126"/>
                  </a:lnTo>
                  <a:lnTo>
                    <a:pt x="347675" y="11126"/>
                  </a:lnTo>
                  <a:lnTo>
                    <a:pt x="521512" y="11126"/>
                  </a:lnTo>
                  <a:lnTo>
                    <a:pt x="695350" y="11126"/>
                  </a:lnTo>
                  <a:lnTo>
                    <a:pt x="869187" y="11126"/>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206" name="pl206"/>
            <p:cNvSpPr/>
            <p:nvPr/>
          </p:nvSpPr>
          <p:spPr>
            <a:xfrm>
              <a:off x="2103309"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07" name="tx207"/>
            <p:cNvSpPr/>
            <p:nvPr/>
          </p:nvSpPr>
          <p:spPr>
            <a:xfrm>
              <a:off x="2134022"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8" name="tx208"/>
            <p:cNvSpPr/>
            <p:nvPr/>
          </p:nvSpPr>
          <p:spPr>
            <a:xfrm>
              <a:off x="230786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9" name="tx209"/>
            <p:cNvSpPr/>
            <p:nvPr/>
          </p:nvSpPr>
          <p:spPr>
            <a:xfrm>
              <a:off x="248169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0" name="tx210"/>
            <p:cNvSpPr/>
            <p:nvPr/>
          </p:nvSpPr>
          <p:spPr>
            <a:xfrm>
              <a:off x="265553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1" name="tx211"/>
            <p:cNvSpPr/>
            <p:nvPr/>
          </p:nvSpPr>
          <p:spPr>
            <a:xfrm>
              <a:off x="282937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2" name="tx212"/>
            <p:cNvSpPr/>
            <p:nvPr/>
          </p:nvSpPr>
          <p:spPr>
            <a:xfrm>
              <a:off x="300321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3" name="tx213"/>
            <p:cNvSpPr/>
            <p:nvPr/>
          </p:nvSpPr>
          <p:spPr>
            <a:xfrm>
              <a:off x="317704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4" name="tx214"/>
            <p:cNvSpPr/>
            <p:nvPr/>
          </p:nvSpPr>
          <p:spPr>
            <a:xfrm>
              <a:off x="335088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rc215"/>
            <p:cNvSpPr/>
            <p:nvPr/>
          </p:nvSpPr>
          <p:spPr>
            <a:xfrm>
              <a:off x="2103309" y="2961495"/>
              <a:ext cx="1338549" cy="758823"/>
            </a:xfrm>
            <a:prstGeom prst="rect">
              <a:avLst/>
            </a:prstGeom>
            <a:solidFill>
              <a:srgbClr val="EBEBEB">
                <a:alpha val="100000"/>
              </a:srgbClr>
            </a:solidFill>
          </p:spPr>
          <p:txBody>
            <a:bodyPr/>
            <a:lstStyle/>
            <a:p/>
          </p:txBody>
        </p:sp>
        <p:sp>
          <p:nvSpPr>
            <p:cNvPr id="216" name="pl216"/>
            <p:cNvSpPr/>
            <p:nvPr/>
          </p:nvSpPr>
          <p:spPr>
            <a:xfrm>
              <a:off x="2103309"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7" name="pl217"/>
            <p:cNvSpPr/>
            <p:nvPr/>
          </p:nvSpPr>
          <p:spPr>
            <a:xfrm>
              <a:off x="2103309"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8" name="pl218"/>
            <p:cNvSpPr/>
            <p:nvPr/>
          </p:nvSpPr>
          <p:spPr>
            <a:xfrm>
              <a:off x="2103309"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9" name="pl219"/>
            <p:cNvSpPr/>
            <p:nvPr/>
          </p:nvSpPr>
          <p:spPr>
            <a:xfrm>
              <a:off x="2103309"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0" name="pl220"/>
            <p:cNvSpPr/>
            <p:nvPr/>
          </p:nvSpPr>
          <p:spPr>
            <a:xfrm>
              <a:off x="2103309"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1" name="pl221"/>
            <p:cNvSpPr/>
            <p:nvPr/>
          </p:nvSpPr>
          <p:spPr>
            <a:xfrm>
              <a:off x="2103309"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2" name="pl222"/>
            <p:cNvSpPr/>
            <p:nvPr/>
          </p:nvSpPr>
          <p:spPr>
            <a:xfrm>
              <a:off x="216415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3379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51182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6856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28595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0333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2071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3810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164152"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31" name="pl231"/>
            <p:cNvSpPr/>
            <p:nvPr/>
          </p:nvSpPr>
          <p:spPr>
            <a:xfrm>
              <a:off x="2164152"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232" name="pl232"/>
            <p:cNvSpPr/>
            <p:nvPr/>
          </p:nvSpPr>
          <p:spPr>
            <a:xfrm>
              <a:off x="2164152"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233" name="pl233"/>
            <p:cNvSpPr/>
            <p:nvPr/>
          </p:nvSpPr>
          <p:spPr>
            <a:xfrm>
              <a:off x="2164152"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34" name="pl234"/>
            <p:cNvSpPr/>
            <p:nvPr/>
          </p:nvSpPr>
          <p:spPr>
            <a:xfrm>
              <a:off x="2164152"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235" name="pl235"/>
            <p:cNvSpPr/>
            <p:nvPr/>
          </p:nvSpPr>
          <p:spPr>
            <a:xfrm>
              <a:off x="2164152" y="3663574"/>
              <a:ext cx="1216862" cy="22252"/>
            </a:xfrm>
            <a:custGeom>
              <a:avLst/>
              <a:pathLst>
                <a:path w="1216862" h="22252">
                  <a:moveTo>
                    <a:pt x="0" y="22252"/>
                  </a:moveTo>
                  <a:lnTo>
                    <a:pt x="173837" y="11126"/>
                  </a:lnTo>
                  <a:lnTo>
                    <a:pt x="347675" y="0"/>
                  </a:lnTo>
                  <a:lnTo>
                    <a:pt x="521512" y="0"/>
                  </a:lnTo>
                  <a:lnTo>
                    <a:pt x="695350" y="0"/>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236" name="pl236"/>
            <p:cNvSpPr/>
            <p:nvPr/>
          </p:nvSpPr>
          <p:spPr>
            <a:xfrm>
              <a:off x="2103309"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37" name="tx237"/>
            <p:cNvSpPr/>
            <p:nvPr/>
          </p:nvSpPr>
          <p:spPr>
            <a:xfrm>
              <a:off x="213402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8" name="tx238"/>
            <p:cNvSpPr/>
            <p:nvPr/>
          </p:nvSpPr>
          <p:spPr>
            <a:xfrm>
              <a:off x="2307860"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9" name="tx239"/>
            <p:cNvSpPr/>
            <p:nvPr/>
          </p:nvSpPr>
          <p:spPr>
            <a:xfrm>
              <a:off x="2481698"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0" name="tx240"/>
            <p:cNvSpPr/>
            <p:nvPr/>
          </p:nvSpPr>
          <p:spPr>
            <a:xfrm>
              <a:off x="2655535"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1" name="tx241"/>
            <p:cNvSpPr/>
            <p:nvPr/>
          </p:nvSpPr>
          <p:spPr>
            <a:xfrm>
              <a:off x="2829373"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2" name="tx242"/>
            <p:cNvSpPr/>
            <p:nvPr/>
          </p:nvSpPr>
          <p:spPr>
            <a:xfrm>
              <a:off x="3003210"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3" name="tx243"/>
            <p:cNvSpPr/>
            <p:nvPr/>
          </p:nvSpPr>
          <p:spPr>
            <a:xfrm>
              <a:off x="3177048"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4" name="tx244"/>
            <p:cNvSpPr/>
            <p:nvPr/>
          </p:nvSpPr>
          <p:spPr>
            <a:xfrm>
              <a:off x="3350885"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5" name="rc245"/>
            <p:cNvSpPr/>
            <p:nvPr/>
          </p:nvSpPr>
          <p:spPr>
            <a:xfrm>
              <a:off x="2103309" y="4004760"/>
              <a:ext cx="1338549" cy="758823"/>
            </a:xfrm>
            <a:prstGeom prst="rect">
              <a:avLst/>
            </a:prstGeom>
            <a:solidFill>
              <a:srgbClr val="EBEBEB">
                <a:alpha val="100000"/>
              </a:srgbClr>
            </a:solidFill>
          </p:spPr>
          <p:txBody>
            <a:bodyPr/>
            <a:lstStyle/>
            <a:p/>
          </p:txBody>
        </p:sp>
        <p:sp>
          <p:nvSpPr>
            <p:cNvPr id="246" name="pl246"/>
            <p:cNvSpPr/>
            <p:nvPr/>
          </p:nvSpPr>
          <p:spPr>
            <a:xfrm>
              <a:off x="2103309"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7" name="pl247"/>
            <p:cNvSpPr/>
            <p:nvPr/>
          </p:nvSpPr>
          <p:spPr>
            <a:xfrm>
              <a:off x="2103309"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8" name="pl248"/>
            <p:cNvSpPr/>
            <p:nvPr/>
          </p:nvSpPr>
          <p:spPr>
            <a:xfrm>
              <a:off x="2103309"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9" name="pl249"/>
            <p:cNvSpPr/>
            <p:nvPr/>
          </p:nvSpPr>
          <p:spPr>
            <a:xfrm>
              <a:off x="2103309"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0" name="pl250"/>
            <p:cNvSpPr/>
            <p:nvPr/>
          </p:nvSpPr>
          <p:spPr>
            <a:xfrm>
              <a:off x="2103309"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1" name="pl251"/>
            <p:cNvSpPr/>
            <p:nvPr/>
          </p:nvSpPr>
          <p:spPr>
            <a:xfrm>
              <a:off x="2103309"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2" name="pl252"/>
            <p:cNvSpPr/>
            <p:nvPr/>
          </p:nvSpPr>
          <p:spPr>
            <a:xfrm>
              <a:off x="216415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3379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51182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26856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28595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0333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2071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3810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164152"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61" name="pl261"/>
            <p:cNvSpPr/>
            <p:nvPr/>
          </p:nvSpPr>
          <p:spPr>
            <a:xfrm>
              <a:off x="2164152"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40651" cap="flat">
              <a:solidFill>
                <a:srgbClr val="BEBEBE">
                  <a:alpha val="69803"/>
                </a:srgbClr>
              </a:solidFill>
              <a:prstDash val="solid"/>
              <a:round/>
            </a:ln>
          </p:spPr>
          <p:txBody>
            <a:bodyPr/>
            <a:lstStyle/>
            <a:p/>
          </p:txBody>
        </p:sp>
        <p:sp>
          <p:nvSpPr>
            <p:cNvPr id="262" name="pl262"/>
            <p:cNvSpPr/>
            <p:nvPr/>
          </p:nvSpPr>
          <p:spPr>
            <a:xfrm>
              <a:off x="2164152"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35231" cap="flat">
              <a:solidFill>
                <a:srgbClr val="BEBEBE">
                  <a:alpha val="69803"/>
                </a:srgbClr>
              </a:solidFill>
              <a:prstDash val="solid"/>
              <a:round/>
            </a:ln>
          </p:spPr>
          <p:txBody>
            <a:bodyPr/>
            <a:lstStyle/>
            <a:p/>
          </p:txBody>
        </p:sp>
        <p:sp>
          <p:nvSpPr>
            <p:cNvPr id="263" name="pl263"/>
            <p:cNvSpPr/>
            <p:nvPr/>
          </p:nvSpPr>
          <p:spPr>
            <a:xfrm>
              <a:off x="2164152"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64" name="pl264"/>
            <p:cNvSpPr/>
            <p:nvPr/>
          </p:nvSpPr>
          <p:spPr>
            <a:xfrm>
              <a:off x="2164152"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40651" cap="flat">
              <a:solidFill>
                <a:srgbClr val="000000">
                  <a:alpha val="100000"/>
                </a:srgbClr>
              </a:solidFill>
              <a:prstDash val="solid"/>
              <a:round/>
            </a:ln>
          </p:spPr>
          <p:txBody>
            <a:bodyPr/>
            <a:lstStyle/>
            <a:p/>
          </p:txBody>
        </p:sp>
        <p:sp>
          <p:nvSpPr>
            <p:cNvPr id="265" name="pl265"/>
            <p:cNvSpPr/>
            <p:nvPr/>
          </p:nvSpPr>
          <p:spPr>
            <a:xfrm>
              <a:off x="2164152" y="4584448"/>
              <a:ext cx="1216862" cy="133517"/>
            </a:xfrm>
            <a:custGeom>
              <a:avLst/>
              <a:pathLst>
                <a:path w="1216862" h="133517">
                  <a:moveTo>
                    <a:pt x="0" y="111264"/>
                  </a:moveTo>
                  <a:lnTo>
                    <a:pt x="173837" y="111264"/>
                  </a:lnTo>
                  <a:lnTo>
                    <a:pt x="347675" y="89011"/>
                  </a:lnTo>
                  <a:lnTo>
                    <a:pt x="521512" y="133517"/>
                  </a:lnTo>
                  <a:lnTo>
                    <a:pt x="695350" y="111264"/>
                  </a:lnTo>
                  <a:lnTo>
                    <a:pt x="869187" y="122390"/>
                  </a:lnTo>
                  <a:lnTo>
                    <a:pt x="1043025" y="0"/>
                  </a:lnTo>
                  <a:lnTo>
                    <a:pt x="1216862" y="33379"/>
                  </a:lnTo>
                </a:path>
              </a:pathLst>
            </a:custGeom>
            <a:ln w="35231" cap="flat">
              <a:solidFill>
                <a:srgbClr val="F26A21">
                  <a:alpha val="100000"/>
                </a:srgbClr>
              </a:solidFill>
              <a:prstDash val="solid"/>
              <a:round/>
            </a:ln>
          </p:spPr>
          <p:txBody>
            <a:bodyPr/>
            <a:lstStyle/>
            <a:p/>
          </p:txBody>
        </p:sp>
        <p:sp>
          <p:nvSpPr>
            <p:cNvPr id="266" name="pl266"/>
            <p:cNvSpPr/>
            <p:nvPr/>
          </p:nvSpPr>
          <p:spPr>
            <a:xfrm>
              <a:off x="2103309"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67" name="tx267"/>
            <p:cNvSpPr/>
            <p:nvPr/>
          </p:nvSpPr>
          <p:spPr>
            <a:xfrm>
              <a:off x="2134022"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8" name="tx268"/>
            <p:cNvSpPr/>
            <p:nvPr/>
          </p:nvSpPr>
          <p:spPr>
            <a:xfrm>
              <a:off x="2307860"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9" name="tx269"/>
            <p:cNvSpPr/>
            <p:nvPr/>
          </p:nvSpPr>
          <p:spPr>
            <a:xfrm>
              <a:off x="2481698" y="45104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70" name="tx270"/>
            <p:cNvSpPr/>
            <p:nvPr/>
          </p:nvSpPr>
          <p:spPr>
            <a:xfrm>
              <a:off x="2655535"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1" name="tx271"/>
            <p:cNvSpPr/>
            <p:nvPr/>
          </p:nvSpPr>
          <p:spPr>
            <a:xfrm>
              <a:off x="2829373" y="4532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2" name="tx272"/>
            <p:cNvSpPr/>
            <p:nvPr/>
          </p:nvSpPr>
          <p:spPr>
            <a:xfrm>
              <a:off x="3003210"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3" name="tx273"/>
            <p:cNvSpPr/>
            <p:nvPr/>
          </p:nvSpPr>
          <p:spPr>
            <a:xfrm>
              <a:off x="3146918" y="4421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74" name="tx274"/>
            <p:cNvSpPr/>
            <p:nvPr/>
          </p:nvSpPr>
          <p:spPr>
            <a:xfrm>
              <a:off x="3320756"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75" name="rc275"/>
            <p:cNvSpPr/>
            <p:nvPr/>
          </p:nvSpPr>
          <p:spPr>
            <a:xfrm>
              <a:off x="2103309" y="5048025"/>
              <a:ext cx="1338549" cy="758823"/>
            </a:xfrm>
            <a:prstGeom prst="rect">
              <a:avLst/>
            </a:prstGeom>
            <a:solidFill>
              <a:srgbClr val="EBEBEB">
                <a:alpha val="100000"/>
              </a:srgbClr>
            </a:solidFill>
          </p:spPr>
          <p:txBody>
            <a:bodyPr/>
            <a:lstStyle/>
            <a:p/>
          </p:txBody>
        </p:sp>
        <p:sp>
          <p:nvSpPr>
            <p:cNvPr id="276" name="pl276"/>
            <p:cNvSpPr/>
            <p:nvPr/>
          </p:nvSpPr>
          <p:spPr>
            <a:xfrm>
              <a:off x="2103309"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7" name="pl277"/>
            <p:cNvSpPr/>
            <p:nvPr/>
          </p:nvSpPr>
          <p:spPr>
            <a:xfrm>
              <a:off x="2103309"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8" name="pl278"/>
            <p:cNvSpPr/>
            <p:nvPr/>
          </p:nvSpPr>
          <p:spPr>
            <a:xfrm>
              <a:off x="2103309"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9" name="pl279"/>
            <p:cNvSpPr/>
            <p:nvPr/>
          </p:nvSpPr>
          <p:spPr>
            <a:xfrm>
              <a:off x="2103309"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0" name="pl280"/>
            <p:cNvSpPr/>
            <p:nvPr/>
          </p:nvSpPr>
          <p:spPr>
            <a:xfrm>
              <a:off x="2103309"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1" name="pl281"/>
            <p:cNvSpPr/>
            <p:nvPr/>
          </p:nvSpPr>
          <p:spPr>
            <a:xfrm>
              <a:off x="2103309"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2" name="pl282"/>
            <p:cNvSpPr/>
            <p:nvPr/>
          </p:nvSpPr>
          <p:spPr>
            <a:xfrm>
              <a:off x="216415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3379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51182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26856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28595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0333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2071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3810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164152"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291" name="pl291"/>
            <p:cNvSpPr/>
            <p:nvPr/>
          </p:nvSpPr>
          <p:spPr>
            <a:xfrm>
              <a:off x="2164152"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40651" cap="flat">
              <a:solidFill>
                <a:srgbClr val="BEBEBE">
                  <a:alpha val="69803"/>
                </a:srgbClr>
              </a:solidFill>
              <a:prstDash val="solid"/>
              <a:round/>
            </a:ln>
          </p:spPr>
          <p:txBody>
            <a:bodyPr/>
            <a:lstStyle/>
            <a:p/>
          </p:txBody>
        </p:sp>
        <p:sp>
          <p:nvSpPr>
            <p:cNvPr id="292" name="pl292"/>
            <p:cNvSpPr/>
            <p:nvPr/>
          </p:nvSpPr>
          <p:spPr>
            <a:xfrm>
              <a:off x="2164152"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35231" cap="flat">
              <a:solidFill>
                <a:srgbClr val="BEBEBE">
                  <a:alpha val="69803"/>
                </a:srgbClr>
              </a:solidFill>
              <a:prstDash val="solid"/>
              <a:round/>
            </a:ln>
          </p:spPr>
          <p:txBody>
            <a:bodyPr/>
            <a:lstStyle/>
            <a:p/>
          </p:txBody>
        </p:sp>
        <p:sp>
          <p:nvSpPr>
            <p:cNvPr id="293" name="pl293"/>
            <p:cNvSpPr/>
            <p:nvPr/>
          </p:nvSpPr>
          <p:spPr>
            <a:xfrm>
              <a:off x="2164152"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294" name="pl294"/>
            <p:cNvSpPr/>
            <p:nvPr/>
          </p:nvSpPr>
          <p:spPr>
            <a:xfrm>
              <a:off x="2164152"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40651" cap="flat">
              <a:solidFill>
                <a:srgbClr val="000000">
                  <a:alpha val="100000"/>
                </a:srgbClr>
              </a:solidFill>
              <a:prstDash val="solid"/>
              <a:round/>
            </a:ln>
          </p:spPr>
          <p:txBody>
            <a:bodyPr/>
            <a:lstStyle/>
            <a:p/>
          </p:txBody>
        </p:sp>
        <p:sp>
          <p:nvSpPr>
            <p:cNvPr id="295" name="pl295"/>
            <p:cNvSpPr/>
            <p:nvPr/>
          </p:nvSpPr>
          <p:spPr>
            <a:xfrm>
              <a:off x="2164152" y="5661093"/>
              <a:ext cx="1216862" cy="111264"/>
            </a:xfrm>
            <a:custGeom>
              <a:avLst/>
              <a:pathLst>
                <a:path w="1216862" h="111264">
                  <a:moveTo>
                    <a:pt x="0" y="0"/>
                  </a:moveTo>
                  <a:lnTo>
                    <a:pt x="173837" y="33379"/>
                  </a:lnTo>
                  <a:lnTo>
                    <a:pt x="347675" y="66758"/>
                  </a:lnTo>
                  <a:lnTo>
                    <a:pt x="521512" y="55632"/>
                  </a:lnTo>
                  <a:lnTo>
                    <a:pt x="695350" y="22252"/>
                  </a:lnTo>
                  <a:lnTo>
                    <a:pt x="869187" y="55632"/>
                  </a:lnTo>
                  <a:lnTo>
                    <a:pt x="1043025" y="55632"/>
                  </a:lnTo>
                  <a:lnTo>
                    <a:pt x="1216862" y="111264"/>
                  </a:lnTo>
                </a:path>
              </a:pathLst>
            </a:custGeom>
            <a:ln w="35231" cap="flat">
              <a:solidFill>
                <a:srgbClr val="F26A21">
                  <a:alpha val="100000"/>
                </a:srgbClr>
              </a:solidFill>
              <a:prstDash val="solid"/>
              <a:round/>
            </a:ln>
          </p:spPr>
          <p:txBody>
            <a:bodyPr/>
            <a:lstStyle/>
            <a:p/>
          </p:txBody>
        </p:sp>
        <p:sp>
          <p:nvSpPr>
            <p:cNvPr id="296" name="pl296"/>
            <p:cNvSpPr/>
            <p:nvPr/>
          </p:nvSpPr>
          <p:spPr>
            <a:xfrm>
              <a:off x="2103309"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97" name="tx297"/>
            <p:cNvSpPr/>
            <p:nvPr/>
          </p:nvSpPr>
          <p:spPr>
            <a:xfrm>
              <a:off x="2103893" y="5498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8" name="tx298"/>
            <p:cNvSpPr/>
            <p:nvPr/>
          </p:nvSpPr>
          <p:spPr>
            <a:xfrm>
              <a:off x="2307860"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9" name="tx299"/>
            <p:cNvSpPr/>
            <p:nvPr/>
          </p:nvSpPr>
          <p:spPr>
            <a:xfrm>
              <a:off x="2481698" y="5564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0" name="tx300"/>
            <p:cNvSpPr/>
            <p:nvPr/>
          </p:nvSpPr>
          <p:spPr>
            <a:xfrm>
              <a:off x="2655535"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1" name="tx301"/>
            <p:cNvSpPr/>
            <p:nvPr/>
          </p:nvSpPr>
          <p:spPr>
            <a:xfrm>
              <a:off x="2829373" y="55203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2" name="tx302"/>
            <p:cNvSpPr/>
            <p:nvPr/>
          </p:nvSpPr>
          <p:spPr>
            <a:xfrm>
              <a:off x="3003210"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3" name="tx303"/>
            <p:cNvSpPr/>
            <p:nvPr/>
          </p:nvSpPr>
          <p:spPr>
            <a:xfrm>
              <a:off x="3177048"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4" name="tx304"/>
            <p:cNvSpPr/>
            <p:nvPr/>
          </p:nvSpPr>
          <p:spPr>
            <a:xfrm>
              <a:off x="3350885"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5" name="rc305"/>
            <p:cNvSpPr/>
            <p:nvPr/>
          </p:nvSpPr>
          <p:spPr>
            <a:xfrm>
              <a:off x="3511447" y="874964"/>
              <a:ext cx="1338549" cy="758823"/>
            </a:xfrm>
            <a:prstGeom prst="rect">
              <a:avLst/>
            </a:prstGeom>
            <a:solidFill>
              <a:srgbClr val="EBEBEB">
                <a:alpha val="100000"/>
              </a:srgbClr>
            </a:solidFill>
          </p:spPr>
          <p:txBody>
            <a:bodyPr/>
            <a:lstStyle/>
            <a:p/>
          </p:txBody>
        </p:sp>
        <p:sp>
          <p:nvSpPr>
            <p:cNvPr id="306" name="pl306"/>
            <p:cNvSpPr/>
            <p:nvPr/>
          </p:nvSpPr>
          <p:spPr>
            <a:xfrm>
              <a:off x="3511447"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7" name="pl307"/>
            <p:cNvSpPr/>
            <p:nvPr/>
          </p:nvSpPr>
          <p:spPr>
            <a:xfrm>
              <a:off x="3511447"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8" name="pl308"/>
            <p:cNvSpPr/>
            <p:nvPr/>
          </p:nvSpPr>
          <p:spPr>
            <a:xfrm>
              <a:off x="3511447"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9" name="pl309"/>
            <p:cNvSpPr/>
            <p:nvPr/>
          </p:nvSpPr>
          <p:spPr>
            <a:xfrm>
              <a:off x="3511447"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0" name="pl310"/>
            <p:cNvSpPr/>
            <p:nvPr/>
          </p:nvSpPr>
          <p:spPr>
            <a:xfrm>
              <a:off x="3511447"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1" name="pl311"/>
            <p:cNvSpPr/>
            <p:nvPr/>
          </p:nvSpPr>
          <p:spPr>
            <a:xfrm>
              <a:off x="3511447"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2" name="pl312"/>
            <p:cNvSpPr/>
            <p:nvPr/>
          </p:nvSpPr>
          <p:spPr>
            <a:xfrm>
              <a:off x="3572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37461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39199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0938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267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44414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46153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7891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572290"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21" name="pl321"/>
            <p:cNvSpPr/>
            <p:nvPr/>
          </p:nvSpPr>
          <p:spPr>
            <a:xfrm>
              <a:off x="3572290"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40651" cap="flat">
              <a:solidFill>
                <a:srgbClr val="BEBEBE">
                  <a:alpha val="69803"/>
                </a:srgbClr>
              </a:solidFill>
              <a:prstDash val="solid"/>
              <a:round/>
            </a:ln>
          </p:spPr>
          <p:txBody>
            <a:bodyPr/>
            <a:lstStyle/>
            <a:p/>
          </p:txBody>
        </p:sp>
        <p:sp>
          <p:nvSpPr>
            <p:cNvPr id="322" name="pl322"/>
            <p:cNvSpPr/>
            <p:nvPr/>
          </p:nvSpPr>
          <p:spPr>
            <a:xfrm>
              <a:off x="3572290"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35231" cap="flat">
              <a:solidFill>
                <a:srgbClr val="BEBEBE">
                  <a:alpha val="69803"/>
                </a:srgbClr>
              </a:solidFill>
              <a:prstDash val="solid"/>
              <a:round/>
            </a:ln>
          </p:spPr>
          <p:txBody>
            <a:bodyPr/>
            <a:lstStyle/>
            <a:p/>
          </p:txBody>
        </p:sp>
        <p:sp>
          <p:nvSpPr>
            <p:cNvPr id="323" name="pl323"/>
            <p:cNvSpPr/>
            <p:nvPr/>
          </p:nvSpPr>
          <p:spPr>
            <a:xfrm>
              <a:off x="3572290"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24" name="pl324"/>
            <p:cNvSpPr/>
            <p:nvPr/>
          </p:nvSpPr>
          <p:spPr>
            <a:xfrm>
              <a:off x="3572290"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40651" cap="flat">
              <a:solidFill>
                <a:srgbClr val="000000">
                  <a:alpha val="100000"/>
                </a:srgbClr>
              </a:solidFill>
              <a:prstDash val="solid"/>
              <a:round/>
            </a:ln>
          </p:spPr>
          <p:txBody>
            <a:bodyPr/>
            <a:lstStyle/>
            <a:p/>
          </p:txBody>
        </p:sp>
        <p:sp>
          <p:nvSpPr>
            <p:cNvPr id="325" name="pl325"/>
            <p:cNvSpPr/>
            <p:nvPr/>
          </p:nvSpPr>
          <p:spPr>
            <a:xfrm>
              <a:off x="3572290" y="1488031"/>
              <a:ext cx="1216862" cy="66758"/>
            </a:xfrm>
            <a:custGeom>
              <a:avLst/>
              <a:pathLst>
                <a:path w="1216862" h="66758">
                  <a:moveTo>
                    <a:pt x="0" y="66758"/>
                  </a:moveTo>
                  <a:lnTo>
                    <a:pt x="173837" y="55632"/>
                  </a:lnTo>
                  <a:lnTo>
                    <a:pt x="347675" y="33379"/>
                  </a:lnTo>
                  <a:lnTo>
                    <a:pt x="521512" y="33379"/>
                  </a:lnTo>
                  <a:lnTo>
                    <a:pt x="695350" y="11126"/>
                  </a:lnTo>
                  <a:lnTo>
                    <a:pt x="869187" y="0"/>
                  </a:lnTo>
                  <a:lnTo>
                    <a:pt x="1043025" y="22252"/>
                  </a:lnTo>
                  <a:lnTo>
                    <a:pt x="1216862" y="33379"/>
                  </a:lnTo>
                </a:path>
              </a:pathLst>
            </a:custGeom>
            <a:ln w="35231" cap="flat">
              <a:solidFill>
                <a:srgbClr val="F26A21">
                  <a:alpha val="100000"/>
                </a:srgbClr>
              </a:solidFill>
              <a:prstDash val="solid"/>
              <a:round/>
            </a:ln>
          </p:spPr>
          <p:txBody>
            <a:bodyPr/>
            <a:lstStyle/>
            <a:p/>
          </p:txBody>
        </p:sp>
        <p:sp>
          <p:nvSpPr>
            <p:cNvPr id="326" name="pl326"/>
            <p:cNvSpPr/>
            <p:nvPr/>
          </p:nvSpPr>
          <p:spPr>
            <a:xfrm>
              <a:off x="3511447"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27" name="tx327"/>
            <p:cNvSpPr/>
            <p:nvPr/>
          </p:nvSpPr>
          <p:spPr>
            <a:xfrm>
              <a:off x="3542161" y="1391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8" name="tx328"/>
            <p:cNvSpPr/>
            <p:nvPr/>
          </p:nvSpPr>
          <p:spPr>
            <a:xfrm>
              <a:off x="3715998" y="13806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9" name="tx329"/>
            <p:cNvSpPr/>
            <p:nvPr/>
          </p:nvSpPr>
          <p:spPr>
            <a:xfrm>
              <a:off x="3889836"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0" name="tx330"/>
            <p:cNvSpPr/>
            <p:nvPr/>
          </p:nvSpPr>
          <p:spPr>
            <a:xfrm>
              <a:off x="4063673"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1" name="tx331"/>
            <p:cNvSpPr/>
            <p:nvPr/>
          </p:nvSpPr>
          <p:spPr>
            <a:xfrm>
              <a:off x="4237511" y="1336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2" name="tx332"/>
            <p:cNvSpPr/>
            <p:nvPr/>
          </p:nvSpPr>
          <p:spPr>
            <a:xfrm>
              <a:off x="4381219" y="1325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3" name="tx333"/>
            <p:cNvSpPr/>
            <p:nvPr/>
          </p:nvSpPr>
          <p:spPr>
            <a:xfrm>
              <a:off x="4585186" y="1347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4" name="tx334"/>
            <p:cNvSpPr/>
            <p:nvPr/>
          </p:nvSpPr>
          <p:spPr>
            <a:xfrm>
              <a:off x="4759023" y="135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5" name="rc335"/>
            <p:cNvSpPr/>
            <p:nvPr/>
          </p:nvSpPr>
          <p:spPr>
            <a:xfrm>
              <a:off x="3511447" y="1918229"/>
              <a:ext cx="1338549" cy="758823"/>
            </a:xfrm>
            <a:prstGeom prst="rect">
              <a:avLst/>
            </a:prstGeom>
            <a:solidFill>
              <a:srgbClr val="EBEBEB">
                <a:alpha val="100000"/>
              </a:srgbClr>
            </a:solidFill>
          </p:spPr>
          <p:txBody>
            <a:bodyPr/>
            <a:lstStyle/>
            <a:p/>
          </p:txBody>
        </p:sp>
        <p:sp>
          <p:nvSpPr>
            <p:cNvPr id="336" name="pl336"/>
            <p:cNvSpPr/>
            <p:nvPr/>
          </p:nvSpPr>
          <p:spPr>
            <a:xfrm>
              <a:off x="3511447"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7" name="pl337"/>
            <p:cNvSpPr/>
            <p:nvPr/>
          </p:nvSpPr>
          <p:spPr>
            <a:xfrm>
              <a:off x="3511447"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8" name="pl338"/>
            <p:cNvSpPr/>
            <p:nvPr/>
          </p:nvSpPr>
          <p:spPr>
            <a:xfrm>
              <a:off x="3511447"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9" name="pl339"/>
            <p:cNvSpPr/>
            <p:nvPr/>
          </p:nvSpPr>
          <p:spPr>
            <a:xfrm>
              <a:off x="3511447"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0" name="pl340"/>
            <p:cNvSpPr/>
            <p:nvPr/>
          </p:nvSpPr>
          <p:spPr>
            <a:xfrm>
              <a:off x="3511447"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1" name="pl341"/>
            <p:cNvSpPr/>
            <p:nvPr/>
          </p:nvSpPr>
          <p:spPr>
            <a:xfrm>
              <a:off x="3511447"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2" name="pl342"/>
            <p:cNvSpPr/>
            <p:nvPr/>
          </p:nvSpPr>
          <p:spPr>
            <a:xfrm>
              <a:off x="3572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37461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39199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0938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267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44414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46153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47891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3572290"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51" name="pl351"/>
            <p:cNvSpPr/>
            <p:nvPr/>
          </p:nvSpPr>
          <p:spPr>
            <a:xfrm>
              <a:off x="3572290"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40651" cap="flat">
              <a:solidFill>
                <a:srgbClr val="BEBEBE">
                  <a:alpha val="69803"/>
                </a:srgbClr>
              </a:solidFill>
              <a:prstDash val="solid"/>
              <a:round/>
            </a:ln>
          </p:spPr>
          <p:txBody>
            <a:bodyPr/>
            <a:lstStyle/>
            <a:p/>
          </p:txBody>
        </p:sp>
        <p:sp>
          <p:nvSpPr>
            <p:cNvPr id="352" name="pl352"/>
            <p:cNvSpPr/>
            <p:nvPr/>
          </p:nvSpPr>
          <p:spPr>
            <a:xfrm>
              <a:off x="3572290"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35231" cap="flat">
              <a:solidFill>
                <a:srgbClr val="BEBEBE">
                  <a:alpha val="69803"/>
                </a:srgbClr>
              </a:solidFill>
              <a:prstDash val="solid"/>
              <a:round/>
            </a:ln>
          </p:spPr>
          <p:txBody>
            <a:bodyPr/>
            <a:lstStyle/>
            <a:p/>
          </p:txBody>
        </p:sp>
        <p:sp>
          <p:nvSpPr>
            <p:cNvPr id="353" name="pl353"/>
            <p:cNvSpPr/>
            <p:nvPr/>
          </p:nvSpPr>
          <p:spPr>
            <a:xfrm>
              <a:off x="3572290"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54" name="pl354"/>
            <p:cNvSpPr/>
            <p:nvPr/>
          </p:nvSpPr>
          <p:spPr>
            <a:xfrm>
              <a:off x="3572290"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40651" cap="flat">
              <a:solidFill>
                <a:srgbClr val="000000">
                  <a:alpha val="100000"/>
                </a:srgbClr>
              </a:solidFill>
              <a:prstDash val="solid"/>
              <a:round/>
            </a:ln>
          </p:spPr>
          <p:txBody>
            <a:bodyPr/>
            <a:lstStyle/>
            <a:p/>
          </p:txBody>
        </p:sp>
        <p:sp>
          <p:nvSpPr>
            <p:cNvPr id="355" name="pl355"/>
            <p:cNvSpPr/>
            <p:nvPr/>
          </p:nvSpPr>
          <p:spPr>
            <a:xfrm>
              <a:off x="3572290" y="2531297"/>
              <a:ext cx="1216862" cy="111264"/>
            </a:xfrm>
            <a:custGeom>
              <a:avLst/>
              <a:pathLst>
                <a:path w="1216862" h="111264">
                  <a:moveTo>
                    <a:pt x="0" y="100138"/>
                  </a:moveTo>
                  <a:lnTo>
                    <a:pt x="173837" y="111264"/>
                  </a:lnTo>
                  <a:lnTo>
                    <a:pt x="347675" y="33379"/>
                  </a:lnTo>
                  <a:lnTo>
                    <a:pt x="521512" y="22252"/>
                  </a:lnTo>
                  <a:lnTo>
                    <a:pt x="695350" y="55632"/>
                  </a:lnTo>
                  <a:lnTo>
                    <a:pt x="869187" y="11126"/>
                  </a:lnTo>
                  <a:lnTo>
                    <a:pt x="1043025" y="89011"/>
                  </a:lnTo>
                  <a:lnTo>
                    <a:pt x="1216862" y="0"/>
                  </a:lnTo>
                </a:path>
              </a:pathLst>
            </a:custGeom>
            <a:ln w="35231" cap="flat">
              <a:solidFill>
                <a:srgbClr val="F26A21">
                  <a:alpha val="100000"/>
                </a:srgbClr>
              </a:solidFill>
              <a:prstDash val="solid"/>
              <a:round/>
            </a:ln>
          </p:spPr>
          <p:txBody>
            <a:bodyPr/>
            <a:lstStyle/>
            <a:p/>
          </p:txBody>
        </p:sp>
        <p:sp>
          <p:nvSpPr>
            <p:cNvPr id="356" name="pl356"/>
            <p:cNvSpPr/>
            <p:nvPr/>
          </p:nvSpPr>
          <p:spPr>
            <a:xfrm>
              <a:off x="3511447"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57" name="tx357"/>
            <p:cNvSpPr/>
            <p:nvPr/>
          </p:nvSpPr>
          <p:spPr>
            <a:xfrm>
              <a:off x="3542161"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8" name="tx358"/>
            <p:cNvSpPr/>
            <p:nvPr/>
          </p:nvSpPr>
          <p:spPr>
            <a:xfrm>
              <a:off x="371599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9" name="tx359"/>
            <p:cNvSpPr/>
            <p:nvPr/>
          </p:nvSpPr>
          <p:spPr>
            <a:xfrm>
              <a:off x="3889836" y="2401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0" name="tx360"/>
            <p:cNvSpPr/>
            <p:nvPr/>
          </p:nvSpPr>
          <p:spPr>
            <a:xfrm>
              <a:off x="4063673" y="2390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1" name="tx361"/>
            <p:cNvSpPr/>
            <p:nvPr/>
          </p:nvSpPr>
          <p:spPr>
            <a:xfrm>
              <a:off x="4237511" y="2423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2" name="tx362"/>
            <p:cNvSpPr/>
            <p:nvPr/>
          </p:nvSpPr>
          <p:spPr>
            <a:xfrm>
              <a:off x="4411348"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3" name="tx363"/>
            <p:cNvSpPr/>
            <p:nvPr/>
          </p:nvSpPr>
          <p:spPr>
            <a:xfrm>
              <a:off x="4585186" y="24572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4728894" y="2368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5" name="rc365"/>
            <p:cNvSpPr/>
            <p:nvPr/>
          </p:nvSpPr>
          <p:spPr>
            <a:xfrm>
              <a:off x="3511447" y="2961495"/>
              <a:ext cx="1338549" cy="758823"/>
            </a:xfrm>
            <a:prstGeom prst="rect">
              <a:avLst/>
            </a:prstGeom>
            <a:solidFill>
              <a:srgbClr val="EBEBEB">
                <a:alpha val="100000"/>
              </a:srgbClr>
            </a:solidFill>
          </p:spPr>
          <p:txBody>
            <a:bodyPr/>
            <a:lstStyle/>
            <a:p/>
          </p:txBody>
        </p:sp>
        <p:sp>
          <p:nvSpPr>
            <p:cNvPr id="366" name="pl366"/>
            <p:cNvSpPr/>
            <p:nvPr/>
          </p:nvSpPr>
          <p:spPr>
            <a:xfrm>
              <a:off x="3511447"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7" name="pl367"/>
            <p:cNvSpPr/>
            <p:nvPr/>
          </p:nvSpPr>
          <p:spPr>
            <a:xfrm>
              <a:off x="3511447"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8" name="pl368"/>
            <p:cNvSpPr/>
            <p:nvPr/>
          </p:nvSpPr>
          <p:spPr>
            <a:xfrm>
              <a:off x="3511447"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9" name="pl369"/>
            <p:cNvSpPr/>
            <p:nvPr/>
          </p:nvSpPr>
          <p:spPr>
            <a:xfrm>
              <a:off x="3511447"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0" name="pl370"/>
            <p:cNvSpPr/>
            <p:nvPr/>
          </p:nvSpPr>
          <p:spPr>
            <a:xfrm>
              <a:off x="3511447"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1" name="pl371"/>
            <p:cNvSpPr/>
            <p:nvPr/>
          </p:nvSpPr>
          <p:spPr>
            <a:xfrm>
              <a:off x="3511447"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2" name="pl372"/>
            <p:cNvSpPr/>
            <p:nvPr/>
          </p:nvSpPr>
          <p:spPr>
            <a:xfrm>
              <a:off x="3572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37461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39199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0938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267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44414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46153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47891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3572290"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381" name="pl381"/>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40651" cap="flat">
              <a:solidFill>
                <a:srgbClr val="BEBEBE">
                  <a:alpha val="69803"/>
                </a:srgbClr>
              </a:solidFill>
              <a:prstDash val="solid"/>
              <a:round/>
            </a:ln>
          </p:spPr>
          <p:txBody>
            <a:bodyPr/>
            <a:lstStyle/>
            <a:p/>
          </p:txBody>
        </p:sp>
        <p:sp>
          <p:nvSpPr>
            <p:cNvPr id="382" name="pl382"/>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35231" cap="flat">
              <a:solidFill>
                <a:srgbClr val="BEBEBE">
                  <a:alpha val="69803"/>
                </a:srgbClr>
              </a:solidFill>
              <a:prstDash val="solid"/>
              <a:round/>
            </a:ln>
          </p:spPr>
          <p:txBody>
            <a:bodyPr/>
            <a:lstStyle/>
            <a:p/>
          </p:txBody>
        </p:sp>
        <p:sp>
          <p:nvSpPr>
            <p:cNvPr id="383" name="pl383"/>
            <p:cNvSpPr/>
            <p:nvPr/>
          </p:nvSpPr>
          <p:spPr>
            <a:xfrm>
              <a:off x="3572290"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384" name="pl384"/>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40651" cap="flat">
              <a:solidFill>
                <a:srgbClr val="000000">
                  <a:alpha val="100000"/>
                </a:srgbClr>
              </a:solidFill>
              <a:prstDash val="solid"/>
              <a:round/>
            </a:ln>
          </p:spPr>
          <p:txBody>
            <a:bodyPr/>
            <a:lstStyle/>
            <a:p/>
          </p:txBody>
        </p:sp>
        <p:sp>
          <p:nvSpPr>
            <p:cNvPr id="385" name="pl385"/>
            <p:cNvSpPr/>
            <p:nvPr/>
          </p:nvSpPr>
          <p:spPr>
            <a:xfrm>
              <a:off x="3572290" y="3340907"/>
              <a:ext cx="1216862" cy="344919"/>
            </a:xfrm>
            <a:custGeom>
              <a:avLst/>
              <a:pathLst>
                <a:path w="1216862" h="344919">
                  <a:moveTo>
                    <a:pt x="0" y="244781"/>
                  </a:moveTo>
                  <a:lnTo>
                    <a:pt x="173837" y="311540"/>
                  </a:lnTo>
                  <a:lnTo>
                    <a:pt x="347675" y="300414"/>
                  </a:lnTo>
                  <a:lnTo>
                    <a:pt x="521512" y="333793"/>
                  </a:lnTo>
                  <a:lnTo>
                    <a:pt x="695350" y="344919"/>
                  </a:lnTo>
                  <a:lnTo>
                    <a:pt x="869187" y="200276"/>
                  </a:lnTo>
                  <a:lnTo>
                    <a:pt x="1043025" y="44505"/>
                  </a:lnTo>
                  <a:lnTo>
                    <a:pt x="1216862" y="0"/>
                  </a:lnTo>
                </a:path>
              </a:pathLst>
            </a:custGeom>
            <a:ln w="35231" cap="flat">
              <a:solidFill>
                <a:srgbClr val="F26A21">
                  <a:alpha val="100000"/>
                </a:srgbClr>
              </a:solidFill>
              <a:prstDash val="solid"/>
              <a:round/>
            </a:ln>
          </p:spPr>
          <p:txBody>
            <a:bodyPr/>
            <a:lstStyle/>
            <a:p/>
          </p:txBody>
        </p:sp>
        <p:sp>
          <p:nvSpPr>
            <p:cNvPr id="386" name="pl386"/>
            <p:cNvSpPr/>
            <p:nvPr/>
          </p:nvSpPr>
          <p:spPr>
            <a:xfrm>
              <a:off x="3511447"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87" name="tx387"/>
            <p:cNvSpPr/>
            <p:nvPr/>
          </p:nvSpPr>
          <p:spPr>
            <a:xfrm>
              <a:off x="3542161" y="3422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8" name="tx388"/>
            <p:cNvSpPr/>
            <p:nvPr/>
          </p:nvSpPr>
          <p:spPr>
            <a:xfrm>
              <a:off x="3715998"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9" name="tx389"/>
            <p:cNvSpPr/>
            <p:nvPr/>
          </p:nvSpPr>
          <p:spPr>
            <a:xfrm>
              <a:off x="3889836"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0" name="tx390"/>
            <p:cNvSpPr/>
            <p:nvPr/>
          </p:nvSpPr>
          <p:spPr>
            <a:xfrm>
              <a:off x="4063673" y="3511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1" name="tx391"/>
            <p:cNvSpPr/>
            <p:nvPr/>
          </p:nvSpPr>
          <p:spPr>
            <a:xfrm>
              <a:off x="42375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4381219" y="3378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3" name="tx393"/>
            <p:cNvSpPr/>
            <p:nvPr/>
          </p:nvSpPr>
          <p:spPr>
            <a:xfrm>
              <a:off x="4555056" y="3222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94" name="tx394"/>
            <p:cNvSpPr/>
            <p:nvPr/>
          </p:nvSpPr>
          <p:spPr>
            <a:xfrm>
              <a:off x="4728894" y="3177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95" name="rc395"/>
            <p:cNvSpPr/>
            <p:nvPr/>
          </p:nvSpPr>
          <p:spPr>
            <a:xfrm>
              <a:off x="3511447" y="4004760"/>
              <a:ext cx="1338549" cy="758823"/>
            </a:xfrm>
            <a:prstGeom prst="rect">
              <a:avLst/>
            </a:prstGeom>
            <a:solidFill>
              <a:srgbClr val="EBEBEB">
                <a:alpha val="100000"/>
              </a:srgbClr>
            </a:solidFill>
          </p:spPr>
          <p:txBody>
            <a:bodyPr/>
            <a:lstStyle/>
            <a:p/>
          </p:txBody>
        </p:sp>
        <p:sp>
          <p:nvSpPr>
            <p:cNvPr id="396" name="pl396"/>
            <p:cNvSpPr/>
            <p:nvPr/>
          </p:nvSpPr>
          <p:spPr>
            <a:xfrm>
              <a:off x="3511447"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7" name="pl397"/>
            <p:cNvSpPr/>
            <p:nvPr/>
          </p:nvSpPr>
          <p:spPr>
            <a:xfrm>
              <a:off x="3511447"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8" name="pl398"/>
            <p:cNvSpPr/>
            <p:nvPr/>
          </p:nvSpPr>
          <p:spPr>
            <a:xfrm>
              <a:off x="3511447"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9" name="pl399"/>
            <p:cNvSpPr/>
            <p:nvPr/>
          </p:nvSpPr>
          <p:spPr>
            <a:xfrm>
              <a:off x="3511447"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0" name="pl400"/>
            <p:cNvSpPr/>
            <p:nvPr/>
          </p:nvSpPr>
          <p:spPr>
            <a:xfrm>
              <a:off x="3511447"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1" name="pl401"/>
            <p:cNvSpPr/>
            <p:nvPr/>
          </p:nvSpPr>
          <p:spPr>
            <a:xfrm>
              <a:off x="3511447"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2" name="pl402"/>
            <p:cNvSpPr/>
            <p:nvPr/>
          </p:nvSpPr>
          <p:spPr>
            <a:xfrm>
              <a:off x="3572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37461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39199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0938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267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44414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46153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7891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572290"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11" name="pl411"/>
            <p:cNvSpPr/>
            <p:nvPr/>
          </p:nvSpPr>
          <p:spPr>
            <a:xfrm>
              <a:off x="3572290" y="4717965"/>
              <a:ext cx="1216862" cy="11126"/>
            </a:xfrm>
            <a:custGeom>
              <a:avLst/>
              <a:pathLst>
                <a:path w="1216862" h="11126">
                  <a:moveTo>
                    <a:pt x="0" y="11126"/>
                  </a:moveTo>
                  <a:lnTo>
                    <a:pt x="173837" y="11126"/>
                  </a:lnTo>
                  <a:lnTo>
                    <a:pt x="347675" y="11126"/>
                  </a:lnTo>
                  <a:lnTo>
                    <a:pt x="521512" y="11126"/>
                  </a:lnTo>
                  <a:lnTo>
                    <a:pt x="695350" y="11126"/>
                  </a:lnTo>
                  <a:lnTo>
                    <a:pt x="869187" y="11126"/>
                  </a:lnTo>
                  <a:lnTo>
                    <a:pt x="1043025" y="0"/>
                  </a:lnTo>
                  <a:lnTo>
                    <a:pt x="1216862" y="0"/>
                  </a:lnTo>
                </a:path>
              </a:pathLst>
            </a:custGeom>
            <a:ln w="40651" cap="flat">
              <a:solidFill>
                <a:srgbClr val="BEBEBE">
                  <a:alpha val="69803"/>
                </a:srgbClr>
              </a:solidFill>
              <a:prstDash val="solid"/>
              <a:round/>
            </a:ln>
          </p:spPr>
          <p:txBody>
            <a:bodyPr/>
            <a:lstStyle/>
            <a:p/>
          </p:txBody>
        </p:sp>
        <p:sp>
          <p:nvSpPr>
            <p:cNvPr id="412" name="pl412"/>
            <p:cNvSpPr/>
            <p:nvPr/>
          </p:nvSpPr>
          <p:spPr>
            <a:xfrm>
              <a:off x="3572290" y="4717965"/>
              <a:ext cx="1216862" cy="11126"/>
            </a:xfrm>
            <a:custGeom>
              <a:avLst/>
              <a:pathLst>
                <a:path w="1216862" h="11126">
                  <a:moveTo>
                    <a:pt x="0" y="11126"/>
                  </a:moveTo>
                  <a:lnTo>
                    <a:pt x="173837" y="11126"/>
                  </a:lnTo>
                  <a:lnTo>
                    <a:pt x="347675" y="11126"/>
                  </a:lnTo>
                  <a:lnTo>
                    <a:pt x="521512" y="11126"/>
                  </a:lnTo>
                  <a:lnTo>
                    <a:pt x="695350" y="11126"/>
                  </a:lnTo>
                  <a:lnTo>
                    <a:pt x="869187" y="11126"/>
                  </a:lnTo>
                  <a:lnTo>
                    <a:pt x="1043025" y="0"/>
                  </a:lnTo>
                  <a:lnTo>
                    <a:pt x="1216862" y="0"/>
                  </a:lnTo>
                </a:path>
              </a:pathLst>
            </a:custGeom>
            <a:ln w="35231" cap="flat">
              <a:solidFill>
                <a:srgbClr val="BEBEBE">
                  <a:alpha val="69803"/>
                </a:srgbClr>
              </a:solidFill>
              <a:prstDash val="solid"/>
              <a:round/>
            </a:ln>
          </p:spPr>
          <p:txBody>
            <a:bodyPr/>
            <a:lstStyle/>
            <a:p/>
          </p:txBody>
        </p:sp>
        <p:sp>
          <p:nvSpPr>
            <p:cNvPr id="413" name="pl413"/>
            <p:cNvSpPr/>
            <p:nvPr/>
          </p:nvSpPr>
          <p:spPr>
            <a:xfrm>
              <a:off x="3572290"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14" name="pl414"/>
            <p:cNvSpPr/>
            <p:nvPr/>
          </p:nvSpPr>
          <p:spPr>
            <a:xfrm>
              <a:off x="3572290" y="4717965"/>
              <a:ext cx="1216862" cy="11126"/>
            </a:xfrm>
            <a:custGeom>
              <a:avLst/>
              <a:pathLst>
                <a:path w="1216862" h="11126">
                  <a:moveTo>
                    <a:pt x="0" y="11126"/>
                  </a:moveTo>
                  <a:lnTo>
                    <a:pt x="173837" y="11126"/>
                  </a:lnTo>
                  <a:lnTo>
                    <a:pt x="347675" y="11126"/>
                  </a:lnTo>
                  <a:lnTo>
                    <a:pt x="521512" y="11126"/>
                  </a:lnTo>
                  <a:lnTo>
                    <a:pt x="695350" y="11126"/>
                  </a:lnTo>
                  <a:lnTo>
                    <a:pt x="869187" y="11126"/>
                  </a:lnTo>
                  <a:lnTo>
                    <a:pt x="1043025" y="0"/>
                  </a:lnTo>
                  <a:lnTo>
                    <a:pt x="1216862" y="0"/>
                  </a:lnTo>
                </a:path>
              </a:pathLst>
            </a:custGeom>
            <a:ln w="40651" cap="flat">
              <a:solidFill>
                <a:srgbClr val="000000">
                  <a:alpha val="100000"/>
                </a:srgbClr>
              </a:solidFill>
              <a:prstDash val="solid"/>
              <a:round/>
            </a:ln>
          </p:spPr>
          <p:txBody>
            <a:bodyPr/>
            <a:lstStyle/>
            <a:p/>
          </p:txBody>
        </p:sp>
        <p:sp>
          <p:nvSpPr>
            <p:cNvPr id="415" name="pl415"/>
            <p:cNvSpPr/>
            <p:nvPr/>
          </p:nvSpPr>
          <p:spPr>
            <a:xfrm>
              <a:off x="3572290" y="4717965"/>
              <a:ext cx="1216862" cy="11126"/>
            </a:xfrm>
            <a:custGeom>
              <a:avLst/>
              <a:pathLst>
                <a:path w="1216862" h="11126">
                  <a:moveTo>
                    <a:pt x="0" y="11126"/>
                  </a:moveTo>
                  <a:lnTo>
                    <a:pt x="173837" y="11126"/>
                  </a:lnTo>
                  <a:lnTo>
                    <a:pt x="347675" y="11126"/>
                  </a:lnTo>
                  <a:lnTo>
                    <a:pt x="521512" y="11126"/>
                  </a:lnTo>
                  <a:lnTo>
                    <a:pt x="695350" y="11126"/>
                  </a:lnTo>
                  <a:lnTo>
                    <a:pt x="869187" y="11126"/>
                  </a:lnTo>
                  <a:lnTo>
                    <a:pt x="1043025" y="0"/>
                  </a:lnTo>
                  <a:lnTo>
                    <a:pt x="1216862" y="0"/>
                  </a:lnTo>
                </a:path>
              </a:pathLst>
            </a:custGeom>
            <a:ln w="35231" cap="flat">
              <a:solidFill>
                <a:srgbClr val="F26A21">
                  <a:alpha val="100000"/>
                </a:srgbClr>
              </a:solidFill>
              <a:prstDash val="solid"/>
              <a:round/>
            </a:ln>
          </p:spPr>
          <p:txBody>
            <a:bodyPr/>
            <a:lstStyle/>
            <a:p/>
          </p:txBody>
        </p:sp>
        <p:sp>
          <p:nvSpPr>
            <p:cNvPr id="416" name="pl416"/>
            <p:cNvSpPr/>
            <p:nvPr/>
          </p:nvSpPr>
          <p:spPr>
            <a:xfrm>
              <a:off x="3511447"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17" name="tx417"/>
            <p:cNvSpPr/>
            <p:nvPr/>
          </p:nvSpPr>
          <p:spPr>
            <a:xfrm>
              <a:off x="354216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371599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388983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406367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1" name="tx421"/>
            <p:cNvSpPr/>
            <p:nvPr/>
          </p:nvSpPr>
          <p:spPr>
            <a:xfrm>
              <a:off x="423751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441134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3" name="tx423"/>
            <p:cNvSpPr/>
            <p:nvPr/>
          </p:nvSpPr>
          <p:spPr>
            <a:xfrm>
              <a:off x="4585186"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4" name="tx424"/>
            <p:cNvSpPr/>
            <p:nvPr/>
          </p:nvSpPr>
          <p:spPr>
            <a:xfrm>
              <a:off x="4759023"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5" name="rc425"/>
            <p:cNvSpPr/>
            <p:nvPr/>
          </p:nvSpPr>
          <p:spPr>
            <a:xfrm>
              <a:off x="3511447" y="5048025"/>
              <a:ext cx="1338549" cy="758823"/>
            </a:xfrm>
            <a:prstGeom prst="rect">
              <a:avLst/>
            </a:prstGeom>
            <a:solidFill>
              <a:srgbClr val="EBEBEB">
                <a:alpha val="100000"/>
              </a:srgbClr>
            </a:solidFill>
          </p:spPr>
          <p:txBody>
            <a:bodyPr/>
            <a:lstStyle/>
            <a:p/>
          </p:txBody>
        </p:sp>
        <p:sp>
          <p:nvSpPr>
            <p:cNvPr id="426" name="pl426"/>
            <p:cNvSpPr/>
            <p:nvPr/>
          </p:nvSpPr>
          <p:spPr>
            <a:xfrm>
              <a:off x="3511447"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7" name="pl427"/>
            <p:cNvSpPr/>
            <p:nvPr/>
          </p:nvSpPr>
          <p:spPr>
            <a:xfrm>
              <a:off x="3511447"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8" name="pl428"/>
            <p:cNvSpPr/>
            <p:nvPr/>
          </p:nvSpPr>
          <p:spPr>
            <a:xfrm>
              <a:off x="3511447"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9" name="pl429"/>
            <p:cNvSpPr/>
            <p:nvPr/>
          </p:nvSpPr>
          <p:spPr>
            <a:xfrm>
              <a:off x="3511447"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0" name="pl430"/>
            <p:cNvSpPr/>
            <p:nvPr/>
          </p:nvSpPr>
          <p:spPr>
            <a:xfrm>
              <a:off x="3511447"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1" name="pl431"/>
            <p:cNvSpPr/>
            <p:nvPr/>
          </p:nvSpPr>
          <p:spPr>
            <a:xfrm>
              <a:off x="3511447"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2" name="pl432"/>
            <p:cNvSpPr/>
            <p:nvPr/>
          </p:nvSpPr>
          <p:spPr>
            <a:xfrm>
              <a:off x="3572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37461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39199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0938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267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4414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6153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47891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3572290"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41" name="pl441"/>
            <p:cNvSpPr/>
            <p:nvPr/>
          </p:nvSpPr>
          <p:spPr>
            <a:xfrm>
              <a:off x="3572290"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40651" cap="flat">
              <a:solidFill>
                <a:srgbClr val="BEBEBE">
                  <a:alpha val="69803"/>
                </a:srgbClr>
              </a:solidFill>
              <a:prstDash val="solid"/>
              <a:round/>
            </a:ln>
          </p:spPr>
          <p:txBody>
            <a:bodyPr/>
            <a:lstStyle/>
            <a:p/>
          </p:txBody>
        </p:sp>
        <p:sp>
          <p:nvSpPr>
            <p:cNvPr id="442" name="pl442"/>
            <p:cNvSpPr/>
            <p:nvPr/>
          </p:nvSpPr>
          <p:spPr>
            <a:xfrm>
              <a:off x="3572290"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35231" cap="flat">
              <a:solidFill>
                <a:srgbClr val="BEBEBE">
                  <a:alpha val="69803"/>
                </a:srgbClr>
              </a:solidFill>
              <a:prstDash val="solid"/>
              <a:round/>
            </a:ln>
          </p:spPr>
          <p:txBody>
            <a:bodyPr/>
            <a:lstStyle/>
            <a:p/>
          </p:txBody>
        </p:sp>
        <p:sp>
          <p:nvSpPr>
            <p:cNvPr id="443" name="pl443"/>
            <p:cNvSpPr/>
            <p:nvPr/>
          </p:nvSpPr>
          <p:spPr>
            <a:xfrm>
              <a:off x="3572290"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44" name="pl444"/>
            <p:cNvSpPr/>
            <p:nvPr/>
          </p:nvSpPr>
          <p:spPr>
            <a:xfrm>
              <a:off x="3572290"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40651" cap="flat">
              <a:solidFill>
                <a:srgbClr val="000000">
                  <a:alpha val="100000"/>
                </a:srgbClr>
              </a:solidFill>
              <a:prstDash val="solid"/>
              <a:round/>
            </a:ln>
          </p:spPr>
          <p:txBody>
            <a:bodyPr/>
            <a:lstStyle/>
            <a:p/>
          </p:txBody>
        </p:sp>
        <p:sp>
          <p:nvSpPr>
            <p:cNvPr id="445" name="pl445"/>
            <p:cNvSpPr/>
            <p:nvPr/>
          </p:nvSpPr>
          <p:spPr>
            <a:xfrm>
              <a:off x="3572290" y="5538702"/>
              <a:ext cx="1216862" cy="166896"/>
            </a:xfrm>
            <a:custGeom>
              <a:avLst/>
              <a:pathLst>
                <a:path w="1216862" h="166896">
                  <a:moveTo>
                    <a:pt x="0" y="122390"/>
                  </a:moveTo>
                  <a:lnTo>
                    <a:pt x="173837" y="166896"/>
                  </a:lnTo>
                  <a:lnTo>
                    <a:pt x="347675" y="155770"/>
                  </a:lnTo>
                  <a:lnTo>
                    <a:pt x="521512" y="89011"/>
                  </a:lnTo>
                  <a:lnTo>
                    <a:pt x="695350" y="33379"/>
                  </a:lnTo>
                  <a:lnTo>
                    <a:pt x="869187" y="11126"/>
                  </a:lnTo>
                  <a:lnTo>
                    <a:pt x="1043025" y="22252"/>
                  </a:lnTo>
                  <a:lnTo>
                    <a:pt x="1216862" y="0"/>
                  </a:lnTo>
                </a:path>
              </a:pathLst>
            </a:custGeom>
            <a:ln w="35231" cap="flat">
              <a:solidFill>
                <a:srgbClr val="F26A21">
                  <a:alpha val="100000"/>
                </a:srgbClr>
              </a:solidFill>
              <a:prstDash val="solid"/>
              <a:round/>
            </a:ln>
          </p:spPr>
          <p:txBody>
            <a:bodyPr/>
            <a:lstStyle/>
            <a:p/>
          </p:txBody>
        </p:sp>
        <p:sp>
          <p:nvSpPr>
            <p:cNvPr id="446" name="pl446"/>
            <p:cNvSpPr/>
            <p:nvPr/>
          </p:nvSpPr>
          <p:spPr>
            <a:xfrm>
              <a:off x="3511447"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47" name="tx447"/>
            <p:cNvSpPr/>
            <p:nvPr/>
          </p:nvSpPr>
          <p:spPr>
            <a:xfrm>
              <a:off x="3512031" y="5498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48" name="tx448"/>
            <p:cNvSpPr/>
            <p:nvPr/>
          </p:nvSpPr>
          <p:spPr>
            <a:xfrm>
              <a:off x="3715998" y="55425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49" name="tx449"/>
            <p:cNvSpPr/>
            <p:nvPr/>
          </p:nvSpPr>
          <p:spPr>
            <a:xfrm>
              <a:off x="3889836"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0" name="tx450"/>
            <p:cNvSpPr/>
            <p:nvPr/>
          </p:nvSpPr>
          <p:spPr>
            <a:xfrm>
              <a:off x="4033544" y="546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51" name="tx451"/>
            <p:cNvSpPr/>
            <p:nvPr/>
          </p:nvSpPr>
          <p:spPr>
            <a:xfrm>
              <a:off x="4207381" y="540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52" name="tx452"/>
            <p:cNvSpPr/>
            <p:nvPr/>
          </p:nvSpPr>
          <p:spPr>
            <a:xfrm>
              <a:off x="4381219" y="5386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53" name="tx453"/>
            <p:cNvSpPr/>
            <p:nvPr/>
          </p:nvSpPr>
          <p:spPr>
            <a:xfrm>
              <a:off x="4555056" y="5397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54" name="tx454"/>
            <p:cNvSpPr/>
            <p:nvPr/>
          </p:nvSpPr>
          <p:spPr>
            <a:xfrm>
              <a:off x="4728894" y="5375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55" name="rc455"/>
            <p:cNvSpPr/>
            <p:nvPr/>
          </p:nvSpPr>
          <p:spPr>
            <a:xfrm>
              <a:off x="4919585" y="874964"/>
              <a:ext cx="1338549" cy="758823"/>
            </a:xfrm>
            <a:prstGeom prst="rect">
              <a:avLst/>
            </a:prstGeom>
            <a:solidFill>
              <a:srgbClr val="EBEBEB">
                <a:alpha val="100000"/>
              </a:srgbClr>
            </a:solidFill>
          </p:spPr>
          <p:txBody>
            <a:bodyPr/>
            <a:lstStyle/>
            <a:p/>
          </p:txBody>
        </p:sp>
        <p:sp>
          <p:nvSpPr>
            <p:cNvPr id="456" name="pl456"/>
            <p:cNvSpPr/>
            <p:nvPr/>
          </p:nvSpPr>
          <p:spPr>
            <a:xfrm>
              <a:off x="4919585"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7" name="pl457"/>
            <p:cNvSpPr/>
            <p:nvPr/>
          </p:nvSpPr>
          <p:spPr>
            <a:xfrm>
              <a:off x="4919585"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8" name="pl458"/>
            <p:cNvSpPr/>
            <p:nvPr/>
          </p:nvSpPr>
          <p:spPr>
            <a:xfrm>
              <a:off x="4919585"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9" name="pl459"/>
            <p:cNvSpPr/>
            <p:nvPr/>
          </p:nvSpPr>
          <p:spPr>
            <a:xfrm>
              <a:off x="4919585"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0" name="pl460"/>
            <p:cNvSpPr/>
            <p:nvPr/>
          </p:nvSpPr>
          <p:spPr>
            <a:xfrm>
              <a:off x="4919585"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1" name="pl461"/>
            <p:cNvSpPr/>
            <p:nvPr/>
          </p:nvSpPr>
          <p:spPr>
            <a:xfrm>
              <a:off x="4919585"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2" name="pl462"/>
            <p:cNvSpPr/>
            <p:nvPr/>
          </p:nvSpPr>
          <p:spPr>
            <a:xfrm>
              <a:off x="49804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51542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53281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5501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56757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58496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0234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6197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4980428"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471" name="pl471"/>
            <p:cNvSpPr/>
            <p:nvPr/>
          </p:nvSpPr>
          <p:spPr>
            <a:xfrm>
              <a:off x="4980428"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472" name="pl472"/>
            <p:cNvSpPr/>
            <p:nvPr/>
          </p:nvSpPr>
          <p:spPr>
            <a:xfrm>
              <a:off x="4980428"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473" name="pl473"/>
            <p:cNvSpPr/>
            <p:nvPr/>
          </p:nvSpPr>
          <p:spPr>
            <a:xfrm>
              <a:off x="4980428"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474" name="pl474"/>
            <p:cNvSpPr/>
            <p:nvPr/>
          </p:nvSpPr>
          <p:spPr>
            <a:xfrm>
              <a:off x="4980428"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475" name="pl475"/>
            <p:cNvSpPr/>
            <p:nvPr/>
          </p:nvSpPr>
          <p:spPr>
            <a:xfrm>
              <a:off x="4980428" y="1588169"/>
              <a:ext cx="1216862" cy="11126"/>
            </a:xfrm>
            <a:custGeom>
              <a:avLst/>
              <a:pathLst>
                <a:path w="1216862" h="11126">
                  <a:moveTo>
                    <a:pt x="0" y="11126"/>
                  </a:moveTo>
                  <a:lnTo>
                    <a:pt x="173837" y="11126"/>
                  </a:lnTo>
                  <a:lnTo>
                    <a:pt x="347675" y="11126"/>
                  </a:lnTo>
                  <a:lnTo>
                    <a:pt x="521512" y="11126"/>
                  </a:lnTo>
                  <a:lnTo>
                    <a:pt x="695350" y="11126"/>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476" name="pl476"/>
            <p:cNvSpPr/>
            <p:nvPr/>
          </p:nvSpPr>
          <p:spPr>
            <a:xfrm>
              <a:off x="4919585"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77" name="tx477"/>
            <p:cNvSpPr/>
            <p:nvPr/>
          </p:nvSpPr>
          <p:spPr>
            <a:xfrm>
              <a:off x="495029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5124136"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529797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5471811"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5645649"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2" name="tx482"/>
            <p:cNvSpPr/>
            <p:nvPr/>
          </p:nvSpPr>
          <p:spPr>
            <a:xfrm>
              <a:off x="5819486"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3" name="tx483"/>
            <p:cNvSpPr/>
            <p:nvPr/>
          </p:nvSpPr>
          <p:spPr>
            <a:xfrm>
              <a:off x="5993324"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616716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5" name="rc485"/>
            <p:cNvSpPr/>
            <p:nvPr/>
          </p:nvSpPr>
          <p:spPr>
            <a:xfrm>
              <a:off x="4919585" y="1918229"/>
              <a:ext cx="1338549" cy="758823"/>
            </a:xfrm>
            <a:prstGeom prst="rect">
              <a:avLst/>
            </a:prstGeom>
            <a:solidFill>
              <a:srgbClr val="EBEBEB">
                <a:alpha val="100000"/>
              </a:srgbClr>
            </a:solidFill>
          </p:spPr>
          <p:txBody>
            <a:bodyPr/>
            <a:lstStyle/>
            <a:p/>
          </p:txBody>
        </p:sp>
        <p:sp>
          <p:nvSpPr>
            <p:cNvPr id="486" name="pl486"/>
            <p:cNvSpPr/>
            <p:nvPr/>
          </p:nvSpPr>
          <p:spPr>
            <a:xfrm>
              <a:off x="4919585"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7" name="pl487"/>
            <p:cNvSpPr/>
            <p:nvPr/>
          </p:nvSpPr>
          <p:spPr>
            <a:xfrm>
              <a:off x="4919585"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8" name="pl488"/>
            <p:cNvSpPr/>
            <p:nvPr/>
          </p:nvSpPr>
          <p:spPr>
            <a:xfrm>
              <a:off x="4919585"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9" name="pl489"/>
            <p:cNvSpPr/>
            <p:nvPr/>
          </p:nvSpPr>
          <p:spPr>
            <a:xfrm>
              <a:off x="4919585"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0" name="pl490"/>
            <p:cNvSpPr/>
            <p:nvPr/>
          </p:nvSpPr>
          <p:spPr>
            <a:xfrm>
              <a:off x="4919585"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1" name="pl491"/>
            <p:cNvSpPr/>
            <p:nvPr/>
          </p:nvSpPr>
          <p:spPr>
            <a:xfrm>
              <a:off x="4919585"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2" name="pl492"/>
            <p:cNvSpPr/>
            <p:nvPr/>
          </p:nvSpPr>
          <p:spPr>
            <a:xfrm>
              <a:off x="49804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51542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53281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5501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56757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58496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0234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197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4980428"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01" name="pl501"/>
            <p:cNvSpPr/>
            <p:nvPr/>
          </p:nvSpPr>
          <p:spPr>
            <a:xfrm>
              <a:off x="4980428"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40651" cap="flat">
              <a:solidFill>
                <a:srgbClr val="BEBEBE">
                  <a:alpha val="69803"/>
                </a:srgbClr>
              </a:solidFill>
              <a:prstDash val="solid"/>
              <a:round/>
            </a:ln>
          </p:spPr>
          <p:txBody>
            <a:bodyPr/>
            <a:lstStyle/>
            <a:p/>
          </p:txBody>
        </p:sp>
        <p:sp>
          <p:nvSpPr>
            <p:cNvPr id="502" name="pl502"/>
            <p:cNvSpPr/>
            <p:nvPr/>
          </p:nvSpPr>
          <p:spPr>
            <a:xfrm>
              <a:off x="4980428"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35231" cap="flat">
              <a:solidFill>
                <a:srgbClr val="BEBEBE">
                  <a:alpha val="69803"/>
                </a:srgbClr>
              </a:solidFill>
              <a:prstDash val="solid"/>
              <a:round/>
            </a:ln>
          </p:spPr>
          <p:txBody>
            <a:bodyPr/>
            <a:lstStyle/>
            <a:p/>
          </p:txBody>
        </p:sp>
        <p:sp>
          <p:nvSpPr>
            <p:cNvPr id="503" name="pl503"/>
            <p:cNvSpPr/>
            <p:nvPr/>
          </p:nvSpPr>
          <p:spPr>
            <a:xfrm>
              <a:off x="4980428"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04" name="pl504"/>
            <p:cNvSpPr/>
            <p:nvPr/>
          </p:nvSpPr>
          <p:spPr>
            <a:xfrm>
              <a:off x="4980428"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40651" cap="flat">
              <a:solidFill>
                <a:srgbClr val="000000">
                  <a:alpha val="100000"/>
                </a:srgbClr>
              </a:solidFill>
              <a:prstDash val="solid"/>
              <a:round/>
            </a:ln>
          </p:spPr>
          <p:txBody>
            <a:bodyPr/>
            <a:lstStyle/>
            <a:p/>
          </p:txBody>
        </p:sp>
        <p:sp>
          <p:nvSpPr>
            <p:cNvPr id="505" name="pl505"/>
            <p:cNvSpPr/>
            <p:nvPr/>
          </p:nvSpPr>
          <p:spPr>
            <a:xfrm>
              <a:off x="4980428" y="2509044"/>
              <a:ext cx="1216862" cy="100138"/>
            </a:xfrm>
            <a:custGeom>
              <a:avLst/>
              <a:pathLst>
                <a:path w="1216862" h="100138">
                  <a:moveTo>
                    <a:pt x="0" y="77885"/>
                  </a:moveTo>
                  <a:lnTo>
                    <a:pt x="173837" y="66758"/>
                  </a:lnTo>
                  <a:lnTo>
                    <a:pt x="347675" y="33379"/>
                  </a:lnTo>
                  <a:lnTo>
                    <a:pt x="521512" y="44505"/>
                  </a:lnTo>
                  <a:lnTo>
                    <a:pt x="695350" y="89011"/>
                  </a:lnTo>
                  <a:lnTo>
                    <a:pt x="869187" y="100138"/>
                  </a:lnTo>
                  <a:lnTo>
                    <a:pt x="1043025" y="0"/>
                  </a:lnTo>
                  <a:lnTo>
                    <a:pt x="1216862" y="33379"/>
                  </a:lnTo>
                </a:path>
              </a:pathLst>
            </a:custGeom>
            <a:ln w="35231" cap="flat">
              <a:solidFill>
                <a:srgbClr val="F26A21">
                  <a:alpha val="100000"/>
                </a:srgbClr>
              </a:solidFill>
              <a:prstDash val="solid"/>
              <a:round/>
            </a:ln>
          </p:spPr>
          <p:txBody>
            <a:bodyPr/>
            <a:lstStyle/>
            <a:p/>
          </p:txBody>
        </p:sp>
        <p:sp>
          <p:nvSpPr>
            <p:cNvPr id="506" name="pl506"/>
            <p:cNvSpPr/>
            <p:nvPr/>
          </p:nvSpPr>
          <p:spPr>
            <a:xfrm>
              <a:off x="4919585"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07" name="tx507"/>
            <p:cNvSpPr/>
            <p:nvPr/>
          </p:nvSpPr>
          <p:spPr>
            <a:xfrm>
              <a:off x="4950299" y="2423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08" name="tx508"/>
            <p:cNvSpPr/>
            <p:nvPr/>
          </p:nvSpPr>
          <p:spPr>
            <a:xfrm>
              <a:off x="5124136" y="2412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09" name="tx509"/>
            <p:cNvSpPr/>
            <p:nvPr/>
          </p:nvSpPr>
          <p:spPr>
            <a:xfrm>
              <a:off x="5297974"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0" name="tx510"/>
            <p:cNvSpPr/>
            <p:nvPr/>
          </p:nvSpPr>
          <p:spPr>
            <a:xfrm>
              <a:off x="5471811" y="2390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11" name="tx511"/>
            <p:cNvSpPr/>
            <p:nvPr/>
          </p:nvSpPr>
          <p:spPr>
            <a:xfrm>
              <a:off x="5645649" y="2435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12" name="tx512"/>
            <p:cNvSpPr/>
            <p:nvPr/>
          </p:nvSpPr>
          <p:spPr>
            <a:xfrm>
              <a:off x="5819486" y="24461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3" name="tx513"/>
            <p:cNvSpPr/>
            <p:nvPr/>
          </p:nvSpPr>
          <p:spPr>
            <a:xfrm>
              <a:off x="5963195" y="2346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4" name="tx514"/>
            <p:cNvSpPr/>
            <p:nvPr/>
          </p:nvSpPr>
          <p:spPr>
            <a:xfrm>
              <a:off x="6167162" y="2379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5" name="rc515"/>
            <p:cNvSpPr/>
            <p:nvPr/>
          </p:nvSpPr>
          <p:spPr>
            <a:xfrm>
              <a:off x="4919585" y="2961495"/>
              <a:ext cx="1338549" cy="758823"/>
            </a:xfrm>
            <a:prstGeom prst="rect">
              <a:avLst/>
            </a:prstGeom>
            <a:solidFill>
              <a:srgbClr val="EBEBEB">
                <a:alpha val="100000"/>
              </a:srgbClr>
            </a:solidFill>
          </p:spPr>
          <p:txBody>
            <a:bodyPr/>
            <a:lstStyle/>
            <a:p/>
          </p:txBody>
        </p:sp>
        <p:sp>
          <p:nvSpPr>
            <p:cNvPr id="516" name="pl516"/>
            <p:cNvSpPr/>
            <p:nvPr/>
          </p:nvSpPr>
          <p:spPr>
            <a:xfrm>
              <a:off x="4919585"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7" name="pl517"/>
            <p:cNvSpPr/>
            <p:nvPr/>
          </p:nvSpPr>
          <p:spPr>
            <a:xfrm>
              <a:off x="4919585"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8" name="pl518"/>
            <p:cNvSpPr/>
            <p:nvPr/>
          </p:nvSpPr>
          <p:spPr>
            <a:xfrm>
              <a:off x="4919585"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9" name="pl519"/>
            <p:cNvSpPr/>
            <p:nvPr/>
          </p:nvSpPr>
          <p:spPr>
            <a:xfrm>
              <a:off x="4919585"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0" name="pl520"/>
            <p:cNvSpPr/>
            <p:nvPr/>
          </p:nvSpPr>
          <p:spPr>
            <a:xfrm>
              <a:off x="4919585"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1" name="pl521"/>
            <p:cNvSpPr/>
            <p:nvPr/>
          </p:nvSpPr>
          <p:spPr>
            <a:xfrm>
              <a:off x="4919585"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2" name="pl522"/>
            <p:cNvSpPr/>
            <p:nvPr/>
          </p:nvSpPr>
          <p:spPr>
            <a:xfrm>
              <a:off x="49804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51542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53281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5501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56757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58496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60234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6197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4980428"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31" name="pl531"/>
            <p:cNvSpPr/>
            <p:nvPr/>
          </p:nvSpPr>
          <p:spPr>
            <a:xfrm>
              <a:off x="4980428" y="3630194"/>
              <a:ext cx="1216862" cy="33379"/>
            </a:xfrm>
            <a:custGeom>
              <a:avLst/>
              <a:pathLst>
                <a:path w="1216862" h="33379">
                  <a:moveTo>
                    <a:pt x="0" y="33379"/>
                  </a:moveTo>
                  <a:lnTo>
                    <a:pt x="173837" y="33379"/>
                  </a:lnTo>
                  <a:lnTo>
                    <a:pt x="347675" y="33379"/>
                  </a:lnTo>
                  <a:lnTo>
                    <a:pt x="521512" y="22252"/>
                  </a:lnTo>
                  <a:lnTo>
                    <a:pt x="695350" y="0"/>
                  </a:lnTo>
                  <a:lnTo>
                    <a:pt x="869187" y="0"/>
                  </a:lnTo>
                  <a:lnTo>
                    <a:pt x="1043025" y="0"/>
                  </a:lnTo>
                  <a:lnTo>
                    <a:pt x="1216862" y="11126"/>
                  </a:lnTo>
                </a:path>
              </a:pathLst>
            </a:custGeom>
            <a:ln w="40651" cap="flat">
              <a:solidFill>
                <a:srgbClr val="BEBEBE">
                  <a:alpha val="69803"/>
                </a:srgbClr>
              </a:solidFill>
              <a:prstDash val="solid"/>
              <a:round/>
            </a:ln>
          </p:spPr>
          <p:txBody>
            <a:bodyPr/>
            <a:lstStyle/>
            <a:p/>
          </p:txBody>
        </p:sp>
        <p:sp>
          <p:nvSpPr>
            <p:cNvPr id="532" name="pl532"/>
            <p:cNvSpPr/>
            <p:nvPr/>
          </p:nvSpPr>
          <p:spPr>
            <a:xfrm>
              <a:off x="4980428" y="3630194"/>
              <a:ext cx="1216862" cy="33379"/>
            </a:xfrm>
            <a:custGeom>
              <a:avLst/>
              <a:pathLst>
                <a:path w="1216862" h="33379">
                  <a:moveTo>
                    <a:pt x="0" y="33379"/>
                  </a:moveTo>
                  <a:lnTo>
                    <a:pt x="173837" y="33379"/>
                  </a:lnTo>
                  <a:lnTo>
                    <a:pt x="347675" y="33379"/>
                  </a:lnTo>
                  <a:lnTo>
                    <a:pt x="521512" y="22252"/>
                  </a:lnTo>
                  <a:lnTo>
                    <a:pt x="695350" y="0"/>
                  </a:lnTo>
                  <a:lnTo>
                    <a:pt x="869187" y="0"/>
                  </a:lnTo>
                  <a:lnTo>
                    <a:pt x="1043025" y="0"/>
                  </a:lnTo>
                  <a:lnTo>
                    <a:pt x="1216862" y="11126"/>
                  </a:lnTo>
                </a:path>
              </a:pathLst>
            </a:custGeom>
            <a:ln w="35231" cap="flat">
              <a:solidFill>
                <a:srgbClr val="BEBEBE">
                  <a:alpha val="69803"/>
                </a:srgbClr>
              </a:solidFill>
              <a:prstDash val="solid"/>
              <a:round/>
            </a:ln>
          </p:spPr>
          <p:txBody>
            <a:bodyPr/>
            <a:lstStyle/>
            <a:p/>
          </p:txBody>
        </p:sp>
        <p:sp>
          <p:nvSpPr>
            <p:cNvPr id="533" name="pl533"/>
            <p:cNvSpPr/>
            <p:nvPr/>
          </p:nvSpPr>
          <p:spPr>
            <a:xfrm>
              <a:off x="4980428"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34" name="pl534"/>
            <p:cNvSpPr/>
            <p:nvPr/>
          </p:nvSpPr>
          <p:spPr>
            <a:xfrm>
              <a:off x="4980428" y="3630194"/>
              <a:ext cx="1216862" cy="33379"/>
            </a:xfrm>
            <a:custGeom>
              <a:avLst/>
              <a:pathLst>
                <a:path w="1216862" h="33379">
                  <a:moveTo>
                    <a:pt x="0" y="33379"/>
                  </a:moveTo>
                  <a:lnTo>
                    <a:pt x="173837" y="33379"/>
                  </a:lnTo>
                  <a:lnTo>
                    <a:pt x="347675" y="33379"/>
                  </a:lnTo>
                  <a:lnTo>
                    <a:pt x="521512" y="22252"/>
                  </a:lnTo>
                  <a:lnTo>
                    <a:pt x="695350" y="0"/>
                  </a:lnTo>
                  <a:lnTo>
                    <a:pt x="869187" y="0"/>
                  </a:lnTo>
                  <a:lnTo>
                    <a:pt x="1043025" y="0"/>
                  </a:lnTo>
                  <a:lnTo>
                    <a:pt x="1216862" y="11126"/>
                  </a:lnTo>
                </a:path>
              </a:pathLst>
            </a:custGeom>
            <a:ln w="40651" cap="flat">
              <a:solidFill>
                <a:srgbClr val="000000">
                  <a:alpha val="100000"/>
                </a:srgbClr>
              </a:solidFill>
              <a:prstDash val="solid"/>
              <a:round/>
            </a:ln>
          </p:spPr>
          <p:txBody>
            <a:bodyPr/>
            <a:lstStyle/>
            <a:p/>
          </p:txBody>
        </p:sp>
        <p:sp>
          <p:nvSpPr>
            <p:cNvPr id="535" name="pl535"/>
            <p:cNvSpPr/>
            <p:nvPr/>
          </p:nvSpPr>
          <p:spPr>
            <a:xfrm>
              <a:off x="4980428" y="3630194"/>
              <a:ext cx="1216862" cy="33379"/>
            </a:xfrm>
            <a:custGeom>
              <a:avLst/>
              <a:pathLst>
                <a:path w="1216862" h="33379">
                  <a:moveTo>
                    <a:pt x="0" y="33379"/>
                  </a:moveTo>
                  <a:lnTo>
                    <a:pt x="173837" y="33379"/>
                  </a:lnTo>
                  <a:lnTo>
                    <a:pt x="347675" y="33379"/>
                  </a:lnTo>
                  <a:lnTo>
                    <a:pt x="521512" y="22252"/>
                  </a:lnTo>
                  <a:lnTo>
                    <a:pt x="695350" y="0"/>
                  </a:lnTo>
                  <a:lnTo>
                    <a:pt x="869187" y="0"/>
                  </a:lnTo>
                  <a:lnTo>
                    <a:pt x="1043025" y="0"/>
                  </a:lnTo>
                  <a:lnTo>
                    <a:pt x="1216862" y="11126"/>
                  </a:lnTo>
                </a:path>
              </a:pathLst>
            </a:custGeom>
            <a:ln w="35231" cap="flat">
              <a:solidFill>
                <a:srgbClr val="F26A21">
                  <a:alpha val="100000"/>
                </a:srgbClr>
              </a:solidFill>
              <a:prstDash val="solid"/>
              <a:round/>
            </a:ln>
          </p:spPr>
          <p:txBody>
            <a:bodyPr/>
            <a:lstStyle/>
            <a:p/>
          </p:txBody>
        </p:sp>
        <p:sp>
          <p:nvSpPr>
            <p:cNvPr id="536" name="pl536"/>
            <p:cNvSpPr/>
            <p:nvPr/>
          </p:nvSpPr>
          <p:spPr>
            <a:xfrm>
              <a:off x="4919585"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37" name="tx537"/>
            <p:cNvSpPr/>
            <p:nvPr/>
          </p:nvSpPr>
          <p:spPr>
            <a:xfrm>
              <a:off x="4950299"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8" name="tx538"/>
            <p:cNvSpPr/>
            <p:nvPr/>
          </p:nvSpPr>
          <p:spPr>
            <a:xfrm>
              <a:off x="5124136"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9" name="tx539"/>
            <p:cNvSpPr/>
            <p:nvPr/>
          </p:nvSpPr>
          <p:spPr>
            <a:xfrm>
              <a:off x="5297974"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0" name="tx540"/>
            <p:cNvSpPr/>
            <p:nvPr/>
          </p:nvSpPr>
          <p:spPr>
            <a:xfrm>
              <a:off x="5471811"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1" name="tx541"/>
            <p:cNvSpPr/>
            <p:nvPr/>
          </p:nvSpPr>
          <p:spPr>
            <a:xfrm>
              <a:off x="5645649" y="3467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2" name="tx542"/>
            <p:cNvSpPr/>
            <p:nvPr/>
          </p:nvSpPr>
          <p:spPr>
            <a:xfrm>
              <a:off x="5819486" y="3467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3" name="tx543"/>
            <p:cNvSpPr/>
            <p:nvPr/>
          </p:nvSpPr>
          <p:spPr>
            <a:xfrm>
              <a:off x="5993324" y="3467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4" name="tx544"/>
            <p:cNvSpPr/>
            <p:nvPr/>
          </p:nvSpPr>
          <p:spPr>
            <a:xfrm>
              <a:off x="6167162"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5" name="rc545"/>
            <p:cNvSpPr/>
            <p:nvPr/>
          </p:nvSpPr>
          <p:spPr>
            <a:xfrm>
              <a:off x="4919585" y="4004760"/>
              <a:ext cx="1338549" cy="758823"/>
            </a:xfrm>
            <a:prstGeom prst="rect">
              <a:avLst/>
            </a:prstGeom>
            <a:solidFill>
              <a:srgbClr val="EBEBEB">
                <a:alpha val="100000"/>
              </a:srgbClr>
            </a:solidFill>
          </p:spPr>
          <p:txBody>
            <a:bodyPr/>
            <a:lstStyle/>
            <a:p/>
          </p:txBody>
        </p:sp>
        <p:sp>
          <p:nvSpPr>
            <p:cNvPr id="546" name="pl546"/>
            <p:cNvSpPr/>
            <p:nvPr/>
          </p:nvSpPr>
          <p:spPr>
            <a:xfrm>
              <a:off x="4919585"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7" name="pl547"/>
            <p:cNvSpPr/>
            <p:nvPr/>
          </p:nvSpPr>
          <p:spPr>
            <a:xfrm>
              <a:off x="4919585"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8" name="pl548"/>
            <p:cNvSpPr/>
            <p:nvPr/>
          </p:nvSpPr>
          <p:spPr>
            <a:xfrm>
              <a:off x="4919585"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9" name="pl549"/>
            <p:cNvSpPr/>
            <p:nvPr/>
          </p:nvSpPr>
          <p:spPr>
            <a:xfrm>
              <a:off x="4919585"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0" name="pl550"/>
            <p:cNvSpPr/>
            <p:nvPr/>
          </p:nvSpPr>
          <p:spPr>
            <a:xfrm>
              <a:off x="4919585"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1" name="pl551"/>
            <p:cNvSpPr/>
            <p:nvPr/>
          </p:nvSpPr>
          <p:spPr>
            <a:xfrm>
              <a:off x="4919585"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2" name="pl552"/>
            <p:cNvSpPr/>
            <p:nvPr/>
          </p:nvSpPr>
          <p:spPr>
            <a:xfrm>
              <a:off x="49804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51542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53281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5501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56757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58496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60234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6197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4980428"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61" name="pl561"/>
            <p:cNvSpPr/>
            <p:nvPr/>
          </p:nvSpPr>
          <p:spPr>
            <a:xfrm>
              <a:off x="4980428"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40651" cap="flat">
              <a:solidFill>
                <a:srgbClr val="BEBEBE">
                  <a:alpha val="69803"/>
                </a:srgbClr>
              </a:solidFill>
              <a:prstDash val="solid"/>
              <a:round/>
            </a:ln>
          </p:spPr>
          <p:txBody>
            <a:bodyPr/>
            <a:lstStyle/>
            <a:p/>
          </p:txBody>
        </p:sp>
        <p:sp>
          <p:nvSpPr>
            <p:cNvPr id="562" name="pl562"/>
            <p:cNvSpPr/>
            <p:nvPr/>
          </p:nvSpPr>
          <p:spPr>
            <a:xfrm>
              <a:off x="4980428"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35231" cap="flat">
              <a:solidFill>
                <a:srgbClr val="BEBEBE">
                  <a:alpha val="69803"/>
                </a:srgbClr>
              </a:solidFill>
              <a:prstDash val="solid"/>
              <a:round/>
            </a:ln>
          </p:spPr>
          <p:txBody>
            <a:bodyPr/>
            <a:lstStyle/>
            <a:p/>
          </p:txBody>
        </p:sp>
        <p:sp>
          <p:nvSpPr>
            <p:cNvPr id="563" name="pl563"/>
            <p:cNvSpPr/>
            <p:nvPr/>
          </p:nvSpPr>
          <p:spPr>
            <a:xfrm>
              <a:off x="4980428"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64" name="pl564"/>
            <p:cNvSpPr/>
            <p:nvPr/>
          </p:nvSpPr>
          <p:spPr>
            <a:xfrm>
              <a:off x="4980428"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40651" cap="flat">
              <a:solidFill>
                <a:srgbClr val="000000">
                  <a:alpha val="100000"/>
                </a:srgbClr>
              </a:solidFill>
              <a:prstDash val="solid"/>
              <a:round/>
            </a:ln>
          </p:spPr>
          <p:txBody>
            <a:bodyPr/>
            <a:lstStyle/>
            <a:p/>
          </p:txBody>
        </p:sp>
        <p:sp>
          <p:nvSpPr>
            <p:cNvPr id="565" name="pl565"/>
            <p:cNvSpPr/>
            <p:nvPr/>
          </p:nvSpPr>
          <p:spPr>
            <a:xfrm>
              <a:off x="4980428" y="4317413"/>
              <a:ext cx="1216862" cy="300414"/>
            </a:xfrm>
            <a:custGeom>
              <a:avLst/>
              <a:pathLst>
                <a:path w="1216862" h="300414">
                  <a:moveTo>
                    <a:pt x="0" y="0"/>
                  </a:moveTo>
                  <a:lnTo>
                    <a:pt x="173837" y="77885"/>
                  </a:lnTo>
                  <a:lnTo>
                    <a:pt x="347675" y="300414"/>
                  </a:lnTo>
                  <a:lnTo>
                    <a:pt x="521512" y="289287"/>
                  </a:lnTo>
                  <a:lnTo>
                    <a:pt x="695350" y="166896"/>
                  </a:lnTo>
                  <a:lnTo>
                    <a:pt x="869187" y="233655"/>
                  </a:lnTo>
                  <a:lnTo>
                    <a:pt x="1043025" y="255908"/>
                  </a:lnTo>
                  <a:lnTo>
                    <a:pt x="1216862" y="244781"/>
                  </a:lnTo>
                </a:path>
              </a:pathLst>
            </a:custGeom>
            <a:ln w="35231" cap="flat">
              <a:solidFill>
                <a:srgbClr val="F26A21">
                  <a:alpha val="100000"/>
                </a:srgbClr>
              </a:solidFill>
              <a:prstDash val="solid"/>
              <a:round/>
            </a:ln>
          </p:spPr>
          <p:txBody>
            <a:bodyPr/>
            <a:lstStyle/>
            <a:p/>
          </p:txBody>
        </p:sp>
        <p:sp>
          <p:nvSpPr>
            <p:cNvPr id="566" name="pl566"/>
            <p:cNvSpPr/>
            <p:nvPr/>
          </p:nvSpPr>
          <p:spPr>
            <a:xfrm>
              <a:off x="4919585"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67" name="tx567"/>
            <p:cNvSpPr/>
            <p:nvPr/>
          </p:nvSpPr>
          <p:spPr>
            <a:xfrm>
              <a:off x="4920169" y="4154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68" name="tx568"/>
            <p:cNvSpPr/>
            <p:nvPr/>
          </p:nvSpPr>
          <p:spPr>
            <a:xfrm>
              <a:off x="5094007" y="4232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9" name="tx569"/>
            <p:cNvSpPr/>
            <p:nvPr/>
          </p:nvSpPr>
          <p:spPr>
            <a:xfrm>
              <a:off x="5267844"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70" name="tx570"/>
            <p:cNvSpPr/>
            <p:nvPr/>
          </p:nvSpPr>
          <p:spPr>
            <a:xfrm>
              <a:off x="5445705" y="444367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1" name="tx571"/>
            <p:cNvSpPr/>
            <p:nvPr/>
          </p:nvSpPr>
          <p:spPr>
            <a:xfrm>
              <a:off x="5615519" y="4321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72" name="tx572"/>
            <p:cNvSpPr/>
            <p:nvPr/>
          </p:nvSpPr>
          <p:spPr>
            <a:xfrm>
              <a:off x="5789357" y="4388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73" name="tx573"/>
            <p:cNvSpPr/>
            <p:nvPr/>
          </p:nvSpPr>
          <p:spPr>
            <a:xfrm>
              <a:off x="5963195" y="441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74" name="tx574"/>
            <p:cNvSpPr/>
            <p:nvPr/>
          </p:nvSpPr>
          <p:spPr>
            <a:xfrm>
              <a:off x="6137032" y="4399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5" name="rc575"/>
            <p:cNvSpPr/>
            <p:nvPr/>
          </p:nvSpPr>
          <p:spPr>
            <a:xfrm>
              <a:off x="4919585" y="5048025"/>
              <a:ext cx="1338549" cy="758823"/>
            </a:xfrm>
            <a:prstGeom prst="rect">
              <a:avLst/>
            </a:prstGeom>
            <a:solidFill>
              <a:srgbClr val="EBEBEB">
                <a:alpha val="100000"/>
              </a:srgbClr>
            </a:solidFill>
          </p:spPr>
          <p:txBody>
            <a:bodyPr/>
            <a:lstStyle/>
            <a:p/>
          </p:txBody>
        </p:sp>
        <p:sp>
          <p:nvSpPr>
            <p:cNvPr id="576" name="pl576"/>
            <p:cNvSpPr/>
            <p:nvPr/>
          </p:nvSpPr>
          <p:spPr>
            <a:xfrm>
              <a:off x="4919585" y="563327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7" name="pl577"/>
            <p:cNvSpPr/>
            <p:nvPr/>
          </p:nvSpPr>
          <p:spPr>
            <a:xfrm>
              <a:off x="4919585" y="53551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8" name="pl578"/>
            <p:cNvSpPr/>
            <p:nvPr/>
          </p:nvSpPr>
          <p:spPr>
            <a:xfrm>
              <a:off x="4919585" y="50769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9" name="pl579"/>
            <p:cNvSpPr/>
            <p:nvPr/>
          </p:nvSpPr>
          <p:spPr>
            <a:xfrm>
              <a:off x="4919585"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0" name="pl580"/>
            <p:cNvSpPr/>
            <p:nvPr/>
          </p:nvSpPr>
          <p:spPr>
            <a:xfrm>
              <a:off x="4919585" y="54941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1" name="pl581"/>
            <p:cNvSpPr/>
            <p:nvPr/>
          </p:nvSpPr>
          <p:spPr>
            <a:xfrm>
              <a:off x="4919585" y="521603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2" name="pl582"/>
            <p:cNvSpPr/>
            <p:nvPr/>
          </p:nvSpPr>
          <p:spPr>
            <a:xfrm>
              <a:off x="49804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515426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53281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550194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56757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584961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60234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619729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4980428"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591" name="pl591"/>
            <p:cNvSpPr/>
            <p:nvPr/>
          </p:nvSpPr>
          <p:spPr>
            <a:xfrm>
              <a:off x="4980428"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40651" cap="flat">
              <a:solidFill>
                <a:srgbClr val="BEBEBE">
                  <a:alpha val="69803"/>
                </a:srgbClr>
              </a:solidFill>
              <a:prstDash val="solid"/>
              <a:round/>
            </a:ln>
          </p:spPr>
          <p:txBody>
            <a:bodyPr/>
            <a:lstStyle/>
            <a:p/>
          </p:txBody>
        </p:sp>
        <p:sp>
          <p:nvSpPr>
            <p:cNvPr id="592" name="pl592"/>
            <p:cNvSpPr/>
            <p:nvPr/>
          </p:nvSpPr>
          <p:spPr>
            <a:xfrm>
              <a:off x="4980428"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35231" cap="flat">
              <a:solidFill>
                <a:srgbClr val="BEBEBE">
                  <a:alpha val="69803"/>
                </a:srgbClr>
              </a:solidFill>
              <a:prstDash val="solid"/>
              <a:round/>
            </a:ln>
          </p:spPr>
          <p:txBody>
            <a:bodyPr/>
            <a:lstStyle/>
            <a:p/>
          </p:txBody>
        </p:sp>
        <p:sp>
          <p:nvSpPr>
            <p:cNvPr id="593" name="pl593"/>
            <p:cNvSpPr/>
            <p:nvPr/>
          </p:nvSpPr>
          <p:spPr>
            <a:xfrm>
              <a:off x="4980428" y="5738978"/>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594" name="pl594"/>
            <p:cNvSpPr/>
            <p:nvPr/>
          </p:nvSpPr>
          <p:spPr>
            <a:xfrm>
              <a:off x="4980428"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40651" cap="flat">
              <a:solidFill>
                <a:srgbClr val="000000">
                  <a:alpha val="100000"/>
                </a:srgbClr>
              </a:solidFill>
              <a:prstDash val="solid"/>
              <a:round/>
            </a:ln>
          </p:spPr>
          <p:txBody>
            <a:bodyPr/>
            <a:lstStyle/>
            <a:p/>
          </p:txBody>
        </p:sp>
        <p:sp>
          <p:nvSpPr>
            <p:cNvPr id="595" name="pl595"/>
            <p:cNvSpPr/>
            <p:nvPr/>
          </p:nvSpPr>
          <p:spPr>
            <a:xfrm>
              <a:off x="4980428" y="5560955"/>
              <a:ext cx="1216862" cy="200276"/>
            </a:xfrm>
            <a:custGeom>
              <a:avLst/>
              <a:pathLst>
                <a:path w="1216862" h="200276">
                  <a:moveTo>
                    <a:pt x="0" y="166896"/>
                  </a:moveTo>
                  <a:lnTo>
                    <a:pt x="173837" y="133517"/>
                  </a:lnTo>
                  <a:lnTo>
                    <a:pt x="347675" y="189149"/>
                  </a:lnTo>
                  <a:lnTo>
                    <a:pt x="521512" y="155770"/>
                  </a:lnTo>
                  <a:lnTo>
                    <a:pt x="695350" y="200276"/>
                  </a:lnTo>
                  <a:lnTo>
                    <a:pt x="869187" y="0"/>
                  </a:lnTo>
                  <a:lnTo>
                    <a:pt x="1043025" y="189149"/>
                  </a:lnTo>
                  <a:lnTo>
                    <a:pt x="1216862" y="189149"/>
                  </a:lnTo>
                </a:path>
              </a:pathLst>
            </a:custGeom>
            <a:ln w="35231" cap="flat">
              <a:solidFill>
                <a:srgbClr val="F26A21">
                  <a:alpha val="100000"/>
                </a:srgbClr>
              </a:solidFill>
              <a:prstDash val="solid"/>
              <a:round/>
            </a:ln>
          </p:spPr>
          <p:txBody>
            <a:bodyPr/>
            <a:lstStyle/>
            <a:p/>
          </p:txBody>
        </p:sp>
        <p:sp>
          <p:nvSpPr>
            <p:cNvPr id="596" name="pl596"/>
            <p:cNvSpPr/>
            <p:nvPr/>
          </p:nvSpPr>
          <p:spPr>
            <a:xfrm>
              <a:off x="4919585"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97" name="tx597"/>
            <p:cNvSpPr/>
            <p:nvPr/>
          </p:nvSpPr>
          <p:spPr>
            <a:xfrm>
              <a:off x="4950299" y="5564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8" name="tx598"/>
            <p:cNvSpPr/>
            <p:nvPr/>
          </p:nvSpPr>
          <p:spPr>
            <a:xfrm>
              <a:off x="5124136" y="55314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9" name="tx599"/>
            <p:cNvSpPr/>
            <p:nvPr/>
          </p:nvSpPr>
          <p:spPr>
            <a:xfrm>
              <a:off x="5297974"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0" name="tx600"/>
            <p:cNvSpPr/>
            <p:nvPr/>
          </p:nvSpPr>
          <p:spPr>
            <a:xfrm>
              <a:off x="5471811" y="55536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1" name="tx601"/>
            <p:cNvSpPr/>
            <p:nvPr/>
          </p:nvSpPr>
          <p:spPr>
            <a:xfrm>
              <a:off x="5645649" y="55982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2" name="tx602"/>
            <p:cNvSpPr/>
            <p:nvPr/>
          </p:nvSpPr>
          <p:spPr>
            <a:xfrm>
              <a:off x="5789357" y="5397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03" name="tx603"/>
            <p:cNvSpPr/>
            <p:nvPr/>
          </p:nvSpPr>
          <p:spPr>
            <a:xfrm>
              <a:off x="5993324"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4" name="tx604"/>
            <p:cNvSpPr/>
            <p:nvPr/>
          </p:nvSpPr>
          <p:spPr>
            <a:xfrm>
              <a:off x="6167162" y="558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5" name="rc605"/>
            <p:cNvSpPr/>
            <p:nvPr/>
          </p:nvSpPr>
          <p:spPr>
            <a:xfrm>
              <a:off x="6327723" y="874964"/>
              <a:ext cx="1338549" cy="758823"/>
            </a:xfrm>
            <a:prstGeom prst="rect">
              <a:avLst/>
            </a:prstGeom>
            <a:solidFill>
              <a:srgbClr val="EBEBEB">
                <a:alpha val="100000"/>
              </a:srgbClr>
            </a:solidFill>
          </p:spPr>
          <p:txBody>
            <a:bodyPr/>
            <a:lstStyle/>
            <a:p/>
          </p:txBody>
        </p:sp>
        <p:sp>
          <p:nvSpPr>
            <p:cNvPr id="606" name="pl606"/>
            <p:cNvSpPr/>
            <p:nvPr/>
          </p:nvSpPr>
          <p:spPr>
            <a:xfrm>
              <a:off x="6327723"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7" name="pl607"/>
            <p:cNvSpPr/>
            <p:nvPr/>
          </p:nvSpPr>
          <p:spPr>
            <a:xfrm>
              <a:off x="6327723"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8" name="pl608"/>
            <p:cNvSpPr/>
            <p:nvPr/>
          </p:nvSpPr>
          <p:spPr>
            <a:xfrm>
              <a:off x="6327723"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9" name="pl609"/>
            <p:cNvSpPr/>
            <p:nvPr/>
          </p:nvSpPr>
          <p:spPr>
            <a:xfrm>
              <a:off x="6327723"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0" name="pl610"/>
            <p:cNvSpPr/>
            <p:nvPr/>
          </p:nvSpPr>
          <p:spPr>
            <a:xfrm>
              <a:off x="6327723"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1" name="pl611"/>
            <p:cNvSpPr/>
            <p:nvPr/>
          </p:nvSpPr>
          <p:spPr>
            <a:xfrm>
              <a:off x="6327723"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2" name="pl612"/>
            <p:cNvSpPr/>
            <p:nvPr/>
          </p:nvSpPr>
          <p:spPr>
            <a:xfrm>
              <a:off x="63885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65624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67362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69100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70839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7257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74315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760542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6388566"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21" name="pl621"/>
            <p:cNvSpPr/>
            <p:nvPr/>
          </p:nvSpPr>
          <p:spPr>
            <a:xfrm>
              <a:off x="6388566"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40651" cap="flat">
              <a:solidFill>
                <a:srgbClr val="BEBEBE">
                  <a:alpha val="69803"/>
                </a:srgbClr>
              </a:solidFill>
              <a:prstDash val="solid"/>
              <a:round/>
            </a:ln>
          </p:spPr>
          <p:txBody>
            <a:bodyPr/>
            <a:lstStyle/>
            <a:p/>
          </p:txBody>
        </p:sp>
        <p:sp>
          <p:nvSpPr>
            <p:cNvPr id="622" name="pl622"/>
            <p:cNvSpPr/>
            <p:nvPr/>
          </p:nvSpPr>
          <p:spPr>
            <a:xfrm>
              <a:off x="6388566"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35231" cap="flat">
              <a:solidFill>
                <a:srgbClr val="BEBEBE">
                  <a:alpha val="69803"/>
                </a:srgbClr>
              </a:solidFill>
              <a:prstDash val="solid"/>
              <a:round/>
            </a:ln>
          </p:spPr>
          <p:txBody>
            <a:bodyPr/>
            <a:lstStyle/>
            <a:p/>
          </p:txBody>
        </p:sp>
        <p:sp>
          <p:nvSpPr>
            <p:cNvPr id="623" name="pl623"/>
            <p:cNvSpPr/>
            <p:nvPr/>
          </p:nvSpPr>
          <p:spPr>
            <a:xfrm>
              <a:off x="6388566"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24" name="pl624"/>
            <p:cNvSpPr/>
            <p:nvPr/>
          </p:nvSpPr>
          <p:spPr>
            <a:xfrm>
              <a:off x="6388566"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40651" cap="flat">
              <a:solidFill>
                <a:srgbClr val="000000">
                  <a:alpha val="100000"/>
                </a:srgbClr>
              </a:solidFill>
              <a:prstDash val="solid"/>
              <a:round/>
            </a:ln>
          </p:spPr>
          <p:txBody>
            <a:bodyPr/>
            <a:lstStyle/>
            <a:p/>
          </p:txBody>
        </p:sp>
        <p:sp>
          <p:nvSpPr>
            <p:cNvPr id="625" name="pl625"/>
            <p:cNvSpPr/>
            <p:nvPr/>
          </p:nvSpPr>
          <p:spPr>
            <a:xfrm>
              <a:off x="6388566" y="1343387"/>
              <a:ext cx="1216862" cy="255908"/>
            </a:xfrm>
            <a:custGeom>
              <a:avLst/>
              <a:pathLst>
                <a:path w="1216862" h="255908">
                  <a:moveTo>
                    <a:pt x="0" y="255908"/>
                  </a:moveTo>
                  <a:lnTo>
                    <a:pt x="173837" y="244781"/>
                  </a:lnTo>
                  <a:lnTo>
                    <a:pt x="347675" y="166896"/>
                  </a:lnTo>
                  <a:lnTo>
                    <a:pt x="521512" y="100138"/>
                  </a:lnTo>
                  <a:lnTo>
                    <a:pt x="695350" y="22252"/>
                  </a:lnTo>
                  <a:lnTo>
                    <a:pt x="869187" y="144643"/>
                  </a:lnTo>
                  <a:lnTo>
                    <a:pt x="1043025" y="0"/>
                  </a:lnTo>
                  <a:lnTo>
                    <a:pt x="1216862" y="211402"/>
                  </a:lnTo>
                </a:path>
              </a:pathLst>
            </a:custGeom>
            <a:ln w="35231" cap="flat">
              <a:solidFill>
                <a:srgbClr val="F26A21">
                  <a:alpha val="100000"/>
                </a:srgbClr>
              </a:solidFill>
              <a:prstDash val="solid"/>
              <a:round/>
            </a:ln>
          </p:spPr>
          <p:txBody>
            <a:bodyPr/>
            <a:lstStyle/>
            <a:p/>
          </p:txBody>
        </p:sp>
        <p:sp>
          <p:nvSpPr>
            <p:cNvPr id="626" name="pl626"/>
            <p:cNvSpPr/>
            <p:nvPr/>
          </p:nvSpPr>
          <p:spPr>
            <a:xfrm>
              <a:off x="6327723"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27" name="tx627"/>
            <p:cNvSpPr/>
            <p:nvPr/>
          </p:nvSpPr>
          <p:spPr>
            <a:xfrm>
              <a:off x="635843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8" name="tx628"/>
            <p:cNvSpPr/>
            <p:nvPr/>
          </p:nvSpPr>
          <p:spPr>
            <a:xfrm>
              <a:off x="6532274"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9" name="tx629"/>
            <p:cNvSpPr/>
            <p:nvPr/>
          </p:nvSpPr>
          <p:spPr>
            <a:xfrm>
              <a:off x="6706112" y="1347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30" name="tx630"/>
            <p:cNvSpPr/>
            <p:nvPr/>
          </p:nvSpPr>
          <p:spPr>
            <a:xfrm>
              <a:off x="6849820" y="1280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31" name="tx631"/>
            <p:cNvSpPr/>
            <p:nvPr/>
          </p:nvSpPr>
          <p:spPr>
            <a:xfrm>
              <a:off x="7023658" y="1202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32" name="tx632"/>
            <p:cNvSpPr/>
            <p:nvPr/>
          </p:nvSpPr>
          <p:spPr>
            <a:xfrm>
              <a:off x="7197495" y="1325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3" name="tx633"/>
            <p:cNvSpPr/>
            <p:nvPr/>
          </p:nvSpPr>
          <p:spPr>
            <a:xfrm>
              <a:off x="7371333" y="1180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34" name="tx634"/>
            <p:cNvSpPr/>
            <p:nvPr/>
          </p:nvSpPr>
          <p:spPr>
            <a:xfrm>
              <a:off x="7575300" y="13917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35" name="rc635"/>
            <p:cNvSpPr/>
            <p:nvPr/>
          </p:nvSpPr>
          <p:spPr>
            <a:xfrm>
              <a:off x="6327723" y="1918229"/>
              <a:ext cx="1338549" cy="758823"/>
            </a:xfrm>
            <a:prstGeom prst="rect">
              <a:avLst/>
            </a:prstGeom>
            <a:solidFill>
              <a:srgbClr val="EBEBEB">
                <a:alpha val="100000"/>
              </a:srgbClr>
            </a:solidFill>
          </p:spPr>
          <p:txBody>
            <a:bodyPr/>
            <a:lstStyle/>
            <a:p/>
          </p:txBody>
        </p:sp>
        <p:sp>
          <p:nvSpPr>
            <p:cNvPr id="636" name="pl636"/>
            <p:cNvSpPr/>
            <p:nvPr/>
          </p:nvSpPr>
          <p:spPr>
            <a:xfrm>
              <a:off x="6327723"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7" name="pl637"/>
            <p:cNvSpPr/>
            <p:nvPr/>
          </p:nvSpPr>
          <p:spPr>
            <a:xfrm>
              <a:off x="6327723"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8" name="pl638"/>
            <p:cNvSpPr/>
            <p:nvPr/>
          </p:nvSpPr>
          <p:spPr>
            <a:xfrm>
              <a:off x="6327723"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9" name="pl639"/>
            <p:cNvSpPr/>
            <p:nvPr/>
          </p:nvSpPr>
          <p:spPr>
            <a:xfrm>
              <a:off x="6327723"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0" name="pl640"/>
            <p:cNvSpPr/>
            <p:nvPr/>
          </p:nvSpPr>
          <p:spPr>
            <a:xfrm>
              <a:off x="6327723"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1" name="pl641"/>
            <p:cNvSpPr/>
            <p:nvPr/>
          </p:nvSpPr>
          <p:spPr>
            <a:xfrm>
              <a:off x="6327723"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2" name="pl642"/>
            <p:cNvSpPr/>
            <p:nvPr/>
          </p:nvSpPr>
          <p:spPr>
            <a:xfrm>
              <a:off x="63885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65624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67362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69100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70839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7257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74315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760542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6388566"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51" name="pl651"/>
            <p:cNvSpPr/>
            <p:nvPr/>
          </p:nvSpPr>
          <p:spPr>
            <a:xfrm>
              <a:off x="6388566"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40651" cap="flat">
              <a:solidFill>
                <a:srgbClr val="BEBEBE">
                  <a:alpha val="69803"/>
                </a:srgbClr>
              </a:solidFill>
              <a:prstDash val="solid"/>
              <a:round/>
            </a:ln>
          </p:spPr>
          <p:txBody>
            <a:bodyPr/>
            <a:lstStyle/>
            <a:p/>
          </p:txBody>
        </p:sp>
        <p:sp>
          <p:nvSpPr>
            <p:cNvPr id="652" name="pl652"/>
            <p:cNvSpPr/>
            <p:nvPr/>
          </p:nvSpPr>
          <p:spPr>
            <a:xfrm>
              <a:off x="6388566"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35231" cap="flat">
              <a:solidFill>
                <a:srgbClr val="BEBEBE">
                  <a:alpha val="69803"/>
                </a:srgbClr>
              </a:solidFill>
              <a:prstDash val="solid"/>
              <a:round/>
            </a:ln>
          </p:spPr>
          <p:txBody>
            <a:bodyPr/>
            <a:lstStyle/>
            <a:p/>
          </p:txBody>
        </p:sp>
        <p:sp>
          <p:nvSpPr>
            <p:cNvPr id="653" name="pl653"/>
            <p:cNvSpPr/>
            <p:nvPr/>
          </p:nvSpPr>
          <p:spPr>
            <a:xfrm>
              <a:off x="6388566"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54" name="pl654"/>
            <p:cNvSpPr/>
            <p:nvPr/>
          </p:nvSpPr>
          <p:spPr>
            <a:xfrm>
              <a:off x="6388566"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655" name="pl655"/>
            <p:cNvSpPr/>
            <p:nvPr/>
          </p:nvSpPr>
          <p:spPr>
            <a:xfrm>
              <a:off x="6388566" y="2631435"/>
              <a:ext cx="1216862" cy="11126"/>
            </a:xfrm>
            <a:custGeom>
              <a:avLst/>
              <a:pathLst>
                <a:path w="1216862" h="11126">
                  <a:moveTo>
                    <a:pt x="0" y="11126"/>
                  </a:moveTo>
                  <a:lnTo>
                    <a:pt x="173837" y="0"/>
                  </a:lnTo>
                  <a:lnTo>
                    <a:pt x="347675" y="11126"/>
                  </a:lnTo>
                  <a:lnTo>
                    <a:pt x="521512" y="11126"/>
                  </a:lnTo>
                  <a:lnTo>
                    <a:pt x="695350" y="11126"/>
                  </a:lnTo>
                  <a:lnTo>
                    <a:pt x="869187" y="11126"/>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656" name="pl656"/>
            <p:cNvSpPr/>
            <p:nvPr/>
          </p:nvSpPr>
          <p:spPr>
            <a:xfrm>
              <a:off x="6327723"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57" name="tx657"/>
            <p:cNvSpPr/>
            <p:nvPr/>
          </p:nvSpPr>
          <p:spPr>
            <a:xfrm>
              <a:off x="6358437"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8" name="tx658"/>
            <p:cNvSpPr/>
            <p:nvPr/>
          </p:nvSpPr>
          <p:spPr>
            <a:xfrm>
              <a:off x="6532274" y="24684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9" name="tx659"/>
            <p:cNvSpPr/>
            <p:nvPr/>
          </p:nvSpPr>
          <p:spPr>
            <a:xfrm>
              <a:off x="670611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0" name="tx660"/>
            <p:cNvSpPr/>
            <p:nvPr/>
          </p:nvSpPr>
          <p:spPr>
            <a:xfrm>
              <a:off x="687995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1" name="tx661"/>
            <p:cNvSpPr/>
            <p:nvPr/>
          </p:nvSpPr>
          <p:spPr>
            <a:xfrm>
              <a:off x="7053787"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2" name="tx662"/>
            <p:cNvSpPr/>
            <p:nvPr/>
          </p:nvSpPr>
          <p:spPr>
            <a:xfrm>
              <a:off x="722762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3" name="tx663"/>
            <p:cNvSpPr/>
            <p:nvPr/>
          </p:nvSpPr>
          <p:spPr>
            <a:xfrm>
              <a:off x="740146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4" name="tx664"/>
            <p:cNvSpPr/>
            <p:nvPr/>
          </p:nvSpPr>
          <p:spPr>
            <a:xfrm>
              <a:off x="757530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5" name="rc665"/>
            <p:cNvSpPr/>
            <p:nvPr/>
          </p:nvSpPr>
          <p:spPr>
            <a:xfrm>
              <a:off x="6327723" y="2961495"/>
              <a:ext cx="1338549" cy="758823"/>
            </a:xfrm>
            <a:prstGeom prst="rect">
              <a:avLst/>
            </a:prstGeom>
            <a:solidFill>
              <a:srgbClr val="EBEBEB">
                <a:alpha val="100000"/>
              </a:srgbClr>
            </a:solidFill>
          </p:spPr>
          <p:txBody>
            <a:bodyPr/>
            <a:lstStyle/>
            <a:p/>
          </p:txBody>
        </p:sp>
        <p:sp>
          <p:nvSpPr>
            <p:cNvPr id="666" name="pl666"/>
            <p:cNvSpPr/>
            <p:nvPr/>
          </p:nvSpPr>
          <p:spPr>
            <a:xfrm>
              <a:off x="6327723"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7" name="pl667"/>
            <p:cNvSpPr/>
            <p:nvPr/>
          </p:nvSpPr>
          <p:spPr>
            <a:xfrm>
              <a:off x="6327723"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8" name="pl668"/>
            <p:cNvSpPr/>
            <p:nvPr/>
          </p:nvSpPr>
          <p:spPr>
            <a:xfrm>
              <a:off x="6327723"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9" name="pl669"/>
            <p:cNvSpPr/>
            <p:nvPr/>
          </p:nvSpPr>
          <p:spPr>
            <a:xfrm>
              <a:off x="6327723"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0" name="pl670"/>
            <p:cNvSpPr/>
            <p:nvPr/>
          </p:nvSpPr>
          <p:spPr>
            <a:xfrm>
              <a:off x="6327723"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1" name="pl671"/>
            <p:cNvSpPr/>
            <p:nvPr/>
          </p:nvSpPr>
          <p:spPr>
            <a:xfrm>
              <a:off x="6327723"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2" name="pl672"/>
            <p:cNvSpPr/>
            <p:nvPr/>
          </p:nvSpPr>
          <p:spPr>
            <a:xfrm>
              <a:off x="63885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65624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67362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69100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70839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7257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74315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760542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6388566"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681" name="pl681"/>
            <p:cNvSpPr/>
            <p:nvPr/>
          </p:nvSpPr>
          <p:spPr>
            <a:xfrm>
              <a:off x="6388566"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682" name="pl682"/>
            <p:cNvSpPr/>
            <p:nvPr/>
          </p:nvSpPr>
          <p:spPr>
            <a:xfrm>
              <a:off x="6388566"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683" name="pl683"/>
            <p:cNvSpPr/>
            <p:nvPr/>
          </p:nvSpPr>
          <p:spPr>
            <a:xfrm>
              <a:off x="6388566"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684" name="pl684"/>
            <p:cNvSpPr/>
            <p:nvPr/>
          </p:nvSpPr>
          <p:spPr>
            <a:xfrm>
              <a:off x="6388566"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685" name="pl685"/>
            <p:cNvSpPr/>
            <p:nvPr/>
          </p:nvSpPr>
          <p:spPr>
            <a:xfrm>
              <a:off x="6388566"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686" name="pl686"/>
            <p:cNvSpPr/>
            <p:nvPr/>
          </p:nvSpPr>
          <p:spPr>
            <a:xfrm>
              <a:off x="6327723"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87" name="tx687"/>
            <p:cNvSpPr/>
            <p:nvPr/>
          </p:nvSpPr>
          <p:spPr>
            <a:xfrm>
              <a:off x="635843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88" name="tx688"/>
            <p:cNvSpPr/>
            <p:nvPr/>
          </p:nvSpPr>
          <p:spPr>
            <a:xfrm>
              <a:off x="653227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89" name="tx689"/>
            <p:cNvSpPr/>
            <p:nvPr/>
          </p:nvSpPr>
          <p:spPr>
            <a:xfrm>
              <a:off x="670611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0" name="tx690"/>
            <p:cNvSpPr/>
            <p:nvPr/>
          </p:nvSpPr>
          <p:spPr>
            <a:xfrm>
              <a:off x="687995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1" name="tx691"/>
            <p:cNvSpPr/>
            <p:nvPr/>
          </p:nvSpPr>
          <p:spPr>
            <a:xfrm>
              <a:off x="705378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2" name="tx692"/>
            <p:cNvSpPr/>
            <p:nvPr/>
          </p:nvSpPr>
          <p:spPr>
            <a:xfrm>
              <a:off x="722762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3" name="tx693"/>
            <p:cNvSpPr/>
            <p:nvPr/>
          </p:nvSpPr>
          <p:spPr>
            <a:xfrm>
              <a:off x="740146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4" name="tx694"/>
            <p:cNvSpPr/>
            <p:nvPr/>
          </p:nvSpPr>
          <p:spPr>
            <a:xfrm>
              <a:off x="757530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5" name="rc695"/>
            <p:cNvSpPr/>
            <p:nvPr/>
          </p:nvSpPr>
          <p:spPr>
            <a:xfrm>
              <a:off x="6327723" y="4004760"/>
              <a:ext cx="1338549" cy="758823"/>
            </a:xfrm>
            <a:prstGeom prst="rect">
              <a:avLst/>
            </a:prstGeom>
            <a:solidFill>
              <a:srgbClr val="EBEBEB">
                <a:alpha val="100000"/>
              </a:srgbClr>
            </a:solidFill>
          </p:spPr>
          <p:txBody>
            <a:bodyPr/>
            <a:lstStyle/>
            <a:p/>
          </p:txBody>
        </p:sp>
        <p:sp>
          <p:nvSpPr>
            <p:cNvPr id="696" name="pl696"/>
            <p:cNvSpPr/>
            <p:nvPr/>
          </p:nvSpPr>
          <p:spPr>
            <a:xfrm>
              <a:off x="6327723"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7" name="pl697"/>
            <p:cNvSpPr/>
            <p:nvPr/>
          </p:nvSpPr>
          <p:spPr>
            <a:xfrm>
              <a:off x="6327723"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8" name="pl698"/>
            <p:cNvSpPr/>
            <p:nvPr/>
          </p:nvSpPr>
          <p:spPr>
            <a:xfrm>
              <a:off x="6327723"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9" name="pl699"/>
            <p:cNvSpPr/>
            <p:nvPr/>
          </p:nvSpPr>
          <p:spPr>
            <a:xfrm>
              <a:off x="6327723"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0" name="pl700"/>
            <p:cNvSpPr/>
            <p:nvPr/>
          </p:nvSpPr>
          <p:spPr>
            <a:xfrm>
              <a:off x="6327723"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1" name="pl701"/>
            <p:cNvSpPr/>
            <p:nvPr/>
          </p:nvSpPr>
          <p:spPr>
            <a:xfrm>
              <a:off x="6327723"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2" name="pl702"/>
            <p:cNvSpPr/>
            <p:nvPr/>
          </p:nvSpPr>
          <p:spPr>
            <a:xfrm>
              <a:off x="63885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65624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67362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69100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70839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7257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74315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760542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6388566"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11" name="pl711"/>
            <p:cNvSpPr/>
            <p:nvPr/>
          </p:nvSpPr>
          <p:spPr>
            <a:xfrm>
              <a:off x="6388566" y="4706839"/>
              <a:ext cx="1216862" cy="22252"/>
            </a:xfrm>
            <a:custGeom>
              <a:avLst/>
              <a:pathLst>
                <a:path w="1216862" h="22252">
                  <a:moveTo>
                    <a:pt x="0" y="0"/>
                  </a:moveTo>
                  <a:lnTo>
                    <a:pt x="173837" y="0"/>
                  </a:lnTo>
                  <a:lnTo>
                    <a:pt x="347675" y="11126"/>
                  </a:lnTo>
                  <a:lnTo>
                    <a:pt x="521512" y="11126"/>
                  </a:lnTo>
                  <a:lnTo>
                    <a:pt x="695350" y="0"/>
                  </a:lnTo>
                  <a:lnTo>
                    <a:pt x="869187" y="22252"/>
                  </a:lnTo>
                  <a:lnTo>
                    <a:pt x="1043025" y="11126"/>
                  </a:lnTo>
                  <a:lnTo>
                    <a:pt x="1216862" y="11126"/>
                  </a:lnTo>
                </a:path>
              </a:pathLst>
            </a:custGeom>
            <a:ln w="40651" cap="flat">
              <a:solidFill>
                <a:srgbClr val="BEBEBE">
                  <a:alpha val="69803"/>
                </a:srgbClr>
              </a:solidFill>
              <a:prstDash val="solid"/>
              <a:round/>
            </a:ln>
          </p:spPr>
          <p:txBody>
            <a:bodyPr/>
            <a:lstStyle/>
            <a:p/>
          </p:txBody>
        </p:sp>
        <p:sp>
          <p:nvSpPr>
            <p:cNvPr id="712" name="pl712"/>
            <p:cNvSpPr/>
            <p:nvPr/>
          </p:nvSpPr>
          <p:spPr>
            <a:xfrm>
              <a:off x="6388566" y="4706839"/>
              <a:ext cx="1216862" cy="22252"/>
            </a:xfrm>
            <a:custGeom>
              <a:avLst/>
              <a:pathLst>
                <a:path w="1216862" h="22252">
                  <a:moveTo>
                    <a:pt x="0" y="0"/>
                  </a:moveTo>
                  <a:lnTo>
                    <a:pt x="173837" y="0"/>
                  </a:lnTo>
                  <a:lnTo>
                    <a:pt x="347675" y="11126"/>
                  </a:lnTo>
                  <a:lnTo>
                    <a:pt x="521512" y="11126"/>
                  </a:lnTo>
                  <a:lnTo>
                    <a:pt x="695350" y="0"/>
                  </a:lnTo>
                  <a:lnTo>
                    <a:pt x="869187" y="22252"/>
                  </a:lnTo>
                  <a:lnTo>
                    <a:pt x="1043025" y="11126"/>
                  </a:lnTo>
                  <a:lnTo>
                    <a:pt x="1216862" y="11126"/>
                  </a:lnTo>
                </a:path>
              </a:pathLst>
            </a:custGeom>
            <a:ln w="35231" cap="flat">
              <a:solidFill>
                <a:srgbClr val="BEBEBE">
                  <a:alpha val="69803"/>
                </a:srgbClr>
              </a:solidFill>
              <a:prstDash val="solid"/>
              <a:round/>
            </a:ln>
          </p:spPr>
          <p:txBody>
            <a:bodyPr/>
            <a:lstStyle/>
            <a:p/>
          </p:txBody>
        </p:sp>
        <p:sp>
          <p:nvSpPr>
            <p:cNvPr id="713" name="pl713"/>
            <p:cNvSpPr/>
            <p:nvPr/>
          </p:nvSpPr>
          <p:spPr>
            <a:xfrm>
              <a:off x="6388566"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14" name="pl714"/>
            <p:cNvSpPr/>
            <p:nvPr/>
          </p:nvSpPr>
          <p:spPr>
            <a:xfrm>
              <a:off x="6388566" y="4706839"/>
              <a:ext cx="1216862" cy="22252"/>
            </a:xfrm>
            <a:custGeom>
              <a:avLst/>
              <a:pathLst>
                <a:path w="1216862" h="22252">
                  <a:moveTo>
                    <a:pt x="0" y="0"/>
                  </a:moveTo>
                  <a:lnTo>
                    <a:pt x="173837" y="0"/>
                  </a:lnTo>
                  <a:lnTo>
                    <a:pt x="347675" y="11126"/>
                  </a:lnTo>
                  <a:lnTo>
                    <a:pt x="521512" y="11126"/>
                  </a:lnTo>
                  <a:lnTo>
                    <a:pt x="695350" y="0"/>
                  </a:lnTo>
                  <a:lnTo>
                    <a:pt x="869187" y="22252"/>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715" name="pl715"/>
            <p:cNvSpPr/>
            <p:nvPr/>
          </p:nvSpPr>
          <p:spPr>
            <a:xfrm>
              <a:off x="6388566" y="4706839"/>
              <a:ext cx="1216862" cy="22252"/>
            </a:xfrm>
            <a:custGeom>
              <a:avLst/>
              <a:pathLst>
                <a:path w="1216862" h="22252">
                  <a:moveTo>
                    <a:pt x="0" y="0"/>
                  </a:moveTo>
                  <a:lnTo>
                    <a:pt x="173837" y="0"/>
                  </a:lnTo>
                  <a:lnTo>
                    <a:pt x="347675" y="11126"/>
                  </a:lnTo>
                  <a:lnTo>
                    <a:pt x="521512" y="11126"/>
                  </a:lnTo>
                  <a:lnTo>
                    <a:pt x="695350" y="0"/>
                  </a:lnTo>
                  <a:lnTo>
                    <a:pt x="869187" y="22252"/>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716" name="pl716"/>
            <p:cNvSpPr/>
            <p:nvPr/>
          </p:nvSpPr>
          <p:spPr>
            <a:xfrm>
              <a:off x="6327723"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17" name="tx717"/>
            <p:cNvSpPr/>
            <p:nvPr/>
          </p:nvSpPr>
          <p:spPr>
            <a:xfrm>
              <a:off x="6358437"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18" name="tx718"/>
            <p:cNvSpPr/>
            <p:nvPr/>
          </p:nvSpPr>
          <p:spPr>
            <a:xfrm>
              <a:off x="6532274"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19" name="tx719"/>
            <p:cNvSpPr/>
            <p:nvPr/>
          </p:nvSpPr>
          <p:spPr>
            <a:xfrm>
              <a:off x="6706112"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0" name="tx720"/>
            <p:cNvSpPr/>
            <p:nvPr/>
          </p:nvSpPr>
          <p:spPr>
            <a:xfrm>
              <a:off x="6879950"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1" name="tx721"/>
            <p:cNvSpPr/>
            <p:nvPr/>
          </p:nvSpPr>
          <p:spPr>
            <a:xfrm>
              <a:off x="7053787" y="4543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22" name="tx722"/>
            <p:cNvSpPr/>
            <p:nvPr/>
          </p:nvSpPr>
          <p:spPr>
            <a:xfrm>
              <a:off x="722762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3" name="tx723"/>
            <p:cNvSpPr/>
            <p:nvPr/>
          </p:nvSpPr>
          <p:spPr>
            <a:xfrm>
              <a:off x="7401462"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4" name="tx724"/>
            <p:cNvSpPr/>
            <p:nvPr/>
          </p:nvSpPr>
          <p:spPr>
            <a:xfrm>
              <a:off x="7575300"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5" name="rc725"/>
            <p:cNvSpPr/>
            <p:nvPr/>
          </p:nvSpPr>
          <p:spPr>
            <a:xfrm>
              <a:off x="7735861" y="874964"/>
              <a:ext cx="1338549" cy="758823"/>
            </a:xfrm>
            <a:prstGeom prst="rect">
              <a:avLst/>
            </a:prstGeom>
            <a:solidFill>
              <a:srgbClr val="EBEBEB">
                <a:alpha val="100000"/>
              </a:srgbClr>
            </a:solidFill>
          </p:spPr>
          <p:txBody>
            <a:bodyPr/>
            <a:lstStyle/>
            <a:p/>
          </p:txBody>
        </p:sp>
        <p:sp>
          <p:nvSpPr>
            <p:cNvPr id="726" name="pl726"/>
            <p:cNvSpPr/>
            <p:nvPr/>
          </p:nvSpPr>
          <p:spPr>
            <a:xfrm>
              <a:off x="7735861" y="146021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7" name="pl727"/>
            <p:cNvSpPr/>
            <p:nvPr/>
          </p:nvSpPr>
          <p:spPr>
            <a:xfrm>
              <a:off x="7735861" y="11820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8" name="pl728"/>
            <p:cNvSpPr/>
            <p:nvPr/>
          </p:nvSpPr>
          <p:spPr>
            <a:xfrm>
              <a:off x="7735861" y="9038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9" name="pl729"/>
            <p:cNvSpPr/>
            <p:nvPr/>
          </p:nvSpPr>
          <p:spPr>
            <a:xfrm>
              <a:off x="773586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0" name="pl730"/>
            <p:cNvSpPr/>
            <p:nvPr/>
          </p:nvSpPr>
          <p:spPr>
            <a:xfrm>
              <a:off x="7735861" y="132113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1" name="pl731"/>
            <p:cNvSpPr/>
            <p:nvPr/>
          </p:nvSpPr>
          <p:spPr>
            <a:xfrm>
              <a:off x="7735861" y="10429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2" name="pl732"/>
            <p:cNvSpPr/>
            <p:nvPr/>
          </p:nvSpPr>
          <p:spPr>
            <a:xfrm>
              <a:off x="77967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797054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81443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83182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849205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86658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883973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901356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7796704"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41" name="pl741"/>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40651" cap="flat">
              <a:solidFill>
                <a:srgbClr val="BEBEBE">
                  <a:alpha val="69803"/>
                </a:srgbClr>
              </a:solidFill>
              <a:prstDash val="solid"/>
              <a:round/>
            </a:ln>
          </p:spPr>
          <p:txBody>
            <a:bodyPr/>
            <a:lstStyle/>
            <a:p/>
          </p:txBody>
        </p:sp>
        <p:sp>
          <p:nvSpPr>
            <p:cNvPr id="742" name="pl742"/>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35231" cap="flat">
              <a:solidFill>
                <a:srgbClr val="BEBEBE">
                  <a:alpha val="69803"/>
                </a:srgbClr>
              </a:solidFill>
              <a:prstDash val="solid"/>
              <a:round/>
            </a:ln>
          </p:spPr>
          <p:txBody>
            <a:bodyPr/>
            <a:lstStyle/>
            <a:p/>
          </p:txBody>
        </p:sp>
        <p:sp>
          <p:nvSpPr>
            <p:cNvPr id="743" name="pl743"/>
            <p:cNvSpPr/>
            <p:nvPr/>
          </p:nvSpPr>
          <p:spPr>
            <a:xfrm>
              <a:off x="7796704" y="1565916"/>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44" name="pl744"/>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40651" cap="flat">
              <a:solidFill>
                <a:srgbClr val="000000">
                  <a:alpha val="100000"/>
                </a:srgbClr>
              </a:solidFill>
              <a:prstDash val="solid"/>
              <a:round/>
            </a:ln>
          </p:spPr>
          <p:txBody>
            <a:bodyPr/>
            <a:lstStyle/>
            <a:p/>
          </p:txBody>
        </p:sp>
        <p:sp>
          <p:nvSpPr>
            <p:cNvPr id="745" name="pl745"/>
            <p:cNvSpPr/>
            <p:nvPr/>
          </p:nvSpPr>
          <p:spPr>
            <a:xfrm>
              <a:off x="7796704" y="1577043"/>
              <a:ext cx="1216862" cy="22252"/>
            </a:xfrm>
            <a:custGeom>
              <a:avLst/>
              <a:pathLst>
                <a:path w="1216862" h="22252">
                  <a:moveTo>
                    <a:pt x="0" y="11126"/>
                  </a:moveTo>
                  <a:lnTo>
                    <a:pt x="173837" y="22252"/>
                  </a:lnTo>
                  <a:lnTo>
                    <a:pt x="347675" y="0"/>
                  </a:lnTo>
                  <a:lnTo>
                    <a:pt x="521512" y="11126"/>
                  </a:lnTo>
                  <a:lnTo>
                    <a:pt x="695350" y="11126"/>
                  </a:lnTo>
                  <a:lnTo>
                    <a:pt x="869187" y="0"/>
                  </a:lnTo>
                  <a:lnTo>
                    <a:pt x="1043025" y="11126"/>
                  </a:lnTo>
                  <a:lnTo>
                    <a:pt x="1216862" y="11126"/>
                  </a:lnTo>
                </a:path>
              </a:pathLst>
            </a:custGeom>
            <a:ln w="35231" cap="flat">
              <a:solidFill>
                <a:srgbClr val="F26A21">
                  <a:alpha val="100000"/>
                </a:srgbClr>
              </a:solidFill>
              <a:prstDash val="solid"/>
              <a:round/>
            </a:ln>
          </p:spPr>
          <p:txBody>
            <a:bodyPr/>
            <a:lstStyle/>
            <a:p/>
          </p:txBody>
        </p:sp>
        <p:sp>
          <p:nvSpPr>
            <p:cNvPr id="746" name="pl746"/>
            <p:cNvSpPr/>
            <p:nvPr/>
          </p:nvSpPr>
          <p:spPr>
            <a:xfrm>
              <a:off x="773586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47" name="tx747"/>
            <p:cNvSpPr/>
            <p:nvPr/>
          </p:nvSpPr>
          <p:spPr>
            <a:xfrm>
              <a:off x="7766575"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8" name="tx748"/>
            <p:cNvSpPr/>
            <p:nvPr/>
          </p:nvSpPr>
          <p:spPr>
            <a:xfrm>
              <a:off x="794041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9" name="tx749"/>
            <p:cNvSpPr/>
            <p:nvPr/>
          </p:nvSpPr>
          <p:spPr>
            <a:xfrm>
              <a:off x="8114250"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0" name="tx750"/>
            <p:cNvSpPr/>
            <p:nvPr/>
          </p:nvSpPr>
          <p:spPr>
            <a:xfrm>
              <a:off x="8288088"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1" name="tx751"/>
            <p:cNvSpPr/>
            <p:nvPr/>
          </p:nvSpPr>
          <p:spPr>
            <a:xfrm>
              <a:off x="8461925"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2" name="tx752"/>
            <p:cNvSpPr/>
            <p:nvPr/>
          </p:nvSpPr>
          <p:spPr>
            <a:xfrm>
              <a:off x="8635763" y="141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3" name="tx753"/>
            <p:cNvSpPr/>
            <p:nvPr/>
          </p:nvSpPr>
          <p:spPr>
            <a:xfrm>
              <a:off x="8809600"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4" name="tx754"/>
            <p:cNvSpPr/>
            <p:nvPr/>
          </p:nvSpPr>
          <p:spPr>
            <a:xfrm>
              <a:off x="8983438" y="1425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5" name="rc755"/>
            <p:cNvSpPr/>
            <p:nvPr/>
          </p:nvSpPr>
          <p:spPr>
            <a:xfrm>
              <a:off x="7735861" y="1918229"/>
              <a:ext cx="1338549" cy="758823"/>
            </a:xfrm>
            <a:prstGeom prst="rect">
              <a:avLst/>
            </a:prstGeom>
            <a:solidFill>
              <a:srgbClr val="EBEBEB">
                <a:alpha val="100000"/>
              </a:srgbClr>
            </a:solidFill>
          </p:spPr>
          <p:txBody>
            <a:bodyPr/>
            <a:lstStyle/>
            <a:p/>
          </p:txBody>
        </p:sp>
        <p:sp>
          <p:nvSpPr>
            <p:cNvPr id="756" name="pl756"/>
            <p:cNvSpPr/>
            <p:nvPr/>
          </p:nvSpPr>
          <p:spPr>
            <a:xfrm>
              <a:off x="7735861" y="250348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7" name="pl757"/>
            <p:cNvSpPr/>
            <p:nvPr/>
          </p:nvSpPr>
          <p:spPr>
            <a:xfrm>
              <a:off x="7735861" y="222531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8" name="pl758"/>
            <p:cNvSpPr/>
            <p:nvPr/>
          </p:nvSpPr>
          <p:spPr>
            <a:xfrm>
              <a:off x="7735861" y="19471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9" name="pl759"/>
            <p:cNvSpPr/>
            <p:nvPr/>
          </p:nvSpPr>
          <p:spPr>
            <a:xfrm>
              <a:off x="773586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0" name="pl760"/>
            <p:cNvSpPr/>
            <p:nvPr/>
          </p:nvSpPr>
          <p:spPr>
            <a:xfrm>
              <a:off x="7735861" y="236440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1" name="pl761"/>
            <p:cNvSpPr/>
            <p:nvPr/>
          </p:nvSpPr>
          <p:spPr>
            <a:xfrm>
              <a:off x="7735861" y="208623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2" name="pl762"/>
            <p:cNvSpPr/>
            <p:nvPr/>
          </p:nvSpPr>
          <p:spPr>
            <a:xfrm>
              <a:off x="77967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3" name="pl763"/>
            <p:cNvSpPr/>
            <p:nvPr/>
          </p:nvSpPr>
          <p:spPr>
            <a:xfrm>
              <a:off x="797054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4" name="pl764"/>
            <p:cNvSpPr/>
            <p:nvPr/>
          </p:nvSpPr>
          <p:spPr>
            <a:xfrm>
              <a:off x="81443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5" name="pl765"/>
            <p:cNvSpPr/>
            <p:nvPr/>
          </p:nvSpPr>
          <p:spPr>
            <a:xfrm>
              <a:off x="83182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6" name="pl766"/>
            <p:cNvSpPr/>
            <p:nvPr/>
          </p:nvSpPr>
          <p:spPr>
            <a:xfrm>
              <a:off x="849205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86658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883973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901356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7796704"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771" name="pl771"/>
            <p:cNvSpPr/>
            <p:nvPr/>
          </p:nvSpPr>
          <p:spPr>
            <a:xfrm>
              <a:off x="7796704"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40651" cap="flat">
              <a:solidFill>
                <a:srgbClr val="BEBEBE">
                  <a:alpha val="69803"/>
                </a:srgbClr>
              </a:solidFill>
              <a:prstDash val="solid"/>
              <a:round/>
            </a:ln>
          </p:spPr>
          <p:txBody>
            <a:bodyPr/>
            <a:lstStyle/>
            <a:p/>
          </p:txBody>
        </p:sp>
        <p:sp>
          <p:nvSpPr>
            <p:cNvPr id="772" name="pl772"/>
            <p:cNvSpPr/>
            <p:nvPr/>
          </p:nvSpPr>
          <p:spPr>
            <a:xfrm>
              <a:off x="7796704"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35231" cap="flat">
              <a:solidFill>
                <a:srgbClr val="BEBEBE">
                  <a:alpha val="69803"/>
                </a:srgbClr>
              </a:solidFill>
              <a:prstDash val="solid"/>
              <a:round/>
            </a:ln>
          </p:spPr>
          <p:txBody>
            <a:bodyPr/>
            <a:lstStyle/>
            <a:p/>
          </p:txBody>
        </p:sp>
        <p:sp>
          <p:nvSpPr>
            <p:cNvPr id="773" name="pl773"/>
            <p:cNvSpPr/>
            <p:nvPr/>
          </p:nvSpPr>
          <p:spPr>
            <a:xfrm>
              <a:off x="7796704" y="260918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774" name="pl774"/>
            <p:cNvSpPr/>
            <p:nvPr/>
          </p:nvSpPr>
          <p:spPr>
            <a:xfrm>
              <a:off x="7796704"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40651" cap="flat">
              <a:solidFill>
                <a:srgbClr val="000000">
                  <a:alpha val="100000"/>
                </a:srgbClr>
              </a:solidFill>
              <a:prstDash val="solid"/>
              <a:round/>
            </a:ln>
          </p:spPr>
          <p:txBody>
            <a:bodyPr/>
            <a:lstStyle/>
            <a:p/>
          </p:txBody>
        </p:sp>
        <p:sp>
          <p:nvSpPr>
            <p:cNvPr id="775" name="pl775"/>
            <p:cNvSpPr/>
            <p:nvPr/>
          </p:nvSpPr>
          <p:spPr>
            <a:xfrm>
              <a:off x="7796704" y="2442285"/>
              <a:ext cx="1216862" cy="89011"/>
            </a:xfrm>
            <a:custGeom>
              <a:avLst/>
              <a:pathLst>
                <a:path w="1216862" h="89011">
                  <a:moveTo>
                    <a:pt x="0" y="22252"/>
                  </a:moveTo>
                  <a:lnTo>
                    <a:pt x="173837" y="0"/>
                  </a:lnTo>
                  <a:lnTo>
                    <a:pt x="347675" y="33379"/>
                  </a:lnTo>
                  <a:lnTo>
                    <a:pt x="521512" y="77885"/>
                  </a:lnTo>
                  <a:lnTo>
                    <a:pt x="695350" y="89011"/>
                  </a:lnTo>
                  <a:lnTo>
                    <a:pt x="869187" y="55632"/>
                  </a:lnTo>
                  <a:lnTo>
                    <a:pt x="1043025" y="55632"/>
                  </a:lnTo>
                  <a:lnTo>
                    <a:pt x="1216862" y="55632"/>
                  </a:lnTo>
                </a:path>
              </a:pathLst>
            </a:custGeom>
            <a:ln w="35231" cap="flat">
              <a:solidFill>
                <a:srgbClr val="F26A21">
                  <a:alpha val="100000"/>
                </a:srgbClr>
              </a:solidFill>
              <a:prstDash val="solid"/>
              <a:round/>
            </a:ln>
          </p:spPr>
          <p:txBody>
            <a:bodyPr/>
            <a:lstStyle/>
            <a:p/>
          </p:txBody>
        </p:sp>
        <p:sp>
          <p:nvSpPr>
            <p:cNvPr id="776" name="pl776"/>
            <p:cNvSpPr/>
            <p:nvPr/>
          </p:nvSpPr>
          <p:spPr>
            <a:xfrm>
              <a:off x="773586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77" name="tx777"/>
            <p:cNvSpPr/>
            <p:nvPr/>
          </p:nvSpPr>
          <p:spPr>
            <a:xfrm>
              <a:off x="7736446" y="23015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78" name="tx778"/>
            <p:cNvSpPr/>
            <p:nvPr/>
          </p:nvSpPr>
          <p:spPr>
            <a:xfrm>
              <a:off x="7910283" y="2279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79" name="tx779"/>
            <p:cNvSpPr/>
            <p:nvPr/>
          </p:nvSpPr>
          <p:spPr>
            <a:xfrm>
              <a:off x="8084121" y="2312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80" name="tx780"/>
            <p:cNvSpPr/>
            <p:nvPr/>
          </p:nvSpPr>
          <p:spPr>
            <a:xfrm>
              <a:off x="8261982" y="235714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81" name="tx781"/>
            <p:cNvSpPr/>
            <p:nvPr/>
          </p:nvSpPr>
          <p:spPr>
            <a:xfrm>
              <a:off x="8431796" y="2368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82" name="tx782"/>
            <p:cNvSpPr/>
            <p:nvPr/>
          </p:nvSpPr>
          <p:spPr>
            <a:xfrm>
              <a:off x="8605633"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83" name="tx783"/>
            <p:cNvSpPr/>
            <p:nvPr/>
          </p:nvSpPr>
          <p:spPr>
            <a:xfrm>
              <a:off x="8779471"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84" name="tx784"/>
            <p:cNvSpPr/>
            <p:nvPr/>
          </p:nvSpPr>
          <p:spPr>
            <a:xfrm>
              <a:off x="8953308" y="2334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85" name="rc785"/>
            <p:cNvSpPr/>
            <p:nvPr/>
          </p:nvSpPr>
          <p:spPr>
            <a:xfrm>
              <a:off x="7735861" y="2961495"/>
              <a:ext cx="1338549" cy="758823"/>
            </a:xfrm>
            <a:prstGeom prst="rect">
              <a:avLst/>
            </a:prstGeom>
            <a:solidFill>
              <a:srgbClr val="EBEBEB">
                <a:alpha val="100000"/>
              </a:srgbClr>
            </a:solidFill>
          </p:spPr>
          <p:txBody>
            <a:bodyPr/>
            <a:lstStyle/>
            <a:p/>
          </p:txBody>
        </p:sp>
        <p:sp>
          <p:nvSpPr>
            <p:cNvPr id="786" name="pl786"/>
            <p:cNvSpPr/>
            <p:nvPr/>
          </p:nvSpPr>
          <p:spPr>
            <a:xfrm>
              <a:off x="7735861" y="35467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7" name="pl787"/>
            <p:cNvSpPr/>
            <p:nvPr/>
          </p:nvSpPr>
          <p:spPr>
            <a:xfrm>
              <a:off x="7735861" y="326858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8" name="pl788"/>
            <p:cNvSpPr/>
            <p:nvPr/>
          </p:nvSpPr>
          <p:spPr>
            <a:xfrm>
              <a:off x="7735861" y="299042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9" name="pl789"/>
            <p:cNvSpPr/>
            <p:nvPr/>
          </p:nvSpPr>
          <p:spPr>
            <a:xfrm>
              <a:off x="773586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0" name="pl790"/>
            <p:cNvSpPr/>
            <p:nvPr/>
          </p:nvSpPr>
          <p:spPr>
            <a:xfrm>
              <a:off x="7735861" y="340766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1" name="pl791"/>
            <p:cNvSpPr/>
            <p:nvPr/>
          </p:nvSpPr>
          <p:spPr>
            <a:xfrm>
              <a:off x="7735861" y="312950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2" name="pl792"/>
            <p:cNvSpPr/>
            <p:nvPr/>
          </p:nvSpPr>
          <p:spPr>
            <a:xfrm>
              <a:off x="77967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3" name="pl793"/>
            <p:cNvSpPr/>
            <p:nvPr/>
          </p:nvSpPr>
          <p:spPr>
            <a:xfrm>
              <a:off x="797054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4" name="pl794"/>
            <p:cNvSpPr/>
            <p:nvPr/>
          </p:nvSpPr>
          <p:spPr>
            <a:xfrm>
              <a:off x="81443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5" name="pl795"/>
            <p:cNvSpPr/>
            <p:nvPr/>
          </p:nvSpPr>
          <p:spPr>
            <a:xfrm>
              <a:off x="83182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6" name="pl796"/>
            <p:cNvSpPr/>
            <p:nvPr/>
          </p:nvSpPr>
          <p:spPr>
            <a:xfrm>
              <a:off x="849205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7" name="pl797"/>
            <p:cNvSpPr/>
            <p:nvPr/>
          </p:nvSpPr>
          <p:spPr>
            <a:xfrm>
              <a:off x="86658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8" name="pl798"/>
            <p:cNvSpPr/>
            <p:nvPr/>
          </p:nvSpPr>
          <p:spPr>
            <a:xfrm>
              <a:off x="883973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9" name="pl799"/>
            <p:cNvSpPr/>
            <p:nvPr/>
          </p:nvSpPr>
          <p:spPr>
            <a:xfrm>
              <a:off x="901356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7796704"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801" name="pl801"/>
            <p:cNvSpPr/>
            <p:nvPr/>
          </p:nvSpPr>
          <p:spPr>
            <a:xfrm>
              <a:off x="7796704"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40651" cap="flat">
              <a:solidFill>
                <a:srgbClr val="BEBEBE">
                  <a:alpha val="69803"/>
                </a:srgbClr>
              </a:solidFill>
              <a:prstDash val="solid"/>
              <a:round/>
            </a:ln>
          </p:spPr>
          <p:txBody>
            <a:bodyPr/>
            <a:lstStyle/>
            <a:p/>
          </p:txBody>
        </p:sp>
        <p:sp>
          <p:nvSpPr>
            <p:cNvPr id="802" name="pl802"/>
            <p:cNvSpPr/>
            <p:nvPr/>
          </p:nvSpPr>
          <p:spPr>
            <a:xfrm>
              <a:off x="7796704"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35231" cap="flat">
              <a:solidFill>
                <a:srgbClr val="BEBEBE">
                  <a:alpha val="69803"/>
                </a:srgbClr>
              </a:solidFill>
              <a:prstDash val="solid"/>
              <a:round/>
            </a:ln>
          </p:spPr>
          <p:txBody>
            <a:bodyPr/>
            <a:lstStyle/>
            <a:p/>
          </p:txBody>
        </p:sp>
        <p:sp>
          <p:nvSpPr>
            <p:cNvPr id="803" name="pl803"/>
            <p:cNvSpPr/>
            <p:nvPr/>
          </p:nvSpPr>
          <p:spPr>
            <a:xfrm>
              <a:off x="7796704" y="3652447"/>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804" name="pl804"/>
            <p:cNvSpPr/>
            <p:nvPr/>
          </p:nvSpPr>
          <p:spPr>
            <a:xfrm>
              <a:off x="7796704"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40651" cap="flat">
              <a:solidFill>
                <a:srgbClr val="000000">
                  <a:alpha val="100000"/>
                </a:srgbClr>
              </a:solidFill>
              <a:prstDash val="solid"/>
              <a:round/>
            </a:ln>
          </p:spPr>
          <p:txBody>
            <a:bodyPr/>
            <a:lstStyle/>
            <a:p/>
          </p:txBody>
        </p:sp>
        <p:sp>
          <p:nvSpPr>
            <p:cNvPr id="805" name="pl805"/>
            <p:cNvSpPr/>
            <p:nvPr/>
          </p:nvSpPr>
          <p:spPr>
            <a:xfrm>
              <a:off x="7796704" y="3630194"/>
              <a:ext cx="1216862" cy="33379"/>
            </a:xfrm>
            <a:custGeom>
              <a:avLst/>
              <a:pathLst>
                <a:path w="1216862" h="33379">
                  <a:moveTo>
                    <a:pt x="0" y="11126"/>
                  </a:moveTo>
                  <a:lnTo>
                    <a:pt x="173837" y="33379"/>
                  </a:lnTo>
                  <a:lnTo>
                    <a:pt x="347675" y="22252"/>
                  </a:lnTo>
                  <a:lnTo>
                    <a:pt x="521512" y="11126"/>
                  </a:lnTo>
                  <a:lnTo>
                    <a:pt x="695350" y="0"/>
                  </a:lnTo>
                  <a:lnTo>
                    <a:pt x="869187" y="33379"/>
                  </a:lnTo>
                  <a:lnTo>
                    <a:pt x="1043025" y="33379"/>
                  </a:lnTo>
                  <a:lnTo>
                    <a:pt x="1216862" y="22252"/>
                  </a:lnTo>
                </a:path>
              </a:pathLst>
            </a:custGeom>
            <a:ln w="35231" cap="flat">
              <a:solidFill>
                <a:srgbClr val="F26A21">
                  <a:alpha val="100000"/>
                </a:srgbClr>
              </a:solidFill>
              <a:prstDash val="solid"/>
              <a:round/>
            </a:ln>
          </p:spPr>
          <p:txBody>
            <a:bodyPr/>
            <a:lstStyle/>
            <a:p/>
          </p:txBody>
        </p:sp>
        <p:sp>
          <p:nvSpPr>
            <p:cNvPr id="806" name="pl806"/>
            <p:cNvSpPr/>
            <p:nvPr/>
          </p:nvSpPr>
          <p:spPr>
            <a:xfrm>
              <a:off x="773586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07" name="tx807"/>
            <p:cNvSpPr/>
            <p:nvPr/>
          </p:nvSpPr>
          <p:spPr>
            <a:xfrm>
              <a:off x="7766575"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8" name="tx808"/>
            <p:cNvSpPr/>
            <p:nvPr/>
          </p:nvSpPr>
          <p:spPr>
            <a:xfrm>
              <a:off x="7940413"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9" name="tx809"/>
            <p:cNvSpPr/>
            <p:nvPr/>
          </p:nvSpPr>
          <p:spPr>
            <a:xfrm>
              <a:off x="8114250"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10" name="tx810"/>
            <p:cNvSpPr/>
            <p:nvPr/>
          </p:nvSpPr>
          <p:spPr>
            <a:xfrm>
              <a:off x="8288088" y="3478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11" name="tx811"/>
            <p:cNvSpPr/>
            <p:nvPr/>
          </p:nvSpPr>
          <p:spPr>
            <a:xfrm>
              <a:off x="8461925" y="34671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2" name="tx812"/>
            <p:cNvSpPr/>
            <p:nvPr/>
          </p:nvSpPr>
          <p:spPr>
            <a:xfrm>
              <a:off x="8635763"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3" name="tx813"/>
            <p:cNvSpPr/>
            <p:nvPr/>
          </p:nvSpPr>
          <p:spPr>
            <a:xfrm>
              <a:off x="8809600" y="35005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4" name="tx814"/>
            <p:cNvSpPr/>
            <p:nvPr/>
          </p:nvSpPr>
          <p:spPr>
            <a:xfrm>
              <a:off x="8983438" y="3489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15" name="rc815"/>
            <p:cNvSpPr/>
            <p:nvPr/>
          </p:nvSpPr>
          <p:spPr>
            <a:xfrm>
              <a:off x="7735861" y="4004760"/>
              <a:ext cx="1338549" cy="758823"/>
            </a:xfrm>
            <a:prstGeom prst="rect">
              <a:avLst/>
            </a:prstGeom>
            <a:solidFill>
              <a:srgbClr val="EBEBEB">
                <a:alpha val="100000"/>
              </a:srgbClr>
            </a:solidFill>
          </p:spPr>
          <p:txBody>
            <a:bodyPr/>
            <a:lstStyle/>
            <a:p/>
          </p:txBody>
        </p:sp>
        <p:sp>
          <p:nvSpPr>
            <p:cNvPr id="816" name="pl816"/>
            <p:cNvSpPr/>
            <p:nvPr/>
          </p:nvSpPr>
          <p:spPr>
            <a:xfrm>
              <a:off x="7735861" y="459001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7" name="pl817"/>
            <p:cNvSpPr/>
            <p:nvPr/>
          </p:nvSpPr>
          <p:spPr>
            <a:xfrm>
              <a:off x="7735861" y="431185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8" name="pl818"/>
            <p:cNvSpPr/>
            <p:nvPr/>
          </p:nvSpPr>
          <p:spPr>
            <a:xfrm>
              <a:off x="7735861" y="40336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9" name="pl819"/>
            <p:cNvSpPr/>
            <p:nvPr/>
          </p:nvSpPr>
          <p:spPr>
            <a:xfrm>
              <a:off x="773586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0" name="pl820"/>
            <p:cNvSpPr/>
            <p:nvPr/>
          </p:nvSpPr>
          <p:spPr>
            <a:xfrm>
              <a:off x="7735861" y="445093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1" name="pl821"/>
            <p:cNvSpPr/>
            <p:nvPr/>
          </p:nvSpPr>
          <p:spPr>
            <a:xfrm>
              <a:off x="7735861" y="417276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2" name="pl822"/>
            <p:cNvSpPr/>
            <p:nvPr/>
          </p:nvSpPr>
          <p:spPr>
            <a:xfrm>
              <a:off x="77967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3" name="pl823"/>
            <p:cNvSpPr/>
            <p:nvPr/>
          </p:nvSpPr>
          <p:spPr>
            <a:xfrm>
              <a:off x="797054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4" name="pl824"/>
            <p:cNvSpPr/>
            <p:nvPr/>
          </p:nvSpPr>
          <p:spPr>
            <a:xfrm>
              <a:off x="81443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5" name="pl825"/>
            <p:cNvSpPr/>
            <p:nvPr/>
          </p:nvSpPr>
          <p:spPr>
            <a:xfrm>
              <a:off x="83182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6" name="pl826"/>
            <p:cNvSpPr/>
            <p:nvPr/>
          </p:nvSpPr>
          <p:spPr>
            <a:xfrm>
              <a:off x="849205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7" name="pl827"/>
            <p:cNvSpPr/>
            <p:nvPr/>
          </p:nvSpPr>
          <p:spPr>
            <a:xfrm>
              <a:off x="86658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8" name="pl828"/>
            <p:cNvSpPr/>
            <p:nvPr/>
          </p:nvSpPr>
          <p:spPr>
            <a:xfrm>
              <a:off x="883973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9" name="pl829"/>
            <p:cNvSpPr/>
            <p:nvPr/>
          </p:nvSpPr>
          <p:spPr>
            <a:xfrm>
              <a:off x="901356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30" name="pl830"/>
            <p:cNvSpPr/>
            <p:nvPr/>
          </p:nvSpPr>
          <p:spPr>
            <a:xfrm>
              <a:off x="7796704"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BEBEBE">
                  <a:alpha val="69803"/>
                </a:srgbClr>
              </a:solidFill>
              <a:prstDash val="solid"/>
              <a:round/>
            </a:ln>
          </p:spPr>
          <p:txBody>
            <a:bodyPr/>
            <a:lstStyle/>
            <a:p/>
          </p:txBody>
        </p:sp>
        <p:sp>
          <p:nvSpPr>
            <p:cNvPr id="831" name="pl831"/>
            <p:cNvSpPr/>
            <p:nvPr/>
          </p:nvSpPr>
          <p:spPr>
            <a:xfrm>
              <a:off x="7796704"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40651" cap="flat">
              <a:solidFill>
                <a:srgbClr val="BEBEBE">
                  <a:alpha val="69803"/>
                </a:srgbClr>
              </a:solidFill>
              <a:prstDash val="solid"/>
              <a:round/>
            </a:ln>
          </p:spPr>
          <p:txBody>
            <a:bodyPr/>
            <a:lstStyle/>
            <a:p/>
          </p:txBody>
        </p:sp>
        <p:sp>
          <p:nvSpPr>
            <p:cNvPr id="832" name="pl832"/>
            <p:cNvSpPr/>
            <p:nvPr/>
          </p:nvSpPr>
          <p:spPr>
            <a:xfrm>
              <a:off x="7796704"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35231" cap="flat">
              <a:solidFill>
                <a:srgbClr val="BEBEBE">
                  <a:alpha val="69803"/>
                </a:srgbClr>
              </a:solidFill>
              <a:prstDash val="solid"/>
              <a:round/>
            </a:ln>
          </p:spPr>
          <p:txBody>
            <a:bodyPr/>
            <a:lstStyle/>
            <a:p/>
          </p:txBody>
        </p:sp>
        <p:sp>
          <p:nvSpPr>
            <p:cNvPr id="833" name="pl833"/>
            <p:cNvSpPr/>
            <p:nvPr/>
          </p:nvSpPr>
          <p:spPr>
            <a:xfrm>
              <a:off x="7796704" y="4695712"/>
              <a:ext cx="1216862" cy="22252"/>
            </a:xfrm>
            <a:custGeom>
              <a:avLst/>
              <a:pathLst>
                <a:path w="1216862" h="22252">
                  <a:moveTo>
                    <a:pt x="0" y="11126"/>
                  </a:moveTo>
                  <a:lnTo>
                    <a:pt x="173837" y="11126"/>
                  </a:lnTo>
                  <a:lnTo>
                    <a:pt x="347675" y="11126"/>
                  </a:lnTo>
                  <a:lnTo>
                    <a:pt x="521512" y="11126"/>
                  </a:lnTo>
                  <a:lnTo>
                    <a:pt x="695350" y="22252"/>
                  </a:lnTo>
                  <a:lnTo>
                    <a:pt x="869187" y="0"/>
                  </a:lnTo>
                  <a:lnTo>
                    <a:pt x="1043025" y="0"/>
                  </a:lnTo>
                  <a:lnTo>
                    <a:pt x="1216862" y="11126"/>
                  </a:lnTo>
                </a:path>
              </a:pathLst>
            </a:custGeom>
            <a:ln w="20325" cap="flat">
              <a:solidFill>
                <a:srgbClr val="6B6B6B">
                  <a:alpha val="100000"/>
                </a:srgbClr>
              </a:solidFill>
              <a:prstDash val="solid"/>
              <a:round/>
            </a:ln>
          </p:spPr>
          <p:txBody>
            <a:bodyPr/>
            <a:lstStyle/>
            <a:p/>
          </p:txBody>
        </p:sp>
        <p:sp>
          <p:nvSpPr>
            <p:cNvPr id="834" name="pl834"/>
            <p:cNvSpPr/>
            <p:nvPr/>
          </p:nvSpPr>
          <p:spPr>
            <a:xfrm>
              <a:off x="7796704"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40651" cap="flat">
              <a:solidFill>
                <a:srgbClr val="000000">
                  <a:alpha val="100000"/>
                </a:srgbClr>
              </a:solidFill>
              <a:prstDash val="solid"/>
              <a:round/>
            </a:ln>
          </p:spPr>
          <p:txBody>
            <a:bodyPr/>
            <a:lstStyle/>
            <a:p/>
          </p:txBody>
        </p:sp>
        <p:sp>
          <p:nvSpPr>
            <p:cNvPr id="835" name="pl835"/>
            <p:cNvSpPr/>
            <p:nvPr/>
          </p:nvSpPr>
          <p:spPr>
            <a:xfrm>
              <a:off x="7796704" y="4617827"/>
              <a:ext cx="1216862" cy="100138"/>
            </a:xfrm>
            <a:custGeom>
              <a:avLst/>
              <a:pathLst>
                <a:path w="1216862" h="100138">
                  <a:moveTo>
                    <a:pt x="0" y="100138"/>
                  </a:moveTo>
                  <a:lnTo>
                    <a:pt x="173837" y="55632"/>
                  </a:lnTo>
                  <a:lnTo>
                    <a:pt x="347675" y="66758"/>
                  </a:lnTo>
                  <a:lnTo>
                    <a:pt x="521512" y="22252"/>
                  </a:lnTo>
                  <a:lnTo>
                    <a:pt x="695350" y="0"/>
                  </a:lnTo>
                  <a:lnTo>
                    <a:pt x="869187" y="11126"/>
                  </a:lnTo>
                  <a:lnTo>
                    <a:pt x="1043025" y="66758"/>
                  </a:lnTo>
                  <a:lnTo>
                    <a:pt x="1216862" y="66758"/>
                  </a:lnTo>
                </a:path>
              </a:pathLst>
            </a:custGeom>
            <a:ln w="35231" cap="flat">
              <a:solidFill>
                <a:srgbClr val="F26A21">
                  <a:alpha val="100000"/>
                </a:srgbClr>
              </a:solidFill>
              <a:prstDash val="solid"/>
              <a:round/>
            </a:ln>
          </p:spPr>
          <p:txBody>
            <a:bodyPr/>
            <a:lstStyle/>
            <a:p/>
          </p:txBody>
        </p:sp>
        <p:sp>
          <p:nvSpPr>
            <p:cNvPr id="836" name="pl836"/>
            <p:cNvSpPr/>
            <p:nvPr/>
          </p:nvSpPr>
          <p:spPr>
            <a:xfrm>
              <a:off x="773586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37" name="tx837"/>
            <p:cNvSpPr/>
            <p:nvPr/>
          </p:nvSpPr>
          <p:spPr>
            <a:xfrm>
              <a:off x="7766575" y="4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8" name="tx838"/>
            <p:cNvSpPr/>
            <p:nvPr/>
          </p:nvSpPr>
          <p:spPr>
            <a:xfrm>
              <a:off x="7940413" y="45104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39" name="tx839"/>
            <p:cNvSpPr/>
            <p:nvPr/>
          </p:nvSpPr>
          <p:spPr>
            <a:xfrm>
              <a:off x="8114250"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0" name="tx840"/>
            <p:cNvSpPr/>
            <p:nvPr/>
          </p:nvSpPr>
          <p:spPr>
            <a:xfrm>
              <a:off x="8288088" y="4477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41" name="tx841"/>
            <p:cNvSpPr/>
            <p:nvPr/>
          </p:nvSpPr>
          <p:spPr>
            <a:xfrm>
              <a:off x="8431796" y="4454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42" name="tx842"/>
            <p:cNvSpPr/>
            <p:nvPr/>
          </p:nvSpPr>
          <p:spPr>
            <a:xfrm>
              <a:off x="8635763" y="4465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43" name="tx843"/>
            <p:cNvSpPr/>
            <p:nvPr/>
          </p:nvSpPr>
          <p:spPr>
            <a:xfrm>
              <a:off x="8809600"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4" name="tx844"/>
            <p:cNvSpPr/>
            <p:nvPr/>
          </p:nvSpPr>
          <p:spPr>
            <a:xfrm>
              <a:off x="8983438" y="4521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5" name="tx845"/>
            <p:cNvSpPr/>
            <p:nvPr/>
          </p:nvSpPr>
          <p:spPr>
            <a:xfrm>
              <a:off x="1212152" y="490059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846" name="tx846"/>
            <p:cNvSpPr/>
            <p:nvPr/>
          </p:nvSpPr>
          <p:spPr>
            <a:xfrm>
              <a:off x="2606940" y="490059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Tuvalu</a:t>
              </a:r>
            </a:p>
          </p:txBody>
        </p:sp>
        <p:sp>
          <p:nvSpPr>
            <p:cNvPr id="847" name="tx847"/>
            <p:cNvSpPr/>
            <p:nvPr/>
          </p:nvSpPr>
          <p:spPr>
            <a:xfrm>
              <a:off x="3976627" y="490059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848" name="tx848"/>
            <p:cNvSpPr/>
            <p:nvPr/>
          </p:nvSpPr>
          <p:spPr>
            <a:xfrm>
              <a:off x="5360077" y="490059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849" name="tx849"/>
            <p:cNvSpPr/>
            <p:nvPr/>
          </p:nvSpPr>
          <p:spPr>
            <a:xfrm>
              <a:off x="879767" y="3857329"/>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850" name="tx850"/>
            <p:cNvSpPr/>
            <p:nvPr/>
          </p:nvSpPr>
          <p:spPr>
            <a:xfrm>
              <a:off x="2502378" y="385732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851" name="tx851"/>
            <p:cNvSpPr/>
            <p:nvPr/>
          </p:nvSpPr>
          <p:spPr>
            <a:xfrm>
              <a:off x="3736460" y="3857329"/>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Republic of Korea</a:t>
              </a:r>
            </a:p>
          </p:txBody>
        </p:sp>
        <p:sp>
          <p:nvSpPr>
            <p:cNvPr id="852" name="tx852"/>
            <p:cNvSpPr/>
            <p:nvPr/>
          </p:nvSpPr>
          <p:spPr>
            <a:xfrm>
              <a:off x="5411786" y="3857329"/>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853" name="tx853"/>
            <p:cNvSpPr/>
            <p:nvPr/>
          </p:nvSpPr>
          <p:spPr>
            <a:xfrm>
              <a:off x="6742200" y="3857329"/>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Singapore</a:t>
              </a:r>
            </a:p>
          </p:txBody>
        </p:sp>
        <p:sp>
          <p:nvSpPr>
            <p:cNvPr id="854" name="tx854"/>
            <p:cNvSpPr/>
            <p:nvPr/>
          </p:nvSpPr>
          <p:spPr>
            <a:xfrm>
              <a:off x="7991964" y="385732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855" name="tx855"/>
            <p:cNvSpPr/>
            <p:nvPr/>
          </p:nvSpPr>
          <p:spPr>
            <a:xfrm>
              <a:off x="1094286" y="2814063"/>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856" name="tx856"/>
            <p:cNvSpPr/>
            <p:nvPr/>
          </p:nvSpPr>
          <p:spPr>
            <a:xfrm>
              <a:off x="2545812" y="2814063"/>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857" name="tx857"/>
            <p:cNvSpPr/>
            <p:nvPr/>
          </p:nvSpPr>
          <p:spPr>
            <a:xfrm>
              <a:off x="4028520"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858" name="tx858"/>
            <p:cNvSpPr/>
            <p:nvPr/>
          </p:nvSpPr>
          <p:spPr>
            <a:xfrm>
              <a:off x="5259630" y="281406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859" name="tx859"/>
            <p:cNvSpPr/>
            <p:nvPr/>
          </p:nvSpPr>
          <p:spPr>
            <a:xfrm>
              <a:off x="6882103" y="2814063"/>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860" name="tx860"/>
            <p:cNvSpPr/>
            <p:nvPr/>
          </p:nvSpPr>
          <p:spPr>
            <a:xfrm>
              <a:off x="8262215" y="281406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861" name="tx861"/>
            <p:cNvSpPr/>
            <p:nvPr/>
          </p:nvSpPr>
          <p:spPr>
            <a:xfrm>
              <a:off x="1122038" y="177079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862" name="tx862"/>
            <p:cNvSpPr/>
            <p:nvPr/>
          </p:nvSpPr>
          <p:spPr>
            <a:xfrm>
              <a:off x="2620290" y="177079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863" name="tx863"/>
            <p:cNvSpPr/>
            <p:nvPr/>
          </p:nvSpPr>
          <p:spPr>
            <a:xfrm>
              <a:off x="4009957" y="1770798"/>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864" name="tx864"/>
            <p:cNvSpPr/>
            <p:nvPr/>
          </p:nvSpPr>
          <p:spPr>
            <a:xfrm>
              <a:off x="5467656" y="177079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865" name="tx865"/>
            <p:cNvSpPr/>
            <p:nvPr/>
          </p:nvSpPr>
          <p:spPr>
            <a:xfrm>
              <a:off x="6776536" y="177079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866" name="tx866"/>
            <p:cNvSpPr/>
            <p:nvPr/>
          </p:nvSpPr>
          <p:spPr>
            <a:xfrm>
              <a:off x="8001383" y="1770798"/>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867" name="tx867"/>
            <p:cNvSpPr/>
            <p:nvPr/>
          </p:nvSpPr>
          <p:spPr>
            <a:xfrm>
              <a:off x="1147047" y="727533"/>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868" name="tx868"/>
            <p:cNvSpPr/>
            <p:nvPr/>
          </p:nvSpPr>
          <p:spPr>
            <a:xfrm>
              <a:off x="2297415"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869" name="tx869"/>
            <p:cNvSpPr/>
            <p:nvPr/>
          </p:nvSpPr>
          <p:spPr>
            <a:xfrm>
              <a:off x="3926015"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870" name="tx870"/>
            <p:cNvSpPr/>
            <p:nvPr/>
          </p:nvSpPr>
          <p:spPr>
            <a:xfrm>
              <a:off x="5442876"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871" name="tx871"/>
            <p:cNvSpPr/>
            <p:nvPr/>
          </p:nvSpPr>
          <p:spPr>
            <a:xfrm>
              <a:off x="6673940"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872" name="tx872"/>
            <p:cNvSpPr/>
            <p:nvPr/>
          </p:nvSpPr>
          <p:spPr>
            <a:xfrm>
              <a:off x="8333858"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873" name="pl873"/>
            <p:cNvSpPr/>
            <p:nvPr/>
          </p:nvSpPr>
          <p:spPr>
            <a:xfrm>
              <a:off x="7560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4" name="pl874"/>
            <p:cNvSpPr/>
            <p:nvPr/>
          </p:nvSpPr>
          <p:spPr>
            <a:xfrm>
              <a:off x="92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5" name="pl875"/>
            <p:cNvSpPr/>
            <p:nvPr/>
          </p:nvSpPr>
          <p:spPr>
            <a:xfrm>
              <a:off x="11036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6" name="pl876"/>
            <p:cNvSpPr/>
            <p:nvPr/>
          </p:nvSpPr>
          <p:spPr>
            <a:xfrm>
              <a:off x="12775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7" name="pl877"/>
            <p:cNvSpPr/>
            <p:nvPr/>
          </p:nvSpPr>
          <p:spPr>
            <a:xfrm>
              <a:off x="145136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8" name="pl878"/>
            <p:cNvSpPr/>
            <p:nvPr/>
          </p:nvSpPr>
          <p:spPr>
            <a:xfrm>
              <a:off x="16252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9" name="pl879"/>
            <p:cNvSpPr/>
            <p:nvPr/>
          </p:nvSpPr>
          <p:spPr>
            <a:xfrm>
              <a:off x="17990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80" name="pl880"/>
            <p:cNvSpPr/>
            <p:nvPr/>
          </p:nvSpPr>
          <p:spPr>
            <a:xfrm>
              <a:off x="1972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81" name="tx881"/>
            <p:cNvSpPr/>
            <p:nvPr/>
          </p:nvSpPr>
          <p:spPr>
            <a:xfrm rot="-5400000">
              <a:off x="631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82" name="tx882"/>
            <p:cNvSpPr/>
            <p:nvPr/>
          </p:nvSpPr>
          <p:spPr>
            <a:xfrm rot="-5400000">
              <a:off x="80549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83" name="tx883"/>
            <p:cNvSpPr/>
            <p:nvPr/>
          </p:nvSpPr>
          <p:spPr>
            <a:xfrm rot="-5400000">
              <a:off x="9793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84" name="tx884"/>
            <p:cNvSpPr/>
            <p:nvPr/>
          </p:nvSpPr>
          <p:spPr>
            <a:xfrm rot="-5400000">
              <a:off x="11531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85" name="tx885"/>
            <p:cNvSpPr/>
            <p:nvPr/>
          </p:nvSpPr>
          <p:spPr>
            <a:xfrm rot="-5400000">
              <a:off x="13270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86" name="tx886"/>
            <p:cNvSpPr/>
            <p:nvPr/>
          </p:nvSpPr>
          <p:spPr>
            <a:xfrm rot="-5400000">
              <a:off x="1500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87" name="tx887"/>
            <p:cNvSpPr/>
            <p:nvPr/>
          </p:nvSpPr>
          <p:spPr>
            <a:xfrm rot="-5400000">
              <a:off x="16746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88" name="tx888"/>
            <p:cNvSpPr/>
            <p:nvPr/>
          </p:nvSpPr>
          <p:spPr>
            <a:xfrm rot="-5400000">
              <a:off x="1848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89" name="pl889"/>
            <p:cNvSpPr/>
            <p:nvPr/>
          </p:nvSpPr>
          <p:spPr>
            <a:xfrm>
              <a:off x="21641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0" name="pl890"/>
            <p:cNvSpPr/>
            <p:nvPr/>
          </p:nvSpPr>
          <p:spPr>
            <a:xfrm>
              <a:off x="23379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1" name="pl891"/>
            <p:cNvSpPr/>
            <p:nvPr/>
          </p:nvSpPr>
          <p:spPr>
            <a:xfrm>
              <a:off x="251182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2" name="pl892"/>
            <p:cNvSpPr/>
            <p:nvPr/>
          </p:nvSpPr>
          <p:spPr>
            <a:xfrm>
              <a:off x="26856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3" name="pl893"/>
            <p:cNvSpPr/>
            <p:nvPr/>
          </p:nvSpPr>
          <p:spPr>
            <a:xfrm>
              <a:off x="28595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4" name="pl894"/>
            <p:cNvSpPr/>
            <p:nvPr/>
          </p:nvSpPr>
          <p:spPr>
            <a:xfrm>
              <a:off x="30333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5" name="pl895"/>
            <p:cNvSpPr/>
            <p:nvPr/>
          </p:nvSpPr>
          <p:spPr>
            <a:xfrm>
              <a:off x="32071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6" name="pl896"/>
            <p:cNvSpPr/>
            <p:nvPr/>
          </p:nvSpPr>
          <p:spPr>
            <a:xfrm>
              <a:off x="3381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97" name="tx897"/>
            <p:cNvSpPr/>
            <p:nvPr/>
          </p:nvSpPr>
          <p:spPr>
            <a:xfrm rot="-5400000">
              <a:off x="2039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98" name="tx898"/>
            <p:cNvSpPr/>
            <p:nvPr/>
          </p:nvSpPr>
          <p:spPr>
            <a:xfrm rot="-5400000">
              <a:off x="221363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99" name="tx899"/>
            <p:cNvSpPr/>
            <p:nvPr/>
          </p:nvSpPr>
          <p:spPr>
            <a:xfrm rot="-5400000">
              <a:off x="23874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00" name="tx900"/>
            <p:cNvSpPr/>
            <p:nvPr/>
          </p:nvSpPr>
          <p:spPr>
            <a:xfrm rot="-5400000">
              <a:off x="25613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01" name="tx901"/>
            <p:cNvSpPr/>
            <p:nvPr/>
          </p:nvSpPr>
          <p:spPr>
            <a:xfrm rot="-5400000">
              <a:off x="27351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02" name="tx902"/>
            <p:cNvSpPr/>
            <p:nvPr/>
          </p:nvSpPr>
          <p:spPr>
            <a:xfrm rot="-5400000">
              <a:off x="2908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03" name="tx903"/>
            <p:cNvSpPr/>
            <p:nvPr/>
          </p:nvSpPr>
          <p:spPr>
            <a:xfrm rot="-5400000">
              <a:off x="30828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04" name="tx904"/>
            <p:cNvSpPr/>
            <p:nvPr/>
          </p:nvSpPr>
          <p:spPr>
            <a:xfrm rot="-5400000">
              <a:off x="32566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05" name="pl905"/>
            <p:cNvSpPr/>
            <p:nvPr/>
          </p:nvSpPr>
          <p:spPr>
            <a:xfrm>
              <a:off x="3572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6" name="pl906"/>
            <p:cNvSpPr/>
            <p:nvPr/>
          </p:nvSpPr>
          <p:spPr>
            <a:xfrm>
              <a:off x="37461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7" name="pl907"/>
            <p:cNvSpPr/>
            <p:nvPr/>
          </p:nvSpPr>
          <p:spPr>
            <a:xfrm>
              <a:off x="39199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8" name="pl908"/>
            <p:cNvSpPr/>
            <p:nvPr/>
          </p:nvSpPr>
          <p:spPr>
            <a:xfrm>
              <a:off x="40938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09" name="pl909"/>
            <p:cNvSpPr/>
            <p:nvPr/>
          </p:nvSpPr>
          <p:spPr>
            <a:xfrm>
              <a:off x="4267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0" name="pl910"/>
            <p:cNvSpPr/>
            <p:nvPr/>
          </p:nvSpPr>
          <p:spPr>
            <a:xfrm>
              <a:off x="44414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1" name="pl911"/>
            <p:cNvSpPr/>
            <p:nvPr/>
          </p:nvSpPr>
          <p:spPr>
            <a:xfrm>
              <a:off x="46153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2" name="pl912"/>
            <p:cNvSpPr/>
            <p:nvPr/>
          </p:nvSpPr>
          <p:spPr>
            <a:xfrm>
              <a:off x="47891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13" name="tx913"/>
            <p:cNvSpPr/>
            <p:nvPr/>
          </p:nvSpPr>
          <p:spPr>
            <a:xfrm rot="-5400000">
              <a:off x="3447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14" name="tx914"/>
            <p:cNvSpPr/>
            <p:nvPr/>
          </p:nvSpPr>
          <p:spPr>
            <a:xfrm rot="-5400000">
              <a:off x="36217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15" name="tx915"/>
            <p:cNvSpPr/>
            <p:nvPr/>
          </p:nvSpPr>
          <p:spPr>
            <a:xfrm rot="-5400000">
              <a:off x="37956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16" name="tx916"/>
            <p:cNvSpPr/>
            <p:nvPr/>
          </p:nvSpPr>
          <p:spPr>
            <a:xfrm rot="-5400000">
              <a:off x="39694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17" name="tx917"/>
            <p:cNvSpPr/>
            <p:nvPr/>
          </p:nvSpPr>
          <p:spPr>
            <a:xfrm rot="-5400000">
              <a:off x="4143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18" name="tx918"/>
            <p:cNvSpPr/>
            <p:nvPr/>
          </p:nvSpPr>
          <p:spPr>
            <a:xfrm rot="-5400000">
              <a:off x="43171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19" name="tx919"/>
            <p:cNvSpPr/>
            <p:nvPr/>
          </p:nvSpPr>
          <p:spPr>
            <a:xfrm rot="-5400000">
              <a:off x="44909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20" name="tx920"/>
            <p:cNvSpPr/>
            <p:nvPr/>
          </p:nvSpPr>
          <p:spPr>
            <a:xfrm rot="-5400000">
              <a:off x="4664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21" name="pl921"/>
            <p:cNvSpPr/>
            <p:nvPr/>
          </p:nvSpPr>
          <p:spPr>
            <a:xfrm>
              <a:off x="49804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2" name="pl922"/>
            <p:cNvSpPr/>
            <p:nvPr/>
          </p:nvSpPr>
          <p:spPr>
            <a:xfrm>
              <a:off x="51542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3" name="pl923"/>
            <p:cNvSpPr/>
            <p:nvPr/>
          </p:nvSpPr>
          <p:spPr>
            <a:xfrm>
              <a:off x="53281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4" name="pl924"/>
            <p:cNvSpPr/>
            <p:nvPr/>
          </p:nvSpPr>
          <p:spPr>
            <a:xfrm>
              <a:off x="5501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5" name="pl925"/>
            <p:cNvSpPr/>
            <p:nvPr/>
          </p:nvSpPr>
          <p:spPr>
            <a:xfrm>
              <a:off x="56757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6" name="pl926"/>
            <p:cNvSpPr/>
            <p:nvPr/>
          </p:nvSpPr>
          <p:spPr>
            <a:xfrm>
              <a:off x="58496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7" name="pl927"/>
            <p:cNvSpPr/>
            <p:nvPr/>
          </p:nvSpPr>
          <p:spPr>
            <a:xfrm>
              <a:off x="60234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8" name="pl928"/>
            <p:cNvSpPr/>
            <p:nvPr/>
          </p:nvSpPr>
          <p:spPr>
            <a:xfrm>
              <a:off x="6197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29" name="tx929"/>
            <p:cNvSpPr/>
            <p:nvPr/>
          </p:nvSpPr>
          <p:spPr>
            <a:xfrm rot="-5400000">
              <a:off x="48560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30" name="tx930"/>
            <p:cNvSpPr/>
            <p:nvPr/>
          </p:nvSpPr>
          <p:spPr>
            <a:xfrm rot="-5400000">
              <a:off x="50299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31" name="tx931"/>
            <p:cNvSpPr/>
            <p:nvPr/>
          </p:nvSpPr>
          <p:spPr>
            <a:xfrm rot="-5400000">
              <a:off x="52037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32" name="tx932"/>
            <p:cNvSpPr/>
            <p:nvPr/>
          </p:nvSpPr>
          <p:spPr>
            <a:xfrm rot="-5400000">
              <a:off x="53775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33" name="tx933"/>
            <p:cNvSpPr/>
            <p:nvPr/>
          </p:nvSpPr>
          <p:spPr>
            <a:xfrm rot="-5400000">
              <a:off x="55514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34" name="tx934"/>
            <p:cNvSpPr/>
            <p:nvPr/>
          </p:nvSpPr>
          <p:spPr>
            <a:xfrm rot="-5400000">
              <a:off x="572525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35" name="tx935"/>
            <p:cNvSpPr/>
            <p:nvPr/>
          </p:nvSpPr>
          <p:spPr>
            <a:xfrm rot="-5400000">
              <a:off x="58990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36" name="tx936"/>
            <p:cNvSpPr/>
            <p:nvPr/>
          </p:nvSpPr>
          <p:spPr>
            <a:xfrm rot="-5400000">
              <a:off x="607293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37" name="pl937"/>
            <p:cNvSpPr/>
            <p:nvPr/>
          </p:nvSpPr>
          <p:spPr>
            <a:xfrm>
              <a:off x="63885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8" name="pl938"/>
            <p:cNvSpPr/>
            <p:nvPr/>
          </p:nvSpPr>
          <p:spPr>
            <a:xfrm>
              <a:off x="65624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9" name="pl939"/>
            <p:cNvSpPr/>
            <p:nvPr/>
          </p:nvSpPr>
          <p:spPr>
            <a:xfrm>
              <a:off x="67362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0" name="pl940"/>
            <p:cNvSpPr/>
            <p:nvPr/>
          </p:nvSpPr>
          <p:spPr>
            <a:xfrm>
              <a:off x="691007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1" name="pl941"/>
            <p:cNvSpPr/>
            <p:nvPr/>
          </p:nvSpPr>
          <p:spPr>
            <a:xfrm>
              <a:off x="70839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2" name="pl942"/>
            <p:cNvSpPr/>
            <p:nvPr/>
          </p:nvSpPr>
          <p:spPr>
            <a:xfrm>
              <a:off x="7257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3" name="pl943"/>
            <p:cNvSpPr/>
            <p:nvPr/>
          </p:nvSpPr>
          <p:spPr>
            <a:xfrm>
              <a:off x="74315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4" name="pl944"/>
            <p:cNvSpPr/>
            <p:nvPr/>
          </p:nvSpPr>
          <p:spPr>
            <a:xfrm>
              <a:off x="760542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5" name="tx945"/>
            <p:cNvSpPr/>
            <p:nvPr/>
          </p:nvSpPr>
          <p:spPr>
            <a:xfrm rot="-5400000">
              <a:off x="62642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46" name="tx946"/>
            <p:cNvSpPr/>
            <p:nvPr/>
          </p:nvSpPr>
          <p:spPr>
            <a:xfrm rot="-5400000">
              <a:off x="64380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47" name="tx947"/>
            <p:cNvSpPr/>
            <p:nvPr/>
          </p:nvSpPr>
          <p:spPr>
            <a:xfrm rot="-5400000">
              <a:off x="66118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48" name="tx948"/>
            <p:cNvSpPr/>
            <p:nvPr/>
          </p:nvSpPr>
          <p:spPr>
            <a:xfrm rot="-5400000">
              <a:off x="67857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49" name="tx949"/>
            <p:cNvSpPr/>
            <p:nvPr/>
          </p:nvSpPr>
          <p:spPr>
            <a:xfrm rot="-5400000">
              <a:off x="69595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50" name="tx950"/>
            <p:cNvSpPr/>
            <p:nvPr/>
          </p:nvSpPr>
          <p:spPr>
            <a:xfrm rot="-5400000">
              <a:off x="71333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51" name="tx951"/>
            <p:cNvSpPr/>
            <p:nvPr/>
          </p:nvSpPr>
          <p:spPr>
            <a:xfrm rot="-5400000">
              <a:off x="73072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52" name="tx952"/>
            <p:cNvSpPr/>
            <p:nvPr/>
          </p:nvSpPr>
          <p:spPr>
            <a:xfrm rot="-5400000">
              <a:off x="74810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53" name="pl953"/>
            <p:cNvSpPr/>
            <p:nvPr/>
          </p:nvSpPr>
          <p:spPr>
            <a:xfrm>
              <a:off x="77967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4" name="pl954"/>
            <p:cNvSpPr/>
            <p:nvPr/>
          </p:nvSpPr>
          <p:spPr>
            <a:xfrm>
              <a:off x="797054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5" name="pl955"/>
            <p:cNvSpPr/>
            <p:nvPr/>
          </p:nvSpPr>
          <p:spPr>
            <a:xfrm>
              <a:off x="814438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6" name="pl956"/>
            <p:cNvSpPr/>
            <p:nvPr/>
          </p:nvSpPr>
          <p:spPr>
            <a:xfrm>
              <a:off x="83182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7" name="pl957"/>
            <p:cNvSpPr/>
            <p:nvPr/>
          </p:nvSpPr>
          <p:spPr>
            <a:xfrm>
              <a:off x="849205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8" name="pl958"/>
            <p:cNvSpPr/>
            <p:nvPr/>
          </p:nvSpPr>
          <p:spPr>
            <a:xfrm>
              <a:off x="86658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9" name="pl959"/>
            <p:cNvSpPr/>
            <p:nvPr/>
          </p:nvSpPr>
          <p:spPr>
            <a:xfrm>
              <a:off x="883973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0" name="pl960"/>
            <p:cNvSpPr/>
            <p:nvPr/>
          </p:nvSpPr>
          <p:spPr>
            <a:xfrm>
              <a:off x="901356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1" name="tx961"/>
            <p:cNvSpPr/>
            <p:nvPr/>
          </p:nvSpPr>
          <p:spPr>
            <a:xfrm rot="-5400000">
              <a:off x="767234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62" name="tx962"/>
            <p:cNvSpPr/>
            <p:nvPr/>
          </p:nvSpPr>
          <p:spPr>
            <a:xfrm rot="-5400000">
              <a:off x="784618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63" name="tx963"/>
            <p:cNvSpPr/>
            <p:nvPr/>
          </p:nvSpPr>
          <p:spPr>
            <a:xfrm rot="-5400000">
              <a:off x="80200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64" name="tx964"/>
            <p:cNvSpPr/>
            <p:nvPr/>
          </p:nvSpPr>
          <p:spPr>
            <a:xfrm rot="-5400000">
              <a:off x="81938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65" name="tx965"/>
            <p:cNvSpPr/>
            <p:nvPr/>
          </p:nvSpPr>
          <p:spPr>
            <a:xfrm rot="-5400000">
              <a:off x="83676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66" name="tx966"/>
            <p:cNvSpPr/>
            <p:nvPr/>
          </p:nvSpPr>
          <p:spPr>
            <a:xfrm rot="-5400000">
              <a:off x="854153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67" name="tx967"/>
            <p:cNvSpPr/>
            <p:nvPr/>
          </p:nvSpPr>
          <p:spPr>
            <a:xfrm rot="-5400000">
              <a:off x="87153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68" name="tx968"/>
            <p:cNvSpPr/>
            <p:nvPr/>
          </p:nvSpPr>
          <p:spPr>
            <a:xfrm rot="-5400000">
              <a:off x="888920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69" name="tx969"/>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70" name="tx970"/>
            <p:cNvSpPr/>
            <p:nvPr/>
          </p:nvSpPr>
          <p:spPr>
            <a:xfrm>
              <a:off x="508182" y="12811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71" name="tx971"/>
            <p:cNvSpPr/>
            <p:nvPr/>
          </p:nvSpPr>
          <p:spPr>
            <a:xfrm>
              <a:off x="508182" y="10029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72" name="pl972"/>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73" name="pl973"/>
            <p:cNvSpPr/>
            <p:nvPr/>
          </p:nvSpPr>
          <p:spPr>
            <a:xfrm>
              <a:off x="660376" y="13211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74" name="pl974"/>
            <p:cNvSpPr/>
            <p:nvPr/>
          </p:nvSpPr>
          <p:spPr>
            <a:xfrm>
              <a:off x="660376" y="10429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75" name="tx975"/>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76" name="tx976"/>
            <p:cNvSpPr/>
            <p:nvPr/>
          </p:nvSpPr>
          <p:spPr>
            <a:xfrm>
              <a:off x="508182" y="23243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77" name="tx977"/>
            <p:cNvSpPr/>
            <p:nvPr/>
          </p:nvSpPr>
          <p:spPr>
            <a:xfrm>
              <a:off x="508182" y="20462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78" name="pl978"/>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79" name="pl979"/>
            <p:cNvSpPr/>
            <p:nvPr/>
          </p:nvSpPr>
          <p:spPr>
            <a:xfrm>
              <a:off x="660376" y="23644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80" name="pl980"/>
            <p:cNvSpPr/>
            <p:nvPr/>
          </p:nvSpPr>
          <p:spPr>
            <a:xfrm>
              <a:off x="660376" y="20862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81" name="tx981"/>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82" name="tx982"/>
            <p:cNvSpPr/>
            <p:nvPr/>
          </p:nvSpPr>
          <p:spPr>
            <a:xfrm>
              <a:off x="508182" y="3367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83" name="tx983"/>
            <p:cNvSpPr/>
            <p:nvPr/>
          </p:nvSpPr>
          <p:spPr>
            <a:xfrm>
              <a:off x="508182" y="30894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84" name="pl984"/>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85" name="pl985"/>
            <p:cNvSpPr/>
            <p:nvPr/>
          </p:nvSpPr>
          <p:spPr>
            <a:xfrm>
              <a:off x="660376" y="3407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86" name="pl986"/>
            <p:cNvSpPr/>
            <p:nvPr/>
          </p:nvSpPr>
          <p:spPr>
            <a:xfrm>
              <a:off x="660376" y="31295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87" name="tx987"/>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88" name="tx988"/>
            <p:cNvSpPr/>
            <p:nvPr/>
          </p:nvSpPr>
          <p:spPr>
            <a:xfrm>
              <a:off x="508182" y="44109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89" name="tx989"/>
            <p:cNvSpPr/>
            <p:nvPr/>
          </p:nvSpPr>
          <p:spPr>
            <a:xfrm>
              <a:off x="508182" y="41327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90" name="pl990"/>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1" name="pl991"/>
            <p:cNvSpPr/>
            <p:nvPr/>
          </p:nvSpPr>
          <p:spPr>
            <a:xfrm>
              <a:off x="660376" y="4450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2" name="pl992"/>
            <p:cNvSpPr/>
            <p:nvPr/>
          </p:nvSpPr>
          <p:spPr>
            <a:xfrm>
              <a:off x="660376" y="41727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3" name="tx993"/>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4" name="tx994"/>
            <p:cNvSpPr/>
            <p:nvPr/>
          </p:nvSpPr>
          <p:spPr>
            <a:xfrm>
              <a:off x="508182" y="5454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95" name="tx995"/>
            <p:cNvSpPr/>
            <p:nvPr/>
          </p:nvSpPr>
          <p:spPr>
            <a:xfrm>
              <a:off x="508182" y="51760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96" name="pl996"/>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7" name="pl997"/>
            <p:cNvSpPr/>
            <p:nvPr/>
          </p:nvSpPr>
          <p:spPr>
            <a:xfrm>
              <a:off x="660376" y="5494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8" name="pl998"/>
            <p:cNvSpPr/>
            <p:nvPr/>
          </p:nvSpPr>
          <p:spPr>
            <a:xfrm>
              <a:off x="660376" y="52160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99" name="tx99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1000" name="tx1000"/>
            <p:cNvSpPr/>
            <p:nvPr/>
          </p:nvSpPr>
          <p:spPr>
            <a:xfrm>
              <a:off x="695171" y="435349"/>
              <a:ext cx="51460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WPR, 2018-2025</a:t>
              </a:r>
            </a:p>
          </p:txBody>
        </p:sp>
        <p:sp>
          <p:nvSpPr>
            <p:cNvPr id="1001" name="tx100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02" name="tx100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1003" name="tx100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10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Nauru had the highest drop-out with 31% of children who received DTP1 not receiving DTP3.
Australia, Brunei Darussalam, China, Japan, Malaysia, Niue, and Tuvalu had the lowest DTP drop-out (0%). Zero drop-out indicates that near enough all children that received DTP1 also received DTP3.
6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332346" cy="758823"/>
            </a:xfrm>
            <a:prstGeom prst="rect">
              <a:avLst/>
            </a:prstGeom>
            <a:solidFill>
              <a:srgbClr val="EBEBEB">
                <a:alpha val="100000"/>
              </a:srgbClr>
            </a:solidFill>
          </p:spPr>
          <p:txBody>
            <a:bodyPr/>
            <a:lstStyle/>
            <a:p/>
          </p:txBody>
        </p:sp>
        <p:sp>
          <p:nvSpPr>
            <p:cNvPr id="6" name="pl6"/>
            <p:cNvSpPr/>
            <p:nvPr/>
          </p:nvSpPr>
          <p:spPr>
            <a:xfrm>
              <a:off x="732387"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 name="pl7"/>
            <p:cNvSpPr/>
            <p:nvPr/>
          </p:nvSpPr>
          <p:spPr>
            <a:xfrm>
              <a:off x="732387"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 name="pl9"/>
            <p:cNvSpPr/>
            <p:nvPr/>
          </p:nvSpPr>
          <p:spPr>
            <a:xfrm>
              <a:off x="732387"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 name="pl14"/>
            <p:cNvSpPr/>
            <p:nvPr/>
          </p:nvSpPr>
          <p:spPr>
            <a:xfrm>
              <a:off x="79294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9659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1390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3120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48507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810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8311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004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92948"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3" name="pl23"/>
            <p:cNvSpPr/>
            <p:nvPr/>
          </p:nvSpPr>
          <p:spPr>
            <a:xfrm>
              <a:off x="792948" y="1396843"/>
              <a:ext cx="1211224" cy="37491"/>
            </a:xfrm>
            <a:custGeom>
              <a:avLst/>
              <a:pathLst>
                <a:path w="1211224" h="37491">
                  <a:moveTo>
                    <a:pt x="0" y="14996"/>
                  </a:moveTo>
                  <a:lnTo>
                    <a:pt x="173032" y="14996"/>
                  </a:lnTo>
                  <a:lnTo>
                    <a:pt x="346064" y="7498"/>
                  </a:lnTo>
                  <a:lnTo>
                    <a:pt x="519096" y="7498"/>
                  </a:lnTo>
                  <a:lnTo>
                    <a:pt x="692128" y="37491"/>
                  </a:lnTo>
                  <a:lnTo>
                    <a:pt x="865160" y="0"/>
                  </a:lnTo>
                  <a:lnTo>
                    <a:pt x="1038192" y="14996"/>
                  </a:lnTo>
                  <a:lnTo>
                    <a:pt x="1211224" y="14996"/>
                  </a:lnTo>
                </a:path>
              </a:pathLst>
            </a:custGeom>
            <a:ln w="40651" cap="flat">
              <a:solidFill>
                <a:srgbClr val="BEBEBE">
                  <a:alpha val="69803"/>
                </a:srgbClr>
              </a:solidFill>
              <a:prstDash val="solid"/>
              <a:round/>
            </a:ln>
          </p:spPr>
          <p:txBody>
            <a:bodyPr/>
            <a:lstStyle/>
            <a:p/>
          </p:txBody>
        </p:sp>
        <p:sp>
          <p:nvSpPr>
            <p:cNvPr id="24" name="pl24"/>
            <p:cNvSpPr/>
            <p:nvPr/>
          </p:nvSpPr>
          <p:spPr>
            <a:xfrm>
              <a:off x="792948" y="1396843"/>
              <a:ext cx="1211224" cy="37491"/>
            </a:xfrm>
            <a:custGeom>
              <a:avLst/>
              <a:pathLst>
                <a:path w="1211224" h="37491">
                  <a:moveTo>
                    <a:pt x="0" y="14996"/>
                  </a:moveTo>
                  <a:lnTo>
                    <a:pt x="173032" y="14996"/>
                  </a:lnTo>
                  <a:lnTo>
                    <a:pt x="346064" y="7498"/>
                  </a:lnTo>
                  <a:lnTo>
                    <a:pt x="519096" y="7498"/>
                  </a:lnTo>
                  <a:lnTo>
                    <a:pt x="692128" y="37491"/>
                  </a:lnTo>
                  <a:lnTo>
                    <a:pt x="865160" y="0"/>
                  </a:lnTo>
                  <a:lnTo>
                    <a:pt x="1038192" y="14996"/>
                  </a:lnTo>
                  <a:lnTo>
                    <a:pt x="1211224" y="14996"/>
                  </a:lnTo>
                </a:path>
              </a:pathLst>
            </a:custGeom>
            <a:ln w="35231" cap="flat">
              <a:solidFill>
                <a:srgbClr val="BEBEBE">
                  <a:alpha val="69803"/>
                </a:srgbClr>
              </a:solidFill>
              <a:prstDash val="solid"/>
              <a:round/>
            </a:ln>
          </p:spPr>
          <p:txBody>
            <a:bodyPr/>
            <a:lstStyle/>
            <a:p/>
          </p:txBody>
        </p:sp>
        <p:sp>
          <p:nvSpPr>
            <p:cNvPr id="25" name="pl25"/>
            <p:cNvSpPr/>
            <p:nvPr/>
          </p:nvSpPr>
          <p:spPr>
            <a:xfrm>
              <a:off x="792948"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6" name="pl26"/>
            <p:cNvSpPr/>
            <p:nvPr/>
          </p:nvSpPr>
          <p:spPr>
            <a:xfrm>
              <a:off x="792948" y="1396843"/>
              <a:ext cx="1211224" cy="37491"/>
            </a:xfrm>
            <a:custGeom>
              <a:avLst/>
              <a:pathLst>
                <a:path w="1211224" h="37491">
                  <a:moveTo>
                    <a:pt x="0" y="14996"/>
                  </a:moveTo>
                  <a:lnTo>
                    <a:pt x="173032" y="14996"/>
                  </a:lnTo>
                  <a:lnTo>
                    <a:pt x="346064" y="7498"/>
                  </a:lnTo>
                  <a:lnTo>
                    <a:pt x="519096" y="7498"/>
                  </a:lnTo>
                  <a:lnTo>
                    <a:pt x="692128" y="37491"/>
                  </a:lnTo>
                  <a:lnTo>
                    <a:pt x="865160" y="0"/>
                  </a:lnTo>
                  <a:lnTo>
                    <a:pt x="1038192" y="14996"/>
                  </a:lnTo>
                  <a:lnTo>
                    <a:pt x="1211224" y="14996"/>
                  </a:lnTo>
                </a:path>
              </a:pathLst>
            </a:custGeom>
            <a:ln w="40651" cap="flat">
              <a:solidFill>
                <a:srgbClr val="000000">
                  <a:alpha val="100000"/>
                </a:srgbClr>
              </a:solidFill>
              <a:prstDash val="solid"/>
              <a:round/>
            </a:ln>
          </p:spPr>
          <p:txBody>
            <a:bodyPr/>
            <a:lstStyle/>
            <a:p/>
          </p:txBody>
        </p:sp>
        <p:sp>
          <p:nvSpPr>
            <p:cNvPr id="27" name="pl27"/>
            <p:cNvSpPr/>
            <p:nvPr/>
          </p:nvSpPr>
          <p:spPr>
            <a:xfrm>
              <a:off x="792948" y="1396843"/>
              <a:ext cx="1211224" cy="37491"/>
            </a:xfrm>
            <a:custGeom>
              <a:avLst/>
              <a:pathLst>
                <a:path w="1211224" h="37491">
                  <a:moveTo>
                    <a:pt x="0" y="14996"/>
                  </a:moveTo>
                  <a:lnTo>
                    <a:pt x="173032" y="14996"/>
                  </a:lnTo>
                  <a:lnTo>
                    <a:pt x="346064" y="7498"/>
                  </a:lnTo>
                  <a:lnTo>
                    <a:pt x="519096" y="7498"/>
                  </a:lnTo>
                  <a:lnTo>
                    <a:pt x="692128" y="37491"/>
                  </a:lnTo>
                  <a:lnTo>
                    <a:pt x="865160" y="0"/>
                  </a:lnTo>
                  <a:lnTo>
                    <a:pt x="1038192" y="14996"/>
                  </a:lnTo>
                  <a:lnTo>
                    <a:pt x="1211224" y="14996"/>
                  </a:lnTo>
                </a:path>
              </a:pathLst>
            </a:custGeom>
            <a:ln w="35231" cap="flat">
              <a:solidFill>
                <a:srgbClr val="F26A21">
                  <a:alpha val="100000"/>
                </a:srgbClr>
              </a:solidFill>
              <a:prstDash val="solid"/>
              <a:round/>
            </a:ln>
          </p:spPr>
          <p:txBody>
            <a:bodyPr/>
            <a:lstStyle/>
            <a:p/>
          </p:txBody>
        </p:sp>
        <p:sp>
          <p:nvSpPr>
            <p:cNvPr id="28" name="pl28"/>
            <p:cNvSpPr/>
            <p:nvPr/>
          </p:nvSpPr>
          <p:spPr>
            <a:xfrm>
              <a:off x="732387"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9" name="tx29"/>
            <p:cNvSpPr/>
            <p:nvPr/>
          </p:nvSpPr>
          <p:spPr>
            <a:xfrm>
              <a:off x="762818"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935850"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108882"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tx32"/>
            <p:cNvSpPr/>
            <p:nvPr/>
          </p:nvSpPr>
          <p:spPr>
            <a:xfrm>
              <a:off x="1281914"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 name="tx33"/>
            <p:cNvSpPr/>
            <p:nvPr/>
          </p:nvSpPr>
          <p:spPr>
            <a:xfrm>
              <a:off x="1436887" y="12713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 name="tx34"/>
            <p:cNvSpPr/>
            <p:nvPr/>
          </p:nvSpPr>
          <p:spPr>
            <a:xfrm>
              <a:off x="1627978" y="123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tx35"/>
            <p:cNvSpPr/>
            <p:nvPr/>
          </p:nvSpPr>
          <p:spPr>
            <a:xfrm>
              <a:off x="1801010"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 name="tx36"/>
            <p:cNvSpPr/>
            <p:nvPr/>
          </p:nvSpPr>
          <p:spPr>
            <a:xfrm>
              <a:off x="1974042"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 name="rc37"/>
            <p:cNvSpPr/>
            <p:nvPr/>
          </p:nvSpPr>
          <p:spPr>
            <a:xfrm>
              <a:off x="732387" y="1918229"/>
              <a:ext cx="1332346" cy="758823"/>
            </a:xfrm>
            <a:prstGeom prst="rect">
              <a:avLst/>
            </a:prstGeom>
            <a:solidFill>
              <a:srgbClr val="EBEBEB">
                <a:alpha val="100000"/>
              </a:srgbClr>
            </a:solidFill>
          </p:spPr>
          <p:txBody>
            <a:bodyPr/>
            <a:lstStyle/>
            <a:p/>
          </p:txBody>
        </p:sp>
        <p:sp>
          <p:nvSpPr>
            <p:cNvPr id="38" name="pl38"/>
            <p:cNvSpPr/>
            <p:nvPr/>
          </p:nvSpPr>
          <p:spPr>
            <a:xfrm>
              <a:off x="732387"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1" name="pl41"/>
            <p:cNvSpPr/>
            <p:nvPr/>
          </p:nvSpPr>
          <p:spPr>
            <a:xfrm>
              <a:off x="732387"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 name="pl42"/>
            <p:cNvSpPr/>
            <p:nvPr/>
          </p:nvSpPr>
          <p:spPr>
            <a:xfrm>
              <a:off x="732387"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 name="pl46"/>
            <p:cNvSpPr/>
            <p:nvPr/>
          </p:nvSpPr>
          <p:spPr>
            <a:xfrm>
              <a:off x="79294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9659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1390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3120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48507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65810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18311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004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792948"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5" name="pl55"/>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40651" cap="flat">
              <a:solidFill>
                <a:srgbClr val="BEBEBE">
                  <a:alpha val="69803"/>
                </a:srgbClr>
              </a:solidFill>
              <a:prstDash val="solid"/>
              <a:round/>
            </a:ln>
          </p:spPr>
          <p:txBody>
            <a:bodyPr/>
            <a:lstStyle/>
            <a:p/>
          </p:txBody>
        </p:sp>
        <p:sp>
          <p:nvSpPr>
            <p:cNvPr id="56" name="pl56"/>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35231" cap="flat">
              <a:solidFill>
                <a:srgbClr val="BEBEBE">
                  <a:alpha val="69803"/>
                </a:srgbClr>
              </a:solidFill>
              <a:prstDash val="solid"/>
              <a:round/>
            </a:ln>
          </p:spPr>
          <p:txBody>
            <a:bodyPr/>
            <a:lstStyle/>
            <a:p/>
          </p:txBody>
        </p:sp>
        <p:sp>
          <p:nvSpPr>
            <p:cNvPr id="57" name="pl57"/>
            <p:cNvSpPr/>
            <p:nvPr/>
          </p:nvSpPr>
          <p:spPr>
            <a:xfrm>
              <a:off x="792948"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8" name="pl58"/>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40651" cap="flat">
              <a:solidFill>
                <a:srgbClr val="000000">
                  <a:alpha val="100000"/>
                </a:srgbClr>
              </a:solidFill>
              <a:prstDash val="solid"/>
              <a:round/>
            </a:ln>
          </p:spPr>
          <p:txBody>
            <a:bodyPr/>
            <a:lstStyle/>
            <a:p/>
          </p:txBody>
        </p:sp>
        <p:sp>
          <p:nvSpPr>
            <p:cNvPr id="59" name="pl59"/>
            <p:cNvSpPr/>
            <p:nvPr/>
          </p:nvSpPr>
          <p:spPr>
            <a:xfrm>
              <a:off x="792948" y="2402617"/>
              <a:ext cx="1211224" cy="74982"/>
            </a:xfrm>
            <a:custGeom>
              <a:avLst/>
              <a:pathLst>
                <a:path w="1211224" h="74982">
                  <a:moveTo>
                    <a:pt x="0" y="52487"/>
                  </a:moveTo>
                  <a:lnTo>
                    <a:pt x="173032" y="44989"/>
                  </a:lnTo>
                  <a:lnTo>
                    <a:pt x="346064" y="0"/>
                  </a:lnTo>
                  <a:lnTo>
                    <a:pt x="519096" y="37491"/>
                  </a:lnTo>
                  <a:lnTo>
                    <a:pt x="692128" y="59986"/>
                  </a:lnTo>
                  <a:lnTo>
                    <a:pt x="865160" y="29993"/>
                  </a:lnTo>
                  <a:lnTo>
                    <a:pt x="1038192" y="74982"/>
                  </a:lnTo>
                  <a:lnTo>
                    <a:pt x="1211224" y="59986"/>
                  </a:lnTo>
                </a:path>
              </a:pathLst>
            </a:custGeom>
            <a:ln w="35231" cap="flat">
              <a:solidFill>
                <a:srgbClr val="F26A21">
                  <a:alpha val="100000"/>
                </a:srgbClr>
              </a:solidFill>
              <a:prstDash val="solid"/>
              <a:round/>
            </a:ln>
          </p:spPr>
          <p:txBody>
            <a:bodyPr/>
            <a:lstStyle/>
            <a:p/>
          </p:txBody>
        </p:sp>
        <p:sp>
          <p:nvSpPr>
            <p:cNvPr id="60" name="pl60"/>
            <p:cNvSpPr/>
            <p:nvPr/>
          </p:nvSpPr>
          <p:spPr>
            <a:xfrm>
              <a:off x="732387"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1" name="tx61"/>
            <p:cNvSpPr/>
            <p:nvPr/>
          </p:nvSpPr>
          <p:spPr>
            <a:xfrm>
              <a:off x="762818"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935850"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1108882" y="223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 name="tx64"/>
            <p:cNvSpPr/>
            <p:nvPr/>
          </p:nvSpPr>
          <p:spPr>
            <a:xfrm>
              <a:off x="1281914"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5" name="tx65"/>
            <p:cNvSpPr/>
            <p:nvPr/>
          </p:nvSpPr>
          <p:spPr>
            <a:xfrm>
              <a:off x="1454946"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1627978" y="22695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tx67"/>
            <p:cNvSpPr/>
            <p:nvPr/>
          </p:nvSpPr>
          <p:spPr>
            <a:xfrm>
              <a:off x="1782951" y="23145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1974042"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rc69"/>
            <p:cNvSpPr/>
            <p:nvPr/>
          </p:nvSpPr>
          <p:spPr>
            <a:xfrm>
              <a:off x="732387" y="2961495"/>
              <a:ext cx="1332346" cy="758823"/>
            </a:xfrm>
            <a:prstGeom prst="rect">
              <a:avLst/>
            </a:prstGeom>
            <a:solidFill>
              <a:srgbClr val="EBEBEB">
                <a:alpha val="100000"/>
              </a:srgbClr>
            </a:solidFill>
          </p:spPr>
          <p:txBody>
            <a:bodyPr/>
            <a:lstStyle/>
            <a:p/>
          </p:txBody>
        </p:sp>
        <p:sp>
          <p:nvSpPr>
            <p:cNvPr id="70" name="pl70"/>
            <p:cNvSpPr/>
            <p:nvPr/>
          </p:nvSpPr>
          <p:spPr>
            <a:xfrm>
              <a:off x="732387"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 name="pl71"/>
            <p:cNvSpPr/>
            <p:nvPr/>
          </p:nvSpPr>
          <p:spPr>
            <a:xfrm>
              <a:off x="732387"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 name="pl74"/>
            <p:cNvSpPr/>
            <p:nvPr/>
          </p:nvSpPr>
          <p:spPr>
            <a:xfrm>
              <a:off x="732387"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 name="pl78"/>
            <p:cNvSpPr/>
            <p:nvPr/>
          </p:nvSpPr>
          <p:spPr>
            <a:xfrm>
              <a:off x="79294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9659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1390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3120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48507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65810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18311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004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792948"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7" name="pl87"/>
            <p:cNvSpPr/>
            <p:nvPr/>
          </p:nvSpPr>
          <p:spPr>
            <a:xfrm>
              <a:off x="792948" y="3258426"/>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40651" cap="flat">
              <a:solidFill>
                <a:srgbClr val="BEBEBE">
                  <a:alpha val="69803"/>
                </a:srgbClr>
              </a:solidFill>
              <a:prstDash val="solid"/>
              <a:round/>
            </a:ln>
          </p:spPr>
          <p:txBody>
            <a:bodyPr/>
            <a:lstStyle/>
            <a:p/>
          </p:txBody>
        </p:sp>
        <p:sp>
          <p:nvSpPr>
            <p:cNvPr id="88" name="pl88"/>
            <p:cNvSpPr/>
            <p:nvPr/>
          </p:nvSpPr>
          <p:spPr>
            <a:xfrm>
              <a:off x="792948" y="3258426"/>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35231" cap="flat">
              <a:solidFill>
                <a:srgbClr val="BEBEBE">
                  <a:alpha val="69803"/>
                </a:srgbClr>
              </a:solidFill>
              <a:prstDash val="solid"/>
              <a:round/>
            </a:ln>
          </p:spPr>
          <p:txBody>
            <a:bodyPr/>
            <a:lstStyle/>
            <a:p/>
          </p:txBody>
        </p:sp>
        <p:sp>
          <p:nvSpPr>
            <p:cNvPr id="89" name="pl89"/>
            <p:cNvSpPr/>
            <p:nvPr/>
          </p:nvSpPr>
          <p:spPr>
            <a:xfrm>
              <a:off x="792948"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90" name="pl90"/>
            <p:cNvSpPr/>
            <p:nvPr/>
          </p:nvSpPr>
          <p:spPr>
            <a:xfrm>
              <a:off x="792948" y="3258426"/>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40651" cap="flat">
              <a:solidFill>
                <a:srgbClr val="000000">
                  <a:alpha val="100000"/>
                </a:srgbClr>
              </a:solidFill>
              <a:prstDash val="solid"/>
              <a:round/>
            </a:ln>
          </p:spPr>
          <p:txBody>
            <a:bodyPr/>
            <a:lstStyle/>
            <a:p/>
          </p:txBody>
        </p:sp>
        <p:sp>
          <p:nvSpPr>
            <p:cNvPr id="91" name="pl91"/>
            <p:cNvSpPr/>
            <p:nvPr/>
          </p:nvSpPr>
          <p:spPr>
            <a:xfrm>
              <a:off x="792948" y="3258426"/>
              <a:ext cx="1211224" cy="157463"/>
            </a:xfrm>
            <a:custGeom>
              <a:avLst/>
              <a:pathLst>
                <a:path w="1211224" h="157463">
                  <a:moveTo>
                    <a:pt x="0" y="59986"/>
                  </a:moveTo>
                  <a:lnTo>
                    <a:pt x="173032" y="97477"/>
                  </a:lnTo>
                  <a:lnTo>
                    <a:pt x="346064" y="104975"/>
                  </a:lnTo>
                  <a:lnTo>
                    <a:pt x="519096" y="0"/>
                  </a:lnTo>
                  <a:lnTo>
                    <a:pt x="692128" y="59986"/>
                  </a:lnTo>
                  <a:lnTo>
                    <a:pt x="865160" y="157463"/>
                  </a:lnTo>
                  <a:lnTo>
                    <a:pt x="1038192" y="127470"/>
                  </a:lnTo>
                  <a:lnTo>
                    <a:pt x="1211224" y="134968"/>
                  </a:lnTo>
                </a:path>
              </a:pathLst>
            </a:custGeom>
            <a:ln w="35231" cap="flat">
              <a:solidFill>
                <a:srgbClr val="F26A21">
                  <a:alpha val="100000"/>
                </a:srgbClr>
              </a:solidFill>
              <a:prstDash val="solid"/>
              <a:round/>
            </a:ln>
          </p:spPr>
          <p:txBody>
            <a:bodyPr/>
            <a:lstStyle/>
            <a:p/>
          </p:txBody>
        </p:sp>
        <p:sp>
          <p:nvSpPr>
            <p:cNvPr id="92" name="pl92"/>
            <p:cNvSpPr/>
            <p:nvPr/>
          </p:nvSpPr>
          <p:spPr>
            <a:xfrm>
              <a:off x="732387"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3" name="tx93"/>
            <p:cNvSpPr/>
            <p:nvPr/>
          </p:nvSpPr>
          <p:spPr>
            <a:xfrm>
              <a:off x="732689" y="315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94" name="tx94"/>
            <p:cNvSpPr/>
            <p:nvPr/>
          </p:nvSpPr>
          <p:spPr>
            <a:xfrm>
              <a:off x="905721" y="31928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5" name="tx95"/>
            <p:cNvSpPr/>
            <p:nvPr/>
          </p:nvSpPr>
          <p:spPr>
            <a:xfrm>
              <a:off x="1078753" y="3200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251785" y="3095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97" name="tx97"/>
            <p:cNvSpPr/>
            <p:nvPr/>
          </p:nvSpPr>
          <p:spPr>
            <a:xfrm>
              <a:off x="1424817" y="315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98" name="tx98"/>
            <p:cNvSpPr/>
            <p:nvPr/>
          </p:nvSpPr>
          <p:spPr>
            <a:xfrm>
              <a:off x="1597849" y="325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9" name="tx99"/>
            <p:cNvSpPr/>
            <p:nvPr/>
          </p:nvSpPr>
          <p:spPr>
            <a:xfrm>
              <a:off x="1770881" y="3222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00" name="tx100"/>
            <p:cNvSpPr/>
            <p:nvPr/>
          </p:nvSpPr>
          <p:spPr>
            <a:xfrm>
              <a:off x="1943913" y="3230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1" name="rc101"/>
            <p:cNvSpPr/>
            <p:nvPr/>
          </p:nvSpPr>
          <p:spPr>
            <a:xfrm>
              <a:off x="732387" y="4004760"/>
              <a:ext cx="1332346" cy="758823"/>
            </a:xfrm>
            <a:prstGeom prst="rect">
              <a:avLst/>
            </a:prstGeom>
            <a:solidFill>
              <a:srgbClr val="EBEBEB">
                <a:alpha val="100000"/>
              </a:srgbClr>
            </a:solidFill>
          </p:spPr>
          <p:txBody>
            <a:bodyPr/>
            <a:lstStyle/>
            <a:p/>
          </p:txBody>
        </p:sp>
        <p:sp>
          <p:nvSpPr>
            <p:cNvPr id="102" name="pl102"/>
            <p:cNvSpPr/>
            <p:nvPr/>
          </p:nvSpPr>
          <p:spPr>
            <a:xfrm>
              <a:off x="732387"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0" name="pl110"/>
            <p:cNvSpPr/>
            <p:nvPr/>
          </p:nvSpPr>
          <p:spPr>
            <a:xfrm>
              <a:off x="79294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9659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1390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3120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48507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65810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8311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004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792948"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19" name="pl119"/>
            <p:cNvSpPr/>
            <p:nvPr/>
          </p:nvSpPr>
          <p:spPr>
            <a:xfrm>
              <a:off x="792948" y="4429161"/>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40651" cap="flat">
              <a:solidFill>
                <a:srgbClr val="BEBEBE">
                  <a:alpha val="69803"/>
                </a:srgbClr>
              </a:solidFill>
              <a:prstDash val="solid"/>
              <a:round/>
            </a:ln>
          </p:spPr>
          <p:txBody>
            <a:bodyPr/>
            <a:lstStyle/>
            <a:p/>
          </p:txBody>
        </p:sp>
        <p:sp>
          <p:nvSpPr>
            <p:cNvPr id="120" name="pl120"/>
            <p:cNvSpPr/>
            <p:nvPr/>
          </p:nvSpPr>
          <p:spPr>
            <a:xfrm>
              <a:off x="792948" y="4429161"/>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35231" cap="flat">
              <a:solidFill>
                <a:srgbClr val="BEBEBE">
                  <a:alpha val="69803"/>
                </a:srgbClr>
              </a:solidFill>
              <a:prstDash val="solid"/>
              <a:round/>
            </a:ln>
          </p:spPr>
          <p:txBody>
            <a:bodyPr/>
            <a:lstStyle/>
            <a:p/>
          </p:txBody>
        </p:sp>
        <p:sp>
          <p:nvSpPr>
            <p:cNvPr id="121" name="pl121"/>
            <p:cNvSpPr/>
            <p:nvPr/>
          </p:nvSpPr>
          <p:spPr>
            <a:xfrm>
              <a:off x="792948"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22" name="pl122"/>
            <p:cNvSpPr/>
            <p:nvPr/>
          </p:nvSpPr>
          <p:spPr>
            <a:xfrm>
              <a:off x="792948" y="4429161"/>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40651" cap="flat">
              <a:solidFill>
                <a:srgbClr val="000000">
                  <a:alpha val="100000"/>
                </a:srgbClr>
              </a:solidFill>
              <a:prstDash val="solid"/>
              <a:round/>
            </a:ln>
          </p:spPr>
          <p:txBody>
            <a:bodyPr/>
            <a:lstStyle/>
            <a:p/>
          </p:txBody>
        </p:sp>
        <p:sp>
          <p:nvSpPr>
            <p:cNvPr id="123" name="pl123"/>
            <p:cNvSpPr/>
            <p:nvPr/>
          </p:nvSpPr>
          <p:spPr>
            <a:xfrm>
              <a:off x="792948" y="4429161"/>
              <a:ext cx="1211224" cy="239944"/>
            </a:xfrm>
            <a:custGeom>
              <a:avLst/>
              <a:pathLst>
                <a:path w="1211224" h="239944">
                  <a:moveTo>
                    <a:pt x="0" y="0"/>
                  </a:moveTo>
                  <a:lnTo>
                    <a:pt x="173032" y="0"/>
                  </a:lnTo>
                  <a:lnTo>
                    <a:pt x="346064" y="29993"/>
                  </a:lnTo>
                  <a:lnTo>
                    <a:pt x="519096" y="7498"/>
                  </a:lnTo>
                  <a:lnTo>
                    <a:pt x="692128" y="22494"/>
                  </a:lnTo>
                  <a:lnTo>
                    <a:pt x="865160" y="239944"/>
                  </a:lnTo>
                  <a:lnTo>
                    <a:pt x="1038192" y="44989"/>
                  </a:lnTo>
                  <a:lnTo>
                    <a:pt x="1211224" y="59986"/>
                  </a:lnTo>
                </a:path>
              </a:pathLst>
            </a:custGeom>
            <a:ln w="35231" cap="flat">
              <a:solidFill>
                <a:srgbClr val="F26A21">
                  <a:alpha val="100000"/>
                </a:srgbClr>
              </a:solidFill>
              <a:prstDash val="solid"/>
              <a:round/>
            </a:ln>
          </p:spPr>
          <p:txBody>
            <a:bodyPr/>
            <a:lstStyle/>
            <a:p/>
          </p:txBody>
        </p:sp>
        <p:sp>
          <p:nvSpPr>
            <p:cNvPr id="124" name="pl124"/>
            <p:cNvSpPr/>
            <p:nvPr/>
          </p:nvSpPr>
          <p:spPr>
            <a:xfrm>
              <a:off x="732387"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25" name="tx125"/>
            <p:cNvSpPr/>
            <p:nvPr/>
          </p:nvSpPr>
          <p:spPr>
            <a:xfrm>
              <a:off x="732689" y="426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6" name="tx126"/>
            <p:cNvSpPr/>
            <p:nvPr/>
          </p:nvSpPr>
          <p:spPr>
            <a:xfrm>
              <a:off x="905721" y="426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7" name="tx127"/>
            <p:cNvSpPr/>
            <p:nvPr/>
          </p:nvSpPr>
          <p:spPr>
            <a:xfrm>
              <a:off x="1078753" y="429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8" name="tx128"/>
            <p:cNvSpPr/>
            <p:nvPr/>
          </p:nvSpPr>
          <p:spPr>
            <a:xfrm>
              <a:off x="1251785" y="4273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9" name="tx129"/>
            <p:cNvSpPr/>
            <p:nvPr/>
          </p:nvSpPr>
          <p:spPr>
            <a:xfrm>
              <a:off x="1424817" y="4288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0" name="tx130"/>
            <p:cNvSpPr/>
            <p:nvPr/>
          </p:nvSpPr>
          <p:spPr>
            <a:xfrm>
              <a:off x="1579790" y="4506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1" name="tx131"/>
            <p:cNvSpPr/>
            <p:nvPr/>
          </p:nvSpPr>
          <p:spPr>
            <a:xfrm>
              <a:off x="1770881" y="4311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32" name="tx132"/>
            <p:cNvSpPr/>
            <p:nvPr/>
          </p:nvSpPr>
          <p:spPr>
            <a:xfrm>
              <a:off x="1974042" y="4326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3" name="rc133"/>
            <p:cNvSpPr/>
            <p:nvPr/>
          </p:nvSpPr>
          <p:spPr>
            <a:xfrm>
              <a:off x="732387" y="5048025"/>
              <a:ext cx="1332346" cy="758823"/>
            </a:xfrm>
            <a:prstGeom prst="rect">
              <a:avLst/>
            </a:prstGeom>
            <a:solidFill>
              <a:srgbClr val="EBEBEB">
                <a:alpha val="100000"/>
              </a:srgbClr>
            </a:solidFill>
          </p:spPr>
          <p:txBody>
            <a:bodyPr/>
            <a:lstStyle/>
            <a:p/>
          </p:txBody>
        </p:sp>
        <p:sp>
          <p:nvSpPr>
            <p:cNvPr id="134" name="pl134"/>
            <p:cNvSpPr/>
            <p:nvPr/>
          </p:nvSpPr>
          <p:spPr>
            <a:xfrm>
              <a:off x="732387"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5" name="pl135"/>
            <p:cNvSpPr/>
            <p:nvPr/>
          </p:nvSpPr>
          <p:spPr>
            <a:xfrm>
              <a:off x="732387"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6" name="pl136"/>
            <p:cNvSpPr/>
            <p:nvPr/>
          </p:nvSpPr>
          <p:spPr>
            <a:xfrm>
              <a:off x="732387"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7" name="pl137"/>
            <p:cNvSpPr/>
            <p:nvPr/>
          </p:nvSpPr>
          <p:spPr>
            <a:xfrm>
              <a:off x="732387"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8" name="pl138"/>
            <p:cNvSpPr/>
            <p:nvPr/>
          </p:nvSpPr>
          <p:spPr>
            <a:xfrm>
              <a:off x="732387"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9" name="pl139"/>
            <p:cNvSpPr/>
            <p:nvPr/>
          </p:nvSpPr>
          <p:spPr>
            <a:xfrm>
              <a:off x="732387"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0" name="pl140"/>
            <p:cNvSpPr/>
            <p:nvPr/>
          </p:nvSpPr>
          <p:spPr>
            <a:xfrm>
              <a:off x="732387"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1" name="pl141"/>
            <p:cNvSpPr/>
            <p:nvPr/>
          </p:nvSpPr>
          <p:spPr>
            <a:xfrm>
              <a:off x="732387"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2" name="pl142"/>
            <p:cNvSpPr/>
            <p:nvPr/>
          </p:nvSpPr>
          <p:spPr>
            <a:xfrm>
              <a:off x="79294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96598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11390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13120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148507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165810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18311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2004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792948"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51" name="pl151"/>
            <p:cNvSpPr/>
            <p:nvPr/>
          </p:nvSpPr>
          <p:spPr>
            <a:xfrm>
              <a:off x="792948" y="5577403"/>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40651" cap="flat">
              <a:solidFill>
                <a:srgbClr val="BEBEBE">
                  <a:alpha val="69803"/>
                </a:srgbClr>
              </a:solidFill>
              <a:prstDash val="solid"/>
              <a:round/>
            </a:ln>
          </p:spPr>
          <p:txBody>
            <a:bodyPr/>
            <a:lstStyle/>
            <a:p/>
          </p:txBody>
        </p:sp>
        <p:sp>
          <p:nvSpPr>
            <p:cNvPr id="152" name="pl152"/>
            <p:cNvSpPr/>
            <p:nvPr/>
          </p:nvSpPr>
          <p:spPr>
            <a:xfrm>
              <a:off x="792948" y="5577403"/>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35231" cap="flat">
              <a:solidFill>
                <a:srgbClr val="BEBEBE">
                  <a:alpha val="69803"/>
                </a:srgbClr>
              </a:solidFill>
              <a:prstDash val="solid"/>
              <a:round/>
            </a:ln>
          </p:spPr>
          <p:txBody>
            <a:bodyPr/>
            <a:lstStyle/>
            <a:p/>
          </p:txBody>
        </p:sp>
        <p:sp>
          <p:nvSpPr>
            <p:cNvPr id="153" name="pl153"/>
            <p:cNvSpPr/>
            <p:nvPr/>
          </p:nvSpPr>
          <p:spPr>
            <a:xfrm>
              <a:off x="792948"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54" name="pl154"/>
            <p:cNvSpPr/>
            <p:nvPr/>
          </p:nvSpPr>
          <p:spPr>
            <a:xfrm>
              <a:off x="792948" y="5577403"/>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40651" cap="flat">
              <a:solidFill>
                <a:srgbClr val="000000">
                  <a:alpha val="100000"/>
                </a:srgbClr>
              </a:solidFill>
              <a:prstDash val="solid"/>
              <a:round/>
            </a:ln>
          </p:spPr>
          <p:txBody>
            <a:bodyPr/>
            <a:lstStyle/>
            <a:p/>
          </p:txBody>
        </p:sp>
        <p:sp>
          <p:nvSpPr>
            <p:cNvPr id="155" name="pl155"/>
            <p:cNvSpPr/>
            <p:nvPr/>
          </p:nvSpPr>
          <p:spPr>
            <a:xfrm>
              <a:off x="792948" y="5577403"/>
              <a:ext cx="1211224" cy="14996"/>
            </a:xfrm>
            <a:custGeom>
              <a:avLst/>
              <a:pathLst>
                <a:path w="1211224" h="14996">
                  <a:moveTo>
                    <a:pt x="0" y="14996"/>
                  </a:moveTo>
                  <a:lnTo>
                    <a:pt x="173032" y="14996"/>
                  </a:lnTo>
                  <a:lnTo>
                    <a:pt x="346064" y="14996"/>
                  </a:lnTo>
                  <a:lnTo>
                    <a:pt x="519096" y="14996"/>
                  </a:lnTo>
                  <a:lnTo>
                    <a:pt x="692128" y="14996"/>
                  </a:lnTo>
                  <a:lnTo>
                    <a:pt x="865160" y="14996"/>
                  </a:lnTo>
                  <a:lnTo>
                    <a:pt x="1038192" y="14996"/>
                  </a:lnTo>
                  <a:lnTo>
                    <a:pt x="1211224" y="0"/>
                  </a:lnTo>
                </a:path>
              </a:pathLst>
            </a:custGeom>
            <a:ln w="35231" cap="flat">
              <a:solidFill>
                <a:srgbClr val="F26A21">
                  <a:alpha val="100000"/>
                </a:srgbClr>
              </a:solidFill>
              <a:prstDash val="solid"/>
              <a:round/>
            </a:ln>
          </p:spPr>
          <p:txBody>
            <a:bodyPr/>
            <a:lstStyle/>
            <a:p/>
          </p:txBody>
        </p:sp>
        <p:sp>
          <p:nvSpPr>
            <p:cNvPr id="156" name="pl156"/>
            <p:cNvSpPr/>
            <p:nvPr/>
          </p:nvSpPr>
          <p:spPr>
            <a:xfrm>
              <a:off x="732387"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57" name="tx157"/>
            <p:cNvSpPr/>
            <p:nvPr/>
          </p:nvSpPr>
          <p:spPr>
            <a:xfrm>
              <a:off x="762818"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935850"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1108882"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1281914"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1454946"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2" name="tx162"/>
            <p:cNvSpPr/>
            <p:nvPr/>
          </p:nvSpPr>
          <p:spPr>
            <a:xfrm>
              <a:off x="1627978"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1801010" y="5429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4" name="tx164"/>
            <p:cNvSpPr/>
            <p:nvPr/>
          </p:nvSpPr>
          <p:spPr>
            <a:xfrm>
              <a:off x="1974042" y="5414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5" name="rc165"/>
            <p:cNvSpPr/>
            <p:nvPr/>
          </p:nvSpPr>
          <p:spPr>
            <a:xfrm>
              <a:off x="2134322" y="874964"/>
              <a:ext cx="1332346" cy="758823"/>
            </a:xfrm>
            <a:prstGeom prst="rect">
              <a:avLst/>
            </a:prstGeom>
            <a:solidFill>
              <a:srgbClr val="EBEBEB">
                <a:alpha val="100000"/>
              </a:srgbClr>
            </a:solidFill>
          </p:spPr>
          <p:txBody>
            <a:bodyPr/>
            <a:lstStyle/>
            <a:p/>
          </p:txBody>
        </p:sp>
        <p:sp>
          <p:nvSpPr>
            <p:cNvPr id="166" name="pl166"/>
            <p:cNvSpPr/>
            <p:nvPr/>
          </p:nvSpPr>
          <p:spPr>
            <a:xfrm>
              <a:off x="2134322"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7" name="pl167"/>
            <p:cNvSpPr/>
            <p:nvPr/>
          </p:nvSpPr>
          <p:spPr>
            <a:xfrm>
              <a:off x="2134322"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8" name="pl168"/>
            <p:cNvSpPr/>
            <p:nvPr/>
          </p:nvSpPr>
          <p:spPr>
            <a:xfrm>
              <a:off x="2134322"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9" name="pl169"/>
            <p:cNvSpPr/>
            <p:nvPr/>
          </p:nvSpPr>
          <p:spPr>
            <a:xfrm>
              <a:off x="2134322"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70" name="pl170"/>
            <p:cNvSpPr/>
            <p:nvPr/>
          </p:nvSpPr>
          <p:spPr>
            <a:xfrm>
              <a:off x="2134322"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1" name="pl171"/>
            <p:cNvSpPr/>
            <p:nvPr/>
          </p:nvSpPr>
          <p:spPr>
            <a:xfrm>
              <a:off x="2134322"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2" name="pl172"/>
            <p:cNvSpPr/>
            <p:nvPr/>
          </p:nvSpPr>
          <p:spPr>
            <a:xfrm>
              <a:off x="2134322"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3" name="pl173"/>
            <p:cNvSpPr/>
            <p:nvPr/>
          </p:nvSpPr>
          <p:spPr>
            <a:xfrm>
              <a:off x="2134322"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4" name="pl174"/>
            <p:cNvSpPr/>
            <p:nvPr/>
          </p:nvSpPr>
          <p:spPr>
            <a:xfrm>
              <a:off x="219488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3679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5409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7139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288701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06004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2330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40610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194883"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183" name="pl183"/>
            <p:cNvSpPr/>
            <p:nvPr/>
          </p:nvSpPr>
          <p:spPr>
            <a:xfrm>
              <a:off x="2194883"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40651" cap="flat">
              <a:solidFill>
                <a:srgbClr val="BEBEBE">
                  <a:alpha val="69803"/>
                </a:srgbClr>
              </a:solidFill>
              <a:prstDash val="solid"/>
              <a:round/>
            </a:ln>
          </p:spPr>
          <p:txBody>
            <a:bodyPr/>
            <a:lstStyle/>
            <a:p/>
          </p:txBody>
        </p:sp>
        <p:sp>
          <p:nvSpPr>
            <p:cNvPr id="184" name="pl184"/>
            <p:cNvSpPr/>
            <p:nvPr/>
          </p:nvSpPr>
          <p:spPr>
            <a:xfrm>
              <a:off x="2194883"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35231" cap="flat">
              <a:solidFill>
                <a:srgbClr val="BEBEBE">
                  <a:alpha val="69803"/>
                </a:srgbClr>
              </a:solidFill>
              <a:prstDash val="solid"/>
              <a:round/>
            </a:ln>
          </p:spPr>
          <p:txBody>
            <a:bodyPr/>
            <a:lstStyle/>
            <a:p/>
          </p:txBody>
        </p:sp>
        <p:sp>
          <p:nvSpPr>
            <p:cNvPr id="185" name="pl185"/>
            <p:cNvSpPr/>
            <p:nvPr/>
          </p:nvSpPr>
          <p:spPr>
            <a:xfrm>
              <a:off x="2194883"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186" name="pl186"/>
            <p:cNvSpPr/>
            <p:nvPr/>
          </p:nvSpPr>
          <p:spPr>
            <a:xfrm>
              <a:off x="2194883"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40651" cap="flat">
              <a:solidFill>
                <a:srgbClr val="000000">
                  <a:alpha val="100000"/>
                </a:srgbClr>
              </a:solidFill>
              <a:prstDash val="solid"/>
              <a:round/>
            </a:ln>
          </p:spPr>
          <p:txBody>
            <a:bodyPr/>
            <a:lstStyle/>
            <a:p/>
          </p:txBody>
        </p:sp>
        <p:sp>
          <p:nvSpPr>
            <p:cNvPr id="187" name="pl187"/>
            <p:cNvSpPr/>
            <p:nvPr/>
          </p:nvSpPr>
          <p:spPr>
            <a:xfrm>
              <a:off x="2194883" y="1404341"/>
              <a:ext cx="1211224" cy="14996"/>
            </a:xfrm>
            <a:custGeom>
              <a:avLst/>
              <a:pathLst>
                <a:path w="1211224" h="14996">
                  <a:moveTo>
                    <a:pt x="0" y="14996"/>
                  </a:moveTo>
                  <a:lnTo>
                    <a:pt x="173032" y="0"/>
                  </a:lnTo>
                  <a:lnTo>
                    <a:pt x="346064" y="14996"/>
                  </a:lnTo>
                  <a:lnTo>
                    <a:pt x="519096" y="14996"/>
                  </a:lnTo>
                  <a:lnTo>
                    <a:pt x="692128" y="0"/>
                  </a:lnTo>
                  <a:lnTo>
                    <a:pt x="865160" y="0"/>
                  </a:lnTo>
                  <a:lnTo>
                    <a:pt x="1038192" y="14996"/>
                  </a:lnTo>
                  <a:lnTo>
                    <a:pt x="1211224" y="14996"/>
                  </a:lnTo>
                </a:path>
              </a:pathLst>
            </a:custGeom>
            <a:ln w="35231" cap="flat">
              <a:solidFill>
                <a:srgbClr val="F26A21">
                  <a:alpha val="100000"/>
                </a:srgbClr>
              </a:solidFill>
              <a:prstDash val="solid"/>
              <a:round/>
            </a:ln>
          </p:spPr>
          <p:txBody>
            <a:bodyPr/>
            <a:lstStyle/>
            <a:p/>
          </p:txBody>
        </p:sp>
        <p:sp>
          <p:nvSpPr>
            <p:cNvPr id="188" name="pl188"/>
            <p:cNvSpPr/>
            <p:nvPr/>
          </p:nvSpPr>
          <p:spPr>
            <a:xfrm>
              <a:off x="2134322"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89" name="tx189"/>
            <p:cNvSpPr/>
            <p:nvPr/>
          </p:nvSpPr>
          <p:spPr>
            <a:xfrm>
              <a:off x="2164754"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2337786"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1" name="tx191"/>
            <p:cNvSpPr/>
            <p:nvPr/>
          </p:nvSpPr>
          <p:spPr>
            <a:xfrm>
              <a:off x="2510818"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2" name="tx192"/>
            <p:cNvSpPr/>
            <p:nvPr/>
          </p:nvSpPr>
          <p:spPr>
            <a:xfrm>
              <a:off x="2683850"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3" name="tx193"/>
            <p:cNvSpPr/>
            <p:nvPr/>
          </p:nvSpPr>
          <p:spPr>
            <a:xfrm>
              <a:off x="2856882"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3029914"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5" name="tx195"/>
            <p:cNvSpPr/>
            <p:nvPr/>
          </p:nvSpPr>
          <p:spPr>
            <a:xfrm>
              <a:off x="3202946"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6" name="tx196"/>
            <p:cNvSpPr/>
            <p:nvPr/>
          </p:nvSpPr>
          <p:spPr>
            <a:xfrm>
              <a:off x="3375978"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7" name="rc197"/>
            <p:cNvSpPr/>
            <p:nvPr/>
          </p:nvSpPr>
          <p:spPr>
            <a:xfrm>
              <a:off x="2134322" y="1918229"/>
              <a:ext cx="1332346" cy="758823"/>
            </a:xfrm>
            <a:prstGeom prst="rect">
              <a:avLst/>
            </a:prstGeom>
            <a:solidFill>
              <a:srgbClr val="EBEBEB">
                <a:alpha val="100000"/>
              </a:srgbClr>
            </a:solidFill>
          </p:spPr>
          <p:txBody>
            <a:bodyPr/>
            <a:lstStyle/>
            <a:p/>
          </p:txBody>
        </p:sp>
        <p:sp>
          <p:nvSpPr>
            <p:cNvPr id="198" name="pl198"/>
            <p:cNvSpPr/>
            <p:nvPr/>
          </p:nvSpPr>
          <p:spPr>
            <a:xfrm>
              <a:off x="2134322"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99" name="pl199"/>
            <p:cNvSpPr/>
            <p:nvPr/>
          </p:nvSpPr>
          <p:spPr>
            <a:xfrm>
              <a:off x="2134322"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0" name="pl200"/>
            <p:cNvSpPr/>
            <p:nvPr/>
          </p:nvSpPr>
          <p:spPr>
            <a:xfrm>
              <a:off x="2134322"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1" name="pl201"/>
            <p:cNvSpPr/>
            <p:nvPr/>
          </p:nvSpPr>
          <p:spPr>
            <a:xfrm>
              <a:off x="2134322"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2" name="pl202"/>
            <p:cNvSpPr/>
            <p:nvPr/>
          </p:nvSpPr>
          <p:spPr>
            <a:xfrm>
              <a:off x="2134322"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3" name="pl203"/>
            <p:cNvSpPr/>
            <p:nvPr/>
          </p:nvSpPr>
          <p:spPr>
            <a:xfrm>
              <a:off x="2134322"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4" name="pl204"/>
            <p:cNvSpPr/>
            <p:nvPr/>
          </p:nvSpPr>
          <p:spPr>
            <a:xfrm>
              <a:off x="2134322"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5" name="pl205"/>
            <p:cNvSpPr/>
            <p:nvPr/>
          </p:nvSpPr>
          <p:spPr>
            <a:xfrm>
              <a:off x="2134322"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6" name="pl206"/>
            <p:cNvSpPr/>
            <p:nvPr/>
          </p:nvSpPr>
          <p:spPr>
            <a:xfrm>
              <a:off x="219488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3679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409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7139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88701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06004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2330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40610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194883"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15" name="pl215"/>
            <p:cNvSpPr/>
            <p:nvPr/>
          </p:nvSpPr>
          <p:spPr>
            <a:xfrm>
              <a:off x="2194883" y="2432610"/>
              <a:ext cx="1211224" cy="44989"/>
            </a:xfrm>
            <a:custGeom>
              <a:avLst/>
              <a:pathLst>
                <a:path w="1211224" h="44989">
                  <a:moveTo>
                    <a:pt x="0" y="14996"/>
                  </a:moveTo>
                  <a:lnTo>
                    <a:pt x="173032" y="14996"/>
                  </a:lnTo>
                  <a:lnTo>
                    <a:pt x="346064" y="44989"/>
                  </a:lnTo>
                  <a:lnTo>
                    <a:pt x="519096" y="0"/>
                  </a:lnTo>
                  <a:lnTo>
                    <a:pt x="692128" y="22494"/>
                  </a:lnTo>
                  <a:lnTo>
                    <a:pt x="865160" y="0"/>
                  </a:lnTo>
                  <a:lnTo>
                    <a:pt x="1038192" y="0"/>
                  </a:lnTo>
                  <a:lnTo>
                    <a:pt x="1211224" y="37491"/>
                  </a:lnTo>
                </a:path>
              </a:pathLst>
            </a:custGeom>
            <a:ln w="40651" cap="flat">
              <a:solidFill>
                <a:srgbClr val="BEBEBE">
                  <a:alpha val="69803"/>
                </a:srgbClr>
              </a:solidFill>
              <a:prstDash val="solid"/>
              <a:round/>
            </a:ln>
          </p:spPr>
          <p:txBody>
            <a:bodyPr/>
            <a:lstStyle/>
            <a:p/>
          </p:txBody>
        </p:sp>
        <p:sp>
          <p:nvSpPr>
            <p:cNvPr id="216" name="pl216"/>
            <p:cNvSpPr/>
            <p:nvPr/>
          </p:nvSpPr>
          <p:spPr>
            <a:xfrm>
              <a:off x="2194883" y="2432610"/>
              <a:ext cx="1211224" cy="44989"/>
            </a:xfrm>
            <a:custGeom>
              <a:avLst/>
              <a:pathLst>
                <a:path w="1211224" h="44989">
                  <a:moveTo>
                    <a:pt x="0" y="14996"/>
                  </a:moveTo>
                  <a:lnTo>
                    <a:pt x="173032" y="14996"/>
                  </a:lnTo>
                  <a:lnTo>
                    <a:pt x="346064" y="44989"/>
                  </a:lnTo>
                  <a:lnTo>
                    <a:pt x="519096" y="0"/>
                  </a:lnTo>
                  <a:lnTo>
                    <a:pt x="692128" y="22494"/>
                  </a:lnTo>
                  <a:lnTo>
                    <a:pt x="865160" y="0"/>
                  </a:lnTo>
                  <a:lnTo>
                    <a:pt x="1038192" y="0"/>
                  </a:lnTo>
                  <a:lnTo>
                    <a:pt x="1211224" y="37491"/>
                  </a:lnTo>
                </a:path>
              </a:pathLst>
            </a:custGeom>
            <a:ln w="35231" cap="flat">
              <a:solidFill>
                <a:srgbClr val="BEBEBE">
                  <a:alpha val="69803"/>
                </a:srgbClr>
              </a:solidFill>
              <a:prstDash val="solid"/>
              <a:round/>
            </a:ln>
          </p:spPr>
          <p:txBody>
            <a:bodyPr/>
            <a:lstStyle/>
            <a:p/>
          </p:txBody>
        </p:sp>
        <p:sp>
          <p:nvSpPr>
            <p:cNvPr id="217" name="pl217"/>
            <p:cNvSpPr/>
            <p:nvPr/>
          </p:nvSpPr>
          <p:spPr>
            <a:xfrm>
              <a:off x="2194883"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18" name="pl218"/>
            <p:cNvSpPr/>
            <p:nvPr/>
          </p:nvSpPr>
          <p:spPr>
            <a:xfrm>
              <a:off x="2194883" y="2432610"/>
              <a:ext cx="1211224" cy="44989"/>
            </a:xfrm>
            <a:custGeom>
              <a:avLst/>
              <a:pathLst>
                <a:path w="1211224" h="44989">
                  <a:moveTo>
                    <a:pt x="0" y="14996"/>
                  </a:moveTo>
                  <a:lnTo>
                    <a:pt x="173032" y="14996"/>
                  </a:lnTo>
                  <a:lnTo>
                    <a:pt x="346064" y="44989"/>
                  </a:lnTo>
                  <a:lnTo>
                    <a:pt x="519096" y="0"/>
                  </a:lnTo>
                  <a:lnTo>
                    <a:pt x="692128" y="22494"/>
                  </a:lnTo>
                  <a:lnTo>
                    <a:pt x="865160" y="0"/>
                  </a:lnTo>
                  <a:lnTo>
                    <a:pt x="1038192" y="0"/>
                  </a:lnTo>
                  <a:lnTo>
                    <a:pt x="1211224" y="37491"/>
                  </a:lnTo>
                </a:path>
              </a:pathLst>
            </a:custGeom>
            <a:ln w="40651" cap="flat">
              <a:solidFill>
                <a:srgbClr val="000000">
                  <a:alpha val="100000"/>
                </a:srgbClr>
              </a:solidFill>
              <a:prstDash val="solid"/>
              <a:round/>
            </a:ln>
          </p:spPr>
          <p:txBody>
            <a:bodyPr/>
            <a:lstStyle/>
            <a:p/>
          </p:txBody>
        </p:sp>
        <p:sp>
          <p:nvSpPr>
            <p:cNvPr id="219" name="pl219"/>
            <p:cNvSpPr/>
            <p:nvPr/>
          </p:nvSpPr>
          <p:spPr>
            <a:xfrm>
              <a:off x="2194883" y="2432610"/>
              <a:ext cx="1211224" cy="44989"/>
            </a:xfrm>
            <a:custGeom>
              <a:avLst/>
              <a:pathLst>
                <a:path w="1211224" h="44989">
                  <a:moveTo>
                    <a:pt x="0" y="14996"/>
                  </a:moveTo>
                  <a:lnTo>
                    <a:pt x="173032" y="14996"/>
                  </a:lnTo>
                  <a:lnTo>
                    <a:pt x="346064" y="44989"/>
                  </a:lnTo>
                  <a:lnTo>
                    <a:pt x="519096" y="0"/>
                  </a:lnTo>
                  <a:lnTo>
                    <a:pt x="692128" y="22494"/>
                  </a:lnTo>
                  <a:lnTo>
                    <a:pt x="865160" y="0"/>
                  </a:lnTo>
                  <a:lnTo>
                    <a:pt x="1038192" y="0"/>
                  </a:lnTo>
                  <a:lnTo>
                    <a:pt x="1211224" y="37491"/>
                  </a:lnTo>
                </a:path>
              </a:pathLst>
            </a:custGeom>
            <a:ln w="35231" cap="flat">
              <a:solidFill>
                <a:srgbClr val="F26A21">
                  <a:alpha val="100000"/>
                </a:srgbClr>
              </a:solidFill>
              <a:prstDash val="solid"/>
              <a:round/>
            </a:ln>
          </p:spPr>
          <p:txBody>
            <a:bodyPr/>
            <a:lstStyle/>
            <a:p/>
          </p:txBody>
        </p:sp>
        <p:sp>
          <p:nvSpPr>
            <p:cNvPr id="220" name="pl220"/>
            <p:cNvSpPr/>
            <p:nvPr/>
          </p:nvSpPr>
          <p:spPr>
            <a:xfrm>
              <a:off x="2134322"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21" name="tx221"/>
            <p:cNvSpPr/>
            <p:nvPr/>
          </p:nvSpPr>
          <p:spPr>
            <a:xfrm>
              <a:off x="2164754"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2337786"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3" name="tx223"/>
            <p:cNvSpPr/>
            <p:nvPr/>
          </p:nvSpPr>
          <p:spPr>
            <a:xfrm>
              <a:off x="2492759" y="23145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2683850" y="22695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5" name="tx225"/>
            <p:cNvSpPr/>
            <p:nvPr/>
          </p:nvSpPr>
          <p:spPr>
            <a:xfrm>
              <a:off x="2856882"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6" name="tx226"/>
            <p:cNvSpPr/>
            <p:nvPr/>
          </p:nvSpPr>
          <p:spPr>
            <a:xfrm>
              <a:off x="3029914" y="22695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3202946" y="22695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8" name="tx228"/>
            <p:cNvSpPr/>
            <p:nvPr/>
          </p:nvSpPr>
          <p:spPr>
            <a:xfrm>
              <a:off x="3357919" y="2307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9" name="rc229"/>
            <p:cNvSpPr/>
            <p:nvPr/>
          </p:nvSpPr>
          <p:spPr>
            <a:xfrm>
              <a:off x="2134322" y="2961495"/>
              <a:ext cx="1332346" cy="758823"/>
            </a:xfrm>
            <a:prstGeom prst="rect">
              <a:avLst/>
            </a:prstGeom>
            <a:solidFill>
              <a:srgbClr val="EBEBEB">
                <a:alpha val="100000"/>
              </a:srgbClr>
            </a:solidFill>
          </p:spPr>
          <p:txBody>
            <a:bodyPr/>
            <a:lstStyle/>
            <a:p/>
          </p:txBody>
        </p:sp>
        <p:sp>
          <p:nvSpPr>
            <p:cNvPr id="230" name="pl230"/>
            <p:cNvSpPr/>
            <p:nvPr/>
          </p:nvSpPr>
          <p:spPr>
            <a:xfrm>
              <a:off x="2134322"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1" name="pl231"/>
            <p:cNvSpPr/>
            <p:nvPr/>
          </p:nvSpPr>
          <p:spPr>
            <a:xfrm>
              <a:off x="2134322"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2" name="pl232"/>
            <p:cNvSpPr/>
            <p:nvPr/>
          </p:nvSpPr>
          <p:spPr>
            <a:xfrm>
              <a:off x="2134322"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3" name="pl233"/>
            <p:cNvSpPr/>
            <p:nvPr/>
          </p:nvSpPr>
          <p:spPr>
            <a:xfrm>
              <a:off x="2134322"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4" name="pl234"/>
            <p:cNvSpPr/>
            <p:nvPr/>
          </p:nvSpPr>
          <p:spPr>
            <a:xfrm>
              <a:off x="2134322"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5" name="pl235"/>
            <p:cNvSpPr/>
            <p:nvPr/>
          </p:nvSpPr>
          <p:spPr>
            <a:xfrm>
              <a:off x="2134322"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6" name="pl236"/>
            <p:cNvSpPr/>
            <p:nvPr/>
          </p:nvSpPr>
          <p:spPr>
            <a:xfrm>
              <a:off x="2134322"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7" name="pl237"/>
            <p:cNvSpPr/>
            <p:nvPr/>
          </p:nvSpPr>
          <p:spPr>
            <a:xfrm>
              <a:off x="2134322"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8" name="pl238"/>
            <p:cNvSpPr/>
            <p:nvPr/>
          </p:nvSpPr>
          <p:spPr>
            <a:xfrm>
              <a:off x="219488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3679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5409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27139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88701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06004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2330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40610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194883"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47" name="pl247"/>
            <p:cNvSpPr/>
            <p:nvPr/>
          </p:nvSpPr>
          <p:spPr>
            <a:xfrm>
              <a:off x="2194883"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40651" cap="flat">
              <a:solidFill>
                <a:srgbClr val="BEBEBE">
                  <a:alpha val="69803"/>
                </a:srgbClr>
              </a:solidFill>
              <a:prstDash val="solid"/>
              <a:round/>
            </a:ln>
          </p:spPr>
          <p:txBody>
            <a:bodyPr/>
            <a:lstStyle/>
            <a:p/>
          </p:txBody>
        </p:sp>
        <p:sp>
          <p:nvSpPr>
            <p:cNvPr id="248" name="pl248"/>
            <p:cNvSpPr/>
            <p:nvPr/>
          </p:nvSpPr>
          <p:spPr>
            <a:xfrm>
              <a:off x="2194883"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35231" cap="flat">
              <a:solidFill>
                <a:srgbClr val="BEBEBE">
                  <a:alpha val="69803"/>
                </a:srgbClr>
              </a:solidFill>
              <a:prstDash val="solid"/>
              <a:round/>
            </a:ln>
          </p:spPr>
          <p:txBody>
            <a:bodyPr/>
            <a:lstStyle/>
            <a:p/>
          </p:txBody>
        </p:sp>
        <p:sp>
          <p:nvSpPr>
            <p:cNvPr id="249" name="pl249"/>
            <p:cNvSpPr/>
            <p:nvPr/>
          </p:nvSpPr>
          <p:spPr>
            <a:xfrm>
              <a:off x="2194883"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50" name="pl250"/>
            <p:cNvSpPr/>
            <p:nvPr/>
          </p:nvSpPr>
          <p:spPr>
            <a:xfrm>
              <a:off x="2194883"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40651" cap="flat">
              <a:solidFill>
                <a:srgbClr val="000000">
                  <a:alpha val="100000"/>
                </a:srgbClr>
              </a:solidFill>
              <a:prstDash val="solid"/>
              <a:round/>
            </a:ln>
          </p:spPr>
          <p:txBody>
            <a:bodyPr/>
            <a:lstStyle/>
            <a:p/>
          </p:txBody>
        </p:sp>
        <p:sp>
          <p:nvSpPr>
            <p:cNvPr id="251" name="pl251"/>
            <p:cNvSpPr/>
            <p:nvPr/>
          </p:nvSpPr>
          <p:spPr>
            <a:xfrm>
              <a:off x="2194883" y="3483373"/>
              <a:ext cx="1211224" cy="22494"/>
            </a:xfrm>
            <a:custGeom>
              <a:avLst/>
              <a:pathLst>
                <a:path w="1211224" h="22494">
                  <a:moveTo>
                    <a:pt x="0" y="22494"/>
                  </a:moveTo>
                  <a:lnTo>
                    <a:pt x="173032" y="14996"/>
                  </a:lnTo>
                  <a:lnTo>
                    <a:pt x="346064" y="14996"/>
                  </a:lnTo>
                  <a:lnTo>
                    <a:pt x="519096" y="7498"/>
                  </a:lnTo>
                  <a:lnTo>
                    <a:pt x="692128" y="0"/>
                  </a:lnTo>
                  <a:lnTo>
                    <a:pt x="865160" y="7498"/>
                  </a:lnTo>
                  <a:lnTo>
                    <a:pt x="1038192" y="14996"/>
                  </a:lnTo>
                  <a:lnTo>
                    <a:pt x="1211224" y="22494"/>
                  </a:lnTo>
                </a:path>
              </a:pathLst>
            </a:custGeom>
            <a:ln w="35231" cap="flat">
              <a:solidFill>
                <a:srgbClr val="F26A21">
                  <a:alpha val="100000"/>
                </a:srgbClr>
              </a:solidFill>
              <a:prstDash val="solid"/>
              <a:round/>
            </a:ln>
          </p:spPr>
          <p:txBody>
            <a:bodyPr/>
            <a:lstStyle/>
            <a:p/>
          </p:txBody>
        </p:sp>
        <p:sp>
          <p:nvSpPr>
            <p:cNvPr id="252" name="pl252"/>
            <p:cNvSpPr/>
            <p:nvPr/>
          </p:nvSpPr>
          <p:spPr>
            <a:xfrm>
              <a:off x="2134322"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53" name="tx253"/>
            <p:cNvSpPr/>
            <p:nvPr/>
          </p:nvSpPr>
          <p:spPr>
            <a:xfrm>
              <a:off x="2164754"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2337786"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5" name="tx255"/>
            <p:cNvSpPr/>
            <p:nvPr/>
          </p:nvSpPr>
          <p:spPr>
            <a:xfrm>
              <a:off x="2510818"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6" name="tx256"/>
            <p:cNvSpPr/>
            <p:nvPr/>
          </p:nvSpPr>
          <p:spPr>
            <a:xfrm>
              <a:off x="2683850"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7" name="tx257"/>
            <p:cNvSpPr/>
            <p:nvPr/>
          </p:nvSpPr>
          <p:spPr>
            <a:xfrm>
              <a:off x="2856882"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8" name="tx258"/>
            <p:cNvSpPr/>
            <p:nvPr/>
          </p:nvSpPr>
          <p:spPr>
            <a:xfrm>
              <a:off x="3029914"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3202946"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0" name="tx260"/>
            <p:cNvSpPr/>
            <p:nvPr/>
          </p:nvSpPr>
          <p:spPr>
            <a:xfrm>
              <a:off x="3375978"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rc261"/>
            <p:cNvSpPr/>
            <p:nvPr/>
          </p:nvSpPr>
          <p:spPr>
            <a:xfrm>
              <a:off x="2134322" y="4004760"/>
              <a:ext cx="1332346" cy="758823"/>
            </a:xfrm>
            <a:prstGeom prst="rect">
              <a:avLst/>
            </a:prstGeom>
            <a:solidFill>
              <a:srgbClr val="EBEBEB">
                <a:alpha val="100000"/>
              </a:srgbClr>
            </a:solidFill>
          </p:spPr>
          <p:txBody>
            <a:bodyPr/>
            <a:lstStyle/>
            <a:p/>
          </p:txBody>
        </p:sp>
        <p:sp>
          <p:nvSpPr>
            <p:cNvPr id="262" name="pl262"/>
            <p:cNvSpPr/>
            <p:nvPr/>
          </p:nvSpPr>
          <p:spPr>
            <a:xfrm>
              <a:off x="2134322"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3" name="pl263"/>
            <p:cNvSpPr/>
            <p:nvPr/>
          </p:nvSpPr>
          <p:spPr>
            <a:xfrm>
              <a:off x="2134322"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4" name="pl264"/>
            <p:cNvSpPr/>
            <p:nvPr/>
          </p:nvSpPr>
          <p:spPr>
            <a:xfrm>
              <a:off x="2134322"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5" name="pl265"/>
            <p:cNvSpPr/>
            <p:nvPr/>
          </p:nvSpPr>
          <p:spPr>
            <a:xfrm>
              <a:off x="2134322"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6" name="pl266"/>
            <p:cNvSpPr/>
            <p:nvPr/>
          </p:nvSpPr>
          <p:spPr>
            <a:xfrm>
              <a:off x="2134322"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7" name="pl267"/>
            <p:cNvSpPr/>
            <p:nvPr/>
          </p:nvSpPr>
          <p:spPr>
            <a:xfrm>
              <a:off x="2134322"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8" name="pl268"/>
            <p:cNvSpPr/>
            <p:nvPr/>
          </p:nvSpPr>
          <p:spPr>
            <a:xfrm>
              <a:off x="2134322"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9" name="pl269"/>
            <p:cNvSpPr/>
            <p:nvPr/>
          </p:nvSpPr>
          <p:spPr>
            <a:xfrm>
              <a:off x="2134322"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70" name="pl270"/>
            <p:cNvSpPr/>
            <p:nvPr/>
          </p:nvSpPr>
          <p:spPr>
            <a:xfrm>
              <a:off x="219488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23679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25409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7139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288701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06004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2330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40610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2194883"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279" name="pl279"/>
            <p:cNvSpPr/>
            <p:nvPr/>
          </p:nvSpPr>
          <p:spPr>
            <a:xfrm>
              <a:off x="2194883"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40651" cap="flat">
              <a:solidFill>
                <a:srgbClr val="BEBEBE">
                  <a:alpha val="69803"/>
                </a:srgbClr>
              </a:solidFill>
              <a:prstDash val="solid"/>
              <a:round/>
            </a:ln>
          </p:spPr>
          <p:txBody>
            <a:bodyPr/>
            <a:lstStyle/>
            <a:p/>
          </p:txBody>
        </p:sp>
        <p:sp>
          <p:nvSpPr>
            <p:cNvPr id="280" name="pl280"/>
            <p:cNvSpPr/>
            <p:nvPr/>
          </p:nvSpPr>
          <p:spPr>
            <a:xfrm>
              <a:off x="2194883"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35231" cap="flat">
              <a:solidFill>
                <a:srgbClr val="BEBEBE">
                  <a:alpha val="69803"/>
                </a:srgbClr>
              </a:solidFill>
              <a:prstDash val="solid"/>
              <a:round/>
            </a:ln>
          </p:spPr>
          <p:txBody>
            <a:bodyPr/>
            <a:lstStyle/>
            <a:p/>
          </p:txBody>
        </p:sp>
        <p:sp>
          <p:nvSpPr>
            <p:cNvPr id="281" name="pl281"/>
            <p:cNvSpPr/>
            <p:nvPr/>
          </p:nvSpPr>
          <p:spPr>
            <a:xfrm>
              <a:off x="2194883"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282" name="pl282"/>
            <p:cNvSpPr/>
            <p:nvPr/>
          </p:nvSpPr>
          <p:spPr>
            <a:xfrm>
              <a:off x="2194883"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40651" cap="flat">
              <a:solidFill>
                <a:srgbClr val="000000">
                  <a:alpha val="100000"/>
                </a:srgbClr>
              </a:solidFill>
              <a:prstDash val="solid"/>
              <a:round/>
            </a:ln>
          </p:spPr>
          <p:txBody>
            <a:bodyPr/>
            <a:lstStyle/>
            <a:p/>
          </p:txBody>
        </p:sp>
        <p:sp>
          <p:nvSpPr>
            <p:cNvPr id="283" name="pl283"/>
            <p:cNvSpPr/>
            <p:nvPr/>
          </p:nvSpPr>
          <p:spPr>
            <a:xfrm>
              <a:off x="2194883" y="4451656"/>
              <a:ext cx="1211224" cy="82480"/>
            </a:xfrm>
            <a:custGeom>
              <a:avLst/>
              <a:pathLst>
                <a:path w="1211224" h="82480">
                  <a:moveTo>
                    <a:pt x="0" y="52487"/>
                  </a:moveTo>
                  <a:lnTo>
                    <a:pt x="173032" y="59986"/>
                  </a:lnTo>
                  <a:lnTo>
                    <a:pt x="346064" y="29993"/>
                  </a:lnTo>
                  <a:lnTo>
                    <a:pt x="519096" y="29993"/>
                  </a:lnTo>
                  <a:lnTo>
                    <a:pt x="692128" y="0"/>
                  </a:lnTo>
                  <a:lnTo>
                    <a:pt x="865160" y="14996"/>
                  </a:lnTo>
                  <a:lnTo>
                    <a:pt x="1038192" y="82480"/>
                  </a:lnTo>
                  <a:lnTo>
                    <a:pt x="1211224" y="29993"/>
                  </a:lnTo>
                </a:path>
              </a:pathLst>
            </a:custGeom>
            <a:ln w="35231" cap="flat">
              <a:solidFill>
                <a:srgbClr val="F26A21">
                  <a:alpha val="100000"/>
                </a:srgbClr>
              </a:solidFill>
              <a:prstDash val="solid"/>
              <a:round/>
            </a:ln>
          </p:spPr>
          <p:txBody>
            <a:bodyPr/>
            <a:lstStyle/>
            <a:p/>
          </p:txBody>
        </p:sp>
        <p:sp>
          <p:nvSpPr>
            <p:cNvPr id="284" name="pl284"/>
            <p:cNvSpPr/>
            <p:nvPr/>
          </p:nvSpPr>
          <p:spPr>
            <a:xfrm>
              <a:off x="2134322"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85" name="tx285"/>
            <p:cNvSpPr/>
            <p:nvPr/>
          </p:nvSpPr>
          <p:spPr>
            <a:xfrm>
              <a:off x="2164754" y="43411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6" name="tx286"/>
            <p:cNvSpPr/>
            <p:nvPr/>
          </p:nvSpPr>
          <p:spPr>
            <a:xfrm>
              <a:off x="2337786" y="4348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7" name="tx287"/>
            <p:cNvSpPr/>
            <p:nvPr/>
          </p:nvSpPr>
          <p:spPr>
            <a:xfrm>
              <a:off x="2510818"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8" name="tx288"/>
            <p:cNvSpPr/>
            <p:nvPr/>
          </p:nvSpPr>
          <p:spPr>
            <a:xfrm>
              <a:off x="2683850"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9" name="tx289"/>
            <p:cNvSpPr/>
            <p:nvPr/>
          </p:nvSpPr>
          <p:spPr>
            <a:xfrm>
              <a:off x="2826752" y="4288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0" name="tx290"/>
            <p:cNvSpPr/>
            <p:nvPr/>
          </p:nvSpPr>
          <p:spPr>
            <a:xfrm>
              <a:off x="3003808" y="430362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1" name="tx291"/>
            <p:cNvSpPr/>
            <p:nvPr/>
          </p:nvSpPr>
          <p:spPr>
            <a:xfrm>
              <a:off x="3202946" y="437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2" name="tx292"/>
            <p:cNvSpPr/>
            <p:nvPr/>
          </p:nvSpPr>
          <p:spPr>
            <a:xfrm>
              <a:off x="3375978"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3" name="rc293"/>
            <p:cNvSpPr/>
            <p:nvPr/>
          </p:nvSpPr>
          <p:spPr>
            <a:xfrm>
              <a:off x="2134322" y="5048025"/>
              <a:ext cx="1332346" cy="758823"/>
            </a:xfrm>
            <a:prstGeom prst="rect">
              <a:avLst/>
            </a:prstGeom>
            <a:solidFill>
              <a:srgbClr val="EBEBEB">
                <a:alpha val="100000"/>
              </a:srgbClr>
            </a:solidFill>
          </p:spPr>
          <p:txBody>
            <a:bodyPr/>
            <a:lstStyle/>
            <a:p/>
          </p:txBody>
        </p:sp>
        <p:sp>
          <p:nvSpPr>
            <p:cNvPr id="294" name="pl294"/>
            <p:cNvSpPr/>
            <p:nvPr/>
          </p:nvSpPr>
          <p:spPr>
            <a:xfrm>
              <a:off x="2134322"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5" name="pl295"/>
            <p:cNvSpPr/>
            <p:nvPr/>
          </p:nvSpPr>
          <p:spPr>
            <a:xfrm>
              <a:off x="2134322"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6" name="pl296"/>
            <p:cNvSpPr/>
            <p:nvPr/>
          </p:nvSpPr>
          <p:spPr>
            <a:xfrm>
              <a:off x="2134322"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7" name="pl297"/>
            <p:cNvSpPr/>
            <p:nvPr/>
          </p:nvSpPr>
          <p:spPr>
            <a:xfrm>
              <a:off x="2134322"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8" name="pl298"/>
            <p:cNvSpPr/>
            <p:nvPr/>
          </p:nvSpPr>
          <p:spPr>
            <a:xfrm>
              <a:off x="2134322"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99" name="pl299"/>
            <p:cNvSpPr/>
            <p:nvPr/>
          </p:nvSpPr>
          <p:spPr>
            <a:xfrm>
              <a:off x="2134322"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0" name="pl300"/>
            <p:cNvSpPr/>
            <p:nvPr/>
          </p:nvSpPr>
          <p:spPr>
            <a:xfrm>
              <a:off x="2134322"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1" name="pl301"/>
            <p:cNvSpPr/>
            <p:nvPr/>
          </p:nvSpPr>
          <p:spPr>
            <a:xfrm>
              <a:off x="2134322"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2" name="pl302"/>
            <p:cNvSpPr/>
            <p:nvPr/>
          </p:nvSpPr>
          <p:spPr>
            <a:xfrm>
              <a:off x="219488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23679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25409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271397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288701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306004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32330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340610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2194883"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11" name="pl311"/>
            <p:cNvSpPr/>
            <p:nvPr/>
          </p:nvSpPr>
          <p:spPr>
            <a:xfrm>
              <a:off x="2194883"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40651" cap="flat">
              <a:solidFill>
                <a:srgbClr val="BEBEBE">
                  <a:alpha val="69803"/>
                </a:srgbClr>
              </a:solidFill>
              <a:prstDash val="solid"/>
              <a:round/>
            </a:ln>
          </p:spPr>
          <p:txBody>
            <a:bodyPr/>
            <a:lstStyle/>
            <a:p/>
          </p:txBody>
        </p:sp>
        <p:sp>
          <p:nvSpPr>
            <p:cNvPr id="312" name="pl312"/>
            <p:cNvSpPr/>
            <p:nvPr/>
          </p:nvSpPr>
          <p:spPr>
            <a:xfrm>
              <a:off x="2194883"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35231" cap="flat">
              <a:solidFill>
                <a:srgbClr val="BEBEBE">
                  <a:alpha val="69803"/>
                </a:srgbClr>
              </a:solidFill>
              <a:prstDash val="solid"/>
              <a:round/>
            </a:ln>
          </p:spPr>
          <p:txBody>
            <a:bodyPr/>
            <a:lstStyle/>
            <a:p/>
          </p:txBody>
        </p:sp>
        <p:sp>
          <p:nvSpPr>
            <p:cNvPr id="313" name="pl313"/>
            <p:cNvSpPr/>
            <p:nvPr/>
          </p:nvSpPr>
          <p:spPr>
            <a:xfrm>
              <a:off x="2194883"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14" name="pl314"/>
            <p:cNvSpPr/>
            <p:nvPr/>
          </p:nvSpPr>
          <p:spPr>
            <a:xfrm>
              <a:off x="2194883"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40651" cap="flat">
              <a:solidFill>
                <a:srgbClr val="000000">
                  <a:alpha val="100000"/>
                </a:srgbClr>
              </a:solidFill>
              <a:prstDash val="solid"/>
              <a:round/>
            </a:ln>
          </p:spPr>
          <p:txBody>
            <a:bodyPr/>
            <a:lstStyle/>
            <a:p/>
          </p:txBody>
        </p:sp>
        <p:sp>
          <p:nvSpPr>
            <p:cNvPr id="315" name="pl315"/>
            <p:cNvSpPr/>
            <p:nvPr/>
          </p:nvSpPr>
          <p:spPr>
            <a:xfrm>
              <a:off x="2194883" y="5509918"/>
              <a:ext cx="1211224" cy="74982"/>
            </a:xfrm>
            <a:custGeom>
              <a:avLst/>
              <a:pathLst>
                <a:path w="1211224" h="74982">
                  <a:moveTo>
                    <a:pt x="0" y="0"/>
                  </a:moveTo>
                  <a:lnTo>
                    <a:pt x="173032" y="59986"/>
                  </a:lnTo>
                  <a:lnTo>
                    <a:pt x="346064" y="37491"/>
                  </a:lnTo>
                  <a:lnTo>
                    <a:pt x="519096" y="37491"/>
                  </a:lnTo>
                  <a:lnTo>
                    <a:pt x="692128" y="14996"/>
                  </a:lnTo>
                  <a:lnTo>
                    <a:pt x="865160" y="74982"/>
                  </a:lnTo>
                  <a:lnTo>
                    <a:pt x="1038192" y="67484"/>
                  </a:lnTo>
                  <a:lnTo>
                    <a:pt x="1211224" y="67484"/>
                  </a:lnTo>
                </a:path>
              </a:pathLst>
            </a:custGeom>
            <a:ln w="35231" cap="flat">
              <a:solidFill>
                <a:srgbClr val="F26A21">
                  <a:alpha val="100000"/>
                </a:srgbClr>
              </a:solidFill>
              <a:prstDash val="solid"/>
              <a:round/>
            </a:ln>
          </p:spPr>
          <p:txBody>
            <a:bodyPr/>
            <a:lstStyle/>
            <a:p/>
          </p:txBody>
        </p:sp>
        <p:sp>
          <p:nvSpPr>
            <p:cNvPr id="316" name="pl316"/>
            <p:cNvSpPr/>
            <p:nvPr/>
          </p:nvSpPr>
          <p:spPr>
            <a:xfrm>
              <a:off x="2134322"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17" name="tx317"/>
            <p:cNvSpPr/>
            <p:nvPr/>
          </p:nvSpPr>
          <p:spPr>
            <a:xfrm>
              <a:off x="2138648" y="534689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8" name="tx318"/>
            <p:cNvSpPr/>
            <p:nvPr/>
          </p:nvSpPr>
          <p:spPr>
            <a:xfrm>
              <a:off x="2337786" y="5406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9" name="tx319"/>
            <p:cNvSpPr/>
            <p:nvPr/>
          </p:nvSpPr>
          <p:spPr>
            <a:xfrm>
              <a:off x="2510818" y="538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0" name="tx320"/>
            <p:cNvSpPr/>
            <p:nvPr/>
          </p:nvSpPr>
          <p:spPr>
            <a:xfrm>
              <a:off x="2683850" y="538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1" name="tx321"/>
            <p:cNvSpPr/>
            <p:nvPr/>
          </p:nvSpPr>
          <p:spPr>
            <a:xfrm>
              <a:off x="2856882" y="5361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22" name="tx322"/>
            <p:cNvSpPr/>
            <p:nvPr/>
          </p:nvSpPr>
          <p:spPr>
            <a:xfrm>
              <a:off x="3029914"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3" name="tx323"/>
            <p:cNvSpPr/>
            <p:nvPr/>
          </p:nvSpPr>
          <p:spPr>
            <a:xfrm>
              <a:off x="3202946" y="5414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4" name="tx324"/>
            <p:cNvSpPr/>
            <p:nvPr/>
          </p:nvSpPr>
          <p:spPr>
            <a:xfrm>
              <a:off x="3375978" y="54143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5" name="rc325"/>
            <p:cNvSpPr/>
            <p:nvPr/>
          </p:nvSpPr>
          <p:spPr>
            <a:xfrm>
              <a:off x="3536258" y="874964"/>
              <a:ext cx="1332346" cy="758823"/>
            </a:xfrm>
            <a:prstGeom prst="rect">
              <a:avLst/>
            </a:prstGeom>
            <a:solidFill>
              <a:srgbClr val="EBEBEB">
                <a:alpha val="100000"/>
              </a:srgbClr>
            </a:solidFill>
          </p:spPr>
          <p:txBody>
            <a:bodyPr/>
            <a:lstStyle/>
            <a:p/>
          </p:txBody>
        </p:sp>
        <p:sp>
          <p:nvSpPr>
            <p:cNvPr id="326" name="pl326"/>
            <p:cNvSpPr/>
            <p:nvPr/>
          </p:nvSpPr>
          <p:spPr>
            <a:xfrm>
              <a:off x="3536258"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7" name="pl327"/>
            <p:cNvSpPr/>
            <p:nvPr/>
          </p:nvSpPr>
          <p:spPr>
            <a:xfrm>
              <a:off x="3536258"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8" name="pl328"/>
            <p:cNvSpPr/>
            <p:nvPr/>
          </p:nvSpPr>
          <p:spPr>
            <a:xfrm>
              <a:off x="3536258"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9" name="pl329"/>
            <p:cNvSpPr/>
            <p:nvPr/>
          </p:nvSpPr>
          <p:spPr>
            <a:xfrm>
              <a:off x="3536258"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30" name="pl330"/>
            <p:cNvSpPr/>
            <p:nvPr/>
          </p:nvSpPr>
          <p:spPr>
            <a:xfrm>
              <a:off x="3536258"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1" name="pl331"/>
            <p:cNvSpPr/>
            <p:nvPr/>
          </p:nvSpPr>
          <p:spPr>
            <a:xfrm>
              <a:off x="3536258"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2" name="pl332"/>
            <p:cNvSpPr/>
            <p:nvPr/>
          </p:nvSpPr>
          <p:spPr>
            <a:xfrm>
              <a:off x="3536258"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3" name="pl333"/>
            <p:cNvSpPr/>
            <p:nvPr/>
          </p:nvSpPr>
          <p:spPr>
            <a:xfrm>
              <a:off x="3536258"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4" name="pl334"/>
            <p:cNvSpPr/>
            <p:nvPr/>
          </p:nvSpPr>
          <p:spPr>
            <a:xfrm>
              <a:off x="359681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376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394288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1159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2889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4619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463501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480804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3596819"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43" name="pl343"/>
            <p:cNvSpPr/>
            <p:nvPr/>
          </p:nvSpPr>
          <p:spPr>
            <a:xfrm>
              <a:off x="3596819"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40651" cap="flat">
              <a:solidFill>
                <a:srgbClr val="BEBEBE">
                  <a:alpha val="69803"/>
                </a:srgbClr>
              </a:solidFill>
              <a:prstDash val="solid"/>
              <a:round/>
            </a:ln>
          </p:spPr>
          <p:txBody>
            <a:bodyPr/>
            <a:lstStyle/>
            <a:p/>
          </p:txBody>
        </p:sp>
        <p:sp>
          <p:nvSpPr>
            <p:cNvPr id="344" name="pl344"/>
            <p:cNvSpPr/>
            <p:nvPr/>
          </p:nvSpPr>
          <p:spPr>
            <a:xfrm>
              <a:off x="3596819"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35231" cap="flat">
              <a:solidFill>
                <a:srgbClr val="BEBEBE">
                  <a:alpha val="69803"/>
                </a:srgbClr>
              </a:solidFill>
              <a:prstDash val="solid"/>
              <a:round/>
            </a:ln>
          </p:spPr>
          <p:txBody>
            <a:bodyPr/>
            <a:lstStyle/>
            <a:p/>
          </p:txBody>
        </p:sp>
        <p:sp>
          <p:nvSpPr>
            <p:cNvPr id="345" name="pl345"/>
            <p:cNvSpPr/>
            <p:nvPr/>
          </p:nvSpPr>
          <p:spPr>
            <a:xfrm>
              <a:off x="3596819"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46" name="pl346"/>
            <p:cNvSpPr/>
            <p:nvPr/>
          </p:nvSpPr>
          <p:spPr>
            <a:xfrm>
              <a:off x="3596819"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40651" cap="flat">
              <a:solidFill>
                <a:srgbClr val="000000">
                  <a:alpha val="100000"/>
                </a:srgbClr>
              </a:solidFill>
              <a:prstDash val="solid"/>
              <a:round/>
            </a:ln>
          </p:spPr>
          <p:txBody>
            <a:bodyPr/>
            <a:lstStyle/>
            <a:p/>
          </p:txBody>
        </p:sp>
        <p:sp>
          <p:nvSpPr>
            <p:cNvPr id="347" name="pl347"/>
            <p:cNvSpPr/>
            <p:nvPr/>
          </p:nvSpPr>
          <p:spPr>
            <a:xfrm>
              <a:off x="3596819" y="1306864"/>
              <a:ext cx="1211224" cy="112473"/>
            </a:xfrm>
            <a:custGeom>
              <a:avLst/>
              <a:pathLst>
                <a:path w="1211224" h="112473">
                  <a:moveTo>
                    <a:pt x="0" y="52487"/>
                  </a:moveTo>
                  <a:lnTo>
                    <a:pt x="173032" y="67484"/>
                  </a:lnTo>
                  <a:lnTo>
                    <a:pt x="346064" y="37491"/>
                  </a:lnTo>
                  <a:lnTo>
                    <a:pt x="519096" y="37491"/>
                  </a:lnTo>
                  <a:lnTo>
                    <a:pt x="692128" y="37491"/>
                  </a:lnTo>
                  <a:lnTo>
                    <a:pt x="865160" y="0"/>
                  </a:lnTo>
                  <a:lnTo>
                    <a:pt x="1038192" y="67484"/>
                  </a:lnTo>
                  <a:lnTo>
                    <a:pt x="1211224" y="112473"/>
                  </a:lnTo>
                </a:path>
              </a:pathLst>
            </a:custGeom>
            <a:ln w="35231" cap="flat">
              <a:solidFill>
                <a:srgbClr val="F26A21">
                  <a:alpha val="100000"/>
                </a:srgbClr>
              </a:solidFill>
              <a:prstDash val="solid"/>
              <a:round/>
            </a:ln>
          </p:spPr>
          <p:txBody>
            <a:bodyPr/>
            <a:lstStyle/>
            <a:p/>
          </p:txBody>
        </p:sp>
        <p:sp>
          <p:nvSpPr>
            <p:cNvPr id="348" name="pl348"/>
            <p:cNvSpPr/>
            <p:nvPr/>
          </p:nvSpPr>
          <p:spPr>
            <a:xfrm>
              <a:off x="3536258"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49" name="tx349"/>
            <p:cNvSpPr/>
            <p:nvPr/>
          </p:nvSpPr>
          <p:spPr>
            <a:xfrm>
              <a:off x="3566689" y="1196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0" name="tx350"/>
            <p:cNvSpPr/>
            <p:nvPr/>
          </p:nvSpPr>
          <p:spPr>
            <a:xfrm>
              <a:off x="3739721" y="1211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1" name="tx351"/>
            <p:cNvSpPr/>
            <p:nvPr/>
          </p:nvSpPr>
          <p:spPr>
            <a:xfrm>
              <a:off x="3882624"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2" name="tx352"/>
            <p:cNvSpPr/>
            <p:nvPr/>
          </p:nvSpPr>
          <p:spPr>
            <a:xfrm>
              <a:off x="4055656"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3" name="tx353"/>
            <p:cNvSpPr/>
            <p:nvPr/>
          </p:nvSpPr>
          <p:spPr>
            <a:xfrm>
              <a:off x="4228688"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4" name="tx354"/>
            <p:cNvSpPr/>
            <p:nvPr/>
          </p:nvSpPr>
          <p:spPr>
            <a:xfrm>
              <a:off x="4401720" y="1143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55" name="tx355"/>
            <p:cNvSpPr/>
            <p:nvPr/>
          </p:nvSpPr>
          <p:spPr>
            <a:xfrm>
              <a:off x="4604881" y="1211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6" name="tx356"/>
            <p:cNvSpPr/>
            <p:nvPr/>
          </p:nvSpPr>
          <p:spPr>
            <a:xfrm>
              <a:off x="4777913"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7" name="rc357"/>
            <p:cNvSpPr/>
            <p:nvPr/>
          </p:nvSpPr>
          <p:spPr>
            <a:xfrm>
              <a:off x="3536258" y="1918229"/>
              <a:ext cx="1332346" cy="758823"/>
            </a:xfrm>
            <a:prstGeom prst="rect">
              <a:avLst/>
            </a:prstGeom>
            <a:solidFill>
              <a:srgbClr val="EBEBEB">
                <a:alpha val="100000"/>
              </a:srgbClr>
            </a:solidFill>
          </p:spPr>
          <p:txBody>
            <a:bodyPr/>
            <a:lstStyle/>
            <a:p/>
          </p:txBody>
        </p:sp>
        <p:sp>
          <p:nvSpPr>
            <p:cNvPr id="358" name="pl358"/>
            <p:cNvSpPr/>
            <p:nvPr/>
          </p:nvSpPr>
          <p:spPr>
            <a:xfrm>
              <a:off x="3536258"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59" name="pl359"/>
            <p:cNvSpPr/>
            <p:nvPr/>
          </p:nvSpPr>
          <p:spPr>
            <a:xfrm>
              <a:off x="3536258"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0" name="pl360"/>
            <p:cNvSpPr/>
            <p:nvPr/>
          </p:nvSpPr>
          <p:spPr>
            <a:xfrm>
              <a:off x="3536258"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1" name="pl361"/>
            <p:cNvSpPr/>
            <p:nvPr/>
          </p:nvSpPr>
          <p:spPr>
            <a:xfrm>
              <a:off x="3536258"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2" name="pl362"/>
            <p:cNvSpPr/>
            <p:nvPr/>
          </p:nvSpPr>
          <p:spPr>
            <a:xfrm>
              <a:off x="3536258"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3" name="pl363"/>
            <p:cNvSpPr/>
            <p:nvPr/>
          </p:nvSpPr>
          <p:spPr>
            <a:xfrm>
              <a:off x="3536258"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4" name="pl364"/>
            <p:cNvSpPr/>
            <p:nvPr/>
          </p:nvSpPr>
          <p:spPr>
            <a:xfrm>
              <a:off x="3536258"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5" name="pl365"/>
            <p:cNvSpPr/>
            <p:nvPr/>
          </p:nvSpPr>
          <p:spPr>
            <a:xfrm>
              <a:off x="3536258"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6" name="pl366"/>
            <p:cNvSpPr/>
            <p:nvPr/>
          </p:nvSpPr>
          <p:spPr>
            <a:xfrm>
              <a:off x="359681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376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394288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1159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42889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44619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463501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80804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3596819"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375" name="pl375"/>
            <p:cNvSpPr/>
            <p:nvPr/>
          </p:nvSpPr>
          <p:spPr>
            <a:xfrm>
              <a:off x="3596819"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40651" cap="flat">
              <a:solidFill>
                <a:srgbClr val="BEBEBE">
                  <a:alpha val="69803"/>
                </a:srgbClr>
              </a:solidFill>
              <a:prstDash val="solid"/>
              <a:round/>
            </a:ln>
          </p:spPr>
          <p:txBody>
            <a:bodyPr/>
            <a:lstStyle/>
            <a:p/>
          </p:txBody>
        </p:sp>
        <p:sp>
          <p:nvSpPr>
            <p:cNvPr id="376" name="pl376"/>
            <p:cNvSpPr/>
            <p:nvPr/>
          </p:nvSpPr>
          <p:spPr>
            <a:xfrm>
              <a:off x="3596819"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35231" cap="flat">
              <a:solidFill>
                <a:srgbClr val="BEBEBE">
                  <a:alpha val="69803"/>
                </a:srgbClr>
              </a:solidFill>
              <a:prstDash val="solid"/>
              <a:round/>
            </a:ln>
          </p:spPr>
          <p:txBody>
            <a:bodyPr/>
            <a:lstStyle/>
            <a:p/>
          </p:txBody>
        </p:sp>
        <p:sp>
          <p:nvSpPr>
            <p:cNvPr id="377" name="pl377"/>
            <p:cNvSpPr/>
            <p:nvPr/>
          </p:nvSpPr>
          <p:spPr>
            <a:xfrm>
              <a:off x="3596819"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378" name="pl378"/>
            <p:cNvSpPr/>
            <p:nvPr/>
          </p:nvSpPr>
          <p:spPr>
            <a:xfrm>
              <a:off x="3596819"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40651" cap="flat">
              <a:solidFill>
                <a:srgbClr val="000000">
                  <a:alpha val="100000"/>
                </a:srgbClr>
              </a:solidFill>
              <a:prstDash val="solid"/>
              <a:round/>
            </a:ln>
          </p:spPr>
          <p:txBody>
            <a:bodyPr/>
            <a:lstStyle/>
            <a:p/>
          </p:txBody>
        </p:sp>
        <p:sp>
          <p:nvSpPr>
            <p:cNvPr id="379" name="pl379"/>
            <p:cNvSpPr/>
            <p:nvPr/>
          </p:nvSpPr>
          <p:spPr>
            <a:xfrm>
              <a:off x="3596819" y="2312638"/>
              <a:ext cx="1211224" cy="127470"/>
            </a:xfrm>
            <a:custGeom>
              <a:avLst/>
              <a:pathLst>
                <a:path w="1211224" h="127470">
                  <a:moveTo>
                    <a:pt x="0" y="59986"/>
                  </a:moveTo>
                  <a:lnTo>
                    <a:pt x="173032" y="127470"/>
                  </a:lnTo>
                  <a:lnTo>
                    <a:pt x="346064" y="22494"/>
                  </a:lnTo>
                  <a:lnTo>
                    <a:pt x="519096" y="14996"/>
                  </a:lnTo>
                  <a:lnTo>
                    <a:pt x="692128" y="67484"/>
                  </a:lnTo>
                  <a:lnTo>
                    <a:pt x="865160" y="0"/>
                  </a:lnTo>
                  <a:lnTo>
                    <a:pt x="1038192" y="37491"/>
                  </a:lnTo>
                  <a:lnTo>
                    <a:pt x="1211224" y="52487"/>
                  </a:lnTo>
                </a:path>
              </a:pathLst>
            </a:custGeom>
            <a:ln w="35231" cap="flat">
              <a:solidFill>
                <a:srgbClr val="F26A21">
                  <a:alpha val="100000"/>
                </a:srgbClr>
              </a:solidFill>
              <a:prstDash val="solid"/>
              <a:round/>
            </a:ln>
          </p:spPr>
          <p:txBody>
            <a:bodyPr/>
            <a:lstStyle/>
            <a:p/>
          </p:txBody>
        </p:sp>
        <p:sp>
          <p:nvSpPr>
            <p:cNvPr id="380" name="pl380"/>
            <p:cNvSpPr/>
            <p:nvPr/>
          </p:nvSpPr>
          <p:spPr>
            <a:xfrm>
              <a:off x="3536258"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81" name="tx381"/>
            <p:cNvSpPr/>
            <p:nvPr/>
          </p:nvSpPr>
          <p:spPr>
            <a:xfrm>
              <a:off x="3536560"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82" name="tx382"/>
            <p:cNvSpPr/>
            <p:nvPr/>
          </p:nvSpPr>
          <p:spPr>
            <a:xfrm>
              <a:off x="3739721"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3" name="tx383"/>
            <p:cNvSpPr/>
            <p:nvPr/>
          </p:nvSpPr>
          <p:spPr>
            <a:xfrm>
              <a:off x="3882624" y="2172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84" name="tx384"/>
            <p:cNvSpPr/>
            <p:nvPr/>
          </p:nvSpPr>
          <p:spPr>
            <a:xfrm>
              <a:off x="4055656" y="2164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85" name="tx385"/>
            <p:cNvSpPr/>
            <p:nvPr/>
          </p:nvSpPr>
          <p:spPr>
            <a:xfrm>
              <a:off x="4232711"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86" name="tx386"/>
            <p:cNvSpPr/>
            <p:nvPr/>
          </p:nvSpPr>
          <p:spPr>
            <a:xfrm>
              <a:off x="4401720" y="214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87" name="tx387"/>
            <p:cNvSpPr/>
            <p:nvPr/>
          </p:nvSpPr>
          <p:spPr>
            <a:xfrm>
              <a:off x="4574752" y="2187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88" name="tx388"/>
            <p:cNvSpPr/>
            <p:nvPr/>
          </p:nvSpPr>
          <p:spPr>
            <a:xfrm>
              <a:off x="4747784" y="2202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89" name="rc389"/>
            <p:cNvSpPr/>
            <p:nvPr/>
          </p:nvSpPr>
          <p:spPr>
            <a:xfrm>
              <a:off x="3536258" y="2961495"/>
              <a:ext cx="1332346" cy="758823"/>
            </a:xfrm>
            <a:prstGeom prst="rect">
              <a:avLst/>
            </a:prstGeom>
            <a:solidFill>
              <a:srgbClr val="EBEBEB">
                <a:alpha val="100000"/>
              </a:srgbClr>
            </a:solidFill>
          </p:spPr>
          <p:txBody>
            <a:bodyPr/>
            <a:lstStyle/>
            <a:p/>
          </p:txBody>
        </p:sp>
        <p:sp>
          <p:nvSpPr>
            <p:cNvPr id="390" name="pl390"/>
            <p:cNvSpPr/>
            <p:nvPr/>
          </p:nvSpPr>
          <p:spPr>
            <a:xfrm>
              <a:off x="3536258"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1" name="pl391"/>
            <p:cNvSpPr/>
            <p:nvPr/>
          </p:nvSpPr>
          <p:spPr>
            <a:xfrm>
              <a:off x="3536258"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2" name="pl392"/>
            <p:cNvSpPr/>
            <p:nvPr/>
          </p:nvSpPr>
          <p:spPr>
            <a:xfrm>
              <a:off x="3536258"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3" name="pl393"/>
            <p:cNvSpPr/>
            <p:nvPr/>
          </p:nvSpPr>
          <p:spPr>
            <a:xfrm>
              <a:off x="3536258"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4" name="pl394"/>
            <p:cNvSpPr/>
            <p:nvPr/>
          </p:nvSpPr>
          <p:spPr>
            <a:xfrm>
              <a:off x="3536258"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5" name="pl395"/>
            <p:cNvSpPr/>
            <p:nvPr/>
          </p:nvSpPr>
          <p:spPr>
            <a:xfrm>
              <a:off x="3536258"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6" name="pl396"/>
            <p:cNvSpPr/>
            <p:nvPr/>
          </p:nvSpPr>
          <p:spPr>
            <a:xfrm>
              <a:off x="3536258"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7" name="pl397"/>
            <p:cNvSpPr/>
            <p:nvPr/>
          </p:nvSpPr>
          <p:spPr>
            <a:xfrm>
              <a:off x="3536258"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8" name="pl398"/>
            <p:cNvSpPr/>
            <p:nvPr/>
          </p:nvSpPr>
          <p:spPr>
            <a:xfrm>
              <a:off x="359681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376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394288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41159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42889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4619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63501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80804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3596819"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07" name="pl407"/>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40651" cap="flat">
              <a:solidFill>
                <a:srgbClr val="BEBEBE">
                  <a:alpha val="69803"/>
                </a:srgbClr>
              </a:solidFill>
              <a:prstDash val="solid"/>
              <a:round/>
            </a:ln>
          </p:spPr>
          <p:txBody>
            <a:bodyPr/>
            <a:lstStyle/>
            <a:p/>
          </p:txBody>
        </p:sp>
        <p:sp>
          <p:nvSpPr>
            <p:cNvPr id="408" name="pl408"/>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35231" cap="flat">
              <a:solidFill>
                <a:srgbClr val="BEBEBE">
                  <a:alpha val="69803"/>
                </a:srgbClr>
              </a:solidFill>
              <a:prstDash val="solid"/>
              <a:round/>
            </a:ln>
          </p:spPr>
          <p:txBody>
            <a:bodyPr/>
            <a:lstStyle/>
            <a:p/>
          </p:txBody>
        </p:sp>
        <p:sp>
          <p:nvSpPr>
            <p:cNvPr id="409" name="pl409"/>
            <p:cNvSpPr/>
            <p:nvPr/>
          </p:nvSpPr>
          <p:spPr>
            <a:xfrm>
              <a:off x="3596819"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10" name="pl410"/>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40651" cap="flat">
              <a:solidFill>
                <a:srgbClr val="000000">
                  <a:alpha val="100000"/>
                </a:srgbClr>
              </a:solidFill>
              <a:prstDash val="solid"/>
              <a:round/>
            </a:ln>
          </p:spPr>
          <p:txBody>
            <a:bodyPr/>
            <a:lstStyle/>
            <a:p/>
          </p:txBody>
        </p:sp>
        <p:sp>
          <p:nvSpPr>
            <p:cNvPr id="411" name="pl411"/>
            <p:cNvSpPr/>
            <p:nvPr/>
          </p:nvSpPr>
          <p:spPr>
            <a:xfrm>
              <a:off x="3596819" y="3318412"/>
              <a:ext cx="1211224" cy="187456"/>
            </a:xfrm>
            <a:custGeom>
              <a:avLst/>
              <a:pathLst>
                <a:path w="1211224" h="187456">
                  <a:moveTo>
                    <a:pt x="0" y="187456"/>
                  </a:moveTo>
                  <a:lnTo>
                    <a:pt x="173032" y="157463"/>
                  </a:lnTo>
                  <a:lnTo>
                    <a:pt x="346064" y="179958"/>
                  </a:lnTo>
                  <a:lnTo>
                    <a:pt x="519096" y="179958"/>
                  </a:lnTo>
                  <a:lnTo>
                    <a:pt x="692128" y="179958"/>
                  </a:lnTo>
                  <a:lnTo>
                    <a:pt x="865160" y="164961"/>
                  </a:lnTo>
                  <a:lnTo>
                    <a:pt x="1038192" y="157463"/>
                  </a:lnTo>
                  <a:lnTo>
                    <a:pt x="1211224" y="0"/>
                  </a:lnTo>
                </a:path>
              </a:pathLst>
            </a:custGeom>
            <a:ln w="35231" cap="flat">
              <a:solidFill>
                <a:srgbClr val="F26A21">
                  <a:alpha val="100000"/>
                </a:srgbClr>
              </a:solidFill>
              <a:prstDash val="solid"/>
              <a:round/>
            </a:ln>
          </p:spPr>
          <p:txBody>
            <a:bodyPr/>
            <a:lstStyle/>
            <a:p/>
          </p:txBody>
        </p:sp>
        <p:sp>
          <p:nvSpPr>
            <p:cNvPr id="412" name="pl412"/>
            <p:cNvSpPr/>
            <p:nvPr/>
          </p:nvSpPr>
          <p:spPr>
            <a:xfrm>
              <a:off x="3536258"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13" name="tx413"/>
            <p:cNvSpPr/>
            <p:nvPr/>
          </p:nvSpPr>
          <p:spPr>
            <a:xfrm>
              <a:off x="3566689"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3739721"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5" name="tx415"/>
            <p:cNvSpPr/>
            <p:nvPr/>
          </p:nvSpPr>
          <p:spPr>
            <a:xfrm>
              <a:off x="3912753"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4085785"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4258817" y="3335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4431849"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9" name="tx419"/>
            <p:cNvSpPr/>
            <p:nvPr/>
          </p:nvSpPr>
          <p:spPr>
            <a:xfrm>
              <a:off x="4604881"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0" name="tx420"/>
            <p:cNvSpPr/>
            <p:nvPr/>
          </p:nvSpPr>
          <p:spPr>
            <a:xfrm>
              <a:off x="4747784" y="315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21" name="rc421"/>
            <p:cNvSpPr/>
            <p:nvPr/>
          </p:nvSpPr>
          <p:spPr>
            <a:xfrm>
              <a:off x="3536258" y="4004760"/>
              <a:ext cx="1332346" cy="758823"/>
            </a:xfrm>
            <a:prstGeom prst="rect">
              <a:avLst/>
            </a:prstGeom>
            <a:solidFill>
              <a:srgbClr val="EBEBEB">
                <a:alpha val="100000"/>
              </a:srgbClr>
            </a:solidFill>
          </p:spPr>
          <p:txBody>
            <a:bodyPr/>
            <a:lstStyle/>
            <a:p/>
          </p:txBody>
        </p:sp>
        <p:sp>
          <p:nvSpPr>
            <p:cNvPr id="422" name="pl422"/>
            <p:cNvSpPr/>
            <p:nvPr/>
          </p:nvSpPr>
          <p:spPr>
            <a:xfrm>
              <a:off x="3536258"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3" name="pl423"/>
            <p:cNvSpPr/>
            <p:nvPr/>
          </p:nvSpPr>
          <p:spPr>
            <a:xfrm>
              <a:off x="3536258"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4" name="pl424"/>
            <p:cNvSpPr/>
            <p:nvPr/>
          </p:nvSpPr>
          <p:spPr>
            <a:xfrm>
              <a:off x="3536258"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5" name="pl425"/>
            <p:cNvSpPr/>
            <p:nvPr/>
          </p:nvSpPr>
          <p:spPr>
            <a:xfrm>
              <a:off x="3536258"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6" name="pl426"/>
            <p:cNvSpPr/>
            <p:nvPr/>
          </p:nvSpPr>
          <p:spPr>
            <a:xfrm>
              <a:off x="3536258"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7" name="pl427"/>
            <p:cNvSpPr/>
            <p:nvPr/>
          </p:nvSpPr>
          <p:spPr>
            <a:xfrm>
              <a:off x="3536258"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8" name="pl428"/>
            <p:cNvSpPr/>
            <p:nvPr/>
          </p:nvSpPr>
          <p:spPr>
            <a:xfrm>
              <a:off x="3536258"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9" name="pl429"/>
            <p:cNvSpPr/>
            <p:nvPr/>
          </p:nvSpPr>
          <p:spPr>
            <a:xfrm>
              <a:off x="3536258"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0" name="pl430"/>
            <p:cNvSpPr/>
            <p:nvPr/>
          </p:nvSpPr>
          <p:spPr>
            <a:xfrm>
              <a:off x="359681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376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394288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1159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2889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4619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63501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80804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3596819"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39" name="pl439"/>
            <p:cNvSpPr/>
            <p:nvPr/>
          </p:nvSpPr>
          <p:spPr>
            <a:xfrm>
              <a:off x="3596819" y="4541635"/>
              <a:ext cx="1211224" cy="7498"/>
            </a:xfrm>
            <a:custGeom>
              <a:avLst/>
              <a:pathLst>
                <a:path w="1211224" h="7498">
                  <a:moveTo>
                    <a:pt x="0" y="7498"/>
                  </a:moveTo>
                  <a:lnTo>
                    <a:pt x="173032" y="7498"/>
                  </a:lnTo>
                  <a:lnTo>
                    <a:pt x="346064" y="7498"/>
                  </a:lnTo>
                  <a:lnTo>
                    <a:pt x="519096" y="7498"/>
                  </a:lnTo>
                  <a:lnTo>
                    <a:pt x="692128" y="0"/>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440" name="pl440"/>
            <p:cNvSpPr/>
            <p:nvPr/>
          </p:nvSpPr>
          <p:spPr>
            <a:xfrm>
              <a:off x="3596819" y="4541635"/>
              <a:ext cx="1211224" cy="7498"/>
            </a:xfrm>
            <a:custGeom>
              <a:avLst/>
              <a:pathLst>
                <a:path w="1211224" h="7498">
                  <a:moveTo>
                    <a:pt x="0" y="7498"/>
                  </a:moveTo>
                  <a:lnTo>
                    <a:pt x="173032" y="7498"/>
                  </a:lnTo>
                  <a:lnTo>
                    <a:pt x="346064" y="7498"/>
                  </a:lnTo>
                  <a:lnTo>
                    <a:pt x="519096" y="7498"/>
                  </a:lnTo>
                  <a:lnTo>
                    <a:pt x="692128" y="0"/>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441" name="pl441"/>
            <p:cNvSpPr/>
            <p:nvPr/>
          </p:nvSpPr>
          <p:spPr>
            <a:xfrm>
              <a:off x="3596819"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42" name="pl442"/>
            <p:cNvSpPr/>
            <p:nvPr/>
          </p:nvSpPr>
          <p:spPr>
            <a:xfrm>
              <a:off x="3596819" y="4541635"/>
              <a:ext cx="1211224" cy="7498"/>
            </a:xfrm>
            <a:custGeom>
              <a:avLst/>
              <a:pathLst>
                <a:path w="1211224" h="7498">
                  <a:moveTo>
                    <a:pt x="0" y="7498"/>
                  </a:moveTo>
                  <a:lnTo>
                    <a:pt x="173032" y="7498"/>
                  </a:lnTo>
                  <a:lnTo>
                    <a:pt x="346064" y="7498"/>
                  </a:lnTo>
                  <a:lnTo>
                    <a:pt x="519096" y="7498"/>
                  </a:lnTo>
                  <a:lnTo>
                    <a:pt x="692128" y="0"/>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443" name="pl443"/>
            <p:cNvSpPr/>
            <p:nvPr/>
          </p:nvSpPr>
          <p:spPr>
            <a:xfrm>
              <a:off x="3596819" y="4541635"/>
              <a:ext cx="1211224" cy="7498"/>
            </a:xfrm>
            <a:custGeom>
              <a:avLst/>
              <a:pathLst>
                <a:path w="1211224" h="7498">
                  <a:moveTo>
                    <a:pt x="0" y="7498"/>
                  </a:moveTo>
                  <a:lnTo>
                    <a:pt x="173032" y="7498"/>
                  </a:lnTo>
                  <a:lnTo>
                    <a:pt x="346064" y="7498"/>
                  </a:lnTo>
                  <a:lnTo>
                    <a:pt x="519096" y="7498"/>
                  </a:lnTo>
                  <a:lnTo>
                    <a:pt x="692128" y="0"/>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444" name="pl444"/>
            <p:cNvSpPr/>
            <p:nvPr/>
          </p:nvSpPr>
          <p:spPr>
            <a:xfrm>
              <a:off x="3536258"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45" name="tx445"/>
            <p:cNvSpPr/>
            <p:nvPr/>
          </p:nvSpPr>
          <p:spPr>
            <a:xfrm>
              <a:off x="3566689"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3739721"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3912753"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8" name="tx448"/>
            <p:cNvSpPr/>
            <p:nvPr/>
          </p:nvSpPr>
          <p:spPr>
            <a:xfrm>
              <a:off x="4085785" y="43861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9" name="tx449"/>
            <p:cNvSpPr/>
            <p:nvPr/>
          </p:nvSpPr>
          <p:spPr>
            <a:xfrm>
              <a:off x="4258817"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0" name="tx450"/>
            <p:cNvSpPr/>
            <p:nvPr/>
          </p:nvSpPr>
          <p:spPr>
            <a:xfrm>
              <a:off x="4431849"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1" name="tx451"/>
            <p:cNvSpPr/>
            <p:nvPr/>
          </p:nvSpPr>
          <p:spPr>
            <a:xfrm>
              <a:off x="4604881"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2" name="tx452"/>
            <p:cNvSpPr/>
            <p:nvPr/>
          </p:nvSpPr>
          <p:spPr>
            <a:xfrm>
              <a:off x="4777913"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3" name="rc453"/>
            <p:cNvSpPr/>
            <p:nvPr/>
          </p:nvSpPr>
          <p:spPr>
            <a:xfrm>
              <a:off x="3536258" y="5048025"/>
              <a:ext cx="1332346" cy="758823"/>
            </a:xfrm>
            <a:prstGeom prst="rect">
              <a:avLst/>
            </a:prstGeom>
            <a:solidFill>
              <a:srgbClr val="EBEBEB">
                <a:alpha val="100000"/>
              </a:srgbClr>
            </a:solidFill>
          </p:spPr>
          <p:txBody>
            <a:bodyPr/>
            <a:lstStyle/>
            <a:p/>
          </p:txBody>
        </p:sp>
        <p:sp>
          <p:nvSpPr>
            <p:cNvPr id="454" name="pl454"/>
            <p:cNvSpPr/>
            <p:nvPr/>
          </p:nvSpPr>
          <p:spPr>
            <a:xfrm>
              <a:off x="3536258"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5" name="pl455"/>
            <p:cNvSpPr/>
            <p:nvPr/>
          </p:nvSpPr>
          <p:spPr>
            <a:xfrm>
              <a:off x="3536258"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6" name="pl456"/>
            <p:cNvSpPr/>
            <p:nvPr/>
          </p:nvSpPr>
          <p:spPr>
            <a:xfrm>
              <a:off x="3536258"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7" name="pl457"/>
            <p:cNvSpPr/>
            <p:nvPr/>
          </p:nvSpPr>
          <p:spPr>
            <a:xfrm>
              <a:off x="3536258"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8" name="pl458"/>
            <p:cNvSpPr/>
            <p:nvPr/>
          </p:nvSpPr>
          <p:spPr>
            <a:xfrm>
              <a:off x="3536258"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9" name="pl459"/>
            <p:cNvSpPr/>
            <p:nvPr/>
          </p:nvSpPr>
          <p:spPr>
            <a:xfrm>
              <a:off x="3536258"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0" name="pl460"/>
            <p:cNvSpPr/>
            <p:nvPr/>
          </p:nvSpPr>
          <p:spPr>
            <a:xfrm>
              <a:off x="3536258"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1" name="pl461"/>
            <p:cNvSpPr/>
            <p:nvPr/>
          </p:nvSpPr>
          <p:spPr>
            <a:xfrm>
              <a:off x="3536258"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2" name="pl462"/>
            <p:cNvSpPr/>
            <p:nvPr/>
          </p:nvSpPr>
          <p:spPr>
            <a:xfrm>
              <a:off x="359681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376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394288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41159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2889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6197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63501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480804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3596819"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471" name="pl471"/>
            <p:cNvSpPr/>
            <p:nvPr/>
          </p:nvSpPr>
          <p:spPr>
            <a:xfrm>
              <a:off x="3596819"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40651" cap="flat">
              <a:solidFill>
                <a:srgbClr val="BEBEBE">
                  <a:alpha val="69803"/>
                </a:srgbClr>
              </a:solidFill>
              <a:prstDash val="solid"/>
              <a:round/>
            </a:ln>
          </p:spPr>
          <p:txBody>
            <a:bodyPr/>
            <a:lstStyle/>
            <a:p/>
          </p:txBody>
        </p:sp>
        <p:sp>
          <p:nvSpPr>
            <p:cNvPr id="472" name="pl472"/>
            <p:cNvSpPr/>
            <p:nvPr/>
          </p:nvSpPr>
          <p:spPr>
            <a:xfrm>
              <a:off x="3596819"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35231" cap="flat">
              <a:solidFill>
                <a:srgbClr val="BEBEBE">
                  <a:alpha val="69803"/>
                </a:srgbClr>
              </a:solidFill>
              <a:prstDash val="solid"/>
              <a:round/>
            </a:ln>
          </p:spPr>
          <p:txBody>
            <a:bodyPr/>
            <a:lstStyle/>
            <a:p/>
          </p:txBody>
        </p:sp>
        <p:sp>
          <p:nvSpPr>
            <p:cNvPr id="473" name="pl473"/>
            <p:cNvSpPr/>
            <p:nvPr/>
          </p:nvSpPr>
          <p:spPr>
            <a:xfrm>
              <a:off x="3596819"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474" name="pl474"/>
            <p:cNvSpPr/>
            <p:nvPr/>
          </p:nvSpPr>
          <p:spPr>
            <a:xfrm>
              <a:off x="3596819"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40651" cap="flat">
              <a:solidFill>
                <a:srgbClr val="000000">
                  <a:alpha val="100000"/>
                </a:srgbClr>
              </a:solidFill>
              <a:prstDash val="solid"/>
              <a:round/>
            </a:ln>
          </p:spPr>
          <p:txBody>
            <a:bodyPr/>
            <a:lstStyle/>
            <a:p/>
          </p:txBody>
        </p:sp>
        <p:sp>
          <p:nvSpPr>
            <p:cNvPr id="475" name="pl475"/>
            <p:cNvSpPr/>
            <p:nvPr/>
          </p:nvSpPr>
          <p:spPr>
            <a:xfrm>
              <a:off x="3596819" y="5359953"/>
              <a:ext cx="1211224" cy="179958"/>
            </a:xfrm>
            <a:custGeom>
              <a:avLst/>
              <a:pathLst>
                <a:path w="1211224" h="179958">
                  <a:moveTo>
                    <a:pt x="0" y="82480"/>
                  </a:moveTo>
                  <a:lnTo>
                    <a:pt x="173032" y="104975"/>
                  </a:lnTo>
                  <a:lnTo>
                    <a:pt x="346064" y="179958"/>
                  </a:lnTo>
                  <a:lnTo>
                    <a:pt x="519096" y="7498"/>
                  </a:lnTo>
                  <a:lnTo>
                    <a:pt x="692128" y="112473"/>
                  </a:lnTo>
                  <a:lnTo>
                    <a:pt x="865160" y="29993"/>
                  </a:lnTo>
                  <a:lnTo>
                    <a:pt x="1038192" y="0"/>
                  </a:lnTo>
                  <a:lnTo>
                    <a:pt x="1211224" y="52487"/>
                  </a:lnTo>
                </a:path>
              </a:pathLst>
            </a:custGeom>
            <a:ln w="35231" cap="flat">
              <a:solidFill>
                <a:srgbClr val="F26A21">
                  <a:alpha val="100000"/>
                </a:srgbClr>
              </a:solidFill>
              <a:prstDash val="solid"/>
              <a:round/>
            </a:ln>
          </p:spPr>
          <p:txBody>
            <a:bodyPr/>
            <a:lstStyle/>
            <a:p/>
          </p:txBody>
        </p:sp>
        <p:sp>
          <p:nvSpPr>
            <p:cNvPr id="476" name="pl476"/>
            <p:cNvSpPr/>
            <p:nvPr/>
          </p:nvSpPr>
          <p:spPr>
            <a:xfrm>
              <a:off x="3536258"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77" name="tx477"/>
            <p:cNvSpPr/>
            <p:nvPr/>
          </p:nvSpPr>
          <p:spPr>
            <a:xfrm>
              <a:off x="3536560" y="5279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78" name="tx478"/>
            <p:cNvSpPr/>
            <p:nvPr/>
          </p:nvSpPr>
          <p:spPr>
            <a:xfrm>
              <a:off x="3709592" y="5301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9" name="tx479"/>
            <p:cNvSpPr/>
            <p:nvPr/>
          </p:nvSpPr>
          <p:spPr>
            <a:xfrm>
              <a:off x="3912753" y="5376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80" name="tx480"/>
            <p:cNvSpPr/>
            <p:nvPr/>
          </p:nvSpPr>
          <p:spPr>
            <a:xfrm>
              <a:off x="4055656" y="5204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81" name="tx481"/>
            <p:cNvSpPr/>
            <p:nvPr/>
          </p:nvSpPr>
          <p:spPr>
            <a:xfrm>
              <a:off x="4228688" y="5309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82" name="tx482"/>
            <p:cNvSpPr/>
            <p:nvPr/>
          </p:nvSpPr>
          <p:spPr>
            <a:xfrm>
              <a:off x="4401720" y="522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483" name="tx483"/>
            <p:cNvSpPr/>
            <p:nvPr/>
          </p:nvSpPr>
          <p:spPr>
            <a:xfrm>
              <a:off x="4574752" y="5196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84" name="tx484"/>
            <p:cNvSpPr/>
            <p:nvPr/>
          </p:nvSpPr>
          <p:spPr>
            <a:xfrm>
              <a:off x="4747784" y="5249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85" name="rc485"/>
            <p:cNvSpPr/>
            <p:nvPr/>
          </p:nvSpPr>
          <p:spPr>
            <a:xfrm>
              <a:off x="4938193" y="874964"/>
              <a:ext cx="1332346" cy="758823"/>
            </a:xfrm>
            <a:prstGeom prst="rect">
              <a:avLst/>
            </a:prstGeom>
            <a:solidFill>
              <a:srgbClr val="EBEBEB">
                <a:alpha val="100000"/>
              </a:srgbClr>
            </a:solidFill>
          </p:spPr>
          <p:txBody>
            <a:bodyPr/>
            <a:lstStyle/>
            <a:p/>
          </p:txBody>
        </p:sp>
        <p:sp>
          <p:nvSpPr>
            <p:cNvPr id="486" name="pl486"/>
            <p:cNvSpPr/>
            <p:nvPr/>
          </p:nvSpPr>
          <p:spPr>
            <a:xfrm>
              <a:off x="4938193"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7" name="pl487"/>
            <p:cNvSpPr/>
            <p:nvPr/>
          </p:nvSpPr>
          <p:spPr>
            <a:xfrm>
              <a:off x="4938193"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8" name="pl488"/>
            <p:cNvSpPr/>
            <p:nvPr/>
          </p:nvSpPr>
          <p:spPr>
            <a:xfrm>
              <a:off x="4938193"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9" name="pl489"/>
            <p:cNvSpPr/>
            <p:nvPr/>
          </p:nvSpPr>
          <p:spPr>
            <a:xfrm>
              <a:off x="4938193"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90" name="pl490"/>
            <p:cNvSpPr/>
            <p:nvPr/>
          </p:nvSpPr>
          <p:spPr>
            <a:xfrm>
              <a:off x="4938193"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1" name="pl491"/>
            <p:cNvSpPr/>
            <p:nvPr/>
          </p:nvSpPr>
          <p:spPr>
            <a:xfrm>
              <a:off x="4938193"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2" name="pl492"/>
            <p:cNvSpPr/>
            <p:nvPr/>
          </p:nvSpPr>
          <p:spPr>
            <a:xfrm>
              <a:off x="4938193"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3" name="pl493"/>
            <p:cNvSpPr/>
            <p:nvPr/>
          </p:nvSpPr>
          <p:spPr>
            <a:xfrm>
              <a:off x="4938193"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4" name="pl494"/>
            <p:cNvSpPr/>
            <p:nvPr/>
          </p:nvSpPr>
          <p:spPr>
            <a:xfrm>
              <a:off x="4998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517178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5344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55178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569088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58639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603694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62099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4998754"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03" name="pl503"/>
            <p:cNvSpPr/>
            <p:nvPr/>
          </p:nvSpPr>
          <p:spPr>
            <a:xfrm>
              <a:off x="4998754"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504" name="pl504"/>
            <p:cNvSpPr/>
            <p:nvPr/>
          </p:nvSpPr>
          <p:spPr>
            <a:xfrm>
              <a:off x="4998754"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505" name="pl505"/>
            <p:cNvSpPr/>
            <p:nvPr/>
          </p:nvSpPr>
          <p:spPr>
            <a:xfrm>
              <a:off x="4998754"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06" name="pl506"/>
            <p:cNvSpPr/>
            <p:nvPr/>
          </p:nvSpPr>
          <p:spPr>
            <a:xfrm>
              <a:off x="4998754"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507" name="pl507"/>
            <p:cNvSpPr/>
            <p:nvPr/>
          </p:nvSpPr>
          <p:spPr>
            <a:xfrm>
              <a:off x="4998754" y="1404341"/>
              <a:ext cx="1211224" cy="14996"/>
            </a:xfrm>
            <a:custGeom>
              <a:avLst/>
              <a:pathLst>
                <a:path w="1211224" h="14996">
                  <a:moveTo>
                    <a:pt x="0" y="14996"/>
                  </a:moveTo>
                  <a:lnTo>
                    <a:pt x="173032" y="14996"/>
                  </a:lnTo>
                  <a:lnTo>
                    <a:pt x="346064" y="14996"/>
                  </a:lnTo>
                  <a:lnTo>
                    <a:pt x="519096" y="14996"/>
                  </a:lnTo>
                  <a:lnTo>
                    <a:pt x="692128" y="14996"/>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508" name="pl508"/>
            <p:cNvSpPr/>
            <p:nvPr/>
          </p:nvSpPr>
          <p:spPr>
            <a:xfrm>
              <a:off x="4938193"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09" name="tx509"/>
            <p:cNvSpPr/>
            <p:nvPr/>
          </p:nvSpPr>
          <p:spPr>
            <a:xfrm>
              <a:off x="4968625"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5141657"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5314689"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5487721"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3" name="tx513"/>
            <p:cNvSpPr/>
            <p:nvPr/>
          </p:nvSpPr>
          <p:spPr>
            <a:xfrm>
              <a:off x="5660753"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4" name="tx514"/>
            <p:cNvSpPr/>
            <p:nvPr/>
          </p:nvSpPr>
          <p:spPr>
            <a:xfrm>
              <a:off x="5833785"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5" name="tx515"/>
            <p:cNvSpPr/>
            <p:nvPr/>
          </p:nvSpPr>
          <p:spPr>
            <a:xfrm>
              <a:off x="6006817"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6" name="tx516"/>
            <p:cNvSpPr/>
            <p:nvPr/>
          </p:nvSpPr>
          <p:spPr>
            <a:xfrm>
              <a:off x="6179849" y="12413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7" name="rc517"/>
            <p:cNvSpPr/>
            <p:nvPr/>
          </p:nvSpPr>
          <p:spPr>
            <a:xfrm>
              <a:off x="4938193" y="1918229"/>
              <a:ext cx="1332346" cy="758823"/>
            </a:xfrm>
            <a:prstGeom prst="rect">
              <a:avLst/>
            </a:prstGeom>
            <a:solidFill>
              <a:srgbClr val="EBEBEB">
                <a:alpha val="100000"/>
              </a:srgbClr>
            </a:solidFill>
          </p:spPr>
          <p:txBody>
            <a:bodyPr/>
            <a:lstStyle/>
            <a:p/>
          </p:txBody>
        </p:sp>
        <p:sp>
          <p:nvSpPr>
            <p:cNvPr id="518" name="pl518"/>
            <p:cNvSpPr/>
            <p:nvPr/>
          </p:nvSpPr>
          <p:spPr>
            <a:xfrm>
              <a:off x="4938193"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19" name="pl519"/>
            <p:cNvSpPr/>
            <p:nvPr/>
          </p:nvSpPr>
          <p:spPr>
            <a:xfrm>
              <a:off x="4938193"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0" name="pl520"/>
            <p:cNvSpPr/>
            <p:nvPr/>
          </p:nvSpPr>
          <p:spPr>
            <a:xfrm>
              <a:off x="4938193"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1" name="pl521"/>
            <p:cNvSpPr/>
            <p:nvPr/>
          </p:nvSpPr>
          <p:spPr>
            <a:xfrm>
              <a:off x="4938193"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2" name="pl522"/>
            <p:cNvSpPr/>
            <p:nvPr/>
          </p:nvSpPr>
          <p:spPr>
            <a:xfrm>
              <a:off x="4938193"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3" name="pl523"/>
            <p:cNvSpPr/>
            <p:nvPr/>
          </p:nvSpPr>
          <p:spPr>
            <a:xfrm>
              <a:off x="4938193"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4" name="pl524"/>
            <p:cNvSpPr/>
            <p:nvPr/>
          </p:nvSpPr>
          <p:spPr>
            <a:xfrm>
              <a:off x="4938193"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5" name="pl525"/>
            <p:cNvSpPr/>
            <p:nvPr/>
          </p:nvSpPr>
          <p:spPr>
            <a:xfrm>
              <a:off x="4938193"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6" name="pl526"/>
            <p:cNvSpPr/>
            <p:nvPr/>
          </p:nvSpPr>
          <p:spPr>
            <a:xfrm>
              <a:off x="4998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517178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5344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55178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69088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58639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603694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62099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4998754"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35" name="pl535"/>
            <p:cNvSpPr/>
            <p:nvPr/>
          </p:nvSpPr>
          <p:spPr>
            <a:xfrm>
              <a:off x="4998754"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40651" cap="flat">
              <a:solidFill>
                <a:srgbClr val="BEBEBE">
                  <a:alpha val="69803"/>
                </a:srgbClr>
              </a:solidFill>
              <a:prstDash val="solid"/>
              <a:round/>
            </a:ln>
          </p:spPr>
          <p:txBody>
            <a:bodyPr/>
            <a:lstStyle/>
            <a:p/>
          </p:txBody>
        </p:sp>
        <p:sp>
          <p:nvSpPr>
            <p:cNvPr id="536" name="pl536"/>
            <p:cNvSpPr/>
            <p:nvPr/>
          </p:nvSpPr>
          <p:spPr>
            <a:xfrm>
              <a:off x="4998754"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35231" cap="flat">
              <a:solidFill>
                <a:srgbClr val="BEBEBE">
                  <a:alpha val="69803"/>
                </a:srgbClr>
              </a:solidFill>
              <a:prstDash val="solid"/>
              <a:round/>
            </a:ln>
          </p:spPr>
          <p:txBody>
            <a:bodyPr/>
            <a:lstStyle/>
            <a:p/>
          </p:txBody>
        </p:sp>
        <p:sp>
          <p:nvSpPr>
            <p:cNvPr id="537" name="pl537"/>
            <p:cNvSpPr/>
            <p:nvPr/>
          </p:nvSpPr>
          <p:spPr>
            <a:xfrm>
              <a:off x="4998754"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38" name="pl538"/>
            <p:cNvSpPr/>
            <p:nvPr/>
          </p:nvSpPr>
          <p:spPr>
            <a:xfrm>
              <a:off x="4998754"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40651" cap="flat">
              <a:solidFill>
                <a:srgbClr val="000000">
                  <a:alpha val="100000"/>
                </a:srgbClr>
              </a:solidFill>
              <a:prstDash val="solid"/>
              <a:round/>
            </a:ln>
          </p:spPr>
          <p:txBody>
            <a:bodyPr/>
            <a:lstStyle/>
            <a:p/>
          </p:txBody>
        </p:sp>
        <p:sp>
          <p:nvSpPr>
            <p:cNvPr id="539" name="pl539"/>
            <p:cNvSpPr/>
            <p:nvPr/>
          </p:nvSpPr>
          <p:spPr>
            <a:xfrm>
              <a:off x="4998754" y="2252652"/>
              <a:ext cx="1211224" cy="209951"/>
            </a:xfrm>
            <a:custGeom>
              <a:avLst/>
              <a:pathLst>
                <a:path w="1211224" h="209951">
                  <a:moveTo>
                    <a:pt x="0" y="172459"/>
                  </a:moveTo>
                  <a:lnTo>
                    <a:pt x="173032" y="209951"/>
                  </a:lnTo>
                  <a:lnTo>
                    <a:pt x="346064" y="164961"/>
                  </a:lnTo>
                  <a:lnTo>
                    <a:pt x="519096" y="112473"/>
                  </a:lnTo>
                  <a:lnTo>
                    <a:pt x="692128" y="127470"/>
                  </a:lnTo>
                  <a:lnTo>
                    <a:pt x="865160" y="142466"/>
                  </a:lnTo>
                  <a:lnTo>
                    <a:pt x="1038192" y="0"/>
                  </a:lnTo>
                  <a:lnTo>
                    <a:pt x="1211224" y="44989"/>
                  </a:lnTo>
                </a:path>
              </a:pathLst>
            </a:custGeom>
            <a:ln w="35231" cap="flat">
              <a:solidFill>
                <a:srgbClr val="F26A21">
                  <a:alpha val="100000"/>
                </a:srgbClr>
              </a:solidFill>
              <a:prstDash val="solid"/>
              <a:round/>
            </a:ln>
          </p:spPr>
          <p:txBody>
            <a:bodyPr/>
            <a:lstStyle/>
            <a:p/>
          </p:txBody>
        </p:sp>
        <p:sp>
          <p:nvSpPr>
            <p:cNvPr id="540" name="pl540"/>
            <p:cNvSpPr/>
            <p:nvPr/>
          </p:nvSpPr>
          <p:spPr>
            <a:xfrm>
              <a:off x="4938193"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41" name="tx541"/>
            <p:cNvSpPr/>
            <p:nvPr/>
          </p:nvSpPr>
          <p:spPr>
            <a:xfrm>
              <a:off x="4968625" y="2262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2" name="tx542"/>
            <p:cNvSpPr/>
            <p:nvPr/>
          </p:nvSpPr>
          <p:spPr>
            <a:xfrm>
              <a:off x="5141657"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5314689" y="2254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44" name="tx544"/>
            <p:cNvSpPr/>
            <p:nvPr/>
          </p:nvSpPr>
          <p:spPr>
            <a:xfrm>
              <a:off x="5457591" y="2202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45" name="tx545"/>
            <p:cNvSpPr/>
            <p:nvPr/>
          </p:nvSpPr>
          <p:spPr>
            <a:xfrm>
              <a:off x="5634647"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46" name="tx546"/>
            <p:cNvSpPr/>
            <p:nvPr/>
          </p:nvSpPr>
          <p:spPr>
            <a:xfrm>
              <a:off x="5833785" y="2232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47" name="tx547"/>
            <p:cNvSpPr/>
            <p:nvPr/>
          </p:nvSpPr>
          <p:spPr>
            <a:xfrm>
              <a:off x="5976687" y="208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48" name="tx548"/>
            <p:cNvSpPr/>
            <p:nvPr/>
          </p:nvSpPr>
          <p:spPr>
            <a:xfrm>
              <a:off x="6149719" y="213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49" name="rc549"/>
            <p:cNvSpPr/>
            <p:nvPr/>
          </p:nvSpPr>
          <p:spPr>
            <a:xfrm>
              <a:off x="4938193" y="2961495"/>
              <a:ext cx="1332346" cy="758823"/>
            </a:xfrm>
            <a:prstGeom prst="rect">
              <a:avLst/>
            </a:prstGeom>
            <a:solidFill>
              <a:srgbClr val="EBEBEB">
                <a:alpha val="100000"/>
              </a:srgbClr>
            </a:solidFill>
          </p:spPr>
          <p:txBody>
            <a:bodyPr/>
            <a:lstStyle/>
            <a:p/>
          </p:txBody>
        </p:sp>
        <p:sp>
          <p:nvSpPr>
            <p:cNvPr id="550" name="pl550"/>
            <p:cNvSpPr/>
            <p:nvPr/>
          </p:nvSpPr>
          <p:spPr>
            <a:xfrm>
              <a:off x="4938193"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1" name="pl551"/>
            <p:cNvSpPr/>
            <p:nvPr/>
          </p:nvSpPr>
          <p:spPr>
            <a:xfrm>
              <a:off x="4938193"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2" name="pl552"/>
            <p:cNvSpPr/>
            <p:nvPr/>
          </p:nvSpPr>
          <p:spPr>
            <a:xfrm>
              <a:off x="4938193"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3" name="pl553"/>
            <p:cNvSpPr/>
            <p:nvPr/>
          </p:nvSpPr>
          <p:spPr>
            <a:xfrm>
              <a:off x="4938193"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4" name="pl554"/>
            <p:cNvSpPr/>
            <p:nvPr/>
          </p:nvSpPr>
          <p:spPr>
            <a:xfrm>
              <a:off x="4938193"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5" name="pl555"/>
            <p:cNvSpPr/>
            <p:nvPr/>
          </p:nvSpPr>
          <p:spPr>
            <a:xfrm>
              <a:off x="4938193"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6" name="pl556"/>
            <p:cNvSpPr/>
            <p:nvPr/>
          </p:nvSpPr>
          <p:spPr>
            <a:xfrm>
              <a:off x="4938193"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7" name="pl557"/>
            <p:cNvSpPr/>
            <p:nvPr/>
          </p:nvSpPr>
          <p:spPr>
            <a:xfrm>
              <a:off x="4938193"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8" name="pl558"/>
            <p:cNvSpPr/>
            <p:nvPr/>
          </p:nvSpPr>
          <p:spPr>
            <a:xfrm>
              <a:off x="4998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517178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344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55178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569088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58639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603694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62099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4998754"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67" name="pl567"/>
            <p:cNvSpPr/>
            <p:nvPr/>
          </p:nvSpPr>
          <p:spPr>
            <a:xfrm>
              <a:off x="4998754" y="3468377"/>
              <a:ext cx="1211224" cy="22494"/>
            </a:xfrm>
            <a:custGeom>
              <a:avLst/>
              <a:pathLst>
                <a:path w="1211224" h="22494">
                  <a:moveTo>
                    <a:pt x="0" y="14996"/>
                  </a:moveTo>
                  <a:lnTo>
                    <a:pt x="173032" y="22494"/>
                  </a:lnTo>
                  <a:lnTo>
                    <a:pt x="346064" y="14996"/>
                  </a:lnTo>
                  <a:lnTo>
                    <a:pt x="519096" y="22494"/>
                  </a:lnTo>
                  <a:lnTo>
                    <a:pt x="692128" y="7498"/>
                  </a:lnTo>
                  <a:lnTo>
                    <a:pt x="865160" y="7498"/>
                  </a:lnTo>
                  <a:lnTo>
                    <a:pt x="1038192" y="0"/>
                  </a:lnTo>
                  <a:lnTo>
                    <a:pt x="1211224" y="14996"/>
                  </a:lnTo>
                </a:path>
              </a:pathLst>
            </a:custGeom>
            <a:ln w="40651" cap="flat">
              <a:solidFill>
                <a:srgbClr val="BEBEBE">
                  <a:alpha val="69803"/>
                </a:srgbClr>
              </a:solidFill>
              <a:prstDash val="solid"/>
              <a:round/>
            </a:ln>
          </p:spPr>
          <p:txBody>
            <a:bodyPr/>
            <a:lstStyle/>
            <a:p/>
          </p:txBody>
        </p:sp>
        <p:sp>
          <p:nvSpPr>
            <p:cNvPr id="568" name="pl568"/>
            <p:cNvSpPr/>
            <p:nvPr/>
          </p:nvSpPr>
          <p:spPr>
            <a:xfrm>
              <a:off x="4998754" y="3468377"/>
              <a:ext cx="1211224" cy="22494"/>
            </a:xfrm>
            <a:custGeom>
              <a:avLst/>
              <a:pathLst>
                <a:path w="1211224" h="22494">
                  <a:moveTo>
                    <a:pt x="0" y="14996"/>
                  </a:moveTo>
                  <a:lnTo>
                    <a:pt x="173032" y="22494"/>
                  </a:lnTo>
                  <a:lnTo>
                    <a:pt x="346064" y="14996"/>
                  </a:lnTo>
                  <a:lnTo>
                    <a:pt x="519096" y="22494"/>
                  </a:lnTo>
                  <a:lnTo>
                    <a:pt x="692128" y="7498"/>
                  </a:lnTo>
                  <a:lnTo>
                    <a:pt x="865160" y="7498"/>
                  </a:lnTo>
                  <a:lnTo>
                    <a:pt x="1038192" y="0"/>
                  </a:lnTo>
                  <a:lnTo>
                    <a:pt x="1211224" y="14996"/>
                  </a:lnTo>
                </a:path>
              </a:pathLst>
            </a:custGeom>
            <a:ln w="35231" cap="flat">
              <a:solidFill>
                <a:srgbClr val="BEBEBE">
                  <a:alpha val="69803"/>
                </a:srgbClr>
              </a:solidFill>
              <a:prstDash val="solid"/>
              <a:round/>
            </a:ln>
          </p:spPr>
          <p:txBody>
            <a:bodyPr/>
            <a:lstStyle/>
            <a:p/>
          </p:txBody>
        </p:sp>
        <p:sp>
          <p:nvSpPr>
            <p:cNvPr id="569" name="pl569"/>
            <p:cNvSpPr/>
            <p:nvPr/>
          </p:nvSpPr>
          <p:spPr>
            <a:xfrm>
              <a:off x="4998754"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570" name="pl570"/>
            <p:cNvSpPr/>
            <p:nvPr/>
          </p:nvSpPr>
          <p:spPr>
            <a:xfrm>
              <a:off x="4998754" y="3468377"/>
              <a:ext cx="1211224" cy="22494"/>
            </a:xfrm>
            <a:custGeom>
              <a:avLst/>
              <a:pathLst>
                <a:path w="1211224" h="22494">
                  <a:moveTo>
                    <a:pt x="0" y="14996"/>
                  </a:moveTo>
                  <a:lnTo>
                    <a:pt x="173032" y="22494"/>
                  </a:lnTo>
                  <a:lnTo>
                    <a:pt x="346064" y="14996"/>
                  </a:lnTo>
                  <a:lnTo>
                    <a:pt x="519096" y="22494"/>
                  </a:lnTo>
                  <a:lnTo>
                    <a:pt x="692128" y="7498"/>
                  </a:lnTo>
                  <a:lnTo>
                    <a:pt x="865160" y="7498"/>
                  </a:lnTo>
                  <a:lnTo>
                    <a:pt x="1038192" y="0"/>
                  </a:lnTo>
                  <a:lnTo>
                    <a:pt x="1211224" y="14996"/>
                  </a:lnTo>
                </a:path>
              </a:pathLst>
            </a:custGeom>
            <a:ln w="40651" cap="flat">
              <a:solidFill>
                <a:srgbClr val="000000">
                  <a:alpha val="100000"/>
                </a:srgbClr>
              </a:solidFill>
              <a:prstDash val="solid"/>
              <a:round/>
            </a:ln>
          </p:spPr>
          <p:txBody>
            <a:bodyPr/>
            <a:lstStyle/>
            <a:p/>
          </p:txBody>
        </p:sp>
        <p:sp>
          <p:nvSpPr>
            <p:cNvPr id="571" name="pl571"/>
            <p:cNvSpPr/>
            <p:nvPr/>
          </p:nvSpPr>
          <p:spPr>
            <a:xfrm>
              <a:off x="4998754" y="3468377"/>
              <a:ext cx="1211224" cy="22494"/>
            </a:xfrm>
            <a:custGeom>
              <a:avLst/>
              <a:pathLst>
                <a:path w="1211224" h="22494">
                  <a:moveTo>
                    <a:pt x="0" y="14996"/>
                  </a:moveTo>
                  <a:lnTo>
                    <a:pt x="173032" y="22494"/>
                  </a:lnTo>
                  <a:lnTo>
                    <a:pt x="346064" y="14996"/>
                  </a:lnTo>
                  <a:lnTo>
                    <a:pt x="519096" y="22494"/>
                  </a:lnTo>
                  <a:lnTo>
                    <a:pt x="692128" y="7498"/>
                  </a:lnTo>
                  <a:lnTo>
                    <a:pt x="865160" y="7498"/>
                  </a:lnTo>
                  <a:lnTo>
                    <a:pt x="1038192" y="0"/>
                  </a:lnTo>
                  <a:lnTo>
                    <a:pt x="1211224" y="14996"/>
                  </a:lnTo>
                </a:path>
              </a:pathLst>
            </a:custGeom>
            <a:ln w="35231" cap="flat">
              <a:solidFill>
                <a:srgbClr val="F26A21">
                  <a:alpha val="100000"/>
                </a:srgbClr>
              </a:solidFill>
              <a:prstDash val="solid"/>
              <a:round/>
            </a:ln>
          </p:spPr>
          <p:txBody>
            <a:bodyPr/>
            <a:lstStyle/>
            <a:p/>
          </p:txBody>
        </p:sp>
        <p:sp>
          <p:nvSpPr>
            <p:cNvPr id="572" name="pl572"/>
            <p:cNvSpPr/>
            <p:nvPr/>
          </p:nvSpPr>
          <p:spPr>
            <a:xfrm>
              <a:off x="4938193"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73" name="tx573"/>
            <p:cNvSpPr/>
            <p:nvPr/>
          </p:nvSpPr>
          <p:spPr>
            <a:xfrm>
              <a:off x="4968625"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4" name="tx574"/>
            <p:cNvSpPr/>
            <p:nvPr/>
          </p:nvSpPr>
          <p:spPr>
            <a:xfrm>
              <a:off x="5141657"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5" name="tx575"/>
            <p:cNvSpPr/>
            <p:nvPr/>
          </p:nvSpPr>
          <p:spPr>
            <a:xfrm>
              <a:off x="5314689"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6" name="tx576"/>
            <p:cNvSpPr/>
            <p:nvPr/>
          </p:nvSpPr>
          <p:spPr>
            <a:xfrm>
              <a:off x="5487721"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7" name="tx577"/>
            <p:cNvSpPr/>
            <p:nvPr/>
          </p:nvSpPr>
          <p:spPr>
            <a:xfrm>
              <a:off x="5660753"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8" name="tx578"/>
            <p:cNvSpPr/>
            <p:nvPr/>
          </p:nvSpPr>
          <p:spPr>
            <a:xfrm>
              <a:off x="5833785" y="33128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9" name="tx579"/>
            <p:cNvSpPr/>
            <p:nvPr/>
          </p:nvSpPr>
          <p:spPr>
            <a:xfrm>
              <a:off x="6006817" y="33053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0" name="tx580"/>
            <p:cNvSpPr/>
            <p:nvPr/>
          </p:nvSpPr>
          <p:spPr>
            <a:xfrm>
              <a:off x="6179849"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1" name="rc581"/>
            <p:cNvSpPr/>
            <p:nvPr/>
          </p:nvSpPr>
          <p:spPr>
            <a:xfrm>
              <a:off x="4938193" y="4004760"/>
              <a:ext cx="1332346" cy="758823"/>
            </a:xfrm>
            <a:prstGeom prst="rect">
              <a:avLst/>
            </a:prstGeom>
            <a:solidFill>
              <a:srgbClr val="EBEBEB">
                <a:alpha val="100000"/>
              </a:srgbClr>
            </a:solidFill>
          </p:spPr>
          <p:txBody>
            <a:bodyPr/>
            <a:lstStyle/>
            <a:p/>
          </p:txBody>
        </p:sp>
        <p:sp>
          <p:nvSpPr>
            <p:cNvPr id="582" name="pl582"/>
            <p:cNvSpPr/>
            <p:nvPr/>
          </p:nvSpPr>
          <p:spPr>
            <a:xfrm>
              <a:off x="4938193"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3" name="pl583"/>
            <p:cNvSpPr/>
            <p:nvPr/>
          </p:nvSpPr>
          <p:spPr>
            <a:xfrm>
              <a:off x="4938193"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4" name="pl584"/>
            <p:cNvSpPr/>
            <p:nvPr/>
          </p:nvSpPr>
          <p:spPr>
            <a:xfrm>
              <a:off x="4938193"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5" name="pl585"/>
            <p:cNvSpPr/>
            <p:nvPr/>
          </p:nvSpPr>
          <p:spPr>
            <a:xfrm>
              <a:off x="4938193"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6" name="pl586"/>
            <p:cNvSpPr/>
            <p:nvPr/>
          </p:nvSpPr>
          <p:spPr>
            <a:xfrm>
              <a:off x="4938193"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7" name="pl587"/>
            <p:cNvSpPr/>
            <p:nvPr/>
          </p:nvSpPr>
          <p:spPr>
            <a:xfrm>
              <a:off x="4938193"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8" name="pl588"/>
            <p:cNvSpPr/>
            <p:nvPr/>
          </p:nvSpPr>
          <p:spPr>
            <a:xfrm>
              <a:off x="4938193"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9" name="pl589"/>
            <p:cNvSpPr/>
            <p:nvPr/>
          </p:nvSpPr>
          <p:spPr>
            <a:xfrm>
              <a:off x="4938193"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90" name="pl590"/>
            <p:cNvSpPr/>
            <p:nvPr/>
          </p:nvSpPr>
          <p:spPr>
            <a:xfrm>
              <a:off x="4998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517178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5344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55178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569088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58639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603694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62099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4998754"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599" name="pl599"/>
            <p:cNvSpPr/>
            <p:nvPr/>
          </p:nvSpPr>
          <p:spPr>
            <a:xfrm>
              <a:off x="4998754"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40651" cap="flat">
              <a:solidFill>
                <a:srgbClr val="BEBEBE">
                  <a:alpha val="69803"/>
                </a:srgbClr>
              </a:solidFill>
              <a:prstDash val="solid"/>
              <a:round/>
            </a:ln>
          </p:spPr>
          <p:txBody>
            <a:bodyPr/>
            <a:lstStyle/>
            <a:p/>
          </p:txBody>
        </p:sp>
        <p:sp>
          <p:nvSpPr>
            <p:cNvPr id="600" name="pl600"/>
            <p:cNvSpPr/>
            <p:nvPr/>
          </p:nvSpPr>
          <p:spPr>
            <a:xfrm>
              <a:off x="4998754"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35231" cap="flat">
              <a:solidFill>
                <a:srgbClr val="BEBEBE">
                  <a:alpha val="69803"/>
                </a:srgbClr>
              </a:solidFill>
              <a:prstDash val="solid"/>
              <a:round/>
            </a:ln>
          </p:spPr>
          <p:txBody>
            <a:bodyPr/>
            <a:lstStyle/>
            <a:p/>
          </p:txBody>
        </p:sp>
        <p:sp>
          <p:nvSpPr>
            <p:cNvPr id="601" name="pl601"/>
            <p:cNvSpPr/>
            <p:nvPr/>
          </p:nvSpPr>
          <p:spPr>
            <a:xfrm>
              <a:off x="4998754"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02" name="pl602"/>
            <p:cNvSpPr/>
            <p:nvPr/>
          </p:nvSpPr>
          <p:spPr>
            <a:xfrm>
              <a:off x="4998754"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40651" cap="flat">
              <a:solidFill>
                <a:srgbClr val="000000">
                  <a:alpha val="100000"/>
                </a:srgbClr>
              </a:solidFill>
              <a:prstDash val="solid"/>
              <a:round/>
            </a:ln>
          </p:spPr>
          <p:txBody>
            <a:bodyPr/>
            <a:lstStyle/>
            <a:p/>
          </p:txBody>
        </p:sp>
        <p:sp>
          <p:nvSpPr>
            <p:cNvPr id="603" name="pl603"/>
            <p:cNvSpPr/>
            <p:nvPr/>
          </p:nvSpPr>
          <p:spPr>
            <a:xfrm>
              <a:off x="4998754" y="4226708"/>
              <a:ext cx="1211224" cy="314926"/>
            </a:xfrm>
            <a:custGeom>
              <a:avLst/>
              <a:pathLst>
                <a:path w="1211224" h="314926">
                  <a:moveTo>
                    <a:pt x="0" y="0"/>
                  </a:moveTo>
                  <a:lnTo>
                    <a:pt x="173032" y="314926"/>
                  </a:lnTo>
                  <a:lnTo>
                    <a:pt x="346064" y="74982"/>
                  </a:lnTo>
                  <a:lnTo>
                    <a:pt x="519096" y="59986"/>
                  </a:lnTo>
                  <a:lnTo>
                    <a:pt x="692128" y="209951"/>
                  </a:lnTo>
                  <a:lnTo>
                    <a:pt x="865160" y="232446"/>
                  </a:lnTo>
                  <a:lnTo>
                    <a:pt x="1038192" y="217449"/>
                  </a:lnTo>
                  <a:lnTo>
                    <a:pt x="1211224" y="149965"/>
                  </a:lnTo>
                </a:path>
              </a:pathLst>
            </a:custGeom>
            <a:ln w="35231" cap="flat">
              <a:solidFill>
                <a:srgbClr val="F26A21">
                  <a:alpha val="100000"/>
                </a:srgbClr>
              </a:solidFill>
              <a:prstDash val="solid"/>
              <a:round/>
            </a:ln>
          </p:spPr>
          <p:txBody>
            <a:bodyPr/>
            <a:lstStyle/>
            <a:p/>
          </p:txBody>
        </p:sp>
        <p:sp>
          <p:nvSpPr>
            <p:cNvPr id="604" name="pl604"/>
            <p:cNvSpPr/>
            <p:nvPr/>
          </p:nvSpPr>
          <p:spPr>
            <a:xfrm>
              <a:off x="4938193"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05" name="tx605"/>
            <p:cNvSpPr/>
            <p:nvPr/>
          </p:nvSpPr>
          <p:spPr>
            <a:xfrm>
              <a:off x="4938495" y="4063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606" name="tx606"/>
            <p:cNvSpPr/>
            <p:nvPr/>
          </p:nvSpPr>
          <p:spPr>
            <a:xfrm>
              <a:off x="5141657"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7" name="tx607"/>
            <p:cNvSpPr/>
            <p:nvPr/>
          </p:nvSpPr>
          <p:spPr>
            <a:xfrm>
              <a:off x="5284559" y="4138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08" name="tx608"/>
            <p:cNvSpPr/>
            <p:nvPr/>
          </p:nvSpPr>
          <p:spPr>
            <a:xfrm>
              <a:off x="5457591" y="4123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609" name="tx609"/>
            <p:cNvSpPr/>
            <p:nvPr/>
          </p:nvSpPr>
          <p:spPr>
            <a:xfrm>
              <a:off x="5630623" y="4273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10" name="tx610"/>
            <p:cNvSpPr/>
            <p:nvPr/>
          </p:nvSpPr>
          <p:spPr>
            <a:xfrm>
              <a:off x="5803655" y="429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1" name="tx611"/>
            <p:cNvSpPr/>
            <p:nvPr/>
          </p:nvSpPr>
          <p:spPr>
            <a:xfrm>
              <a:off x="5976687"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12" name="tx612"/>
            <p:cNvSpPr/>
            <p:nvPr/>
          </p:nvSpPr>
          <p:spPr>
            <a:xfrm>
              <a:off x="6149719" y="4213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13" name="rc613"/>
            <p:cNvSpPr/>
            <p:nvPr/>
          </p:nvSpPr>
          <p:spPr>
            <a:xfrm>
              <a:off x="4938193" y="5048025"/>
              <a:ext cx="1332346" cy="758823"/>
            </a:xfrm>
            <a:prstGeom prst="rect">
              <a:avLst/>
            </a:prstGeom>
            <a:solidFill>
              <a:srgbClr val="EBEBEB">
                <a:alpha val="100000"/>
              </a:srgbClr>
            </a:solidFill>
          </p:spPr>
          <p:txBody>
            <a:bodyPr/>
            <a:lstStyle/>
            <a:p/>
          </p:txBody>
        </p:sp>
        <p:sp>
          <p:nvSpPr>
            <p:cNvPr id="614" name="pl614"/>
            <p:cNvSpPr/>
            <p:nvPr/>
          </p:nvSpPr>
          <p:spPr>
            <a:xfrm>
              <a:off x="4938193" y="56861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5" name="pl615"/>
            <p:cNvSpPr/>
            <p:nvPr/>
          </p:nvSpPr>
          <p:spPr>
            <a:xfrm>
              <a:off x="4938193" y="5498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6" name="pl616"/>
            <p:cNvSpPr/>
            <p:nvPr/>
          </p:nvSpPr>
          <p:spPr>
            <a:xfrm>
              <a:off x="4938193" y="531121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7" name="pl617"/>
            <p:cNvSpPr/>
            <p:nvPr/>
          </p:nvSpPr>
          <p:spPr>
            <a:xfrm>
              <a:off x="4938193" y="512375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8" name="pl618"/>
            <p:cNvSpPr/>
            <p:nvPr/>
          </p:nvSpPr>
          <p:spPr>
            <a:xfrm>
              <a:off x="4938193" y="577985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19" name="pl619"/>
            <p:cNvSpPr/>
            <p:nvPr/>
          </p:nvSpPr>
          <p:spPr>
            <a:xfrm>
              <a:off x="4938193" y="559239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0" name="pl620"/>
            <p:cNvSpPr/>
            <p:nvPr/>
          </p:nvSpPr>
          <p:spPr>
            <a:xfrm>
              <a:off x="4938193" y="540494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1" name="pl621"/>
            <p:cNvSpPr/>
            <p:nvPr/>
          </p:nvSpPr>
          <p:spPr>
            <a:xfrm>
              <a:off x="4938193" y="521748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2" name="pl622"/>
            <p:cNvSpPr/>
            <p:nvPr/>
          </p:nvSpPr>
          <p:spPr>
            <a:xfrm>
              <a:off x="499875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517178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5344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55178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569088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58639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603694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62099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4998754"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31" name="pl631"/>
            <p:cNvSpPr/>
            <p:nvPr/>
          </p:nvSpPr>
          <p:spPr>
            <a:xfrm>
              <a:off x="4998754"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40651" cap="flat">
              <a:solidFill>
                <a:srgbClr val="BEBEBE">
                  <a:alpha val="69803"/>
                </a:srgbClr>
              </a:solidFill>
              <a:prstDash val="solid"/>
              <a:round/>
            </a:ln>
          </p:spPr>
          <p:txBody>
            <a:bodyPr/>
            <a:lstStyle/>
            <a:p/>
          </p:txBody>
        </p:sp>
        <p:sp>
          <p:nvSpPr>
            <p:cNvPr id="632" name="pl632"/>
            <p:cNvSpPr/>
            <p:nvPr/>
          </p:nvSpPr>
          <p:spPr>
            <a:xfrm>
              <a:off x="4998754"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35231" cap="flat">
              <a:solidFill>
                <a:srgbClr val="BEBEBE">
                  <a:alpha val="69803"/>
                </a:srgbClr>
              </a:solidFill>
              <a:prstDash val="solid"/>
              <a:round/>
            </a:ln>
          </p:spPr>
          <p:txBody>
            <a:bodyPr/>
            <a:lstStyle/>
            <a:p/>
          </p:txBody>
        </p:sp>
        <p:sp>
          <p:nvSpPr>
            <p:cNvPr id="633" name="pl633"/>
            <p:cNvSpPr/>
            <p:nvPr/>
          </p:nvSpPr>
          <p:spPr>
            <a:xfrm>
              <a:off x="4998754" y="5569904"/>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34" name="pl634"/>
            <p:cNvSpPr/>
            <p:nvPr/>
          </p:nvSpPr>
          <p:spPr>
            <a:xfrm>
              <a:off x="4998754"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40651" cap="flat">
              <a:solidFill>
                <a:srgbClr val="000000">
                  <a:alpha val="100000"/>
                </a:srgbClr>
              </a:solidFill>
              <a:prstDash val="solid"/>
              <a:round/>
            </a:ln>
          </p:spPr>
          <p:txBody>
            <a:bodyPr/>
            <a:lstStyle/>
            <a:p/>
          </p:txBody>
        </p:sp>
        <p:sp>
          <p:nvSpPr>
            <p:cNvPr id="635" name="pl635"/>
            <p:cNvSpPr/>
            <p:nvPr/>
          </p:nvSpPr>
          <p:spPr>
            <a:xfrm>
              <a:off x="4998754" y="5562406"/>
              <a:ext cx="1211224" cy="209951"/>
            </a:xfrm>
            <a:custGeom>
              <a:avLst/>
              <a:pathLst>
                <a:path w="1211224" h="209951">
                  <a:moveTo>
                    <a:pt x="0" y="209951"/>
                  </a:moveTo>
                  <a:lnTo>
                    <a:pt x="173032" y="22494"/>
                  </a:lnTo>
                  <a:lnTo>
                    <a:pt x="346064" y="37491"/>
                  </a:lnTo>
                  <a:lnTo>
                    <a:pt x="519096" y="44989"/>
                  </a:lnTo>
                  <a:lnTo>
                    <a:pt x="692128" y="0"/>
                  </a:lnTo>
                  <a:lnTo>
                    <a:pt x="865160" y="52487"/>
                  </a:lnTo>
                  <a:lnTo>
                    <a:pt x="1038192" y="22494"/>
                  </a:lnTo>
                  <a:lnTo>
                    <a:pt x="1211224" y="22494"/>
                  </a:lnTo>
                </a:path>
              </a:pathLst>
            </a:custGeom>
            <a:ln w="35231" cap="flat">
              <a:solidFill>
                <a:srgbClr val="F26A21">
                  <a:alpha val="100000"/>
                </a:srgbClr>
              </a:solidFill>
              <a:prstDash val="solid"/>
              <a:round/>
            </a:ln>
          </p:spPr>
          <p:txBody>
            <a:bodyPr/>
            <a:lstStyle/>
            <a:p/>
          </p:txBody>
        </p:sp>
        <p:sp>
          <p:nvSpPr>
            <p:cNvPr id="636" name="pl636"/>
            <p:cNvSpPr/>
            <p:nvPr/>
          </p:nvSpPr>
          <p:spPr>
            <a:xfrm>
              <a:off x="4938193" y="5592399"/>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37" name="tx637"/>
            <p:cNvSpPr/>
            <p:nvPr/>
          </p:nvSpPr>
          <p:spPr>
            <a:xfrm>
              <a:off x="4920436" y="56093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38" name="tx638"/>
            <p:cNvSpPr/>
            <p:nvPr/>
          </p:nvSpPr>
          <p:spPr>
            <a:xfrm>
              <a:off x="5141657"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9" name="tx639"/>
            <p:cNvSpPr/>
            <p:nvPr/>
          </p:nvSpPr>
          <p:spPr>
            <a:xfrm>
              <a:off x="5296629" y="54368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0" name="tx640"/>
            <p:cNvSpPr/>
            <p:nvPr/>
          </p:nvSpPr>
          <p:spPr>
            <a:xfrm>
              <a:off x="5469661" y="5444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1" name="tx641"/>
            <p:cNvSpPr/>
            <p:nvPr/>
          </p:nvSpPr>
          <p:spPr>
            <a:xfrm>
              <a:off x="5660753" y="53993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42" name="tx642"/>
            <p:cNvSpPr/>
            <p:nvPr/>
          </p:nvSpPr>
          <p:spPr>
            <a:xfrm>
              <a:off x="5815725" y="54518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3" name="tx643"/>
            <p:cNvSpPr/>
            <p:nvPr/>
          </p:nvSpPr>
          <p:spPr>
            <a:xfrm>
              <a:off x="6006817"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4" name="tx644"/>
            <p:cNvSpPr/>
            <p:nvPr/>
          </p:nvSpPr>
          <p:spPr>
            <a:xfrm>
              <a:off x="6179849" y="5421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5" name="rc645"/>
            <p:cNvSpPr/>
            <p:nvPr/>
          </p:nvSpPr>
          <p:spPr>
            <a:xfrm>
              <a:off x="6340129" y="874964"/>
              <a:ext cx="1332346" cy="758823"/>
            </a:xfrm>
            <a:prstGeom prst="rect">
              <a:avLst/>
            </a:prstGeom>
            <a:solidFill>
              <a:srgbClr val="EBEBEB">
                <a:alpha val="100000"/>
              </a:srgbClr>
            </a:solidFill>
          </p:spPr>
          <p:txBody>
            <a:bodyPr/>
            <a:lstStyle/>
            <a:p/>
          </p:txBody>
        </p:sp>
        <p:sp>
          <p:nvSpPr>
            <p:cNvPr id="646" name="pl646"/>
            <p:cNvSpPr/>
            <p:nvPr/>
          </p:nvSpPr>
          <p:spPr>
            <a:xfrm>
              <a:off x="6340129"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7" name="pl647"/>
            <p:cNvSpPr/>
            <p:nvPr/>
          </p:nvSpPr>
          <p:spPr>
            <a:xfrm>
              <a:off x="6340129"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8" name="pl648"/>
            <p:cNvSpPr/>
            <p:nvPr/>
          </p:nvSpPr>
          <p:spPr>
            <a:xfrm>
              <a:off x="6340129"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9" name="pl649"/>
            <p:cNvSpPr/>
            <p:nvPr/>
          </p:nvSpPr>
          <p:spPr>
            <a:xfrm>
              <a:off x="6340129"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50" name="pl650"/>
            <p:cNvSpPr/>
            <p:nvPr/>
          </p:nvSpPr>
          <p:spPr>
            <a:xfrm>
              <a:off x="6340129"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1" name="pl651"/>
            <p:cNvSpPr/>
            <p:nvPr/>
          </p:nvSpPr>
          <p:spPr>
            <a:xfrm>
              <a:off x="6340129"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2" name="pl652"/>
            <p:cNvSpPr/>
            <p:nvPr/>
          </p:nvSpPr>
          <p:spPr>
            <a:xfrm>
              <a:off x="6340129"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3" name="pl653"/>
            <p:cNvSpPr/>
            <p:nvPr/>
          </p:nvSpPr>
          <p:spPr>
            <a:xfrm>
              <a:off x="6340129"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4" name="pl654"/>
            <p:cNvSpPr/>
            <p:nvPr/>
          </p:nvSpPr>
          <p:spPr>
            <a:xfrm>
              <a:off x="64006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65737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6746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691978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7092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72658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0" name="pl660"/>
            <p:cNvSpPr/>
            <p:nvPr/>
          </p:nvSpPr>
          <p:spPr>
            <a:xfrm>
              <a:off x="743888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1" name="pl661"/>
            <p:cNvSpPr/>
            <p:nvPr/>
          </p:nvSpPr>
          <p:spPr>
            <a:xfrm>
              <a:off x="76119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2" name="pl662"/>
            <p:cNvSpPr/>
            <p:nvPr/>
          </p:nvSpPr>
          <p:spPr>
            <a:xfrm>
              <a:off x="6400690"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63" name="pl663"/>
            <p:cNvSpPr/>
            <p:nvPr/>
          </p:nvSpPr>
          <p:spPr>
            <a:xfrm>
              <a:off x="6400690"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40651" cap="flat">
              <a:solidFill>
                <a:srgbClr val="BEBEBE">
                  <a:alpha val="69803"/>
                </a:srgbClr>
              </a:solidFill>
              <a:prstDash val="solid"/>
              <a:round/>
            </a:ln>
          </p:spPr>
          <p:txBody>
            <a:bodyPr/>
            <a:lstStyle/>
            <a:p/>
          </p:txBody>
        </p:sp>
        <p:sp>
          <p:nvSpPr>
            <p:cNvPr id="664" name="pl664"/>
            <p:cNvSpPr/>
            <p:nvPr/>
          </p:nvSpPr>
          <p:spPr>
            <a:xfrm>
              <a:off x="6400690"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35231" cap="flat">
              <a:solidFill>
                <a:srgbClr val="BEBEBE">
                  <a:alpha val="69803"/>
                </a:srgbClr>
              </a:solidFill>
              <a:prstDash val="solid"/>
              <a:round/>
            </a:ln>
          </p:spPr>
          <p:txBody>
            <a:bodyPr/>
            <a:lstStyle/>
            <a:p/>
          </p:txBody>
        </p:sp>
        <p:sp>
          <p:nvSpPr>
            <p:cNvPr id="665" name="pl665"/>
            <p:cNvSpPr/>
            <p:nvPr/>
          </p:nvSpPr>
          <p:spPr>
            <a:xfrm>
              <a:off x="6400690"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66" name="pl666"/>
            <p:cNvSpPr/>
            <p:nvPr/>
          </p:nvSpPr>
          <p:spPr>
            <a:xfrm>
              <a:off x="6400690"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40651" cap="flat">
              <a:solidFill>
                <a:srgbClr val="000000">
                  <a:alpha val="100000"/>
                </a:srgbClr>
              </a:solidFill>
              <a:prstDash val="solid"/>
              <a:round/>
            </a:ln>
          </p:spPr>
          <p:txBody>
            <a:bodyPr/>
            <a:lstStyle/>
            <a:p/>
          </p:txBody>
        </p:sp>
        <p:sp>
          <p:nvSpPr>
            <p:cNvPr id="667" name="pl667"/>
            <p:cNvSpPr/>
            <p:nvPr/>
          </p:nvSpPr>
          <p:spPr>
            <a:xfrm>
              <a:off x="6400690" y="1171895"/>
              <a:ext cx="1211224" cy="254940"/>
            </a:xfrm>
            <a:custGeom>
              <a:avLst/>
              <a:pathLst>
                <a:path w="1211224" h="254940">
                  <a:moveTo>
                    <a:pt x="0" y="247442"/>
                  </a:moveTo>
                  <a:lnTo>
                    <a:pt x="173032" y="247442"/>
                  </a:lnTo>
                  <a:lnTo>
                    <a:pt x="346064" y="172459"/>
                  </a:lnTo>
                  <a:lnTo>
                    <a:pt x="519096" y="89979"/>
                  </a:lnTo>
                  <a:lnTo>
                    <a:pt x="692128" y="0"/>
                  </a:lnTo>
                  <a:lnTo>
                    <a:pt x="865160" y="164961"/>
                  </a:lnTo>
                  <a:lnTo>
                    <a:pt x="1038192" y="254940"/>
                  </a:lnTo>
                  <a:lnTo>
                    <a:pt x="1211224" y="224947"/>
                  </a:lnTo>
                </a:path>
              </a:pathLst>
            </a:custGeom>
            <a:ln w="35231" cap="flat">
              <a:solidFill>
                <a:srgbClr val="F26A21">
                  <a:alpha val="100000"/>
                </a:srgbClr>
              </a:solidFill>
              <a:prstDash val="solid"/>
              <a:round/>
            </a:ln>
          </p:spPr>
          <p:txBody>
            <a:bodyPr/>
            <a:lstStyle/>
            <a:p/>
          </p:txBody>
        </p:sp>
        <p:sp>
          <p:nvSpPr>
            <p:cNvPr id="668" name="pl668"/>
            <p:cNvSpPr/>
            <p:nvPr/>
          </p:nvSpPr>
          <p:spPr>
            <a:xfrm>
              <a:off x="6340129"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69" name="tx669"/>
            <p:cNvSpPr/>
            <p:nvPr/>
          </p:nvSpPr>
          <p:spPr>
            <a:xfrm>
              <a:off x="6370560"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0" name="tx670"/>
            <p:cNvSpPr/>
            <p:nvPr/>
          </p:nvSpPr>
          <p:spPr>
            <a:xfrm>
              <a:off x="6543592"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1" name="tx671"/>
            <p:cNvSpPr/>
            <p:nvPr/>
          </p:nvSpPr>
          <p:spPr>
            <a:xfrm>
              <a:off x="6686495" y="1181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72" name="tx672"/>
            <p:cNvSpPr/>
            <p:nvPr/>
          </p:nvSpPr>
          <p:spPr>
            <a:xfrm>
              <a:off x="6859527" y="10988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73" name="tx673"/>
            <p:cNvSpPr/>
            <p:nvPr/>
          </p:nvSpPr>
          <p:spPr>
            <a:xfrm>
              <a:off x="7032559" y="1008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74" name="tx674"/>
            <p:cNvSpPr/>
            <p:nvPr/>
          </p:nvSpPr>
          <p:spPr>
            <a:xfrm>
              <a:off x="7209614" y="117382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75" name="tx675"/>
            <p:cNvSpPr/>
            <p:nvPr/>
          </p:nvSpPr>
          <p:spPr>
            <a:xfrm>
              <a:off x="7390693" y="12638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6" name="tx676"/>
            <p:cNvSpPr/>
            <p:nvPr/>
          </p:nvSpPr>
          <p:spPr>
            <a:xfrm>
              <a:off x="7581784" y="123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77" name="rc677"/>
            <p:cNvSpPr/>
            <p:nvPr/>
          </p:nvSpPr>
          <p:spPr>
            <a:xfrm>
              <a:off x="6340129" y="1918229"/>
              <a:ext cx="1332346" cy="758823"/>
            </a:xfrm>
            <a:prstGeom prst="rect">
              <a:avLst/>
            </a:prstGeom>
            <a:solidFill>
              <a:srgbClr val="EBEBEB">
                <a:alpha val="100000"/>
              </a:srgbClr>
            </a:solidFill>
          </p:spPr>
          <p:txBody>
            <a:bodyPr/>
            <a:lstStyle/>
            <a:p/>
          </p:txBody>
        </p:sp>
        <p:sp>
          <p:nvSpPr>
            <p:cNvPr id="678" name="pl678"/>
            <p:cNvSpPr/>
            <p:nvPr/>
          </p:nvSpPr>
          <p:spPr>
            <a:xfrm>
              <a:off x="6340129"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79" name="pl679"/>
            <p:cNvSpPr/>
            <p:nvPr/>
          </p:nvSpPr>
          <p:spPr>
            <a:xfrm>
              <a:off x="6340129"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0" name="pl680"/>
            <p:cNvSpPr/>
            <p:nvPr/>
          </p:nvSpPr>
          <p:spPr>
            <a:xfrm>
              <a:off x="6340129"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1" name="pl681"/>
            <p:cNvSpPr/>
            <p:nvPr/>
          </p:nvSpPr>
          <p:spPr>
            <a:xfrm>
              <a:off x="6340129"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2" name="pl682"/>
            <p:cNvSpPr/>
            <p:nvPr/>
          </p:nvSpPr>
          <p:spPr>
            <a:xfrm>
              <a:off x="6340129"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3" name="pl683"/>
            <p:cNvSpPr/>
            <p:nvPr/>
          </p:nvSpPr>
          <p:spPr>
            <a:xfrm>
              <a:off x="6340129"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4" name="pl684"/>
            <p:cNvSpPr/>
            <p:nvPr/>
          </p:nvSpPr>
          <p:spPr>
            <a:xfrm>
              <a:off x="6340129"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5" name="pl685"/>
            <p:cNvSpPr/>
            <p:nvPr/>
          </p:nvSpPr>
          <p:spPr>
            <a:xfrm>
              <a:off x="6340129"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6" name="pl686"/>
            <p:cNvSpPr/>
            <p:nvPr/>
          </p:nvSpPr>
          <p:spPr>
            <a:xfrm>
              <a:off x="64006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65737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6746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691978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7092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1" name="pl691"/>
            <p:cNvSpPr/>
            <p:nvPr/>
          </p:nvSpPr>
          <p:spPr>
            <a:xfrm>
              <a:off x="72658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2" name="pl692"/>
            <p:cNvSpPr/>
            <p:nvPr/>
          </p:nvSpPr>
          <p:spPr>
            <a:xfrm>
              <a:off x="743888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3" name="pl693"/>
            <p:cNvSpPr/>
            <p:nvPr/>
          </p:nvSpPr>
          <p:spPr>
            <a:xfrm>
              <a:off x="76119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4" name="pl694"/>
            <p:cNvSpPr/>
            <p:nvPr/>
          </p:nvSpPr>
          <p:spPr>
            <a:xfrm>
              <a:off x="6400690"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695" name="pl695"/>
            <p:cNvSpPr/>
            <p:nvPr/>
          </p:nvSpPr>
          <p:spPr>
            <a:xfrm>
              <a:off x="6400690"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40651" cap="flat">
              <a:solidFill>
                <a:srgbClr val="BEBEBE">
                  <a:alpha val="69803"/>
                </a:srgbClr>
              </a:solidFill>
              <a:prstDash val="solid"/>
              <a:round/>
            </a:ln>
          </p:spPr>
          <p:txBody>
            <a:bodyPr/>
            <a:lstStyle/>
            <a:p/>
          </p:txBody>
        </p:sp>
        <p:sp>
          <p:nvSpPr>
            <p:cNvPr id="696" name="pl696"/>
            <p:cNvSpPr/>
            <p:nvPr/>
          </p:nvSpPr>
          <p:spPr>
            <a:xfrm>
              <a:off x="6400690"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35231" cap="flat">
              <a:solidFill>
                <a:srgbClr val="BEBEBE">
                  <a:alpha val="69803"/>
                </a:srgbClr>
              </a:solidFill>
              <a:prstDash val="solid"/>
              <a:round/>
            </a:ln>
          </p:spPr>
          <p:txBody>
            <a:bodyPr/>
            <a:lstStyle/>
            <a:p/>
          </p:txBody>
        </p:sp>
        <p:sp>
          <p:nvSpPr>
            <p:cNvPr id="697" name="pl697"/>
            <p:cNvSpPr/>
            <p:nvPr/>
          </p:nvSpPr>
          <p:spPr>
            <a:xfrm>
              <a:off x="6400690"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698" name="pl698"/>
            <p:cNvSpPr/>
            <p:nvPr/>
          </p:nvSpPr>
          <p:spPr>
            <a:xfrm>
              <a:off x="6400690"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40651" cap="flat">
              <a:solidFill>
                <a:srgbClr val="000000">
                  <a:alpha val="100000"/>
                </a:srgbClr>
              </a:solidFill>
              <a:prstDash val="solid"/>
              <a:round/>
            </a:ln>
          </p:spPr>
          <p:txBody>
            <a:bodyPr/>
            <a:lstStyle/>
            <a:p/>
          </p:txBody>
        </p:sp>
        <p:sp>
          <p:nvSpPr>
            <p:cNvPr id="699" name="pl699"/>
            <p:cNvSpPr/>
            <p:nvPr/>
          </p:nvSpPr>
          <p:spPr>
            <a:xfrm>
              <a:off x="6400690" y="2440108"/>
              <a:ext cx="1211224" cy="44989"/>
            </a:xfrm>
            <a:custGeom>
              <a:avLst/>
              <a:pathLst>
                <a:path w="1211224" h="44989">
                  <a:moveTo>
                    <a:pt x="0" y="14996"/>
                  </a:moveTo>
                  <a:lnTo>
                    <a:pt x="173032" y="7498"/>
                  </a:lnTo>
                  <a:lnTo>
                    <a:pt x="346064" y="0"/>
                  </a:lnTo>
                  <a:lnTo>
                    <a:pt x="519096" y="29993"/>
                  </a:lnTo>
                  <a:lnTo>
                    <a:pt x="692128" y="14996"/>
                  </a:lnTo>
                  <a:lnTo>
                    <a:pt x="865160" y="29993"/>
                  </a:lnTo>
                  <a:lnTo>
                    <a:pt x="1038192" y="44989"/>
                  </a:lnTo>
                  <a:lnTo>
                    <a:pt x="1211224" y="22494"/>
                  </a:lnTo>
                </a:path>
              </a:pathLst>
            </a:custGeom>
            <a:ln w="35231" cap="flat">
              <a:solidFill>
                <a:srgbClr val="F26A21">
                  <a:alpha val="100000"/>
                </a:srgbClr>
              </a:solidFill>
              <a:prstDash val="solid"/>
              <a:round/>
            </a:ln>
          </p:spPr>
          <p:txBody>
            <a:bodyPr/>
            <a:lstStyle/>
            <a:p/>
          </p:txBody>
        </p:sp>
        <p:sp>
          <p:nvSpPr>
            <p:cNvPr id="700" name="pl700"/>
            <p:cNvSpPr/>
            <p:nvPr/>
          </p:nvSpPr>
          <p:spPr>
            <a:xfrm>
              <a:off x="6340129"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01" name="tx701"/>
            <p:cNvSpPr/>
            <p:nvPr/>
          </p:nvSpPr>
          <p:spPr>
            <a:xfrm>
              <a:off x="6370560"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2" name="tx702"/>
            <p:cNvSpPr/>
            <p:nvPr/>
          </p:nvSpPr>
          <p:spPr>
            <a:xfrm>
              <a:off x="6543592" y="228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3" name="tx703"/>
            <p:cNvSpPr/>
            <p:nvPr/>
          </p:nvSpPr>
          <p:spPr>
            <a:xfrm>
              <a:off x="6716624" y="227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4" name="tx704"/>
            <p:cNvSpPr/>
            <p:nvPr/>
          </p:nvSpPr>
          <p:spPr>
            <a:xfrm>
              <a:off x="6871597" y="2307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5" name="tx705"/>
            <p:cNvSpPr/>
            <p:nvPr/>
          </p:nvSpPr>
          <p:spPr>
            <a:xfrm>
              <a:off x="7062688" y="2292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6" name="tx706"/>
            <p:cNvSpPr/>
            <p:nvPr/>
          </p:nvSpPr>
          <p:spPr>
            <a:xfrm>
              <a:off x="7217661" y="2307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7" name="tx707"/>
            <p:cNvSpPr/>
            <p:nvPr/>
          </p:nvSpPr>
          <p:spPr>
            <a:xfrm>
              <a:off x="7390693" y="2322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8" name="tx708"/>
            <p:cNvSpPr/>
            <p:nvPr/>
          </p:nvSpPr>
          <p:spPr>
            <a:xfrm>
              <a:off x="7581784" y="2299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09" name="rc709"/>
            <p:cNvSpPr/>
            <p:nvPr/>
          </p:nvSpPr>
          <p:spPr>
            <a:xfrm>
              <a:off x="6340129" y="2961495"/>
              <a:ext cx="1332346" cy="758823"/>
            </a:xfrm>
            <a:prstGeom prst="rect">
              <a:avLst/>
            </a:prstGeom>
            <a:solidFill>
              <a:srgbClr val="EBEBEB">
                <a:alpha val="100000"/>
              </a:srgbClr>
            </a:solidFill>
          </p:spPr>
          <p:txBody>
            <a:bodyPr/>
            <a:lstStyle/>
            <a:p/>
          </p:txBody>
        </p:sp>
        <p:sp>
          <p:nvSpPr>
            <p:cNvPr id="710" name="pl710"/>
            <p:cNvSpPr/>
            <p:nvPr/>
          </p:nvSpPr>
          <p:spPr>
            <a:xfrm>
              <a:off x="6340129"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1" name="pl711"/>
            <p:cNvSpPr/>
            <p:nvPr/>
          </p:nvSpPr>
          <p:spPr>
            <a:xfrm>
              <a:off x="6340129"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2" name="pl712"/>
            <p:cNvSpPr/>
            <p:nvPr/>
          </p:nvSpPr>
          <p:spPr>
            <a:xfrm>
              <a:off x="6340129"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3" name="pl713"/>
            <p:cNvSpPr/>
            <p:nvPr/>
          </p:nvSpPr>
          <p:spPr>
            <a:xfrm>
              <a:off x="6340129"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4" name="pl714"/>
            <p:cNvSpPr/>
            <p:nvPr/>
          </p:nvSpPr>
          <p:spPr>
            <a:xfrm>
              <a:off x="6340129"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5" name="pl715"/>
            <p:cNvSpPr/>
            <p:nvPr/>
          </p:nvSpPr>
          <p:spPr>
            <a:xfrm>
              <a:off x="6340129"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6" name="pl716"/>
            <p:cNvSpPr/>
            <p:nvPr/>
          </p:nvSpPr>
          <p:spPr>
            <a:xfrm>
              <a:off x="6340129"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7" name="pl717"/>
            <p:cNvSpPr/>
            <p:nvPr/>
          </p:nvSpPr>
          <p:spPr>
            <a:xfrm>
              <a:off x="6340129"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8" name="pl718"/>
            <p:cNvSpPr/>
            <p:nvPr/>
          </p:nvSpPr>
          <p:spPr>
            <a:xfrm>
              <a:off x="64006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5737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6746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691978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7092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72658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4" name="pl724"/>
            <p:cNvSpPr/>
            <p:nvPr/>
          </p:nvSpPr>
          <p:spPr>
            <a:xfrm>
              <a:off x="743888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5" name="pl725"/>
            <p:cNvSpPr/>
            <p:nvPr/>
          </p:nvSpPr>
          <p:spPr>
            <a:xfrm>
              <a:off x="76119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6" name="pl726"/>
            <p:cNvSpPr/>
            <p:nvPr/>
          </p:nvSpPr>
          <p:spPr>
            <a:xfrm>
              <a:off x="6400690"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27" name="pl727"/>
            <p:cNvSpPr/>
            <p:nvPr/>
          </p:nvSpPr>
          <p:spPr>
            <a:xfrm>
              <a:off x="6400690"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40651" cap="flat">
              <a:solidFill>
                <a:srgbClr val="BEBEBE">
                  <a:alpha val="69803"/>
                </a:srgbClr>
              </a:solidFill>
              <a:prstDash val="solid"/>
              <a:round/>
            </a:ln>
          </p:spPr>
          <p:txBody>
            <a:bodyPr/>
            <a:lstStyle/>
            <a:p/>
          </p:txBody>
        </p:sp>
        <p:sp>
          <p:nvSpPr>
            <p:cNvPr id="728" name="pl728"/>
            <p:cNvSpPr/>
            <p:nvPr/>
          </p:nvSpPr>
          <p:spPr>
            <a:xfrm>
              <a:off x="6400690"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35231" cap="flat">
              <a:solidFill>
                <a:srgbClr val="BEBEBE">
                  <a:alpha val="69803"/>
                </a:srgbClr>
              </a:solidFill>
              <a:prstDash val="solid"/>
              <a:round/>
            </a:ln>
          </p:spPr>
          <p:txBody>
            <a:bodyPr/>
            <a:lstStyle/>
            <a:p/>
          </p:txBody>
        </p:sp>
        <p:sp>
          <p:nvSpPr>
            <p:cNvPr id="729" name="pl729"/>
            <p:cNvSpPr/>
            <p:nvPr/>
          </p:nvSpPr>
          <p:spPr>
            <a:xfrm>
              <a:off x="6400690"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30" name="pl730"/>
            <p:cNvSpPr/>
            <p:nvPr/>
          </p:nvSpPr>
          <p:spPr>
            <a:xfrm>
              <a:off x="6400690"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40651" cap="flat">
              <a:solidFill>
                <a:srgbClr val="000000">
                  <a:alpha val="100000"/>
                </a:srgbClr>
              </a:solidFill>
              <a:prstDash val="solid"/>
              <a:round/>
            </a:ln>
          </p:spPr>
          <p:txBody>
            <a:bodyPr/>
            <a:lstStyle/>
            <a:p/>
          </p:txBody>
        </p:sp>
        <p:sp>
          <p:nvSpPr>
            <p:cNvPr id="731" name="pl731"/>
            <p:cNvSpPr/>
            <p:nvPr/>
          </p:nvSpPr>
          <p:spPr>
            <a:xfrm>
              <a:off x="6400690" y="3505868"/>
              <a:ext cx="1211224" cy="29993"/>
            </a:xfrm>
            <a:custGeom>
              <a:avLst/>
              <a:pathLst>
                <a:path w="1211224" h="29993">
                  <a:moveTo>
                    <a:pt x="0" y="0"/>
                  </a:moveTo>
                  <a:lnTo>
                    <a:pt x="173032" y="0"/>
                  </a:lnTo>
                  <a:lnTo>
                    <a:pt x="346064" y="0"/>
                  </a:lnTo>
                  <a:lnTo>
                    <a:pt x="519096" y="0"/>
                  </a:lnTo>
                  <a:lnTo>
                    <a:pt x="692128" y="0"/>
                  </a:lnTo>
                  <a:lnTo>
                    <a:pt x="865160" y="0"/>
                  </a:lnTo>
                  <a:lnTo>
                    <a:pt x="1038192" y="0"/>
                  </a:lnTo>
                  <a:lnTo>
                    <a:pt x="1211224" y="29993"/>
                  </a:lnTo>
                </a:path>
              </a:pathLst>
            </a:custGeom>
            <a:ln w="35231" cap="flat">
              <a:solidFill>
                <a:srgbClr val="F26A21">
                  <a:alpha val="100000"/>
                </a:srgbClr>
              </a:solidFill>
              <a:prstDash val="solid"/>
              <a:round/>
            </a:ln>
          </p:spPr>
          <p:txBody>
            <a:bodyPr/>
            <a:lstStyle/>
            <a:p/>
          </p:txBody>
        </p:sp>
        <p:sp>
          <p:nvSpPr>
            <p:cNvPr id="732" name="pl732"/>
            <p:cNvSpPr/>
            <p:nvPr/>
          </p:nvSpPr>
          <p:spPr>
            <a:xfrm>
              <a:off x="6340129"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33" name="tx733"/>
            <p:cNvSpPr/>
            <p:nvPr/>
          </p:nvSpPr>
          <p:spPr>
            <a:xfrm>
              <a:off x="6370560"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4" name="tx734"/>
            <p:cNvSpPr/>
            <p:nvPr/>
          </p:nvSpPr>
          <p:spPr>
            <a:xfrm>
              <a:off x="6543592"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5" name="tx735"/>
            <p:cNvSpPr/>
            <p:nvPr/>
          </p:nvSpPr>
          <p:spPr>
            <a:xfrm>
              <a:off x="6716624"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6" name="tx736"/>
            <p:cNvSpPr/>
            <p:nvPr/>
          </p:nvSpPr>
          <p:spPr>
            <a:xfrm>
              <a:off x="6889656"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7" name="tx737"/>
            <p:cNvSpPr/>
            <p:nvPr/>
          </p:nvSpPr>
          <p:spPr>
            <a:xfrm>
              <a:off x="7062688"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8" name="tx738"/>
            <p:cNvSpPr/>
            <p:nvPr/>
          </p:nvSpPr>
          <p:spPr>
            <a:xfrm>
              <a:off x="7235720"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9" name="tx739"/>
            <p:cNvSpPr/>
            <p:nvPr/>
          </p:nvSpPr>
          <p:spPr>
            <a:xfrm>
              <a:off x="7408752" y="334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0" name="tx740"/>
            <p:cNvSpPr/>
            <p:nvPr/>
          </p:nvSpPr>
          <p:spPr>
            <a:xfrm>
              <a:off x="7563725" y="3372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41" name="rc741"/>
            <p:cNvSpPr/>
            <p:nvPr/>
          </p:nvSpPr>
          <p:spPr>
            <a:xfrm>
              <a:off x="6340129" y="4004760"/>
              <a:ext cx="1332346" cy="758823"/>
            </a:xfrm>
            <a:prstGeom prst="rect">
              <a:avLst/>
            </a:prstGeom>
            <a:solidFill>
              <a:srgbClr val="EBEBEB">
                <a:alpha val="100000"/>
              </a:srgbClr>
            </a:solidFill>
          </p:spPr>
          <p:txBody>
            <a:bodyPr/>
            <a:lstStyle/>
            <a:p/>
          </p:txBody>
        </p:sp>
        <p:sp>
          <p:nvSpPr>
            <p:cNvPr id="742" name="pl742"/>
            <p:cNvSpPr/>
            <p:nvPr/>
          </p:nvSpPr>
          <p:spPr>
            <a:xfrm>
              <a:off x="6340129"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3" name="pl743"/>
            <p:cNvSpPr/>
            <p:nvPr/>
          </p:nvSpPr>
          <p:spPr>
            <a:xfrm>
              <a:off x="6340129"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4" name="pl744"/>
            <p:cNvSpPr/>
            <p:nvPr/>
          </p:nvSpPr>
          <p:spPr>
            <a:xfrm>
              <a:off x="6340129"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5" name="pl745"/>
            <p:cNvSpPr/>
            <p:nvPr/>
          </p:nvSpPr>
          <p:spPr>
            <a:xfrm>
              <a:off x="6340129"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6" name="pl746"/>
            <p:cNvSpPr/>
            <p:nvPr/>
          </p:nvSpPr>
          <p:spPr>
            <a:xfrm>
              <a:off x="6340129"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7" name="pl747"/>
            <p:cNvSpPr/>
            <p:nvPr/>
          </p:nvSpPr>
          <p:spPr>
            <a:xfrm>
              <a:off x="6340129"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8" name="pl748"/>
            <p:cNvSpPr/>
            <p:nvPr/>
          </p:nvSpPr>
          <p:spPr>
            <a:xfrm>
              <a:off x="6340129"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9" name="pl749"/>
            <p:cNvSpPr/>
            <p:nvPr/>
          </p:nvSpPr>
          <p:spPr>
            <a:xfrm>
              <a:off x="6340129"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0" name="pl750"/>
            <p:cNvSpPr/>
            <p:nvPr/>
          </p:nvSpPr>
          <p:spPr>
            <a:xfrm>
              <a:off x="64006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1" name="pl751"/>
            <p:cNvSpPr/>
            <p:nvPr/>
          </p:nvSpPr>
          <p:spPr>
            <a:xfrm>
              <a:off x="65737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6746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3" name="pl753"/>
            <p:cNvSpPr/>
            <p:nvPr/>
          </p:nvSpPr>
          <p:spPr>
            <a:xfrm>
              <a:off x="691978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4" name="pl754"/>
            <p:cNvSpPr/>
            <p:nvPr/>
          </p:nvSpPr>
          <p:spPr>
            <a:xfrm>
              <a:off x="7092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72658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743888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7" name="pl757"/>
            <p:cNvSpPr/>
            <p:nvPr/>
          </p:nvSpPr>
          <p:spPr>
            <a:xfrm>
              <a:off x="76119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8" name="pl758"/>
            <p:cNvSpPr/>
            <p:nvPr/>
          </p:nvSpPr>
          <p:spPr>
            <a:xfrm>
              <a:off x="6400690"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59" name="pl759"/>
            <p:cNvSpPr/>
            <p:nvPr/>
          </p:nvSpPr>
          <p:spPr>
            <a:xfrm>
              <a:off x="6400690" y="4526639"/>
              <a:ext cx="1211224" cy="14996"/>
            </a:xfrm>
            <a:custGeom>
              <a:avLst/>
              <a:pathLst>
                <a:path w="1211224" h="14996">
                  <a:moveTo>
                    <a:pt x="0" y="7498"/>
                  </a:moveTo>
                  <a:lnTo>
                    <a:pt x="173032" y="0"/>
                  </a:lnTo>
                  <a:lnTo>
                    <a:pt x="346064" y="7498"/>
                  </a:lnTo>
                  <a:lnTo>
                    <a:pt x="519096" y="0"/>
                  </a:lnTo>
                  <a:lnTo>
                    <a:pt x="692128" y="0"/>
                  </a:lnTo>
                  <a:lnTo>
                    <a:pt x="865160" y="14996"/>
                  </a:lnTo>
                  <a:lnTo>
                    <a:pt x="1038192" y="14996"/>
                  </a:lnTo>
                  <a:lnTo>
                    <a:pt x="1211224" y="14996"/>
                  </a:lnTo>
                </a:path>
              </a:pathLst>
            </a:custGeom>
            <a:ln w="40651" cap="flat">
              <a:solidFill>
                <a:srgbClr val="BEBEBE">
                  <a:alpha val="69803"/>
                </a:srgbClr>
              </a:solidFill>
              <a:prstDash val="solid"/>
              <a:round/>
            </a:ln>
          </p:spPr>
          <p:txBody>
            <a:bodyPr/>
            <a:lstStyle/>
            <a:p/>
          </p:txBody>
        </p:sp>
        <p:sp>
          <p:nvSpPr>
            <p:cNvPr id="760" name="pl760"/>
            <p:cNvSpPr/>
            <p:nvPr/>
          </p:nvSpPr>
          <p:spPr>
            <a:xfrm>
              <a:off x="6400690" y="4526639"/>
              <a:ext cx="1211224" cy="14996"/>
            </a:xfrm>
            <a:custGeom>
              <a:avLst/>
              <a:pathLst>
                <a:path w="1211224" h="14996">
                  <a:moveTo>
                    <a:pt x="0" y="7498"/>
                  </a:moveTo>
                  <a:lnTo>
                    <a:pt x="173032" y="0"/>
                  </a:lnTo>
                  <a:lnTo>
                    <a:pt x="346064" y="7498"/>
                  </a:lnTo>
                  <a:lnTo>
                    <a:pt x="519096" y="0"/>
                  </a:lnTo>
                  <a:lnTo>
                    <a:pt x="692128" y="0"/>
                  </a:lnTo>
                  <a:lnTo>
                    <a:pt x="865160" y="14996"/>
                  </a:lnTo>
                  <a:lnTo>
                    <a:pt x="1038192" y="14996"/>
                  </a:lnTo>
                  <a:lnTo>
                    <a:pt x="1211224" y="14996"/>
                  </a:lnTo>
                </a:path>
              </a:pathLst>
            </a:custGeom>
            <a:ln w="35231" cap="flat">
              <a:solidFill>
                <a:srgbClr val="BEBEBE">
                  <a:alpha val="69803"/>
                </a:srgbClr>
              </a:solidFill>
              <a:prstDash val="solid"/>
              <a:round/>
            </a:ln>
          </p:spPr>
          <p:txBody>
            <a:bodyPr/>
            <a:lstStyle/>
            <a:p/>
          </p:txBody>
        </p:sp>
        <p:sp>
          <p:nvSpPr>
            <p:cNvPr id="761" name="pl761"/>
            <p:cNvSpPr/>
            <p:nvPr/>
          </p:nvSpPr>
          <p:spPr>
            <a:xfrm>
              <a:off x="6400690"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62" name="pl762"/>
            <p:cNvSpPr/>
            <p:nvPr/>
          </p:nvSpPr>
          <p:spPr>
            <a:xfrm>
              <a:off x="6400690" y="4526639"/>
              <a:ext cx="1211224" cy="14996"/>
            </a:xfrm>
            <a:custGeom>
              <a:avLst/>
              <a:pathLst>
                <a:path w="1211224" h="14996">
                  <a:moveTo>
                    <a:pt x="0" y="7498"/>
                  </a:moveTo>
                  <a:lnTo>
                    <a:pt x="173032" y="0"/>
                  </a:lnTo>
                  <a:lnTo>
                    <a:pt x="346064" y="7498"/>
                  </a:lnTo>
                  <a:lnTo>
                    <a:pt x="519096" y="0"/>
                  </a:lnTo>
                  <a:lnTo>
                    <a:pt x="692128" y="0"/>
                  </a:lnTo>
                  <a:lnTo>
                    <a:pt x="865160" y="14996"/>
                  </a:lnTo>
                  <a:lnTo>
                    <a:pt x="1038192" y="14996"/>
                  </a:lnTo>
                  <a:lnTo>
                    <a:pt x="1211224" y="14996"/>
                  </a:lnTo>
                </a:path>
              </a:pathLst>
            </a:custGeom>
            <a:ln w="40651" cap="flat">
              <a:solidFill>
                <a:srgbClr val="000000">
                  <a:alpha val="100000"/>
                </a:srgbClr>
              </a:solidFill>
              <a:prstDash val="solid"/>
              <a:round/>
            </a:ln>
          </p:spPr>
          <p:txBody>
            <a:bodyPr/>
            <a:lstStyle/>
            <a:p/>
          </p:txBody>
        </p:sp>
        <p:sp>
          <p:nvSpPr>
            <p:cNvPr id="763" name="pl763"/>
            <p:cNvSpPr/>
            <p:nvPr/>
          </p:nvSpPr>
          <p:spPr>
            <a:xfrm>
              <a:off x="6400690" y="4526639"/>
              <a:ext cx="1211224" cy="14996"/>
            </a:xfrm>
            <a:custGeom>
              <a:avLst/>
              <a:pathLst>
                <a:path w="1211224" h="14996">
                  <a:moveTo>
                    <a:pt x="0" y="7498"/>
                  </a:moveTo>
                  <a:lnTo>
                    <a:pt x="173032" y="0"/>
                  </a:lnTo>
                  <a:lnTo>
                    <a:pt x="346064" y="7498"/>
                  </a:lnTo>
                  <a:lnTo>
                    <a:pt x="519096" y="0"/>
                  </a:lnTo>
                  <a:lnTo>
                    <a:pt x="692128" y="0"/>
                  </a:lnTo>
                  <a:lnTo>
                    <a:pt x="865160" y="14996"/>
                  </a:lnTo>
                  <a:lnTo>
                    <a:pt x="1038192" y="14996"/>
                  </a:lnTo>
                  <a:lnTo>
                    <a:pt x="1211224" y="14996"/>
                  </a:lnTo>
                </a:path>
              </a:pathLst>
            </a:custGeom>
            <a:ln w="35231" cap="flat">
              <a:solidFill>
                <a:srgbClr val="F26A21">
                  <a:alpha val="100000"/>
                </a:srgbClr>
              </a:solidFill>
              <a:prstDash val="solid"/>
              <a:round/>
            </a:ln>
          </p:spPr>
          <p:txBody>
            <a:bodyPr/>
            <a:lstStyle/>
            <a:p/>
          </p:txBody>
        </p:sp>
        <p:sp>
          <p:nvSpPr>
            <p:cNvPr id="764" name="pl764"/>
            <p:cNvSpPr/>
            <p:nvPr/>
          </p:nvSpPr>
          <p:spPr>
            <a:xfrm>
              <a:off x="6340129"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65" name="tx765"/>
            <p:cNvSpPr/>
            <p:nvPr/>
          </p:nvSpPr>
          <p:spPr>
            <a:xfrm>
              <a:off x="6370560" y="437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66" name="tx766"/>
            <p:cNvSpPr/>
            <p:nvPr/>
          </p:nvSpPr>
          <p:spPr>
            <a:xfrm>
              <a:off x="6543592"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7" name="tx767"/>
            <p:cNvSpPr/>
            <p:nvPr/>
          </p:nvSpPr>
          <p:spPr>
            <a:xfrm>
              <a:off x="6716624" y="4371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68" name="tx768"/>
            <p:cNvSpPr/>
            <p:nvPr/>
          </p:nvSpPr>
          <p:spPr>
            <a:xfrm>
              <a:off x="6889656"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9" name="tx769"/>
            <p:cNvSpPr/>
            <p:nvPr/>
          </p:nvSpPr>
          <p:spPr>
            <a:xfrm>
              <a:off x="7062688" y="4363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0" name="tx770"/>
            <p:cNvSpPr/>
            <p:nvPr/>
          </p:nvSpPr>
          <p:spPr>
            <a:xfrm>
              <a:off x="7235720"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1" name="tx771"/>
            <p:cNvSpPr/>
            <p:nvPr/>
          </p:nvSpPr>
          <p:spPr>
            <a:xfrm>
              <a:off x="7408752"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2" name="tx772"/>
            <p:cNvSpPr/>
            <p:nvPr/>
          </p:nvSpPr>
          <p:spPr>
            <a:xfrm>
              <a:off x="7581784" y="437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3" name="rc773"/>
            <p:cNvSpPr/>
            <p:nvPr/>
          </p:nvSpPr>
          <p:spPr>
            <a:xfrm>
              <a:off x="7742064" y="874964"/>
              <a:ext cx="1332346" cy="758823"/>
            </a:xfrm>
            <a:prstGeom prst="rect">
              <a:avLst/>
            </a:prstGeom>
            <a:solidFill>
              <a:srgbClr val="EBEBEB">
                <a:alpha val="100000"/>
              </a:srgbClr>
            </a:solidFill>
          </p:spPr>
          <p:txBody>
            <a:bodyPr/>
            <a:lstStyle/>
            <a:p/>
          </p:txBody>
        </p:sp>
        <p:sp>
          <p:nvSpPr>
            <p:cNvPr id="774" name="pl774"/>
            <p:cNvSpPr/>
            <p:nvPr/>
          </p:nvSpPr>
          <p:spPr>
            <a:xfrm>
              <a:off x="7742064" y="151306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5" name="pl775"/>
            <p:cNvSpPr/>
            <p:nvPr/>
          </p:nvSpPr>
          <p:spPr>
            <a:xfrm>
              <a:off x="7742064" y="132560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6" name="pl776"/>
            <p:cNvSpPr/>
            <p:nvPr/>
          </p:nvSpPr>
          <p:spPr>
            <a:xfrm>
              <a:off x="7742064" y="113815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7" name="pl777"/>
            <p:cNvSpPr/>
            <p:nvPr/>
          </p:nvSpPr>
          <p:spPr>
            <a:xfrm>
              <a:off x="7742064" y="9506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8" name="pl778"/>
            <p:cNvSpPr/>
            <p:nvPr/>
          </p:nvSpPr>
          <p:spPr>
            <a:xfrm>
              <a:off x="7742064" y="16067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9" name="pl779"/>
            <p:cNvSpPr/>
            <p:nvPr/>
          </p:nvSpPr>
          <p:spPr>
            <a:xfrm>
              <a:off x="7742064" y="141933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0" name="pl780"/>
            <p:cNvSpPr/>
            <p:nvPr/>
          </p:nvSpPr>
          <p:spPr>
            <a:xfrm>
              <a:off x="7742064" y="123188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1" name="pl781"/>
            <p:cNvSpPr/>
            <p:nvPr/>
          </p:nvSpPr>
          <p:spPr>
            <a:xfrm>
              <a:off x="7742064" y="104442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2" name="pl782"/>
            <p:cNvSpPr/>
            <p:nvPr/>
          </p:nvSpPr>
          <p:spPr>
            <a:xfrm>
              <a:off x="78026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3" name="pl783"/>
            <p:cNvSpPr/>
            <p:nvPr/>
          </p:nvSpPr>
          <p:spPr>
            <a:xfrm>
              <a:off x="797565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4" name="pl784"/>
            <p:cNvSpPr/>
            <p:nvPr/>
          </p:nvSpPr>
          <p:spPr>
            <a:xfrm>
              <a:off x="8148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5" name="pl785"/>
            <p:cNvSpPr/>
            <p:nvPr/>
          </p:nvSpPr>
          <p:spPr>
            <a:xfrm>
              <a:off x="832172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6" name="pl786"/>
            <p:cNvSpPr/>
            <p:nvPr/>
          </p:nvSpPr>
          <p:spPr>
            <a:xfrm>
              <a:off x="84947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7" name="pl787"/>
            <p:cNvSpPr/>
            <p:nvPr/>
          </p:nvSpPr>
          <p:spPr>
            <a:xfrm>
              <a:off x="866778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8" name="pl788"/>
            <p:cNvSpPr/>
            <p:nvPr/>
          </p:nvSpPr>
          <p:spPr>
            <a:xfrm>
              <a:off x="88408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9" name="pl789"/>
            <p:cNvSpPr/>
            <p:nvPr/>
          </p:nvSpPr>
          <p:spPr>
            <a:xfrm>
              <a:off x="901384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0" name="pl790"/>
            <p:cNvSpPr/>
            <p:nvPr/>
          </p:nvSpPr>
          <p:spPr>
            <a:xfrm>
              <a:off x="7802625"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791" name="pl791"/>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40651" cap="flat">
              <a:solidFill>
                <a:srgbClr val="BEBEBE">
                  <a:alpha val="69803"/>
                </a:srgbClr>
              </a:solidFill>
              <a:prstDash val="solid"/>
              <a:round/>
            </a:ln>
          </p:spPr>
          <p:txBody>
            <a:bodyPr/>
            <a:lstStyle/>
            <a:p/>
          </p:txBody>
        </p:sp>
        <p:sp>
          <p:nvSpPr>
            <p:cNvPr id="792" name="pl792"/>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35231" cap="flat">
              <a:solidFill>
                <a:srgbClr val="BEBEBE">
                  <a:alpha val="69803"/>
                </a:srgbClr>
              </a:solidFill>
              <a:prstDash val="solid"/>
              <a:round/>
            </a:ln>
          </p:spPr>
          <p:txBody>
            <a:bodyPr/>
            <a:lstStyle/>
            <a:p/>
          </p:txBody>
        </p:sp>
        <p:sp>
          <p:nvSpPr>
            <p:cNvPr id="793" name="pl793"/>
            <p:cNvSpPr/>
            <p:nvPr/>
          </p:nvSpPr>
          <p:spPr>
            <a:xfrm>
              <a:off x="7802625" y="139684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794" name="pl794"/>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40651" cap="flat">
              <a:solidFill>
                <a:srgbClr val="000000">
                  <a:alpha val="100000"/>
                </a:srgbClr>
              </a:solidFill>
              <a:prstDash val="solid"/>
              <a:round/>
            </a:ln>
          </p:spPr>
          <p:txBody>
            <a:bodyPr/>
            <a:lstStyle/>
            <a:p/>
          </p:txBody>
        </p:sp>
        <p:sp>
          <p:nvSpPr>
            <p:cNvPr id="795" name="pl795"/>
            <p:cNvSpPr/>
            <p:nvPr/>
          </p:nvSpPr>
          <p:spPr>
            <a:xfrm>
              <a:off x="7802625" y="1366850"/>
              <a:ext cx="1211224" cy="67484"/>
            </a:xfrm>
            <a:custGeom>
              <a:avLst/>
              <a:pathLst>
                <a:path w="1211224" h="67484">
                  <a:moveTo>
                    <a:pt x="0" y="52487"/>
                  </a:moveTo>
                  <a:lnTo>
                    <a:pt x="173032" y="29993"/>
                  </a:lnTo>
                  <a:lnTo>
                    <a:pt x="346064" y="0"/>
                  </a:lnTo>
                  <a:lnTo>
                    <a:pt x="519096" y="44989"/>
                  </a:lnTo>
                  <a:lnTo>
                    <a:pt x="692128" y="67484"/>
                  </a:lnTo>
                  <a:lnTo>
                    <a:pt x="865160" y="44989"/>
                  </a:lnTo>
                  <a:lnTo>
                    <a:pt x="1038192" y="22494"/>
                  </a:lnTo>
                  <a:lnTo>
                    <a:pt x="1211224" y="22494"/>
                  </a:lnTo>
                </a:path>
              </a:pathLst>
            </a:custGeom>
            <a:ln w="35231" cap="flat">
              <a:solidFill>
                <a:srgbClr val="F26A21">
                  <a:alpha val="100000"/>
                </a:srgbClr>
              </a:solidFill>
              <a:prstDash val="solid"/>
              <a:round/>
            </a:ln>
          </p:spPr>
          <p:txBody>
            <a:bodyPr/>
            <a:lstStyle/>
            <a:p/>
          </p:txBody>
        </p:sp>
        <p:sp>
          <p:nvSpPr>
            <p:cNvPr id="796" name="pl796"/>
            <p:cNvSpPr/>
            <p:nvPr/>
          </p:nvSpPr>
          <p:spPr>
            <a:xfrm>
              <a:off x="7742064" y="1419337"/>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97" name="tx797"/>
            <p:cNvSpPr/>
            <p:nvPr/>
          </p:nvSpPr>
          <p:spPr>
            <a:xfrm>
              <a:off x="7772496" y="1256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98" name="tx798"/>
            <p:cNvSpPr/>
            <p:nvPr/>
          </p:nvSpPr>
          <p:spPr>
            <a:xfrm>
              <a:off x="7945528" y="123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99" name="tx799"/>
            <p:cNvSpPr/>
            <p:nvPr/>
          </p:nvSpPr>
          <p:spPr>
            <a:xfrm>
              <a:off x="8118560" y="12038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00" name="tx800"/>
            <p:cNvSpPr/>
            <p:nvPr/>
          </p:nvSpPr>
          <p:spPr>
            <a:xfrm>
              <a:off x="8291592"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1" name="tx801"/>
            <p:cNvSpPr/>
            <p:nvPr/>
          </p:nvSpPr>
          <p:spPr>
            <a:xfrm>
              <a:off x="8446564" y="12713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2" name="tx802"/>
            <p:cNvSpPr/>
            <p:nvPr/>
          </p:nvSpPr>
          <p:spPr>
            <a:xfrm>
              <a:off x="8637656" y="12488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3" name="tx803"/>
            <p:cNvSpPr/>
            <p:nvPr/>
          </p:nvSpPr>
          <p:spPr>
            <a:xfrm>
              <a:off x="8810688" y="1226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4" name="tx804"/>
            <p:cNvSpPr/>
            <p:nvPr/>
          </p:nvSpPr>
          <p:spPr>
            <a:xfrm>
              <a:off x="8983720" y="1226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5" name="rc805"/>
            <p:cNvSpPr/>
            <p:nvPr/>
          </p:nvSpPr>
          <p:spPr>
            <a:xfrm>
              <a:off x="7742064" y="1918229"/>
              <a:ext cx="1332346" cy="758823"/>
            </a:xfrm>
            <a:prstGeom prst="rect">
              <a:avLst/>
            </a:prstGeom>
            <a:solidFill>
              <a:srgbClr val="EBEBEB">
                <a:alpha val="100000"/>
              </a:srgbClr>
            </a:solidFill>
          </p:spPr>
          <p:txBody>
            <a:bodyPr/>
            <a:lstStyle/>
            <a:p/>
          </p:txBody>
        </p:sp>
        <p:sp>
          <p:nvSpPr>
            <p:cNvPr id="806" name="pl806"/>
            <p:cNvSpPr/>
            <p:nvPr/>
          </p:nvSpPr>
          <p:spPr>
            <a:xfrm>
              <a:off x="7742064" y="255633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7" name="pl807"/>
            <p:cNvSpPr/>
            <p:nvPr/>
          </p:nvSpPr>
          <p:spPr>
            <a:xfrm>
              <a:off x="7742064" y="236887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8" name="pl808"/>
            <p:cNvSpPr/>
            <p:nvPr/>
          </p:nvSpPr>
          <p:spPr>
            <a:xfrm>
              <a:off x="7742064" y="218141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9" name="pl809"/>
            <p:cNvSpPr/>
            <p:nvPr/>
          </p:nvSpPr>
          <p:spPr>
            <a:xfrm>
              <a:off x="7742064" y="19939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10" name="pl810"/>
            <p:cNvSpPr/>
            <p:nvPr/>
          </p:nvSpPr>
          <p:spPr>
            <a:xfrm>
              <a:off x="7742064" y="265005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1" name="pl811"/>
            <p:cNvSpPr/>
            <p:nvPr/>
          </p:nvSpPr>
          <p:spPr>
            <a:xfrm>
              <a:off x="7742064" y="246260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2" name="pl812"/>
            <p:cNvSpPr/>
            <p:nvPr/>
          </p:nvSpPr>
          <p:spPr>
            <a:xfrm>
              <a:off x="7742064" y="227514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3" name="pl813"/>
            <p:cNvSpPr/>
            <p:nvPr/>
          </p:nvSpPr>
          <p:spPr>
            <a:xfrm>
              <a:off x="7742064" y="20876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4" name="pl814"/>
            <p:cNvSpPr/>
            <p:nvPr/>
          </p:nvSpPr>
          <p:spPr>
            <a:xfrm>
              <a:off x="78026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5" name="pl815"/>
            <p:cNvSpPr/>
            <p:nvPr/>
          </p:nvSpPr>
          <p:spPr>
            <a:xfrm>
              <a:off x="797565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8148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832172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84947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866778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88408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901384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7802625"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23" name="pl823"/>
            <p:cNvSpPr/>
            <p:nvPr/>
          </p:nvSpPr>
          <p:spPr>
            <a:xfrm>
              <a:off x="7802625"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40651" cap="flat">
              <a:solidFill>
                <a:srgbClr val="BEBEBE">
                  <a:alpha val="69803"/>
                </a:srgbClr>
              </a:solidFill>
              <a:prstDash val="solid"/>
              <a:round/>
            </a:ln>
          </p:spPr>
          <p:txBody>
            <a:bodyPr/>
            <a:lstStyle/>
            <a:p/>
          </p:txBody>
        </p:sp>
        <p:sp>
          <p:nvSpPr>
            <p:cNvPr id="824" name="pl824"/>
            <p:cNvSpPr/>
            <p:nvPr/>
          </p:nvSpPr>
          <p:spPr>
            <a:xfrm>
              <a:off x="7802625"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35231" cap="flat">
              <a:solidFill>
                <a:srgbClr val="BEBEBE">
                  <a:alpha val="69803"/>
                </a:srgbClr>
              </a:solidFill>
              <a:prstDash val="solid"/>
              <a:round/>
            </a:ln>
          </p:spPr>
          <p:txBody>
            <a:bodyPr/>
            <a:lstStyle/>
            <a:p/>
          </p:txBody>
        </p:sp>
        <p:sp>
          <p:nvSpPr>
            <p:cNvPr id="825" name="pl825"/>
            <p:cNvSpPr/>
            <p:nvPr/>
          </p:nvSpPr>
          <p:spPr>
            <a:xfrm>
              <a:off x="7802625" y="2440108"/>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826" name="pl826"/>
            <p:cNvSpPr/>
            <p:nvPr/>
          </p:nvSpPr>
          <p:spPr>
            <a:xfrm>
              <a:off x="7802625"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40651" cap="flat">
              <a:solidFill>
                <a:srgbClr val="000000">
                  <a:alpha val="100000"/>
                </a:srgbClr>
              </a:solidFill>
              <a:prstDash val="solid"/>
              <a:round/>
            </a:ln>
          </p:spPr>
          <p:txBody>
            <a:bodyPr/>
            <a:lstStyle/>
            <a:p/>
          </p:txBody>
        </p:sp>
        <p:sp>
          <p:nvSpPr>
            <p:cNvPr id="827" name="pl827"/>
            <p:cNvSpPr/>
            <p:nvPr/>
          </p:nvSpPr>
          <p:spPr>
            <a:xfrm>
              <a:off x="7802625" y="2342631"/>
              <a:ext cx="1211224" cy="59986"/>
            </a:xfrm>
            <a:custGeom>
              <a:avLst/>
              <a:pathLst>
                <a:path w="1211224" h="59986">
                  <a:moveTo>
                    <a:pt x="0" y="14996"/>
                  </a:moveTo>
                  <a:lnTo>
                    <a:pt x="173032" y="37491"/>
                  </a:lnTo>
                  <a:lnTo>
                    <a:pt x="346064" y="59986"/>
                  </a:lnTo>
                  <a:lnTo>
                    <a:pt x="519096" y="29993"/>
                  </a:lnTo>
                  <a:lnTo>
                    <a:pt x="692128" y="0"/>
                  </a:lnTo>
                  <a:lnTo>
                    <a:pt x="865160" y="44989"/>
                  </a:lnTo>
                  <a:lnTo>
                    <a:pt x="1038192" y="44989"/>
                  </a:lnTo>
                  <a:lnTo>
                    <a:pt x="1211224" y="44989"/>
                  </a:lnTo>
                </a:path>
              </a:pathLst>
            </a:custGeom>
            <a:ln w="35231" cap="flat">
              <a:solidFill>
                <a:srgbClr val="F26A21">
                  <a:alpha val="100000"/>
                </a:srgbClr>
              </a:solidFill>
              <a:prstDash val="solid"/>
              <a:round/>
            </a:ln>
          </p:spPr>
          <p:txBody>
            <a:bodyPr/>
            <a:lstStyle/>
            <a:p/>
          </p:txBody>
        </p:sp>
        <p:sp>
          <p:nvSpPr>
            <p:cNvPr id="828" name="pl828"/>
            <p:cNvSpPr/>
            <p:nvPr/>
          </p:nvSpPr>
          <p:spPr>
            <a:xfrm>
              <a:off x="7742064" y="246260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29" name="tx829"/>
            <p:cNvSpPr/>
            <p:nvPr/>
          </p:nvSpPr>
          <p:spPr>
            <a:xfrm>
              <a:off x="7742366" y="219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30" name="tx830"/>
            <p:cNvSpPr/>
            <p:nvPr/>
          </p:nvSpPr>
          <p:spPr>
            <a:xfrm>
              <a:off x="7919422" y="22170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31" name="tx831"/>
            <p:cNvSpPr/>
            <p:nvPr/>
          </p:nvSpPr>
          <p:spPr>
            <a:xfrm>
              <a:off x="8118560" y="223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32" name="tx832"/>
            <p:cNvSpPr/>
            <p:nvPr/>
          </p:nvSpPr>
          <p:spPr>
            <a:xfrm>
              <a:off x="8261462" y="2209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33" name="tx833"/>
            <p:cNvSpPr/>
            <p:nvPr/>
          </p:nvSpPr>
          <p:spPr>
            <a:xfrm>
              <a:off x="8434494" y="2179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34" name="tx834"/>
            <p:cNvSpPr/>
            <p:nvPr/>
          </p:nvSpPr>
          <p:spPr>
            <a:xfrm>
              <a:off x="8607526"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35" name="tx835"/>
            <p:cNvSpPr/>
            <p:nvPr/>
          </p:nvSpPr>
          <p:spPr>
            <a:xfrm>
              <a:off x="8780558"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36" name="tx836"/>
            <p:cNvSpPr/>
            <p:nvPr/>
          </p:nvSpPr>
          <p:spPr>
            <a:xfrm>
              <a:off x="8953590" y="22245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37" name="rc837"/>
            <p:cNvSpPr/>
            <p:nvPr/>
          </p:nvSpPr>
          <p:spPr>
            <a:xfrm>
              <a:off x="7742064" y="2961495"/>
              <a:ext cx="1332346" cy="758823"/>
            </a:xfrm>
            <a:prstGeom prst="rect">
              <a:avLst/>
            </a:prstGeom>
            <a:solidFill>
              <a:srgbClr val="EBEBEB">
                <a:alpha val="100000"/>
              </a:srgbClr>
            </a:solidFill>
          </p:spPr>
          <p:txBody>
            <a:bodyPr/>
            <a:lstStyle/>
            <a:p/>
          </p:txBody>
        </p:sp>
        <p:sp>
          <p:nvSpPr>
            <p:cNvPr id="838" name="pl838"/>
            <p:cNvSpPr/>
            <p:nvPr/>
          </p:nvSpPr>
          <p:spPr>
            <a:xfrm>
              <a:off x="7742064" y="35995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39" name="pl839"/>
            <p:cNvSpPr/>
            <p:nvPr/>
          </p:nvSpPr>
          <p:spPr>
            <a:xfrm>
              <a:off x="7742064" y="341214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0" name="pl840"/>
            <p:cNvSpPr/>
            <p:nvPr/>
          </p:nvSpPr>
          <p:spPr>
            <a:xfrm>
              <a:off x="7742064" y="322468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1" name="pl841"/>
            <p:cNvSpPr/>
            <p:nvPr/>
          </p:nvSpPr>
          <p:spPr>
            <a:xfrm>
              <a:off x="7742064" y="30372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2" name="pl842"/>
            <p:cNvSpPr/>
            <p:nvPr/>
          </p:nvSpPr>
          <p:spPr>
            <a:xfrm>
              <a:off x="7742064" y="369332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3" name="pl843"/>
            <p:cNvSpPr/>
            <p:nvPr/>
          </p:nvSpPr>
          <p:spPr>
            <a:xfrm>
              <a:off x="7742064" y="350586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4" name="pl844"/>
            <p:cNvSpPr/>
            <p:nvPr/>
          </p:nvSpPr>
          <p:spPr>
            <a:xfrm>
              <a:off x="7742064" y="331841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5" name="pl845"/>
            <p:cNvSpPr/>
            <p:nvPr/>
          </p:nvSpPr>
          <p:spPr>
            <a:xfrm>
              <a:off x="7742064" y="313095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6" name="pl846"/>
            <p:cNvSpPr/>
            <p:nvPr/>
          </p:nvSpPr>
          <p:spPr>
            <a:xfrm>
              <a:off x="78026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797565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8148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832172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84947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866778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88408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901384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7802625"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55" name="pl855"/>
            <p:cNvSpPr/>
            <p:nvPr/>
          </p:nvSpPr>
          <p:spPr>
            <a:xfrm>
              <a:off x="7802625"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40651" cap="flat">
              <a:solidFill>
                <a:srgbClr val="BEBEBE">
                  <a:alpha val="69803"/>
                </a:srgbClr>
              </a:solidFill>
              <a:prstDash val="solid"/>
              <a:round/>
            </a:ln>
          </p:spPr>
          <p:txBody>
            <a:bodyPr/>
            <a:lstStyle/>
            <a:p/>
          </p:txBody>
        </p:sp>
        <p:sp>
          <p:nvSpPr>
            <p:cNvPr id="856" name="pl856"/>
            <p:cNvSpPr/>
            <p:nvPr/>
          </p:nvSpPr>
          <p:spPr>
            <a:xfrm>
              <a:off x="7802625"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35231" cap="flat">
              <a:solidFill>
                <a:srgbClr val="BEBEBE">
                  <a:alpha val="69803"/>
                </a:srgbClr>
              </a:solidFill>
              <a:prstDash val="solid"/>
              <a:round/>
            </a:ln>
          </p:spPr>
          <p:txBody>
            <a:bodyPr/>
            <a:lstStyle/>
            <a:p/>
          </p:txBody>
        </p:sp>
        <p:sp>
          <p:nvSpPr>
            <p:cNvPr id="857" name="pl857"/>
            <p:cNvSpPr/>
            <p:nvPr/>
          </p:nvSpPr>
          <p:spPr>
            <a:xfrm>
              <a:off x="7802625" y="3483373"/>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858" name="pl858"/>
            <p:cNvSpPr/>
            <p:nvPr/>
          </p:nvSpPr>
          <p:spPr>
            <a:xfrm>
              <a:off x="7802625"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40651" cap="flat">
              <a:solidFill>
                <a:srgbClr val="000000">
                  <a:alpha val="100000"/>
                </a:srgbClr>
              </a:solidFill>
              <a:prstDash val="solid"/>
              <a:round/>
            </a:ln>
          </p:spPr>
          <p:txBody>
            <a:bodyPr/>
            <a:lstStyle/>
            <a:p/>
          </p:txBody>
        </p:sp>
        <p:sp>
          <p:nvSpPr>
            <p:cNvPr id="859" name="pl859"/>
            <p:cNvSpPr/>
            <p:nvPr/>
          </p:nvSpPr>
          <p:spPr>
            <a:xfrm>
              <a:off x="7802625" y="3438384"/>
              <a:ext cx="1211224" cy="52487"/>
            </a:xfrm>
            <a:custGeom>
              <a:avLst/>
              <a:pathLst>
                <a:path w="1211224" h="52487">
                  <a:moveTo>
                    <a:pt x="0" y="0"/>
                  </a:moveTo>
                  <a:lnTo>
                    <a:pt x="173032" y="52487"/>
                  </a:lnTo>
                  <a:lnTo>
                    <a:pt x="346064" y="22494"/>
                  </a:lnTo>
                  <a:lnTo>
                    <a:pt x="519096" y="22494"/>
                  </a:lnTo>
                  <a:lnTo>
                    <a:pt x="692128" y="44989"/>
                  </a:lnTo>
                  <a:lnTo>
                    <a:pt x="865160" y="44989"/>
                  </a:lnTo>
                  <a:lnTo>
                    <a:pt x="1038192" y="44989"/>
                  </a:lnTo>
                  <a:lnTo>
                    <a:pt x="1211224" y="29993"/>
                  </a:lnTo>
                </a:path>
              </a:pathLst>
            </a:custGeom>
            <a:ln w="35231" cap="flat">
              <a:solidFill>
                <a:srgbClr val="F26A21">
                  <a:alpha val="100000"/>
                </a:srgbClr>
              </a:solidFill>
              <a:prstDash val="solid"/>
              <a:round/>
            </a:ln>
          </p:spPr>
          <p:txBody>
            <a:bodyPr/>
            <a:lstStyle/>
            <a:p/>
          </p:txBody>
        </p:sp>
        <p:sp>
          <p:nvSpPr>
            <p:cNvPr id="860" name="pl860"/>
            <p:cNvSpPr/>
            <p:nvPr/>
          </p:nvSpPr>
          <p:spPr>
            <a:xfrm>
              <a:off x="7742064" y="350586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61" name="tx861"/>
            <p:cNvSpPr/>
            <p:nvPr/>
          </p:nvSpPr>
          <p:spPr>
            <a:xfrm>
              <a:off x="7772496" y="3275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2" name="tx862"/>
            <p:cNvSpPr/>
            <p:nvPr/>
          </p:nvSpPr>
          <p:spPr>
            <a:xfrm>
              <a:off x="7945528" y="3327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3" name="tx863"/>
            <p:cNvSpPr/>
            <p:nvPr/>
          </p:nvSpPr>
          <p:spPr>
            <a:xfrm>
              <a:off x="8118560" y="3297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4" name="tx864"/>
            <p:cNvSpPr/>
            <p:nvPr/>
          </p:nvSpPr>
          <p:spPr>
            <a:xfrm>
              <a:off x="8291592" y="3297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5" name="tx865"/>
            <p:cNvSpPr/>
            <p:nvPr/>
          </p:nvSpPr>
          <p:spPr>
            <a:xfrm>
              <a:off x="8464624"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6" name="tx866"/>
            <p:cNvSpPr/>
            <p:nvPr/>
          </p:nvSpPr>
          <p:spPr>
            <a:xfrm>
              <a:off x="8637656"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7" name="tx867"/>
            <p:cNvSpPr/>
            <p:nvPr/>
          </p:nvSpPr>
          <p:spPr>
            <a:xfrm>
              <a:off x="8810688" y="332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8" name="tx868"/>
            <p:cNvSpPr/>
            <p:nvPr/>
          </p:nvSpPr>
          <p:spPr>
            <a:xfrm>
              <a:off x="8983720" y="33053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9" name="rc869"/>
            <p:cNvSpPr/>
            <p:nvPr/>
          </p:nvSpPr>
          <p:spPr>
            <a:xfrm>
              <a:off x="7742064" y="4004760"/>
              <a:ext cx="1332346" cy="758823"/>
            </a:xfrm>
            <a:prstGeom prst="rect">
              <a:avLst/>
            </a:prstGeom>
            <a:solidFill>
              <a:srgbClr val="EBEBEB">
                <a:alpha val="100000"/>
              </a:srgbClr>
            </a:solidFill>
          </p:spPr>
          <p:txBody>
            <a:bodyPr/>
            <a:lstStyle/>
            <a:p/>
          </p:txBody>
        </p:sp>
        <p:sp>
          <p:nvSpPr>
            <p:cNvPr id="870" name="pl870"/>
            <p:cNvSpPr/>
            <p:nvPr/>
          </p:nvSpPr>
          <p:spPr>
            <a:xfrm>
              <a:off x="7742064" y="464286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1" name="pl871"/>
            <p:cNvSpPr/>
            <p:nvPr/>
          </p:nvSpPr>
          <p:spPr>
            <a:xfrm>
              <a:off x="7742064" y="44554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2" name="pl872"/>
            <p:cNvSpPr/>
            <p:nvPr/>
          </p:nvSpPr>
          <p:spPr>
            <a:xfrm>
              <a:off x="7742064" y="42679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3" name="pl873"/>
            <p:cNvSpPr/>
            <p:nvPr/>
          </p:nvSpPr>
          <p:spPr>
            <a:xfrm>
              <a:off x="7742064" y="408049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4" name="pl874"/>
            <p:cNvSpPr/>
            <p:nvPr/>
          </p:nvSpPr>
          <p:spPr>
            <a:xfrm>
              <a:off x="7742064" y="473659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5" name="pl875"/>
            <p:cNvSpPr/>
            <p:nvPr/>
          </p:nvSpPr>
          <p:spPr>
            <a:xfrm>
              <a:off x="7742064" y="454913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6" name="pl876"/>
            <p:cNvSpPr/>
            <p:nvPr/>
          </p:nvSpPr>
          <p:spPr>
            <a:xfrm>
              <a:off x="7742064" y="436167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7" name="pl877"/>
            <p:cNvSpPr/>
            <p:nvPr/>
          </p:nvSpPr>
          <p:spPr>
            <a:xfrm>
              <a:off x="7742064" y="417422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8" name="pl878"/>
            <p:cNvSpPr/>
            <p:nvPr/>
          </p:nvSpPr>
          <p:spPr>
            <a:xfrm>
              <a:off x="78026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79" name="pl879"/>
            <p:cNvSpPr/>
            <p:nvPr/>
          </p:nvSpPr>
          <p:spPr>
            <a:xfrm>
              <a:off x="797565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0" name="pl880"/>
            <p:cNvSpPr/>
            <p:nvPr/>
          </p:nvSpPr>
          <p:spPr>
            <a:xfrm>
              <a:off x="8148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1" name="pl881"/>
            <p:cNvSpPr/>
            <p:nvPr/>
          </p:nvSpPr>
          <p:spPr>
            <a:xfrm>
              <a:off x="832172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2" name="pl882"/>
            <p:cNvSpPr/>
            <p:nvPr/>
          </p:nvSpPr>
          <p:spPr>
            <a:xfrm>
              <a:off x="84947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3" name="pl883"/>
            <p:cNvSpPr/>
            <p:nvPr/>
          </p:nvSpPr>
          <p:spPr>
            <a:xfrm>
              <a:off x="866778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4" name="pl884"/>
            <p:cNvSpPr/>
            <p:nvPr/>
          </p:nvSpPr>
          <p:spPr>
            <a:xfrm>
              <a:off x="88408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5" name="pl885"/>
            <p:cNvSpPr/>
            <p:nvPr/>
          </p:nvSpPr>
          <p:spPr>
            <a:xfrm>
              <a:off x="901384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86" name="pl886"/>
            <p:cNvSpPr/>
            <p:nvPr/>
          </p:nvSpPr>
          <p:spPr>
            <a:xfrm>
              <a:off x="7802625"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BEBEBE">
                  <a:alpha val="69803"/>
                </a:srgbClr>
              </a:solidFill>
              <a:prstDash val="solid"/>
              <a:round/>
            </a:ln>
          </p:spPr>
          <p:txBody>
            <a:bodyPr/>
            <a:lstStyle/>
            <a:p/>
          </p:txBody>
        </p:sp>
        <p:sp>
          <p:nvSpPr>
            <p:cNvPr id="887" name="pl887"/>
            <p:cNvSpPr/>
            <p:nvPr/>
          </p:nvSpPr>
          <p:spPr>
            <a:xfrm>
              <a:off x="7802625"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40651" cap="flat">
              <a:solidFill>
                <a:srgbClr val="BEBEBE">
                  <a:alpha val="69803"/>
                </a:srgbClr>
              </a:solidFill>
              <a:prstDash val="solid"/>
              <a:round/>
            </a:ln>
          </p:spPr>
          <p:txBody>
            <a:bodyPr/>
            <a:lstStyle/>
            <a:p/>
          </p:txBody>
        </p:sp>
        <p:sp>
          <p:nvSpPr>
            <p:cNvPr id="888" name="pl888"/>
            <p:cNvSpPr/>
            <p:nvPr/>
          </p:nvSpPr>
          <p:spPr>
            <a:xfrm>
              <a:off x="7802625"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35231" cap="flat">
              <a:solidFill>
                <a:srgbClr val="BEBEBE">
                  <a:alpha val="69803"/>
                </a:srgbClr>
              </a:solidFill>
              <a:prstDash val="solid"/>
              <a:round/>
            </a:ln>
          </p:spPr>
          <p:txBody>
            <a:bodyPr/>
            <a:lstStyle/>
            <a:p/>
          </p:txBody>
        </p:sp>
        <p:sp>
          <p:nvSpPr>
            <p:cNvPr id="889" name="pl889"/>
            <p:cNvSpPr/>
            <p:nvPr/>
          </p:nvSpPr>
          <p:spPr>
            <a:xfrm>
              <a:off x="7802625" y="4526639"/>
              <a:ext cx="1211224" cy="22494"/>
            </a:xfrm>
            <a:custGeom>
              <a:avLst/>
              <a:pathLst>
                <a:path w="1211224" h="22494">
                  <a:moveTo>
                    <a:pt x="0" y="22494"/>
                  </a:moveTo>
                  <a:lnTo>
                    <a:pt x="173032" y="14996"/>
                  </a:lnTo>
                  <a:lnTo>
                    <a:pt x="346064" y="7498"/>
                  </a:lnTo>
                  <a:lnTo>
                    <a:pt x="519096" y="14996"/>
                  </a:lnTo>
                  <a:lnTo>
                    <a:pt x="692128" y="7498"/>
                  </a:lnTo>
                  <a:lnTo>
                    <a:pt x="865160" y="0"/>
                  </a:lnTo>
                  <a:lnTo>
                    <a:pt x="1038192" y="14996"/>
                  </a:lnTo>
                  <a:lnTo>
                    <a:pt x="1211224" y="7498"/>
                  </a:lnTo>
                </a:path>
              </a:pathLst>
            </a:custGeom>
            <a:ln w="20325" cap="flat">
              <a:solidFill>
                <a:srgbClr val="6B6B6B">
                  <a:alpha val="100000"/>
                </a:srgbClr>
              </a:solidFill>
              <a:prstDash val="solid"/>
              <a:round/>
            </a:ln>
          </p:spPr>
          <p:txBody>
            <a:bodyPr/>
            <a:lstStyle/>
            <a:p/>
          </p:txBody>
        </p:sp>
        <p:sp>
          <p:nvSpPr>
            <p:cNvPr id="890" name="pl890"/>
            <p:cNvSpPr/>
            <p:nvPr/>
          </p:nvSpPr>
          <p:spPr>
            <a:xfrm>
              <a:off x="7802625"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40651" cap="flat">
              <a:solidFill>
                <a:srgbClr val="000000">
                  <a:alpha val="100000"/>
                </a:srgbClr>
              </a:solidFill>
              <a:prstDash val="solid"/>
              <a:round/>
            </a:ln>
          </p:spPr>
          <p:txBody>
            <a:bodyPr/>
            <a:lstStyle/>
            <a:p/>
          </p:txBody>
        </p:sp>
        <p:sp>
          <p:nvSpPr>
            <p:cNvPr id="891" name="pl891"/>
            <p:cNvSpPr/>
            <p:nvPr/>
          </p:nvSpPr>
          <p:spPr>
            <a:xfrm>
              <a:off x="7802625" y="4331684"/>
              <a:ext cx="1211224" cy="277435"/>
            </a:xfrm>
            <a:custGeom>
              <a:avLst/>
              <a:pathLst>
                <a:path w="1211224" h="277435">
                  <a:moveTo>
                    <a:pt x="0" y="277435"/>
                  </a:moveTo>
                  <a:lnTo>
                    <a:pt x="173032" y="82480"/>
                  </a:lnTo>
                  <a:lnTo>
                    <a:pt x="346064" y="89979"/>
                  </a:lnTo>
                  <a:lnTo>
                    <a:pt x="519096" y="0"/>
                  </a:lnTo>
                  <a:lnTo>
                    <a:pt x="692128" y="149965"/>
                  </a:lnTo>
                  <a:lnTo>
                    <a:pt x="865160" y="22494"/>
                  </a:lnTo>
                  <a:lnTo>
                    <a:pt x="1038192" y="112473"/>
                  </a:lnTo>
                  <a:lnTo>
                    <a:pt x="1211224" y="112473"/>
                  </a:lnTo>
                </a:path>
              </a:pathLst>
            </a:custGeom>
            <a:ln w="35231" cap="flat">
              <a:solidFill>
                <a:srgbClr val="F26A21">
                  <a:alpha val="100000"/>
                </a:srgbClr>
              </a:solidFill>
              <a:prstDash val="solid"/>
              <a:round/>
            </a:ln>
          </p:spPr>
          <p:txBody>
            <a:bodyPr/>
            <a:lstStyle/>
            <a:p/>
          </p:txBody>
        </p:sp>
        <p:sp>
          <p:nvSpPr>
            <p:cNvPr id="892" name="pl892"/>
            <p:cNvSpPr/>
            <p:nvPr/>
          </p:nvSpPr>
          <p:spPr>
            <a:xfrm>
              <a:off x="7742064" y="454913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93" name="tx893"/>
            <p:cNvSpPr/>
            <p:nvPr/>
          </p:nvSpPr>
          <p:spPr>
            <a:xfrm>
              <a:off x="7754436" y="44460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4" name="tx894"/>
            <p:cNvSpPr/>
            <p:nvPr/>
          </p:nvSpPr>
          <p:spPr>
            <a:xfrm>
              <a:off x="7915398" y="4251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95" name="tx895"/>
            <p:cNvSpPr/>
            <p:nvPr/>
          </p:nvSpPr>
          <p:spPr>
            <a:xfrm>
              <a:off x="8088430" y="42586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96" name="tx896"/>
            <p:cNvSpPr/>
            <p:nvPr/>
          </p:nvSpPr>
          <p:spPr>
            <a:xfrm>
              <a:off x="8261462" y="4168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897" name="tx897"/>
            <p:cNvSpPr/>
            <p:nvPr/>
          </p:nvSpPr>
          <p:spPr>
            <a:xfrm>
              <a:off x="8464624" y="43186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8" name="tx898"/>
            <p:cNvSpPr/>
            <p:nvPr/>
          </p:nvSpPr>
          <p:spPr>
            <a:xfrm>
              <a:off x="8607526" y="41911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99" name="tx899"/>
            <p:cNvSpPr/>
            <p:nvPr/>
          </p:nvSpPr>
          <p:spPr>
            <a:xfrm>
              <a:off x="8780558"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00" name="tx900"/>
            <p:cNvSpPr/>
            <p:nvPr/>
          </p:nvSpPr>
          <p:spPr>
            <a:xfrm>
              <a:off x="8953590" y="4281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01" name="tx901"/>
            <p:cNvSpPr/>
            <p:nvPr/>
          </p:nvSpPr>
          <p:spPr>
            <a:xfrm>
              <a:off x="1246267" y="490059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Tonga</a:t>
              </a:r>
            </a:p>
          </p:txBody>
        </p:sp>
        <p:sp>
          <p:nvSpPr>
            <p:cNvPr id="902" name="tx902"/>
            <p:cNvSpPr/>
            <p:nvPr/>
          </p:nvSpPr>
          <p:spPr>
            <a:xfrm>
              <a:off x="2634852" y="4900594"/>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Tuvalu</a:t>
              </a:r>
            </a:p>
          </p:txBody>
        </p:sp>
        <p:sp>
          <p:nvSpPr>
            <p:cNvPr id="903" name="tx903"/>
            <p:cNvSpPr/>
            <p:nvPr/>
          </p:nvSpPr>
          <p:spPr>
            <a:xfrm>
              <a:off x="3998337" y="490059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904" name="tx904"/>
            <p:cNvSpPr/>
            <p:nvPr/>
          </p:nvSpPr>
          <p:spPr>
            <a:xfrm>
              <a:off x="5375583" y="490059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905" name="tx905"/>
            <p:cNvSpPr/>
            <p:nvPr/>
          </p:nvSpPr>
          <p:spPr>
            <a:xfrm>
              <a:off x="913882" y="3857329"/>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906" name="tx906"/>
            <p:cNvSpPr/>
            <p:nvPr/>
          </p:nvSpPr>
          <p:spPr>
            <a:xfrm>
              <a:off x="2530290" y="385732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907" name="tx907"/>
            <p:cNvSpPr/>
            <p:nvPr/>
          </p:nvSpPr>
          <p:spPr>
            <a:xfrm>
              <a:off x="3758170" y="3857329"/>
              <a:ext cx="888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Republic of Korea</a:t>
              </a:r>
            </a:p>
          </p:txBody>
        </p:sp>
        <p:sp>
          <p:nvSpPr>
            <p:cNvPr id="908" name="tx908"/>
            <p:cNvSpPr/>
            <p:nvPr/>
          </p:nvSpPr>
          <p:spPr>
            <a:xfrm>
              <a:off x="5427293" y="3857329"/>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Samoa</a:t>
              </a:r>
            </a:p>
          </p:txBody>
        </p:sp>
        <p:sp>
          <p:nvSpPr>
            <p:cNvPr id="909" name="tx909"/>
            <p:cNvSpPr/>
            <p:nvPr/>
          </p:nvSpPr>
          <p:spPr>
            <a:xfrm>
              <a:off x="6751504" y="3857329"/>
              <a:ext cx="509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Singapore</a:t>
              </a:r>
            </a:p>
          </p:txBody>
        </p:sp>
        <p:sp>
          <p:nvSpPr>
            <p:cNvPr id="910" name="tx910"/>
            <p:cNvSpPr/>
            <p:nvPr/>
          </p:nvSpPr>
          <p:spPr>
            <a:xfrm>
              <a:off x="7995066" y="385732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Solomon Islands</a:t>
              </a:r>
            </a:p>
          </p:txBody>
        </p:sp>
        <p:sp>
          <p:nvSpPr>
            <p:cNvPr id="911" name="tx911"/>
            <p:cNvSpPr/>
            <p:nvPr/>
          </p:nvSpPr>
          <p:spPr>
            <a:xfrm>
              <a:off x="1128400" y="2814063"/>
              <a:ext cx="5403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Micronesia</a:t>
              </a:r>
            </a:p>
          </p:txBody>
        </p:sp>
        <p:sp>
          <p:nvSpPr>
            <p:cNvPr id="912" name="tx912"/>
            <p:cNvSpPr/>
            <p:nvPr/>
          </p:nvSpPr>
          <p:spPr>
            <a:xfrm>
              <a:off x="2573724" y="2814063"/>
              <a:ext cx="4535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Mongolia</a:t>
              </a:r>
            </a:p>
          </p:txBody>
        </p:sp>
        <p:sp>
          <p:nvSpPr>
            <p:cNvPr id="913" name="tx913"/>
            <p:cNvSpPr/>
            <p:nvPr/>
          </p:nvSpPr>
          <p:spPr>
            <a:xfrm>
              <a:off x="4050229" y="2814063"/>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914" name="tx914"/>
            <p:cNvSpPr/>
            <p:nvPr/>
          </p:nvSpPr>
          <p:spPr>
            <a:xfrm>
              <a:off x="5275137" y="281406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New Zealand</a:t>
              </a:r>
            </a:p>
          </p:txBody>
        </p:sp>
        <p:sp>
          <p:nvSpPr>
            <p:cNvPr id="915" name="tx915"/>
            <p:cNvSpPr/>
            <p:nvPr/>
          </p:nvSpPr>
          <p:spPr>
            <a:xfrm>
              <a:off x="6891407" y="2814063"/>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Niue</a:t>
              </a:r>
            </a:p>
          </p:txBody>
        </p:sp>
        <p:sp>
          <p:nvSpPr>
            <p:cNvPr id="916" name="tx916"/>
            <p:cNvSpPr/>
            <p:nvPr/>
          </p:nvSpPr>
          <p:spPr>
            <a:xfrm>
              <a:off x="8265317" y="281406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Palau</a:t>
              </a:r>
            </a:p>
          </p:txBody>
        </p:sp>
        <p:sp>
          <p:nvSpPr>
            <p:cNvPr id="917" name="tx917"/>
            <p:cNvSpPr/>
            <p:nvPr/>
          </p:nvSpPr>
          <p:spPr>
            <a:xfrm>
              <a:off x="1156152" y="177079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Indonesia</a:t>
              </a:r>
            </a:p>
          </p:txBody>
        </p:sp>
        <p:sp>
          <p:nvSpPr>
            <p:cNvPr id="918" name="tx918"/>
            <p:cNvSpPr/>
            <p:nvPr/>
          </p:nvSpPr>
          <p:spPr>
            <a:xfrm>
              <a:off x="2648202" y="177079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Japan</a:t>
              </a:r>
            </a:p>
          </p:txBody>
        </p:sp>
        <p:sp>
          <p:nvSpPr>
            <p:cNvPr id="919" name="tx919"/>
            <p:cNvSpPr/>
            <p:nvPr/>
          </p:nvSpPr>
          <p:spPr>
            <a:xfrm>
              <a:off x="4031667" y="1770798"/>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Kiribati</a:t>
              </a:r>
            </a:p>
          </p:txBody>
        </p:sp>
        <p:sp>
          <p:nvSpPr>
            <p:cNvPr id="920" name="tx920"/>
            <p:cNvSpPr/>
            <p:nvPr/>
          </p:nvSpPr>
          <p:spPr>
            <a:xfrm>
              <a:off x="5483163" y="177079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921" name="tx921"/>
            <p:cNvSpPr/>
            <p:nvPr/>
          </p:nvSpPr>
          <p:spPr>
            <a:xfrm>
              <a:off x="6785840" y="177079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Malaysia</a:t>
              </a:r>
            </a:p>
          </p:txBody>
        </p:sp>
        <p:sp>
          <p:nvSpPr>
            <p:cNvPr id="922" name="tx922"/>
            <p:cNvSpPr/>
            <p:nvPr/>
          </p:nvSpPr>
          <p:spPr>
            <a:xfrm>
              <a:off x="8004484" y="1770798"/>
              <a:ext cx="8075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Marshall Islands</a:t>
              </a:r>
            </a:p>
          </p:txBody>
        </p:sp>
        <p:sp>
          <p:nvSpPr>
            <p:cNvPr id="923" name="tx923"/>
            <p:cNvSpPr/>
            <p:nvPr/>
          </p:nvSpPr>
          <p:spPr>
            <a:xfrm>
              <a:off x="1181161" y="727533"/>
              <a:ext cx="4347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Australia</a:t>
              </a:r>
            </a:p>
          </p:txBody>
        </p:sp>
        <p:sp>
          <p:nvSpPr>
            <p:cNvPr id="924" name="tx924"/>
            <p:cNvSpPr/>
            <p:nvPr/>
          </p:nvSpPr>
          <p:spPr>
            <a:xfrm>
              <a:off x="2325327" y="727533"/>
              <a:ext cx="9503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Brunei Darussalam</a:t>
              </a:r>
            </a:p>
          </p:txBody>
        </p:sp>
        <p:sp>
          <p:nvSpPr>
            <p:cNvPr id="925" name="tx925"/>
            <p:cNvSpPr/>
            <p:nvPr/>
          </p:nvSpPr>
          <p:spPr>
            <a:xfrm>
              <a:off x="3947725" y="727533"/>
              <a:ext cx="509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Cambodia</a:t>
              </a:r>
            </a:p>
          </p:txBody>
        </p:sp>
        <p:sp>
          <p:nvSpPr>
            <p:cNvPr id="926" name="tx926"/>
            <p:cNvSpPr/>
            <p:nvPr/>
          </p:nvSpPr>
          <p:spPr>
            <a:xfrm>
              <a:off x="5458382" y="72753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China</a:t>
              </a:r>
            </a:p>
          </p:txBody>
        </p:sp>
        <p:sp>
          <p:nvSpPr>
            <p:cNvPr id="927" name="tx927"/>
            <p:cNvSpPr/>
            <p:nvPr/>
          </p:nvSpPr>
          <p:spPr>
            <a:xfrm>
              <a:off x="6683244" y="727533"/>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Cook Islands</a:t>
              </a:r>
            </a:p>
          </p:txBody>
        </p:sp>
        <p:sp>
          <p:nvSpPr>
            <p:cNvPr id="928" name="tx928"/>
            <p:cNvSpPr/>
            <p:nvPr/>
          </p:nvSpPr>
          <p:spPr>
            <a:xfrm>
              <a:off x="8336960" y="727533"/>
              <a:ext cx="1425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Fiji</a:t>
              </a:r>
            </a:p>
          </p:txBody>
        </p:sp>
        <p:sp>
          <p:nvSpPr>
            <p:cNvPr id="929" name="pl929"/>
            <p:cNvSpPr/>
            <p:nvPr/>
          </p:nvSpPr>
          <p:spPr>
            <a:xfrm>
              <a:off x="7929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0" name="pl930"/>
            <p:cNvSpPr/>
            <p:nvPr/>
          </p:nvSpPr>
          <p:spPr>
            <a:xfrm>
              <a:off x="965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1" name="pl931"/>
            <p:cNvSpPr/>
            <p:nvPr/>
          </p:nvSpPr>
          <p:spPr>
            <a:xfrm>
              <a:off x="11390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2" name="pl932"/>
            <p:cNvSpPr/>
            <p:nvPr/>
          </p:nvSpPr>
          <p:spPr>
            <a:xfrm>
              <a:off x="13120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3" name="pl933"/>
            <p:cNvSpPr/>
            <p:nvPr/>
          </p:nvSpPr>
          <p:spPr>
            <a:xfrm>
              <a:off x="14850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4" name="pl934"/>
            <p:cNvSpPr/>
            <p:nvPr/>
          </p:nvSpPr>
          <p:spPr>
            <a:xfrm>
              <a:off x="16581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5" name="pl935"/>
            <p:cNvSpPr/>
            <p:nvPr/>
          </p:nvSpPr>
          <p:spPr>
            <a:xfrm>
              <a:off x="18311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6" name="pl936"/>
            <p:cNvSpPr/>
            <p:nvPr/>
          </p:nvSpPr>
          <p:spPr>
            <a:xfrm>
              <a:off x="2004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37" name="tx937"/>
            <p:cNvSpPr/>
            <p:nvPr/>
          </p:nvSpPr>
          <p:spPr>
            <a:xfrm rot="-5400000">
              <a:off x="6685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38" name="tx938"/>
            <p:cNvSpPr/>
            <p:nvPr/>
          </p:nvSpPr>
          <p:spPr>
            <a:xfrm rot="-5400000">
              <a:off x="841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39" name="tx939"/>
            <p:cNvSpPr/>
            <p:nvPr/>
          </p:nvSpPr>
          <p:spPr>
            <a:xfrm rot="-5400000">
              <a:off x="10146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40" name="tx940"/>
            <p:cNvSpPr/>
            <p:nvPr/>
          </p:nvSpPr>
          <p:spPr>
            <a:xfrm rot="-5400000">
              <a:off x="11876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41" name="tx941"/>
            <p:cNvSpPr/>
            <p:nvPr/>
          </p:nvSpPr>
          <p:spPr>
            <a:xfrm rot="-5400000">
              <a:off x="13607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42" name="tx942"/>
            <p:cNvSpPr/>
            <p:nvPr/>
          </p:nvSpPr>
          <p:spPr>
            <a:xfrm rot="-5400000">
              <a:off x="15337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43" name="tx943"/>
            <p:cNvSpPr/>
            <p:nvPr/>
          </p:nvSpPr>
          <p:spPr>
            <a:xfrm rot="-5400000">
              <a:off x="17067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44" name="tx944"/>
            <p:cNvSpPr/>
            <p:nvPr/>
          </p:nvSpPr>
          <p:spPr>
            <a:xfrm rot="-5400000">
              <a:off x="18798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45" name="pl945"/>
            <p:cNvSpPr/>
            <p:nvPr/>
          </p:nvSpPr>
          <p:spPr>
            <a:xfrm>
              <a:off x="21948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6" name="pl946"/>
            <p:cNvSpPr/>
            <p:nvPr/>
          </p:nvSpPr>
          <p:spPr>
            <a:xfrm>
              <a:off x="23679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7" name="pl947"/>
            <p:cNvSpPr/>
            <p:nvPr/>
          </p:nvSpPr>
          <p:spPr>
            <a:xfrm>
              <a:off x="25409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8" name="pl948"/>
            <p:cNvSpPr/>
            <p:nvPr/>
          </p:nvSpPr>
          <p:spPr>
            <a:xfrm>
              <a:off x="271397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49" name="pl949"/>
            <p:cNvSpPr/>
            <p:nvPr/>
          </p:nvSpPr>
          <p:spPr>
            <a:xfrm>
              <a:off x="28870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0" name="pl950"/>
            <p:cNvSpPr/>
            <p:nvPr/>
          </p:nvSpPr>
          <p:spPr>
            <a:xfrm>
              <a:off x="30600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1" name="pl951"/>
            <p:cNvSpPr/>
            <p:nvPr/>
          </p:nvSpPr>
          <p:spPr>
            <a:xfrm>
              <a:off x="32330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2" name="pl952"/>
            <p:cNvSpPr/>
            <p:nvPr/>
          </p:nvSpPr>
          <p:spPr>
            <a:xfrm>
              <a:off x="34061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53" name="tx953"/>
            <p:cNvSpPr/>
            <p:nvPr/>
          </p:nvSpPr>
          <p:spPr>
            <a:xfrm rot="-5400000">
              <a:off x="20705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54" name="tx954"/>
            <p:cNvSpPr/>
            <p:nvPr/>
          </p:nvSpPr>
          <p:spPr>
            <a:xfrm rot="-5400000">
              <a:off x="22435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55" name="tx955"/>
            <p:cNvSpPr/>
            <p:nvPr/>
          </p:nvSpPr>
          <p:spPr>
            <a:xfrm rot="-5400000">
              <a:off x="24165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56" name="tx956"/>
            <p:cNvSpPr/>
            <p:nvPr/>
          </p:nvSpPr>
          <p:spPr>
            <a:xfrm rot="-5400000">
              <a:off x="258962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57" name="tx957"/>
            <p:cNvSpPr/>
            <p:nvPr/>
          </p:nvSpPr>
          <p:spPr>
            <a:xfrm rot="-5400000">
              <a:off x="276265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58" name="tx958"/>
            <p:cNvSpPr/>
            <p:nvPr/>
          </p:nvSpPr>
          <p:spPr>
            <a:xfrm rot="-5400000">
              <a:off x="29356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59" name="tx959"/>
            <p:cNvSpPr/>
            <p:nvPr/>
          </p:nvSpPr>
          <p:spPr>
            <a:xfrm rot="-5400000">
              <a:off x="31087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60" name="tx960"/>
            <p:cNvSpPr/>
            <p:nvPr/>
          </p:nvSpPr>
          <p:spPr>
            <a:xfrm rot="-5400000">
              <a:off x="32817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61" name="pl961"/>
            <p:cNvSpPr/>
            <p:nvPr/>
          </p:nvSpPr>
          <p:spPr>
            <a:xfrm>
              <a:off x="359681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2" name="pl962"/>
            <p:cNvSpPr/>
            <p:nvPr/>
          </p:nvSpPr>
          <p:spPr>
            <a:xfrm>
              <a:off x="376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3" name="pl963"/>
            <p:cNvSpPr/>
            <p:nvPr/>
          </p:nvSpPr>
          <p:spPr>
            <a:xfrm>
              <a:off x="39428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4" name="pl964"/>
            <p:cNvSpPr/>
            <p:nvPr/>
          </p:nvSpPr>
          <p:spPr>
            <a:xfrm>
              <a:off x="41159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5" name="pl965"/>
            <p:cNvSpPr/>
            <p:nvPr/>
          </p:nvSpPr>
          <p:spPr>
            <a:xfrm>
              <a:off x="42889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6" name="pl966"/>
            <p:cNvSpPr/>
            <p:nvPr/>
          </p:nvSpPr>
          <p:spPr>
            <a:xfrm>
              <a:off x="446197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7" name="pl967"/>
            <p:cNvSpPr/>
            <p:nvPr/>
          </p:nvSpPr>
          <p:spPr>
            <a:xfrm>
              <a:off x="46350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8" name="pl968"/>
            <p:cNvSpPr/>
            <p:nvPr/>
          </p:nvSpPr>
          <p:spPr>
            <a:xfrm>
              <a:off x="48080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69" name="tx969"/>
            <p:cNvSpPr/>
            <p:nvPr/>
          </p:nvSpPr>
          <p:spPr>
            <a:xfrm rot="-5400000">
              <a:off x="3472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70" name="tx970"/>
            <p:cNvSpPr/>
            <p:nvPr/>
          </p:nvSpPr>
          <p:spPr>
            <a:xfrm rot="-5400000">
              <a:off x="36454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71" name="tx971"/>
            <p:cNvSpPr/>
            <p:nvPr/>
          </p:nvSpPr>
          <p:spPr>
            <a:xfrm rot="-5400000">
              <a:off x="381852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72" name="tx972"/>
            <p:cNvSpPr/>
            <p:nvPr/>
          </p:nvSpPr>
          <p:spPr>
            <a:xfrm rot="-5400000">
              <a:off x="39915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73" name="tx973"/>
            <p:cNvSpPr/>
            <p:nvPr/>
          </p:nvSpPr>
          <p:spPr>
            <a:xfrm rot="-5400000">
              <a:off x="41645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74" name="tx974"/>
            <p:cNvSpPr/>
            <p:nvPr/>
          </p:nvSpPr>
          <p:spPr>
            <a:xfrm rot="-5400000">
              <a:off x="43376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75" name="tx975"/>
            <p:cNvSpPr/>
            <p:nvPr/>
          </p:nvSpPr>
          <p:spPr>
            <a:xfrm rot="-5400000">
              <a:off x="4510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76" name="tx976"/>
            <p:cNvSpPr/>
            <p:nvPr/>
          </p:nvSpPr>
          <p:spPr>
            <a:xfrm rot="-5400000">
              <a:off x="46836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77" name="pl977"/>
            <p:cNvSpPr/>
            <p:nvPr/>
          </p:nvSpPr>
          <p:spPr>
            <a:xfrm>
              <a:off x="499875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78" name="pl978"/>
            <p:cNvSpPr/>
            <p:nvPr/>
          </p:nvSpPr>
          <p:spPr>
            <a:xfrm>
              <a:off x="517178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79" name="pl979"/>
            <p:cNvSpPr/>
            <p:nvPr/>
          </p:nvSpPr>
          <p:spPr>
            <a:xfrm>
              <a:off x="5344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0" name="pl980"/>
            <p:cNvSpPr/>
            <p:nvPr/>
          </p:nvSpPr>
          <p:spPr>
            <a:xfrm>
              <a:off x="55178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1" name="pl981"/>
            <p:cNvSpPr/>
            <p:nvPr/>
          </p:nvSpPr>
          <p:spPr>
            <a:xfrm>
              <a:off x="56908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2" name="pl982"/>
            <p:cNvSpPr/>
            <p:nvPr/>
          </p:nvSpPr>
          <p:spPr>
            <a:xfrm>
              <a:off x="5863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3" name="pl983"/>
            <p:cNvSpPr/>
            <p:nvPr/>
          </p:nvSpPr>
          <p:spPr>
            <a:xfrm>
              <a:off x="603694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4" name="pl984"/>
            <p:cNvSpPr/>
            <p:nvPr/>
          </p:nvSpPr>
          <p:spPr>
            <a:xfrm>
              <a:off x="62099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85" name="tx985"/>
            <p:cNvSpPr/>
            <p:nvPr/>
          </p:nvSpPr>
          <p:spPr>
            <a:xfrm rot="-5400000">
              <a:off x="487439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986" name="tx986"/>
            <p:cNvSpPr/>
            <p:nvPr/>
          </p:nvSpPr>
          <p:spPr>
            <a:xfrm rot="-5400000">
              <a:off x="504742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987" name="tx987"/>
            <p:cNvSpPr/>
            <p:nvPr/>
          </p:nvSpPr>
          <p:spPr>
            <a:xfrm rot="-5400000">
              <a:off x="5220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988" name="tx988"/>
            <p:cNvSpPr/>
            <p:nvPr/>
          </p:nvSpPr>
          <p:spPr>
            <a:xfrm rot="-5400000">
              <a:off x="53934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989" name="tx989"/>
            <p:cNvSpPr/>
            <p:nvPr/>
          </p:nvSpPr>
          <p:spPr>
            <a:xfrm rot="-5400000">
              <a:off x="556652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990" name="tx990"/>
            <p:cNvSpPr/>
            <p:nvPr/>
          </p:nvSpPr>
          <p:spPr>
            <a:xfrm rot="-5400000">
              <a:off x="57395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991" name="tx991"/>
            <p:cNvSpPr/>
            <p:nvPr/>
          </p:nvSpPr>
          <p:spPr>
            <a:xfrm rot="-5400000">
              <a:off x="59125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992" name="tx992"/>
            <p:cNvSpPr/>
            <p:nvPr/>
          </p:nvSpPr>
          <p:spPr>
            <a:xfrm rot="-5400000">
              <a:off x="60856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993" name="pl993"/>
            <p:cNvSpPr/>
            <p:nvPr/>
          </p:nvSpPr>
          <p:spPr>
            <a:xfrm>
              <a:off x="640069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4" name="pl994"/>
            <p:cNvSpPr/>
            <p:nvPr/>
          </p:nvSpPr>
          <p:spPr>
            <a:xfrm>
              <a:off x="657372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5" name="pl995"/>
            <p:cNvSpPr/>
            <p:nvPr/>
          </p:nvSpPr>
          <p:spPr>
            <a:xfrm>
              <a:off x="6746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6" name="pl996"/>
            <p:cNvSpPr/>
            <p:nvPr/>
          </p:nvSpPr>
          <p:spPr>
            <a:xfrm>
              <a:off x="691978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7" name="pl997"/>
            <p:cNvSpPr/>
            <p:nvPr/>
          </p:nvSpPr>
          <p:spPr>
            <a:xfrm>
              <a:off x="709281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8" name="pl998"/>
            <p:cNvSpPr/>
            <p:nvPr/>
          </p:nvSpPr>
          <p:spPr>
            <a:xfrm>
              <a:off x="726585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9" name="pl999"/>
            <p:cNvSpPr/>
            <p:nvPr/>
          </p:nvSpPr>
          <p:spPr>
            <a:xfrm>
              <a:off x="743888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0" name="pl1000"/>
            <p:cNvSpPr/>
            <p:nvPr/>
          </p:nvSpPr>
          <p:spPr>
            <a:xfrm>
              <a:off x="761191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1" name="tx1001"/>
            <p:cNvSpPr/>
            <p:nvPr/>
          </p:nvSpPr>
          <p:spPr>
            <a:xfrm rot="-5400000">
              <a:off x="627633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02" name="tx1002"/>
            <p:cNvSpPr/>
            <p:nvPr/>
          </p:nvSpPr>
          <p:spPr>
            <a:xfrm rot="-5400000">
              <a:off x="644936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03" name="tx1003"/>
            <p:cNvSpPr/>
            <p:nvPr/>
          </p:nvSpPr>
          <p:spPr>
            <a:xfrm rot="-5400000">
              <a:off x="66223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04" name="tx1004"/>
            <p:cNvSpPr/>
            <p:nvPr/>
          </p:nvSpPr>
          <p:spPr>
            <a:xfrm rot="-5400000">
              <a:off x="679542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05" name="tx1005"/>
            <p:cNvSpPr/>
            <p:nvPr/>
          </p:nvSpPr>
          <p:spPr>
            <a:xfrm rot="-5400000">
              <a:off x="69684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06" name="tx1006"/>
            <p:cNvSpPr/>
            <p:nvPr/>
          </p:nvSpPr>
          <p:spPr>
            <a:xfrm rot="-5400000">
              <a:off x="714149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07" name="tx1007"/>
            <p:cNvSpPr/>
            <p:nvPr/>
          </p:nvSpPr>
          <p:spPr>
            <a:xfrm rot="-5400000">
              <a:off x="731452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08" name="tx1008"/>
            <p:cNvSpPr/>
            <p:nvPr/>
          </p:nvSpPr>
          <p:spPr>
            <a:xfrm rot="-5400000">
              <a:off x="748755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09" name="pl1009"/>
            <p:cNvSpPr/>
            <p:nvPr/>
          </p:nvSpPr>
          <p:spPr>
            <a:xfrm>
              <a:off x="780262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0" name="pl1010"/>
            <p:cNvSpPr/>
            <p:nvPr/>
          </p:nvSpPr>
          <p:spPr>
            <a:xfrm>
              <a:off x="797565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1" name="pl1011"/>
            <p:cNvSpPr/>
            <p:nvPr/>
          </p:nvSpPr>
          <p:spPr>
            <a:xfrm>
              <a:off x="814868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2" name="pl1012"/>
            <p:cNvSpPr/>
            <p:nvPr/>
          </p:nvSpPr>
          <p:spPr>
            <a:xfrm>
              <a:off x="832172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3" name="pl1013"/>
            <p:cNvSpPr/>
            <p:nvPr/>
          </p:nvSpPr>
          <p:spPr>
            <a:xfrm>
              <a:off x="84947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4" name="pl1014"/>
            <p:cNvSpPr/>
            <p:nvPr/>
          </p:nvSpPr>
          <p:spPr>
            <a:xfrm>
              <a:off x="866778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5" name="pl1015"/>
            <p:cNvSpPr/>
            <p:nvPr/>
          </p:nvSpPr>
          <p:spPr>
            <a:xfrm>
              <a:off x="88408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6" name="pl1016"/>
            <p:cNvSpPr/>
            <p:nvPr/>
          </p:nvSpPr>
          <p:spPr>
            <a:xfrm>
              <a:off x="901384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7" name="tx1017"/>
            <p:cNvSpPr/>
            <p:nvPr/>
          </p:nvSpPr>
          <p:spPr>
            <a:xfrm rot="-5400000">
              <a:off x="767826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18" name="tx1018"/>
            <p:cNvSpPr/>
            <p:nvPr/>
          </p:nvSpPr>
          <p:spPr>
            <a:xfrm rot="-5400000">
              <a:off x="785129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19" name="tx1019"/>
            <p:cNvSpPr/>
            <p:nvPr/>
          </p:nvSpPr>
          <p:spPr>
            <a:xfrm rot="-5400000">
              <a:off x="802433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20" name="tx1020"/>
            <p:cNvSpPr/>
            <p:nvPr/>
          </p:nvSpPr>
          <p:spPr>
            <a:xfrm rot="-5400000">
              <a:off x="819736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21" name="tx1021"/>
            <p:cNvSpPr/>
            <p:nvPr/>
          </p:nvSpPr>
          <p:spPr>
            <a:xfrm rot="-5400000">
              <a:off x="83703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22" name="tx1022"/>
            <p:cNvSpPr/>
            <p:nvPr/>
          </p:nvSpPr>
          <p:spPr>
            <a:xfrm rot="-5400000">
              <a:off x="854342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23" name="tx1023"/>
            <p:cNvSpPr/>
            <p:nvPr/>
          </p:nvSpPr>
          <p:spPr>
            <a:xfrm rot="-5400000">
              <a:off x="87164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24" name="tx1024"/>
            <p:cNvSpPr/>
            <p:nvPr/>
          </p:nvSpPr>
          <p:spPr>
            <a:xfrm rot="-5400000">
              <a:off x="888949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25" name="tx1025"/>
            <p:cNvSpPr/>
            <p:nvPr/>
          </p:nvSpPr>
          <p:spPr>
            <a:xfrm>
              <a:off x="508182" y="156678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26" name="tx1026"/>
            <p:cNvSpPr/>
            <p:nvPr/>
          </p:nvSpPr>
          <p:spPr>
            <a:xfrm>
              <a:off x="607577" y="13793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27" name="tx1027"/>
            <p:cNvSpPr/>
            <p:nvPr/>
          </p:nvSpPr>
          <p:spPr>
            <a:xfrm>
              <a:off x="545398" y="11918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28" name="tx1028"/>
            <p:cNvSpPr/>
            <p:nvPr/>
          </p:nvSpPr>
          <p:spPr>
            <a:xfrm>
              <a:off x="545398" y="10044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29" name="pl1029"/>
            <p:cNvSpPr/>
            <p:nvPr/>
          </p:nvSpPr>
          <p:spPr>
            <a:xfrm>
              <a:off x="697592" y="16067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0" name="pl1030"/>
            <p:cNvSpPr/>
            <p:nvPr/>
          </p:nvSpPr>
          <p:spPr>
            <a:xfrm>
              <a:off x="697592" y="14193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1" name="pl1031"/>
            <p:cNvSpPr/>
            <p:nvPr/>
          </p:nvSpPr>
          <p:spPr>
            <a:xfrm>
              <a:off x="697592" y="12318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2" name="pl1032"/>
            <p:cNvSpPr/>
            <p:nvPr/>
          </p:nvSpPr>
          <p:spPr>
            <a:xfrm>
              <a:off x="697592" y="10444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3" name="tx1033"/>
            <p:cNvSpPr/>
            <p:nvPr/>
          </p:nvSpPr>
          <p:spPr>
            <a:xfrm>
              <a:off x="508182" y="261005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34" name="tx1034"/>
            <p:cNvSpPr/>
            <p:nvPr/>
          </p:nvSpPr>
          <p:spPr>
            <a:xfrm>
              <a:off x="607577" y="24225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35" name="tx1035"/>
            <p:cNvSpPr/>
            <p:nvPr/>
          </p:nvSpPr>
          <p:spPr>
            <a:xfrm>
              <a:off x="545398" y="2235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36" name="tx1036"/>
            <p:cNvSpPr/>
            <p:nvPr/>
          </p:nvSpPr>
          <p:spPr>
            <a:xfrm>
              <a:off x="545398" y="20476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37" name="pl1037"/>
            <p:cNvSpPr/>
            <p:nvPr/>
          </p:nvSpPr>
          <p:spPr>
            <a:xfrm>
              <a:off x="697592" y="26500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8" name="pl1038"/>
            <p:cNvSpPr/>
            <p:nvPr/>
          </p:nvSpPr>
          <p:spPr>
            <a:xfrm>
              <a:off x="697592" y="24626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39" name="pl1039"/>
            <p:cNvSpPr/>
            <p:nvPr/>
          </p:nvSpPr>
          <p:spPr>
            <a:xfrm>
              <a:off x="697592" y="22751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0" name="pl1040"/>
            <p:cNvSpPr/>
            <p:nvPr/>
          </p:nvSpPr>
          <p:spPr>
            <a:xfrm>
              <a:off x="697592" y="2087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1" name="tx1041"/>
            <p:cNvSpPr/>
            <p:nvPr/>
          </p:nvSpPr>
          <p:spPr>
            <a:xfrm>
              <a:off x="508182" y="365332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42" name="tx1042"/>
            <p:cNvSpPr/>
            <p:nvPr/>
          </p:nvSpPr>
          <p:spPr>
            <a:xfrm>
              <a:off x="607577" y="346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43" name="tx1043"/>
            <p:cNvSpPr/>
            <p:nvPr/>
          </p:nvSpPr>
          <p:spPr>
            <a:xfrm>
              <a:off x="545398" y="32784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44" name="tx1044"/>
            <p:cNvSpPr/>
            <p:nvPr/>
          </p:nvSpPr>
          <p:spPr>
            <a:xfrm>
              <a:off x="545398" y="30909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45" name="pl1045"/>
            <p:cNvSpPr/>
            <p:nvPr/>
          </p:nvSpPr>
          <p:spPr>
            <a:xfrm>
              <a:off x="697592" y="36933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6" name="pl1046"/>
            <p:cNvSpPr/>
            <p:nvPr/>
          </p:nvSpPr>
          <p:spPr>
            <a:xfrm>
              <a:off x="697592" y="35058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7" name="pl1047"/>
            <p:cNvSpPr/>
            <p:nvPr/>
          </p:nvSpPr>
          <p:spPr>
            <a:xfrm>
              <a:off x="697592" y="33184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8" name="pl1048"/>
            <p:cNvSpPr/>
            <p:nvPr/>
          </p:nvSpPr>
          <p:spPr>
            <a:xfrm>
              <a:off x="697592" y="31309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49" name="tx1049"/>
            <p:cNvSpPr/>
            <p:nvPr/>
          </p:nvSpPr>
          <p:spPr>
            <a:xfrm>
              <a:off x="508182" y="469658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50" name="tx1050"/>
            <p:cNvSpPr/>
            <p:nvPr/>
          </p:nvSpPr>
          <p:spPr>
            <a:xfrm>
              <a:off x="607577" y="45091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51" name="tx1051"/>
            <p:cNvSpPr/>
            <p:nvPr/>
          </p:nvSpPr>
          <p:spPr>
            <a:xfrm>
              <a:off x="545398" y="4321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52" name="tx1052"/>
            <p:cNvSpPr/>
            <p:nvPr/>
          </p:nvSpPr>
          <p:spPr>
            <a:xfrm>
              <a:off x="545398" y="41342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53" name="pl1053"/>
            <p:cNvSpPr/>
            <p:nvPr/>
          </p:nvSpPr>
          <p:spPr>
            <a:xfrm>
              <a:off x="697592" y="47365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54" name="pl1054"/>
            <p:cNvSpPr/>
            <p:nvPr/>
          </p:nvSpPr>
          <p:spPr>
            <a:xfrm>
              <a:off x="697592" y="45491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55" name="pl1055"/>
            <p:cNvSpPr/>
            <p:nvPr/>
          </p:nvSpPr>
          <p:spPr>
            <a:xfrm>
              <a:off x="697592" y="43616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56" name="pl1056"/>
            <p:cNvSpPr/>
            <p:nvPr/>
          </p:nvSpPr>
          <p:spPr>
            <a:xfrm>
              <a:off x="697592" y="41742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57" name="tx1057"/>
            <p:cNvSpPr/>
            <p:nvPr/>
          </p:nvSpPr>
          <p:spPr>
            <a:xfrm>
              <a:off x="508182" y="573985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58" name="tx1058"/>
            <p:cNvSpPr/>
            <p:nvPr/>
          </p:nvSpPr>
          <p:spPr>
            <a:xfrm>
              <a:off x="607577" y="55523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59" name="tx1059"/>
            <p:cNvSpPr/>
            <p:nvPr/>
          </p:nvSpPr>
          <p:spPr>
            <a:xfrm>
              <a:off x="545398" y="53649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60" name="tx1060"/>
            <p:cNvSpPr/>
            <p:nvPr/>
          </p:nvSpPr>
          <p:spPr>
            <a:xfrm>
              <a:off x="545398" y="51774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61" name="pl1061"/>
            <p:cNvSpPr/>
            <p:nvPr/>
          </p:nvSpPr>
          <p:spPr>
            <a:xfrm>
              <a:off x="697592" y="57798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62" name="pl1062"/>
            <p:cNvSpPr/>
            <p:nvPr/>
          </p:nvSpPr>
          <p:spPr>
            <a:xfrm>
              <a:off x="697592" y="55923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63" name="pl1063"/>
            <p:cNvSpPr/>
            <p:nvPr/>
          </p:nvSpPr>
          <p:spPr>
            <a:xfrm>
              <a:off x="697592" y="54049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64" name="pl1064"/>
            <p:cNvSpPr/>
            <p:nvPr/>
          </p:nvSpPr>
          <p:spPr>
            <a:xfrm>
              <a:off x="697592" y="5217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65" name="tx106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1066" name="tx1066"/>
            <p:cNvSpPr/>
            <p:nvPr/>
          </p:nvSpPr>
          <p:spPr>
            <a:xfrm>
              <a:off x="732387" y="435349"/>
              <a:ext cx="5183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WPR, 2018-2025</a:t>
              </a:r>
            </a:p>
          </p:txBody>
        </p:sp>
        <p:sp>
          <p:nvSpPr>
            <p:cNvPr id="1067" name="tx10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68" name="tx106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1069" name="tx106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10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Nauru had the highest drop-out with 25% of children who received DTP1 not receiving MCV1.
Brunei Darussalam, Cambodia, Indonesia, Malaysia, and Mongolia had the lowest DTP-MCV drop-out (0%).
7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10052"/>
              <a:ext cx="2135258" cy="152489"/>
            </a:xfrm>
            <a:custGeom>
              <a:avLst/>
              <a:pathLst>
                <a:path w="2135258" h="152489">
                  <a:moveTo>
                    <a:pt x="0" y="152489"/>
                  </a:moveTo>
                  <a:lnTo>
                    <a:pt x="85410" y="152489"/>
                  </a:lnTo>
                  <a:lnTo>
                    <a:pt x="170820" y="152489"/>
                  </a:lnTo>
                  <a:lnTo>
                    <a:pt x="256230" y="139782"/>
                  </a:lnTo>
                  <a:lnTo>
                    <a:pt x="341641" y="127074"/>
                  </a:lnTo>
                  <a:lnTo>
                    <a:pt x="427051" y="127074"/>
                  </a:lnTo>
                  <a:lnTo>
                    <a:pt x="512461" y="76244"/>
                  </a:lnTo>
                  <a:lnTo>
                    <a:pt x="597872" y="63537"/>
                  </a:lnTo>
                  <a:lnTo>
                    <a:pt x="683282" y="50829"/>
                  </a:lnTo>
                  <a:lnTo>
                    <a:pt x="768692" y="38122"/>
                  </a:lnTo>
                  <a:lnTo>
                    <a:pt x="854103" y="25414"/>
                  </a:lnTo>
                  <a:lnTo>
                    <a:pt x="939513" y="12707"/>
                  </a:lnTo>
                  <a:lnTo>
                    <a:pt x="1024923" y="0"/>
                  </a:lnTo>
                  <a:lnTo>
                    <a:pt x="1110334" y="12707"/>
                  </a:lnTo>
                  <a:lnTo>
                    <a:pt x="1195744" y="12707"/>
                  </a:lnTo>
                  <a:lnTo>
                    <a:pt x="1281154" y="25414"/>
                  </a:lnTo>
                  <a:lnTo>
                    <a:pt x="1366565" y="12707"/>
                  </a:lnTo>
                  <a:lnTo>
                    <a:pt x="1451975" y="0"/>
                  </a:lnTo>
                  <a:lnTo>
                    <a:pt x="1537385" y="12707"/>
                  </a:lnTo>
                  <a:lnTo>
                    <a:pt x="1622796" y="25414"/>
                  </a:lnTo>
                  <a:lnTo>
                    <a:pt x="1708206" y="38122"/>
                  </a:lnTo>
                  <a:lnTo>
                    <a:pt x="1793616" y="76244"/>
                  </a:lnTo>
                  <a:lnTo>
                    <a:pt x="1879027" y="25414"/>
                  </a:lnTo>
                  <a:lnTo>
                    <a:pt x="1964437" y="38122"/>
                  </a:lnTo>
                  <a:lnTo>
                    <a:pt x="2049847" y="38122"/>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5" name="tx25"/>
            <p:cNvSpPr/>
            <p:nvPr/>
          </p:nvSpPr>
          <p:spPr>
            <a:xfrm>
              <a:off x="3223923"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6" name="tx26"/>
            <p:cNvSpPr/>
            <p:nvPr/>
          </p:nvSpPr>
          <p:spPr>
            <a:xfrm>
              <a:off x="142895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7" name="tx27"/>
            <p:cNvSpPr/>
            <p:nvPr/>
          </p:nvSpPr>
          <p:spPr>
            <a:xfrm>
              <a:off x="1856010"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8" name="tx28"/>
            <p:cNvSpPr/>
            <p:nvPr/>
          </p:nvSpPr>
          <p:spPr>
            <a:xfrm>
              <a:off x="228306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9" name="tx29"/>
            <p:cNvSpPr/>
            <p:nvPr/>
          </p:nvSpPr>
          <p:spPr>
            <a:xfrm>
              <a:off x="2624702"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30" name="tx30"/>
            <p:cNvSpPr/>
            <p:nvPr/>
          </p:nvSpPr>
          <p:spPr>
            <a:xfrm>
              <a:off x="3051754"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08344"/>
              <a:ext cx="854103" cy="1054721"/>
            </a:xfrm>
            <a:custGeom>
              <a:avLst/>
              <a:pathLst>
                <a:path w="854103" h="1054721">
                  <a:moveTo>
                    <a:pt x="0" y="1054721"/>
                  </a:moveTo>
                  <a:lnTo>
                    <a:pt x="85410" y="1003891"/>
                  </a:lnTo>
                  <a:lnTo>
                    <a:pt x="170820" y="127074"/>
                  </a:lnTo>
                  <a:lnTo>
                    <a:pt x="256230" y="88952"/>
                  </a:lnTo>
                  <a:lnTo>
                    <a:pt x="341641" y="0"/>
                  </a:lnTo>
                  <a:lnTo>
                    <a:pt x="427051" y="101659"/>
                  </a:lnTo>
                  <a:lnTo>
                    <a:pt x="512461" y="76244"/>
                  </a:lnTo>
                  <a:lnTo>
                    <a:pt x="597872" y="12707"/>
                  </a:lnTo>
                  <a:lnTo>
                    <a:pt x="683282" y="38122"/>
                  </a:lnTo>
                  <a:lnTo>
                    <a:pt x="768692" y="0"/>
                  </a:lnTo>
                  <a:lnTo>
                    <a:pt x="854103" y="12707"/>
                  </a:lnTo>
                </a:path>
              </a:pathLst>
            </a:custGeom>
            <a:ln w="27101" cap="flat">
              <a:solidFill>
                <a:srgbClr val="1CABE2">
                  <a:alpha val="100000"/>
                </a:srgbClr>
              </a:solidFill>
              <a:prstDash val="solid"/>
              <a:round/>
            </a:ln>
          </p:spPr>
          <p:txBody>
            <a:bodyPr/>
            <a:lstStyle/>
            <a:p/>
          </p:txBody>
        </p:sp>
        <p:sp>
          <p:nvSpPr>
            <p:cNvPr id="51" name="tx51"/>
            <p:cNvSpPr/>
            <p:nvPr/>
          </p:nvSpPr>
          <p:spPr>
            <a:xfrm>
              <a:off x="2261372" y="397236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52" name="tx52"/>
            <p:cNvSpPr/>
            <p:nvPr/>
          </p:nvSpPr>
          <p:spPr>
            <a:xfrm>
              <a:off x="3223923" y="29303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53" name="tx53"/>
            <p:cNvSpPr/>
            <p:nvPr/>
          </p:nvSpPr>
          <p:spPr>
            <a:xfrm>
              <a:off x="2624702"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54" name="tx54"/>
            <p:cNvSpPr/>
            <p:nvPr/>
          </p:nvSpPr>
          <p:spPr>
            <a:xfrm>
              <a:off x="3051754"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55806"/>
              <a:ext cx="2135258" cy="1118258"/>
            </a:xfrm>
            <a:custGeom>
              <a:avLst/>
              <a:pathLst>
                <a:path w="2135258" h="1118258">
                  <a:moveTo>
                    <a:pt x="0" y="1118258"/>
                  </a:moveTo>
                  <a:lnTo>
                    <a:pt x="85410" y="1105551"/>
                  </a:lnTo>
                  <a:lnTo>
                    <a:pt x="170820" y="1092843"/>
                  </a:lnTo>
                  <a:lnTo>
                    <a:pt x="256230" y="1054721"/>
                  </a:lnTo>
                  <a:lnTo>
                    <a:pt x="341641" y="1029306"/>
                  </a:lnTo>
                  <a:lnTo>
                    <a:pt x="427051" y="406639"/>
                  </a:lnTo>
                  <a:lnTo>
                    <a:pt x="512461" y="266857"/>
                  </a:lnTo>
                  <a:lnTo>
                    <a:pt x="597872" y="228734"/>
                  </a:lnTo>
                  <a:lnTo>
                    <a:pt x="683282" y="127074"/>
                  </a:lnTo>
                  <a:lnTo>
                    <a:pt x="768692" y="76244"/>
                  </a:lnTo>
                  <a:lnTo>
                    <a:pt x="854103" y="50829"/>
                  </a:lnTo>
                  <a:lnTo>
                    <a:pt x="939513" y="25414"/>
                  </a:lnTo>
                  <a:lnTo>
                    <a:pt x="1024923" y="12707"/>
                  </a:lnTo>
                  <a:lnTo>
                    <a:pt x="1110334" y="0"/>
                  </a:lnTo>
                  <a:lnTo>
                    <a:pt x="1195744" y="88952"/>
                  </a:lnTo>
                  <a:lnTo>
                    <a:pt x="1281154" y="76244"/>
                  </a:lnTo>
                  <a:lnTo>
                    <a:pt x="1366565" y="25414"/>
                  </a:lnTo>
                  <a:lnTo>
                    <a:pt x="1451975" y="12707"/>
                  </a:lnTo>
                  <a:lnTo>
                    <a:pt x="1537385" y="0"/>
                  </a:lnTo>
                  <a:lnTo>
                    <a:pt x="1622796" y="0"/>
                  </a:lnTo>
                  <a:lnTo>
                    <a:pt x="1708206" y="12707"/>
                  </a:lnTo>
                  <a:lnTo>
                    <a:pt x="1793616" y="50829"/>
                  </a:lnTo>
                  <a:lnTo>
                    <a:pt x="1879027" y="12707"/>
                  </a:lnTo>
                  <a:lnTo>
                    <a:pt x="1964437" y="50829"/>
                  </a:lnTo>
                  <a:lnTo>
                    <a:pt x="2049847" y="12707"/>
                  </a:lnTo>
                  <a:lnTo>
                    <a:pt x="2135258" y="38122"/>
                  </a:lnTo>
                </a:path>
              </a:pathLst>
            </a:custGeom>
            <a:ln w="27101" cap="flat">
              <a:solidFill>
                <a:srgbClr val="1CABE2">
                  <a:alpha val="100000"/>
                </a:srgbClr>
              </a:solidFill>
              <a:prstDash val="solid"/>
              <a:round/>
            </a:ln>
          </p:spPr>
          <p:txBody>
            <a:bodyPr/>
            <a:lstStyle/>
            <a:p/>
          </p:txBody>
        </p:sp>
        <p:sp>
          <p:nvSpPr>
            <p:cNvPr id="75" name="tx75"/>
            <p:cNvSpPr/>
            <p:nvPr/>
          </p:nvSpPr>
          <p:spPr>
            <a:xfrm>
              <a:off x="980217"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76" name="tx76"/>
            <p:cNvSpPr/>
            <p:nvPr/>
          </p:nvSpPr>
          <p:spPr>
            <a:xfrm>
              <a:off x="3223923" y="48032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77" name="tx77"/>
            <p:cNvSpPr/>
            <p:nvPr/>
          </p:nvSpPr>
          <p:spPr>
            <a:xfrm>
              <a:off x="1428958" y="51229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78" name="tx78"/>
            <p:cNvSpPr/>
            <p:nvPr/>
          </p:nvSpPr>
          <p:spPr>
            <a:xfrm>
              <a:off x="1856010" y="47670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79" name="tx79"/>
            <p:cNvSpPr/>
            <p:nvPr/>
          </p:nvSpPr>
          <p:spPr>
            <a:xfrm>
              <a:off x="2283061" y="4792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80" name="tx80"/>
            <p:cNvSpPr/>
            <p:nvPr/>
          </p:nvSpPr>
          <p:spPr>
            <a:xfrm>
              <a:off x="2624702" y="47162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81" name="tx81"/>
            <p:cNvSpPr/>
            <p:nvPr/>
          </p:nvSpPr>
          <p:spPr>
            <a:xfrm>
              <a:off x="3051754" y="47289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10052"/>
              <a:ext cx="2135258" cy="101659"/>
            </a:xfrm>
            <a:custGeom>
              <a:avLst/>
              <a:pathLst>
                <a:path w="2135258" h="101659">
                  <a:moveTo>
                    <a:pt x="0" y="63537"/>
                  </a:moveTo>
                  <a:lnTo>
                    <a:pt x="85410" y="63537"/>
                  </a:lnTo>
                  <a:lnTo>
                    <a:pt x="170820" y="76244"/>
                  </a:lnTo>
                  <a:lnTo>
                    <a:pt x="256230" y="63537"/>
                  </a:lnTo>
                  <a:lnTo>
                    <a:pt x="341641" y="50829"/>
                  </a:lnTo>
                  <a:lnTo>
                    <a:pt x="427051" y="50829"/>
                  </a:lnTo>
                  <a:lnTo>
                    <a:pt x="512461" y="25414"/>
                  </a:lnTo>
                  <a:lnTo>
                    <a:pt x="597872" y="25414"/>
                  </a:lnTo>
                  <a:lnTo>
                    <a:pt x="683282" y="12707"/>
                  </a:lnTo>
                  <a:lnTo>
                    <a:pt x="768692" y="12707"/>
                  </a:lnTo>
                  <a:lnTo>
                    <a:pt x="854103" y="12707"/>
                  </a:lnTo>
                  <a:lnTo>
                    <a:pt x="939513" y="12707"/>
                  </a:lnTo>
                  <a:lnTo>
                    <a:pt x="1024923" y="0"/>
                  </a:lnTo>
                  <a:lnTo>
                    <a:pt x="1110334" y="0"/>
                  </a:lnTo>
                  <a:lnTo>
                    <a:pt x="1195744" y="12707"/>
                  </a:lnTo>
                  <a:lnTo>
                    <a:pt x="1281154" y="12707"/>
                  </a:lnTo>
                  <a:lnTo>
                    <a:pt x="1366565" y="12707"/>
                  </a:lnTo>
                  <a:lnTo>
                    <a:pt x="1451975" y="12707"/>
                  </a:lnTo>
                  <a:lnTo>
                    <a:pt x="1537385" y="25414"/>
                  </a:lnTo>
                  <a:lnTo>
                    <a:pt x="1622796" y="25414"/>
                  </a:lnTo>
                  <a:lnTo>
                    <a:pt x="1708206" y="38122"/>
                  </a:lnTo>
                  <a:lnTo>
                    <a:pt x="1793616" y="101659"/>
                  </a:lnTo>
                  <a:lnTo>
                    <a:pt x="1879027" y="25414"/>
                  </a:lnTo>
                  <a:lnTo>
                    <a:pt x="1964437" y="76244"/>
                  </a:lnTo>
                  <a:lnTo>
                    <a:pt x="2049847" y="76244"/>
                  </a:lnTo>
                  <a:lnTo>
                    <a:pt x="2135258" y="7624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3" name="tx103"/>
            <p:cNvSpPr/>
            <p:nvPr/>
          </p:nvSpPr>
          <p:spPr>
            <a:xfrm>
              <a:off x="6018101" y="10955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4" name="tx104"/>
            <p:cNvSpPr/>
            <p:nvPr/>
          </p:nvSpPr>
          <p:spPr>
            <a:xfrm>
              <a:off x="4223136"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05" name="tx105"/>
            <p:cNvSpPr/>
            <p:nvPr/>
          </p:nvSpPr>
          <p:spPr>
            <a:xfrm>
              <a:off x="4650188"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6" name="tx106"/>
            <p:cNvSpPr/>
            <p:nvPr/>
          </p:nvSpPr>
          <p:spPr>
            <a:xfrm>
              <a:off x="5077239"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7" name="tx107"/>
            <p:cNvSpPr/>
            <p:nvPr/>
          </p:nvSpPr>
          <p:spPr>
            <a:xfrm>
              <a:off x="541888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8" name="tx108"/>
            <p:cNvSpPr/>
            <p:nvPr/>
          </p:nvSpPr>
          <p:spPr>
            <a:xfrm>
              <a:off x="5845932"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097297"/>
              <a:ext cx="341641" cy="317687"/>
            </a:xfrm>
            <a:custGeom>
              <a:avLst/>
              <a:pathLst>
                <a:path w="341641" h="317687">
                  <a:moveTo>
                    <a:pt x="0" y="317687"/>
                  </a:moveTo>
                  <a:lnTo>
                    <a:pt x="85410" y="228734"/>
                  </a:lnTo>
                  <a:lnTo>
                    <a:pt x="170820" y="101659"/>
                  </a:lnTo>
                  <a:lnTo>
                    <a:pt x="256230" y="0"/>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324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30" name="tx130"/>
            <p:cNvSpPr/>
            <p:nvPr/>
          </p:nvSpPr>
          <p:spPr>
            <a:xfrm>
              <a:off x="6018101"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31" name="tx131"/>
            <p:cNvSpPr/>
            <p:nvPr/>
          </p:nvSpPr>
          <p:spPr>
            <a:xfrm>
              <a:off x="584593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554718"/>
              <a:ext cx="1451975" cy="419346"/>
            </a:xfrm>
            <a:custGeom>
              <a:avLst/>
              <a:pathLst>
                <a:path w="1451975" h="419346">
                  <a:moveTo>
                    <a:pt x="0" y="419346"/>
                  </a:moveTo>
                  <a:lnTo>
                    <a:pt x="85410" y="419346"/>
                  </a:lnTo>
                  <a:lnTo>
                    <a:pt x="170820" y="419346"/>
                  </a:lnTo>
                  <a:lnTo>
                    <a:pt x="256230" y="368517"/>
                  </a:lnTo>
                  <a:lnTo>
                    <a:pt x="341641" y="381224"/>
                  </a:lnTo>
                  <a:lnTo>
                    <a:pt x="427051" y="368517"/>
                  </a:lnTo>
                  <a:lnTo>
                    <a:pt x="512461" y="343102"/>
                  </a:lnTo>
                  <a:lnTo>
                    <a:pt x="597872" y="317687"/>
                  </a:lnTo>
                  <a:lnTo>
                    <a:pt x="683282" y="292272"/>
                  </a:lnTo>
                  <a:lnTo>
                    <a:pt x="768692" y="304979"/>
                  </a:lnTo>
                  <a:lnTo>
                    <a:pt x="854103" y="279564"/>
                  </a:lnTo>
                  <a:lnTo>
                    <a:pt x="939513" y="254149"/>
                  </a:lnTo>
                  <a:lnTo>
                    <a:pt x="1024923" y="228734"/>
                  </a:lnTo>
                  <a:lnTo>
                    <a:pt x="1110334" y="216027"/>
                  </a:lnTo>
                  <a:lnTo>
                    <a:pt x="1195744" y="165197"/>
                  </a:lnTo>
                  <a:lnTo>
                    <a:pt x="1281154" y="88952"/>
                  </a:lnTo>
                  <a:lnTo>
                    <a:pt x="1366565" y="0"/>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3" name="tx153"/>
            <p:cNvSpPr/>
            <p:nvPr/>
          </p:nvSpPr>
          <p:spPr>
            <a:xfrm>
              <a:off x="6018101" y="54640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34</a:t>
              </a:r>
            </a:p>
          </p:txBody>
        </p:sp>
        <p:sp>
          <p:nvSpPr>
            <p:cNvPr id="154" name="tx154"/>
            <p:cNvSpPr/>
            <p:nvPr/>
          </p:nvSpPr>
          <p:spPr>
            <a:xfrm>
              <a:off x="467730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5" name="tx155"/>
            <p:cNvSpPr/>
            <p:nvPr/>
          </p:nvSpPr>
          <p:spPr>
            <a:xfrm>
              <a:off x="5104351" y="573286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a:t>
              </a:r>
            </a:p>
          </p:txBody>
        </p:sp>
        <p:sp>
          <p:nvSpPr>
            <p:cNvPr id="156" name="tx156"/>
            <p:cNvSpPr/>
            <p:nvPr/>
          </p:nvSpPr>
          <p:spPr>
            <a:xfrm>
              <a:off x="5418881" y="56693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14</a:t>
              </a:r>
            </a:p>
          </p:txBody>
        </p:sp>
        <p:sp>
          <p:nvSpPr>
            <p:cNvPr id="157" name="tx157"/>
            <p:cNvSpPr/>
            <p:nvPr/>
          </p:nvSpPr>
          <p:spPr>
            <a:xfrm>
              <a:off x="5845932" y="5415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34</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35467"/>
              <a:ext cx="2135258" cy="165197"/>
            </a:xfrm>
            <a:custGeom>
              <a:avLst/>
              <a:pathLst>
                <a:path w="2135258" h="165197">
                  <a:moveTo>
                    <a:pt x="0" y="152489"/>
                  </a:moveTo>
                  <a:lnTo>
                    <a:pt x="85410" y="139782"/>
                  </a:lnTo>
                  <a:lnTo>
                    <a:pt x="170820" y="165197"/>
                  </a:lnTo>
                  <a:lnTo>
                    <a:pt x="256230" y="139782"/>
                  </a:lnTo>
                  <a:lnTo>
                    <a:pt x="341641" y="127074"/>
                  </a:lnTo>
                  <a:lnTo>
                    <a:pt x="427051" y="127074"/>
                  </a:lnTo>
                  <a:lnTo>
                    <a:pt x="512461" y="76244"/>
                  </a:lnTo>
                  <a:lnTo>
                    <a:pt x="597872" y="76244"/>
                  </a:lnTo>
                  <a:lnTo>
                    <a:pt x="683282" y="38122"/>
                  </a:lnTo>
                  <a:lnTo>
                    <a:pt x="768692" y="12707"/>
                  </a:lnTo>
                  <a:lnTo>
                    <a:pt x="854103" y="12707"/>
                  </a:lnTo>
                  <a:lnTo>
                    <a:pt x="939513" y="12707"/>
                  </a:lnTo>
                  <a:lnTo>
                    <a:pt x="1024923" y="0"/>
                  </a:lnTo>
                  <a:lnTo>
                    <a:pt x="1110334" y="12707"/>
                  </a:lnTo>
                  <a:lnTo>
                    <a:pt x="1195744" y="0"/>
                  </a:lnTo>
                  <a:lnTo>
                    <a:pt x="1281154" y="12707"/>
                  </a:lnTo>
                  <a:lnTo>
                    <a:pt x="1366565" y="0"/>
                  </a:lnTo>
                  <a:lnTo>
                    <a:pt x="1451975" y="0"/>
                  </a:lnTo>
                  <a:lnTo>
                    <a:pt x="1537385" y="25414"/>
                  </a:lnTo>
                  <a:lnTo>
                    <a:pt x="1622796" y="12707"/>
                  </a:lnTo>
                  <a:lnTo>
                    <a:pt x="1708206" y="38122"/>
                  </a:lnTo>
                  <a:lnTo>
                    <a:pt x="1793616" y="101659"/>
                  </a:lnTo>
                  <a:lnTo>
                    <a:pt x="1879027" y="12707"/>
                  </a:lnTo>
                  <a:lnTo>
                    <a:pt x="1964437" y="76244"/>
                  </a:lnTo>
                  <a:lnTo>
                    <a:pt x="2049847" y="76244"/>
                  </a:lnTo>
                  <a:lnTo>
                    <a:pt x="2135258" y="7624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79" name="tx179"/>
            <p:cNvSpPr/>
            <p:nvPr/>
          </p:nvSpPr>
          <p:spPr>
            <a:xfrm>
              <a:off x="8812279" y="11210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0" name="tx180"/>
            <p:cNvSpPr/>
            <p:nvPr/>
          </p:nvSpPr>
          <p:spPr>
            <a:xfrm>
              <a:off x="7017315"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1" name="tx181"/>
            <p:cNvSpPr/>
            <p:nvPr/>
          </p:nvSpPr>
          <p:spPr>
            <a:xfrm>
              <a:off x="7444366"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2" name="tx182"/>
            <p:cNvSpPr/>
            <p:nvPr/>
          </p:nvSpPr>
          <p:spPr>
            <a:xfrm>
              <a:off x="7871418"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3" name="tx183"/>
            <p:cNvSpPr/>
            <p:nvPr/>
          </p:nvSpPr>
          <p:spPr>
            <a:xfrm>
              <a:off x="8213059"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4" name="tx184"/>
            <p:cNvSpPr/>
            <p:nvPr/>
          </p:nvSpPr>
          <p:spPr>
            <a:xfrm>
              <a:off x="8640111"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57514"/>
              <a:ext cx="2135258" cy="152489"/>
            </a:xfrm>
            <a:custGeom>
              <a:avLst/>
              <a:pathLst>
                <a:path w="2135258" h="152489">
                  <a:moveTo>
                    <a:pt x="0" y="152489"/>
                  </a:moveTo>
                  <a:lnTo>
                    <a:pt x="85410" y="139782"/>
                  </a:lnTo>
                  <a:lnTo>
                    <a:pt x="170820" y="139782"/>
                  </a:lnTo>
                  <a:lnTo>
                    <a:pt x="256230" y="139782"/>
                  </a:lnTo>
                  <a:lnTo>
                    <a:pt x="341641" y="114367"/>
                  </a:lnTo>
                  <a:lnTo>
                    <a:pt x="427051" y="114367"/>
                  </a:lnTo>
                  <a:lnTo>
                    <a:pt x="512461" y="63537"/>
                  </a:lnTo>
                  <a:lnTo>
                    <a:pt x="597872" y="63537"/>
                  </a:lnTo>
                  <a:lnTo>
                    <a:pt x="683282" y="38122"/>
                  </a:lnTo>
                  <a:lnTo>
                    <a:pt x="768692" y="25414"/>
                  </a:lnTo>
                  <a:lnTo>
                    <a:pt x="854103" y="12707"/>
                  </a:lnTo>
                  <a:lnTo>
                    <a:pt x="939513" y="12707"/>
                  </a:lnTo>
                  <a:lnTo>
                    <a:pt x="1024923" y="12707"/>
                  </a:lnTo>
                  <a:lnTo>
                    <a:pt x="1110334" y="0"/>
                  </a:lnTo>
                  <a:lnTo>
                    <a:pt x="1195744" y="0"/>
                  </a:lnTo>
                  <a:lnTo>
                    <a:pt x="1281154" y="12707"/>
                  </a:lnTo>
                  <a:lnTo>
                    <a:pt x="1366565" y="0"/>
                  </a:lnTo>
                  <a:lnTo>
                    <a:pt x="1451975" y="0"/>
                  </a:lnTo>
                  <a:lnTo>
                    <a:pt x="1537385" y="0"/>
                  </a:lnTo>
                  <a:lnTo>
                    <a:pt x="1622796" y="12707"/>
                  </a:lnTo>
                  <a:lnTo>
                    <a:pt x="1708206" y="50829"/>
                  </a:lnTo>
                  <a:lnTo>
                    <a:pt x="1793616" y="88952"/>
                  </a:lnTo>
                  <a:lnTo>
                    <a:pt x="1879027" y="25414"/>
                  </a:lnTo>
                  <a:lnTo>
                    <a:pt x="1964437" y="76244"/>
                  </a:lnTo>
                  <a:lnTo>
                    <a:pt x="2049847" y="63537"/>
                  </a:lnTo>
                  <a:lnTo>
                    <a:pt x="2135258" y="7624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019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206" name="tx206"/>
            <p:cNvSpPr/>
            <p:nvPr/>
          </p:nvSpPr>
          <p:spPr>
            <a:xfrm>
              <a:off x="8812279" y="2943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07" name="tx207"/>
            <p:cNvSpPr/>
            <p:nvPr/>
          </p:nvSpPr>
          <p:spPr>
            <a:xfrm>
              <a:off x="7017315"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08" name="tx208"/>
            <p:cNvSpPr/>
            <p:nvPr/>
          </p:nvSpPr>
          <p:spPr>
            <a:xfrm>
              <a:off x="7444366"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09" name="tx209"/>
            <p:cNvSpPr/>
            <p:nvPr/>
          </p:nvSpPr>
          <p:spPr>
            <a:xfrm>
              <a:off x="7871418"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10" name="tx210"/>
            <p:cNvSpPr/>
            <p:nvPr/>
          </p:nvSpPr>
          <p:spPr>
            <a:xfrm>
              <a:off x="8213059"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11" name="tx211"/>
            <p:cNvSpPr/>
            <p:nvPr/>
          </p:nvSpPr>
          <p:spPr>
            <a:xfrm>
              <a:off x="8640111" y="2881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694500"/>
              <a:ext cx="1622796" cy="292272"/>
            </a:xfrm>
            <a:custGeom>
              <a:avLst/>
              <a:pathLst>
                <a:path w="1622796" h="292272">
                  <a:moveTo>
                    <a:pt x="0" y="292272"/>
                  </a:moveTo>
                  <a:lnTo>
                    <a:pt x="85410" y="292272"/>
                  </a:lnTo>
                  <a:lnTo>
                    <a:pt x="170820" y="279564"/>
                  </a:lnTo>
                  <a:lnTo>
                    <a:pt x="256230" y="279564"/>
                  </a:lnTo>
                  <a:lnTo>
                    <a:pt x="341641" y="279564"/>
                  </a:lnTo>
                  <a:lnTo>
                    <a:pt x="427051" y="279564"/>
                  </a:lnTo>
                  <a:lnTo>
                    <a:pt x="512461" y="279564"/>
                  </a:lnTo>
                  <a:lnTo>
                    <a:pt x="597872" y="254149"/>
                  </a:lnTo>
                  <a:lnTo>
                    <a:pt x="683282" y="279564"/>
                  </a:lnTo>
                  <a:lnTo>
                    <a:pt x="768692" y="279564"/>
                  </a:lnTo>
                  <a:lnTo>
                    <a:pt x="854103" y="279564"/>
                  </a:lnTo>
                  <a:lnTo>
                    <a:pt x="939513" y="279564"/>
                  </a:lnTo>
                  <a:lnTo>
                    <a:pt x="1024923" y="279564"/>
                  </a:lnTo>
                  <a:lnTo>
                    <a:pt x="1110334" y="279564"/>
                  </a:lnTo>
                  <a:lnTo>
                    <a:pt x="1195744" y="266857"/>
                  </a:lnTo>
                  <a:lnTo>
                    <a:pt x="1281154" y="266857"/>
                  </a:lnTo>
                  <a:lnTo>
                    <a:pt x="1366565" y="254149"/>
                  </a:lnTo>
                  <a:lnTo>
                    <a:pt x="1451975" y="190612"/>
                  </a:lnTo>
                  <a:lnTo>
                    <a:pt x="1537385" y="0"/>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6038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234" name="tx234"/>
            <p:cNvSpPr/>
            <p:nvPr/>
          </p:nvSpPr>
          <p:spPr>
            <a:xfrm>
              <a:off x="7471478"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5" name="tx235"/>
            <p:cNvSpPr/>
            <p:nvPr/>
          </p:nvSpPr>
          <p:spPr>
            <a:xfrm>
              <a:off x="789853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6" name="tx236"/>
            <p:cNvSpPr/>
            <p:nvPr/>
          </p:nvSpPr>
          <p:spPr>
            <a:xfrm>
              <a:off x="8240171"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7" name="tx237"/>
            <p:cNvSpPr/>
            <p:nvPr/>
          </p:nvSpPr>
          <p:spPr>
            <a:xfrm>
              <a:off x="8640111" y="5554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808691" y="435349"/>
              <a:ext cx="4218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WPR,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(23%), followed by PCVC (34%).</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71% in 2025. This increase since 2000 is a result of incremental improvement in introducing new vaccines and expanding vaccination services to previously missed populations.
Enhancing BOP now depends partly on improving the coverage of HPV, ROTAC, PCVC,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WPR,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91% between 2024 and 2025.
• DTP3 coverage remained constant at 89% between 2024 and 2025.
• In WPR, there were 28,000 more zero-dose children compared to in 2024. This leaves 1.7 million children without vaccination, vulnerable to vaccine-preventable diseases and a further 360,000 with only partial protection.
• In WPR, 2 countries* accounted for over half (62.7%) of all zero-dose children.
• There were 15 (54%) countries that achieved DTP3 coverage of at least 90% (IA2030 target).
• MCV1 coverage declined 1 percentage point from 90% in 2024 to 89% in 2025. There were 2 million children who missed out on the first measles vaccination.
• MCV2 coverage declined 2 percentage points from 88% in 2024 to 86% in 2025.
• Last dose coverage of HPV vaccination (HPVc) among girls increased from 20% to 21%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*Indonesia (39.7%) and Philippines (23%)</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1975679"/>
              <a:ext cx="6265474" cy="515930"/>
            </a:xfrm>
            <a:custGeom>
              <a:avLst/>
              <a:pathLst>
                <a:path w="6265474" h="515930">
                  <a:moveTo>
                    <a:pt x="0" y="476243"/>
                  </a:moveTo>
                  <a:lnTo>
                    <a:pt x="250618" y="436556"/>
                  </a:lnTo>
                  <a:lnTo>
                    <a:pt x="501237" y="515930"/>
                  </a:lnTo>
                  <a:lnTo>
                    <a:pt x="751856" y="436556"/>
                  </a:lnTo>
                  <a:lnTo>
                    <a:pt x="1002475" y="396869"/>
                  </a:lnTo>
                  <a:lnTo>
                    <a:pt x="1253094" y="396869"/>
                  </a:lnTo>
                  <a:lnTo>
                    <a:pt x="1503713" y="238121"/>
                  </a:lnTo>
                  <a:lnTo>
                    <a:pt x="1754332" y="238121"/>
                  </a:lnTo>
                  <a:lnTo>
                    <a:pt x="2004951" y="119060"/>
                  </a:lnTo>
                  <a:lnTo>
                    <a:pt x="2255570" y="39686"/>
                  </a:lnTo>
                  <a:lnTo>
                    <a:pt x="2506189" y="39686"/>
                  </a:lnTo>
                  <a:lnTo>
                    <a:pt x="2756808" y="39686"/>
                  </a:lnTo>
                  <a:lnTo>
                    <a:pt x="3007427" y="0"/>
                  </a:lnTo>
                  <a:lnTo>
                    <a:pt x="3258046" y="39686"/>
                  </a:lnTo>
                  <a:lnTo>
                    <a:pt x="3508665" y="0"/>
                  </a:lnTo>
                  <a:lnTo>
                    <a:pt x="3759284" y="39686"/>
                  </a:lnTo>
                  <a:lnTo>
                    <a:pt x="4009903" y="0"/>
                  </a:lnTo>
                  <a:lnTo>
                    <a:pt x="4260522" y="0"/>
                  </a:lnTo>
                  <a:lnTo>
                    <a:pt x="4511141" y="79373"/>
                  </a:lnTo>
                  <a:lnTo>
                    <a:pt x="4761760" y="39686"/>
                  </a:lnTo>
                  <a:lnTo>
                    <a:pt x="5012379" y="119060"/>
                  </a:lnTo>
                  <a:lnTo>
                    <a:pt x="5262998" y="317495"/>
                  </a:lnTo>
                  <a:lnTo>
                    <a:pt x="5513617" y="39686"/>
                  </a:lnTo>
                  <a:lnTo>
                    <a:pt x="5764236" y="238121"/>
                  </a:lnTo>
                  <a:lnTo>
                    <a:pt x="6014855" y="238121"/>
                  </a:lnTo>
                  <a:lnTo>
                    <a:pt x="6265474" y="238121"/>
                  </a:lnTo>
                </a:path>
              </a:pathLst>
            </a:custGeom>
            <a:ln w="27101" cap="flat">
              <a:solidFill>
                <a:srgbClr val="1C86EE">
                  <a:alpha val="100000"/>
                </a:srgbClr>
              </a:solidFill>
              <a:prstDash val="solid"/>
              <a:round/>
            </a:ln>
          </p:spPr>
          <p:txBody>
            <a:bodyPr/>
            <a:lstStyle/>
            <a:p/>
          </p:txBody>
        </p:sp>
        <p:sp>
          <p:nvSpPr>
            <p:cNvPr id="41" name="pl41"/>
            <p:cNvSpPr/>
            <p:nvPr/>
          </p:nvSpPr>
          <p:spPr>
            <a:xfrm>
              <a:off x="1179913" y="2055053"/>
              <a:ext cx="6265474" cy="1666852"/>
            </a:xfrm>
            <a:custGeom>
              <a:avLst/>
              <a:pathLst>
                <a:path w="6265474" h="1666852">
                  <a:moveTo>
                    <a:pt x="0" y="1666852"/>
                  </a:moveTo>
                  <a:lnTo>
                    <a:pt x="250618" y="1428730"/>
                  </a:lnTo>
                  <a:lnTo>
                    <a:pt x="501237" y="1309669"/>
                  </a:lnTo>
                  <a:lnTo>
                    <a:pt x="751856" y="992174"/>
                  </a:lnTo>
                  <a:lnTo>
                    <a:pt x="1002475" y="873113"/>
                  </a:lnTo>
                  <a:lnTo>
                    <a:pt x="1253094" y="754052"/>
                  </a:lnTo>
                  <a:lnTo>
                    <a:pt x="1503713" y="436556"/>
                  </a:lnTo>
                  <a:lnTo>
                    <a:pt x="1754332" y="357182"/>
                  </a:lnTo>
                  <a:lnTo>
                    <a:pt x="2004951" y="198434"/>
                  </a:lnTo>
                  <a:lnTo>
                    <a:pt x="2255570" y="79373"/>
                  </a:lnTo>
                  <a:lnTo>
                    <a:pt x="2506189" y="79373"/>
                  </a:lnTo>
                  <a:lnTo>
                    <a:pt x="2756808" y="79373"/>
                  </a:lnTo>
                  <a:lnTo>
                    <a:pt x="3007427" y="39686"/>
                  </a:lnTo>
                  <a:lnTo>
                    <a:pt x="3258046" y="119060"/>
                  </a:lnTo>
                  <a:lnTo>
                    <a:pt x="3508665" y="39686"/>
                  </a:lnTo>
                  <a:lnTo>
                    <a:pt x="3759284" y="119060"/>
                  </a:lnTo>
                  <a:lnTo>
                    <a:pt x="4009903" y="79373"/>
                  </a:lnTo>
                  <a:lnTo>
                    <a:pt x="4260522" y="79373"/>
                  </a:lnTo>
                  <a:lnTo>
                    <a:pt x="4511141" y="119060"/>
                  </a:lnTo>
                  <a:lnTo>
                    <a:pt x="4761760" y="0"/>
                  </a:lnTo>
                  <a:lnTo>
                    <a:pt x="5012379" y="79373"/>
                  </a:lnTo>
                  <a:lnTo>
                    <a:pt x="5262998" y="238121"/>
                  </a:lnTo>
                  <a:lnTo>
                    <a:pt x="5513617" y="0"/>
                  </a:lnTo>
                  <a:lnTo>
                    <a:pt x="5764236" y="158747"/>
                  </a:lnTo>
                  <a:lnTo>
                    <a:pt x="6014855" y="198434"/>
                  </a:lnTo>
                  <a:lnTo>
                    <a:pt x="6265474" y="158747"/>
                  </a:lnTo>
                </a:path>
              </a:pathLst>
            </a:custGeom>
            <a:ln w="27101" cap="flat">
              <a:solidFill>
                <a:srgbClr val="80BD41">
                  <a:alpha val="100000"/>
                </a:srgbClr>
              </a:solidFill>
              <a:prstDash val="solid"/>
              <a:round/>
            </a:ln>
          </p:spPr>
          <p:txBody>
            <a:bodyPr/>
            <a:lstStyle/>
            <a:p/>
          </p:txBody>
        </p:sp>
        <p:sp>
          <p:nvSpPr>
            <p:cNvPr id="42" name="pl42"/>
            <p:cNvSpPr/>
            <p:nvPr/>
          </p:nvSpPr>
          <p:spPr>
            <a:xfrm>
              <a:off x="1179913" y="3880653"/>
              <a:ext cx="6265474" cy="1825600"/>
            </a:xfrm>
            <a:custGeom>
              <a:avLst/>
              <a:pathLst>
                <a:path w="6265474" h="1825600">
                  <a:moveTo>
                    <a:pt x="0" y="1825600"/>
                  </a:moveTo>
                  <a:lnTo>
                    <a:pt x="250618" y="1825600"/>
                  </a:lnTo>
                  <a:lnTo>
                    <a:pt x="501237" y="1825600"/>
                  </a:lnTo>
                  <a:lnTo>
                    <a:pt x="751856" y="1825600"/>
                  </a:lnTo>
                  <a:lnTo>
                    <a:pt x="1002475" y="1785913"/>
                  </a:lnTo>
                  <a:lnTo>
                    <a:pt x="1253094" y="1746226"/>
                  </a:lnTo>
                  <a:lnTo>
                    <a:pt x="1503713" y="1746226"/>
                  </a:lnTo>
                  <a:lnTo>
                    <a:pt x="1754332" y="1746226"/>
                  </a:lnTo>
                  <a:lnTo>
                    <a:pt x="2004951" y="1746226"/>
                  </a:lnTo>
                  <a:lnTo>
                    <a:pt x="2255570" y="1706539"/>
                  </a:lnTo>
                  <a:lnTo>
                    <a:pt x="2506189" y="1547791"/>
                  </a:lnTo>
                  <a:lnTo>
                    <a:pt x="2756808" y="1428730"/>
                  </a:lnTo>
                  <a:lnTo>
                    <a:pt x="3007427" y="1190608"/>
                  </a:lnTo>
                  <a:lnTo>
                    <a:pt x="3258046" y="1230295"/>
                  </a:lnTo>
                  <a:lnTo>
                    <a:pt x="3508665" y="952487"/>
                  </a:lnTo>
                  <a:lnTo>
                    <a:pt x="3759284" y="476243"/>
                  </a:lnTo>
                  <a:lnTo>
                    <a:pt x="4009903" y="476243"/>
                  </a:lnTo>
                  <a:lnTo>
                    <a:pt x="4260522" y="515930"/>
                  </a:lnTo>
                  <a:lnTo>
                    <a:pt x="4511141" y="436556"/>
                  </a:lnTo>
                  <a:lnTo>
                    <a:pt x="4761760" y="396869"/>
                  </a:lnTo>
                  <a:lnTo>
                    <a:pt x="5012379" y="277808"/>
                  </a:lnTo>
                  <a:lnTo>
                    <a:pt x="5262998" y="357182"/>
                  </a:lnTo>
                  <a:lnTo>
                    <a:pt x="5513617" y="0"/>
                  </a:lnTo>
                  <a:lnTo>
                    <a:pt x="5764236" y="79373"/>
                  </a:lnTo>
                  <a:lnTo>
                    <a:pt x="6014855" y="119060"/>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4912514"/>
              <a:ext cx="3759284" cy="793739"/>
            </a:xfrm>
            <a:custGeom>
              <a:avLst/>
              <a:pathLst>
                <a:path w="3759284" h="793739">
                  <a:moveTo>
                    <a:pt x="0" y="793739"/>
                  </a:moveTo>
                  <a:lnTo>
                    <a:pt x="250618" y="754052"/>
                  </a:lnTo>
                  <a:lnTo>
                    <a:pt x="501237" y="754052"/>
                  </a:lnTo>
                  <a:lnTo>
                    <a:pt x="751856" y="714365"/>
                  </a:lnTo>
                  <a:lnTo>
                    <a:pt x="1002475" y="714365"/>
                  </a:lnTo>
                  <a:lnTo>
                    <a:pt x="1253094" y="674678"/>
                  </a:lnTo>
                  <a:lnTo>
                    <a:pt x="1503713" y="674678"/>
                  </a:lnTo>
                  <a:lnTo>
                    <a:pt x="1754332" y="634991"/>
                  </a:lnTo>
                  <a:lnTo>
                    <a:pt x="2004951" y="634991"/>
                  </a:lnTo>
                  <a:lnTo>
                    <a:pt x="2255570" y="674678"/>
                  </a:lnTo>
                  <a:lnTo>
                    <a:pt x="2506189" y="634991"/>
                  </a:lnTo>
                  <a:lnTo>
                    <a:pt x="2756808" y="674678"/>
                  </a:lnTo>
                  <a:lnTo>
                    <a:pt x="3007427" y="674678"/>
                  </a:lnTo>
                  <a:lnTo>
                    <a:pt x="3258046" y="396869"/>
                  </a:lnTo>
                  <a:lnTo>
                    <a:pt x="3508665" y="39686"/>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134426"/>
              <a:ext cx="2506189" cy="3294018"/>
            </a:xfrm>
            <a:custGeom>
              <a:avLst/>
              <a:pathLst>
                <a:path w="2506189" h="3294018">
                  <a:moveTo>
                    <a:pt x="0" y="3294018"/>
                  </a:moveTo>
                  <a:lnTo>
                    <a:pt x="250618" y="3135270"/>
                  </a:lnTo>
                  <a:lnTo>
                    <a:pt x="501237" y="396869"/>
                  </a:lnTo>
                  <a:lnTo>
                    <a:pt x="751856" y="277808"/>
                  </a:lnTo>
                  <a:lnTo>
                    <a:pt x="1002475" y="0"/>
                  </a:lnTo>
                  <a:lnTo>
                    <a:pt x="1253094" y="317495"/>
                  </a:lnTo>
                  <a:lnTo>
                    <a:pt x="1503713" y="238121"/>
                  </a:lnTo>
                  <a:lnTo>
                    <a:pt x="1754332" y="39686"/>
                  </a:lnTo>
                  <a:lnTo>
                    <a:pt x="2004951" y="119060"/>
                  </a:lnTo>
                  <a:lnTo>
                    <a:pt x="2255570" y="0"/>
                  </a:lnTo>
                  <a:lnTo>
                    <a:pt x="2506189" y="39686"/>
                  </a:lnTo>
                </a:path>
              </a:pathLst>
            </a:custGeom>
            <a:ln w="27101" cap="flat">
              <a:solidFill>
                <a:srgbClr val="E31A1C">
                  <a:alpha val="100000"/>
                </a:srgbClr>
              </a:solidFill>
              <a:prstDash val="solid"/>
              <a:round/>
            </a:ln>
          </p:spPr>
          <p:txBody>
            <a:bodyPr/>
            <a:lstStyle/>
            <a:p/>
          </p:txBody>
        </p:sp>
        <p:sp>
          <p:nvSpPr>
            <p:cNvPr id="45" name="pl45"/>
            <p:cNvSpPr/>
            <p:nvPr/>
          </p:nvSpPr>
          <p:spPr>
            <a:xfrm>
              <a:off x="6442911" y="2412235"/>
              <a:ext cx="1002475" cy="992174"/>
            </a:xfrm>
            <a:custGeom>
              <a:avLst/>
              <a:pathLst>
                <a:path w="1002475" h="992174">
                  <a:moveTo>
                    <a:pt x="0" y="992174"/>
                  </a:moveTo>
                  <a:lnTo>
                    <a:pt x="250618" y="714365"/>
                  </a:lnTo>
                  <a:lnTo>
                    <a:pt x="501237" y="317495"/>
                  </a:lnTo>
                  <a:lnTo>
                    <a:pt x="751856" y="0"/>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1975679"/>
              <a:ext cx="6265474" cy="476243"/>
            </a:xfrm>
            <a:custGeom>
              <a:avLst/>
              <a:pathLst>
                <a:path w="6265474" h="476243">
                  <a:moveTo>
                    <a:pt x="0" y="476243"/>
                  </a:moveTo>
                  <a:lnTo>
                    <a:pt x="250618" y="436556"/>
                  </a:lnTo>
                  <a:lnTo>
                    <a:pt x="501237" y="436556"/>
                  </a:lnTo>
                  <a:lnTo>
                    <a:pt x="751856" y="436556"/>
                  </a:lnTo>
                  <a:lnTo>
                    <a:pt x="1002475" y="357182"/>
                  </a:lnTo>
                  <a:lnTo>
                    <a:pt x="1253094" y="357182"/>
                  </a:lnTo>
                  <a:lnTo>
                    <a:pt x="1503713" y="198434"/>
                  </a:lnTo>
                  <a:lnTo>
                    <a:pt x="1754332" y="198434"/>
                  </a:lnTo>
                  <a:lnTo>
                    <a:pt x="2004951" y="119060"/>
                  </a:lnTo>
                  <a:lnTo>
                    <a:pt x="2255570" y="79373"/>
                  </a:lnTo>
                  <a:lnTo>
                    <a:pt x="2506189" y="39686"/>
                  </a:lnTo>
                  <a:lnTo>
                    <a:pt x="2756808" y="39686"/>
                  </a:lnTo>
                  <a:lnTo>
                    <a:pt x="3007427" y="39686"/>
                  </a:lnTo>
                  <a:lnTo>
                    <a:pt x="3258046" y="0"/>
                  </a:lnTo>
                  <a:lnTo>
                    <a:pt x="3508665" y="0"/>
                  </a:lnTo>
                  <a:lnTo>
                    <a:pt x="3759284" y="39686"/>
                  </a:lnTo>
                  <a:lnTo>
                    <a:pt x="4009903" y="0"/>
                  </a:lnTo>
                  <a:lnTo>
                    <a:pt x="4260522" y="0"/>
                  </a:lnTo>
                  <a:lnTo>
                    <a:pt x="4511141" y="0"/>
                  </a:lnTo>
                  <a:lnTo>
                    <a:pt x="4761760" y="39686"/>
                  </a:lnTo>
                  <a:lnTo>
                    <a:pt x="5012379" y="158747"/>
                  </a:lnTo>
                  <a:lnTo>
                    <a:pt x="5262998" y="277808"/>
                  </a:lnTo>
                  <a:lnTo>
                    <a:pt x="5513617" y="79373"/>
                  </a:lnTo>
                  <a:lnTo>
                    <a:pt x="5764236" y="238121"/>
                  </a:lnTo>
                  <a:lnTo>
                    <a:pt x="6014855" y="198434"/>
                  </a:lnTo>
                  <a:lnTo>
                    <a:pt x="6265474" y="238121"/>
                  </a:lnTo>
                </a:path>
              </a:pathLst>
            </a:custGeom>
            <a:ln w="27101" cap="flat">
              <a:solidFill>
                <a:srgbClr val="FFC20E">
                  <a:alpha val="100000"/>
                </a:srgbClr>
              </a:solidFill>
              <a:prstDash val="solid"/>
              <a:round/>
            </a:ln>
          </p:spPr>
          <p:txBody>
            <a:bodyPr/>
            <a:lstStyle/>
            <a:p/>
          </p:txBody>
        </p:sp>
        <p:sp>
          <p:nvSpPr>
            <p:cNvPr id="47" name="pl47"/>
            <p:cNvSpPr/>
            <p:nvPr/>
          </p:nvSpPr>
          <p:spPr>
            <a:xfrm>
              <a:off x="1179913" y="2213800"/>
              <a:ext cx="6265474" cy="3492452"/>
            </a:xfrm>
            <a:custGeom>
              <a:avLst/>
              <a:pathLst>
                <a:path w="6265474" h="3492452">
                  <a:moveTo>
                    <a:pt x="0" y="3492452"/>
                  </a:moveTo>
                  <a:lnTo>
                    <a:pt x="250618" y="3452765"/>
                  </a:lnTo>
                  <a:lnTo>
                    <a:pt x="501237" y="3413078"/>
                  </a:lnTo>
                  <a:lnTo>
                    <a:pt x="751856" y="3294018"/>
                  </a:lnTo>
                  <a:lnTo>
                    <a:pt x="1002475" y="3214644"/>
                  </a:lnTo>
                  <a:lnTo>
                    <a:pt x="1253094" y="1269982"/>
                  </a:lnTo>
                  <a:lnTo>
                    <a:pt x="1503713" y="833426"/>
                  </a:lnTo>
                  <a:lnTo>
                    <a:pt x="1754332" y="714365"/>
                  </a:lnTo>
                  <a:lnTo>
                    <a:pt x="2004951" y="396869"/>
                  </a:lnTo>
                  <a:lnTo>
                    <a:pt x="2255570" y="238121"/>
                  </a:lnTo>
                  <a:lnTo>
                    <a:pt x="2506189" y="158747"/>
                  </a:lnTo>
                  <a:lnTo>
                    <a:pt x="2756808" y="79373"/>
                  </a:lnTo>
                  <a:lnTo>
                    <a:pt x="3007427" y="39686"/>
                  </a:lnTo>
                  <a:lnTo>
                    <a:pt x="3258046" y="0"/>
                  </a:lnTo>
                  <a:lnTo>
                    <a:pt x="3508665" y="277808"/>
                  </a:lnTo>
                  <a:lnTo>
                    <a:pt x="3759284" y="238121"/>
                  </a:lnTo>
                  <a:lnTo>
                    <a:pt x="4009903" y="79373"/>
                  </a:lnTo>
                  <a:lnTo>
                    <a:pt x="4260522" y="39686"/>
                  </a:lnTo>
                  <a:lnTo>
                    <a:pt x="4511141" y="0"/>
                  </a:lnTo>
                  <a:lnTo>
                    <a:pt x="4761760" y="0"/>
                  </a:lnTo>
                  <a:lnTo>
                    <a:pt x="5012379" y="39686"/>
                  </a:lnTo>
                  <a:lnTo>
                    <a:pt x="5262998" y="158747"/>
                  </a:lnTo>
                  <a:lnTo>
                    <a:pt x="5513617" y="39686"/>
                  </a:lnTo>
                  <a:lnTo>
                    <a:pt x="5764236" y="158747"/>
                  </a:lnTo>
                  <a:lnTo>
                    <a:pt x="6014855" y="39686"/>
                  </a:lnTo>
                  <a:lnTo>
                    <a:pt x="6265474" y="119060"/>
                  </a:lnTo>
                </a:path>
              </a:pathLst>
            </a:custGeom>
            <a:ln w="27101" cap="flat">
              <a:solidFill>
                <a:srgbClr val="008B00">
                  <a:alpha val="100000"/>
                </a:srgbClr>
              </a:solidFill>
              <a:prstDash val="solid"/>
              <a:round/>
            </a:ln>
          </p:spPr>
          <p:txBody>
            <a:bodyPr/>
            <a:lstStyle/>
            <a:p/>
          </p:txBody>
        </p:sp>
        <p:sp>
          <p:nvSpPr>
            <p:cNvPr id="48" name="pl48"/>
            <p:cNvSpPr/>
            <p:nvPr/>
          </p:nvSpPr>
          <p:spPr>
            <a:xfrm>
              <a:off x="3184865" y="4396583"/>
              <a:ext cx="4260522" cy="1309669"/>
            </a:xfrm>
            <a:custGeom>
              <a:avLst/>
              <a:pathLst>
                <a:path w="4260522" h="1309669">
                  <a:moveTo>
                    <a:pt x="0" y="1309669"/>
                  </a:moveTo>
                  <a:lnTo>
                    <a:pt x="250618" y="1309669"/>
                  </a:lnTo>
                  <a:lnTo>
                    <a:pt x="501237" y="1309669"/>
                  </a:lnTo>
                  <a:lnTo>
                    <a:pt x="751856" y="1150921"/>
                  </a:lnTo>
                  <a:lnTo>
                    <a:pt x="1002475" y="1190608"/>
                  </a:lnTo>
                  <a:lnTo>
                    <a:pt x="1253094" y="1150921"/>
                  </a:lnTo>
                  <a:lnTo>
                    <a:pt x="1503713" y="1071548"/>
                  </a:lnTo>
                  <a:lnTo>
                    <a:pt x="1754332" y="992174"/>
                  </a:lnTo>
                  <a:lnTo>
                    <a:pt x="2004951" y="912800"/>
                  </a:lnTo>
                  <a:lnTo>
                    <a:pt x="2255570" y="952487"/>
                  </a:lnTo>
                  <a:lnTo>
                    <a:pt x="2506189" y="873113"/>
                  </a:lnTo>
                  <a:lnTo>
                    <a:pt x="2756808" y="793739"/>
                  </a:lnTo>
                  <a:lnTo>
                    <a:pt x="3007427" y="714365"/>
                  </a:lnTo>
                  <a:lnTo>
                    <a:pt x="3258046" y="674678"/>
                  </a:lnTo>
                  <a:lnTo>
                    <a:pt x="3508665" y="515930"/>
                  </a:lnTo>
                  <a:lnTo>
                    <a:pt x="3759284" y="277808"/>
                  </a:lnTo>
                  <a:lnTo>
                    <a:pt x="4009903" y="0"/>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4833140"/>
              <a:ext cx="4761760" cy="912800"/>
            </a:xfrm>
            <a:custGeom>
              <a:avLst/>
              <a:pathLst>
                <a:path w="4761760" h="912800">
                  <a:moveTo>
                    <a:pt x="0" y="912800"/>
                  </a:moveTo>
                  <a:lnTo>
                    <a:pt x="250618" y="912800"/>
                  </a:lnTo>
                  <a:lnTo>
                    <a:pt x="501237" y="873113"/>
                  </a:lnTo>
                  <a:lnTo>
                    <a:pt x="751856" y="873113"/>
                  </a:lnTo>
                  <a:lnTo>
                    <a:pt x="1002475" y="873113"/>
                  </a:lnTo>
                  <a:lnTo>
                    <a:pt x="1253094" y="873113"/>
                  </a:lnTo>
                  <a:lnTo>
                    <a:pt x="1503713" y="873113"/>
                  </a:lnTo>
                  <a:lnTo>
                    <a:pt x="1754332" y="793739"/>
                  </a:lnTo>
                  <a:lnTo>
                    <a:pt x="2004951" y="873113"/>
                  </a:lnTo>
                  <a:lnTo>
                    <a:pt x="2255570" y="873113"/>
                  </a:lnTo>
                  <a:lnTo>
                    <a:pt x="2506189" y="873113"/>
                  </a:lnTo>
                  <a:lnTo>
                    <a:pt x="2756808" y="873113"/>
                  </a:lnTo>
                  <a:lnTo>
                    <a:pt x="3007427" y="873113"/>
                  </a:lnTo>
                  <a:lnTo>
                    <a:pt x="3258046" y="873113"/>
                  </a:lnTo>
                  <a:lnTo>
                    <a:pt x="3508665" y="833426"/>
                  </a:lnTo>
                  <a:lnTo>
                    <a:pt x="3759284" y="833426"/>
                  </a:lnTo>
                  <a:lnTo>
                    <a:pt x="4009903" y="793739"/>
                  </a:lnTo>
                  <a:lnTo>
                    <a:pt x="4260522" y="595304"/>
                  </a:lnTo>
                  <a:lnTo>
                    <a:pt x="4511141" y="0"/>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015366"/>
              <a:ext cx="6265474" cy="3413078"/>
            </a:xfrm>
            <a:custGeom>
              <a:avLst/>
              <a:pathLst>
                <a:path w="6265474" h="3413078">
                  <a:moveTo>
                    <a:pt x="0" y="3373391"/>
                  </a:moveTo>
                  <a:lnTo>
                    <a:pt x="250618" y="3373391"/>
                  </a:lnTo>
                  <a:lnTo>
                    <a:pt x="501237" y="3373391"/>
                  </a:lnTo>
                  <a:lnTo>
                    <a:pt x="751856" y="3373391"/>
                  </a:lnTo>
                  <a:lnTo>
                    <a:pt x="1002475" y="3413078"/>
                  </a:lnTo>
                  <a:lnTo>
                    <a:pt x="1253094" y="3413078"/>
                  </a:lnTo>
                  <a:lnTo>
                    <a:pt x="1503713" y="3413078"/>
                  </a:lnTo>
                  <a:lnTo>
                    <a:pt x="1754332" y="3413078"/>
                  </a:lnTo>
                  <a:lnTo>
                    <a:pt x="2004951" y="3413078"/>
                  </a:lnTo>
                  <a:lnTo>
                    <a:pt x="2255570" y="3413078"/>
                  </a:lnTo>
                  <a:lnTo>
                    <a:pt x="2506189" y="1666852"/>
                  </a:lnTo>
                  <a:lnTo>
                    <a:pt x="2756808" y="1111234"/>
                  </a:lnTo>
                  <a:lnTo>
                    <a:pt x="3007427" y="873113"/>
                  </a:lnTo>
                  <a:lnTo>
                    <a:pt x="3258046" y="833426"/>
                  </a:lnTo>
                  <a:lnTo>
                    <a:pt x="3508665" y="754052"/>
                  </a:lnTo>
                  <a:lnTo>
                    <a:pt x="3759284" y="634991"/>
                  </a:lnTo>
                  <a:lnTo>
                    <a:pt x="4009903" y="515930"/>
                  </a:lnTo>
                  <a:lnTo>
                    <a:pt x="4260522" y="436556"/>
                  </a:lnTo>
                  <a:lnTo>
                    <a:pt x="4511141" y="317495"/>
                  </a:lnTo>
                  <a:lnTo>
                    <a:pt x="4761760" y="0"/>
                  </a:lnTo>
                  <a:lnTo>
                    <a:pt x="5012379" y="119060"/>
                  </a:lnTo>
                  <a:lnTo>
                    <a:pt x="5262998" y="238121"/>
                  </a:lnTo>
                  <a:lnTo>
                    <a:pt x="5513617" y="79373"/>
                  </a:lnTo>
                  <a:lnTo>
                    <a:pt x="5764236" y="198434"/>
                  </a:lnTo>
                  <a:lnTo>
                    <a:pt x="6014855" y="158747"/>
                  </a:lnTo>
                  <a:lnTo>
                    <a:pt x="6265474" y="198434"/>
                  </a:lnTo>
                </a:path>
              </a:pathLst>
            </a:custGeom>
            <a:ln w="27101" cap="flat">
              <a:solidFill>
                <a:srgbClr val="FB9A99">
                  <a:alpha val="100000"/>
                </a:srgbClr>
              </a:solidFill>
              <a:prstDash val="solid"/>
              <a:round/>
            </a:ln>
          </p:spPr>
          <p:txBody>
            <a:bodyPr/>
            <a:lstStyle/>
            <a:p/>
          </p:txBody>
        </p:sp>
        <p:sp>
          <p:nvSpPr>
            <p:cNvPr id="51" name="pl51"/>
            <p:cNvSpPr/>
            <p:nvPr/>
          </p:nvSpPr>
          <p:spPr>
            <a:xfrm>
              <a:off x="1179913" y="2928166"/>
              <a:ext cx="6265474" cy="1627165"/>
            </a:xfrm>
            <a:custGeom>
              <a:avLst/>
              <a:pathLst>
                <a:path w="6265474" h="1627165">
                  <a:moveTo>
                    <a:pt x="0" y="1627165"/>
                  </a:moveTo>
                  <a:lnTo>
                    <a:pt x="250618" y="1587478"/>
                  </a:lnTo>
                  <a:lnTo>
                    <a:pt x="501237" y="1587478"/>
                  </a:lnTo>
                  <a:lnTo>
                    <a:pt x="751856" y="1547791"/>
                  </a:lnTo>
                  <a:lnTo>
                    <a:pt x="1002475" y="1508104"/>
                  </a:lnTo>
                  <a:lnTo>
                    <a:pt x="1253094" y="1349356"/>
                  </a:lnTo>
                  <a:lnTo>
                    <a:pt x="1503713" y="1230295"/>
                  </a:lnTo>
                  <a:lnTo>
                    <a:pt x="1754332" y="1230295"/>
                  </a:lnTo>
                  <a:lnTo>
                    <a:pt x="2004951" y="1150921"/>
                  </a:lnTo>
                  <a:lnTo>
                    <a:pt x="2255570" y="1111234"/>
                  </a:lnTo>
                  <a:lnTo>
                    <a:pt x="2506189" y="952487"/>
                  </a:lnTo>
                  <a:lnTo>
                    <a:pt x="2756808" y="873113"/>
                  </a:lnTo>
                  <a:lnTo>
                    <a:pt x="3007427" y="833426"/>
                  </a:lnTo>
                  <a:lnTo>
                    <a:pt x="3258046" y="833426"/>
                  </a:lnTo>
                  <a:lnTo>
                    <a:pt x="3508665" y="793739"/>
                  </a:lnTo>
                  <a:lnTo>
                    <a:pt x="3759284" y="714365"/>
                  </a:lnTo>
                  <a:lnTo>
                    <a:pt x="4009903" y="674678"/>
                  </a:lnTo>
                  <a:lnTo>
                    <a:pt x="4260522" y="476243"/>
                  </a:lnTo>
                  <a:lnTo>
                    <a:pt x="4511141" y="436556"/>
                  </a:lnTo>
                  <a:lnTo>
                    <a:pt x="4761760" y="396869"/>
                  </a:lnTo>
                  <a:lnTo>
                    <a:pt x="5012379" y="436556"/>
                  </a:lnTo>
                  <a:lnTo>
                    <a:pt x="5262998" y="317495"/>
                  </a:lnTo>
                  <a:lnTo>
                    <a:pt x="5513617" y="119060"/>
                  </a:lnTo>
                  <a:lnTo>
                    <a:pt x="5764236" y="158747"/>
                  </a:lnTo>
                  <a:lnTo>
                    <a:pt x="6014855" y="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9502" y="1715559"/>
              <a:ext cx="965867" cy="451949"/>
            </a:xfrm>
            <a:custGeom>
              <a:avLst/>
              <a:pathLst>
                <a:path w="965867" h="451949">
                  <a:moveTo>
                    <a:pt x="965867" y="0"/>
                  </a:moveTo>
                  <a:lnTo>
                    <a:pt x="0" y="451949"/>
                  </a:lnTo>
                </a:path>
              </a:pathLst>
            </a:custGeom>
          </p:spPr>
          <p:txBody>
            <a:bodyPr/>
            <a:lstStyle/>
            <a:p/>
          </p:txBody>
        </p:sp>
        <p:sp>
          <p:nvSpPr>
            <p:cNvPr id="79" name="pl79"/>
            <p:cNvSpPr/>
            <p:nvPr/>
          </p:nvSpPr>
          <p:spPr>
            <a:xfrm>
              <a:off x="7462543" y="1973047"/>
              <a:ext cx="980931" cy="236614"/>
            </a:xfrm>
            <a:custGeom>
              <a:avLst/>
              <a:pathLst>
                <a:path w="980931" h="236614">
                  <a:moveTo>
                    <a:pt x="980931" y="0"/>
                  </a:moveTo>
                  <a:lnTo>
                    <a:pt x="0" y="236614"/>
                  </a:lnTo>
                </a:path>
              </a:pathLst>
            </a:custGeom>
          </p:spPr>
          <p:txBody>
            <a:bodyPr/>
            <a:lstStyle/>
            <a:p/>
          </p:txBody>
        </p:sp>
        <p:sp>
          <p:nvSpPr>
            <p:cNvPr id="80" name="pl80"/>
            <p:cNvSpPr/>
            <p:nvPr/>
          </p:nvSpPr>
          <p:spPr>
            <a:xfrm>
              <a:off x="7457151" y="2221583"/>
              <a:ext cx="901924" cy="596692"/>
            </a:xfrm>
            <a:custGeom>
              <a:avLst/>
              <a:pathLst>
                <a:path w="901924" h="596692">
                  <a:moveTo>
                    <a:pt x="901924" y="596692"/>
                  </a:moveTo>
                  <a:lnTo>
                    <a:pt x="0" y="0"/>
                  </a:lnTo>
                </a:path>
              </a:pathLst>
            </a:custGeom>
          </p:spPr>
          <p:txBody>
            <a:bodyPr/>
            <a:lstStyle/>
            <a:p/>
          </p:txBody>
        </p:sp>
        <p:sp>
          <p:nvSpPr>
            <p:cNvPr id="81" name="pl81"/>
            <p:cNvSpPr/>
            <p:nvPr/>
          </p:nvSpPr>
          <p:spPr>
            <a:xfrm>
              <a:off x="7461418" y="2219047"/>
              <a:ext cx="795244" cy="260244"/>
            </a:xfrm>
            <a:custGeom>
              <a:avLst/>
              <a:pathLst>
                <a:path w="795244" h="260244">
                  <a:moveTo>
                    <a:pt x="795244" y="260244"/>
                  </a:moveTo>
                  <a:lnTo>
                    <a:pt x="0" y="0"/>
                  </a:lnTo>
                </a:path>
              </a:pathLst>
            </a:custGeom>
          </p:spPr>
          <p:txBody>
            <a:bodyPr/>
            <a:lstStyle/>
            <a:p/>
          </p:txBody>
        </p:sp>
        <p:sp>
          <p:nvSpPr>
            <p:cNvPr id="82" name="pl82"/>
            <p:cNvSpPr/>
            <p:nvPr/>
          </p:nvSpPr>
          <p:spPr>
            <a:xfrm>
              <a:off x="7464242" y="2214069"/>
              <a:ext cx="828538" cy="11808"/>
            </a:xfrm>
            <a:custGeom>
              <a:avLst/>
              <a:pathLst>
                <a:path w="828538" h="11808">
                  <a:moveTo>
                    <a:pt x="828538" y="11808"/>
                  </a:moveTo>
                  <a:lnTo>
                    <a:pt x="0" y="0"/>
                  </a:lnTo>
                </a:path>
              </a:pathLst>
            </a:custGeom>
          </p:spPr>
          <p:txBody>
            <a:bodyPr/>
            <a:lstStyle/>
            <a:p/>
          </p:txBody>
        </p:sp>
        <p:sp>
          <p:nvSpPr>
            <p:cNvPr id="83" name="pl83"/>
            <p:cNvSpPr/>
            <p:nvPr/>
          </p:nvSpPr>
          <p:spPr>
            <a:xfrm>
              <a:off x="7459474" y="2339483"/>
              <a:ext cx="321243" cy="151001"/>
            </a:xfrm>
            <a:custGeom>
              <a:avLst/>
              <a:pathLst>
                <a:path w="321243" h="151001">
                  <a:moveTo>
                    <a:pt x="321243" y="151001"/>
                  </a:moveTo>
                  <a:lnTo>
                    <a:pt x="0" y="0"/>
                  </a:lnTo>
                </a:path>
              </a:pathLst>
            </a:custGeom>
          </p:spPr>
          <p:txBody>
            <a:bodyPr/>
            <a:lstStyle/>
            <a:p/>
          </p:txBody>
        </p:sp>
        <p:sp>
          <p:nvSpPr>
            <p:cNvPr id="84" name="pl84"/>
            <p:cNvSpPr/>
            <p:nvPr/>
          </p:nvSpPr>
          <p:spPr>
            <a:xfrm>
              <a:off x="7455898" y="2420503"/>
              <a:ext cx="975506" cy="767311"/>
            </a:xfrm>
            <a:custGeom>
              <a:avLst/>
              <a:pathLst>
                <a:path w="975506" h="767311">
                  <a:moveTo>
                    <a:pt x="975506" y="767311"/>
                  </a:moveTo>
                  <a:lnTo>
                    <a:pt x="0" y="0"/>
                  </a:lnTo>
                </a:path>
              </a:pathLst>
            </a:custGeom>
          </p:spPr>
          <p:txBody>
            <a:bodyPr/>
            <a:lstStyle/>
            <a:p/>
          </p:txBody>
        </p:sp>
        <p:sp>
          <p:nvSpPr>
            <p:cNvPr id="85" name="pl85"/>
            <p:cNvSpPr/>
            <p:nvPr/>
          </p:nvSpPr>
          <p:spPr>
            <a:xfrm>
              <a:off x="7460241" y="2934302"/>
              <a:ext cx="995211" cy="411113"/>
            </a:xfrm>
            <a:custGeom>
              <a:avLst/>
              <a:pathLst>
                <a:path w="995211" h="411113">
                  <a:moveTo>
                    <a:pt x="995211" y="411113"/>
                  </a:moveTo>
                  <a:lnTo>
                    <a:pt x="0" y="0"/>
                  </a:lnTo>
                </a:path>
              </a:pathLst>
            </a:custGeom>
          </p:spPr>
          <p:txBody>
            <a:bodyPr/>
            <a:lstStyle/>
            <a:p/>
          </p:txBody>
        </p:sp>
        <p:sp>
          <p:nvSpPr>
            <p:cNvPr id="86" name="pl86"/>
            <p:cNvSpPr/>
            <p:nvPr/>
          </p:nvSpPr>
          <p:spPr>
            <a:xfrm>
              <a:off x="7464249" y="3960024"/>
              <a:ext cx="1033357" cy="2"/>
            </a:xfrm>
            <a:custGeom>
              <a:avLst/>
              <a:pathLst>
                <a:path w="1033357" h="2">
                  <a:moveTo>
                    <a:pt x="1033357" y="0"/>
                  </a:moveTo>
                  <a:lnTo>
                    <a:pt x="0" y="2"/>
                  </a:lnTo>
                </a:path>
              </a:pathLst>
            </a:custGeom>
          </p:spPr>
          <p:txBody>
            <a:bodyPr/>
            <a:lstStyle/>
            <a:p/>
          </p:txBody>
        </p:sp>
        <p:sp>
          <p:nvSpPr>
            <p:cNvPr id="87" name="pl87"/>
            <p:cNvSpPr/>
            <p:nvPr/>
          </p:nvSpPr>
          <p:spPr>
            <a:xfrm>
              <a:off x="7464249" y="4396584"/>
              <a:ext cx="792413" cy="6"/>
            </a:xfrm>
            <a:custGeom>
              <a:avLst/>
              <a:pathLst>
                <a:path w="792413" h="6">
                  <a:moveTo>
                    <a:pt x="792413" y="6"/>
                  </a:moveTo>
                  <a:lnTo>
                    <a:pt x="0" y="0"/>
                  </a:lnTo>
                </a:path>
              </a:pathLst>
            </a:custGeom>
          </p:spPr>
          <p:txBody>
            <a:bodyPr/>
            <a:lstStyle/>
            <a:p/>
          </p:txBody>
        </p:sp>
        <p:sp>
          <p:nvSpPr>
            <p:cNvPr id="88" name="pl88"/>
            <p:cNvSpPr/>
            <p:nvPr/>
          </p:nvSpPr>
          <p:spPr>
            <a:xfrm>
              <a:off x="7463936" y="4759410"/>
              <a:ext cx="738502" cy="71923"/>
            </a:xfrm>
            <a:custGeom>
              <a:avLst/>
              <a:pathLst>
                <a:path w="738502" h="71923">
                  <a:moveTo>
                    <a:pt x="738502" y="0"/>
                  </a:moveTo>
                  <a:lnTo>
                    <a:pt x="0" y="71923"/>
                  </a:lnTo>
                </a:path>
              </a:pathLst>
            </a:custGeom>
          </p:spPr>
          <p:txBody>
            <a:bodyPr/>
            <a:lstStyle/>
            <a:p/>
          </p:txBody>
        </p:sp>
        <p:sp>
          <p:nvSpPr>
            <p:cNvPr id="89" name="pl89"/>
            <p:cNvSpPr/>
            <p:nvPr/>
          </p:nvSpPr>
          <p:spPr>
            <a:xfrm>
              <a:off x="7463847" y="4914560"/>
              <a:ext cx="919368" cy="101915"/>
            </a:xfrm>
            <a:custGeom>
              <a:avLst/>
              <a:pathLst>
                <a:path w="919368" h="101915">
                  <a:moveTo>
                    <a:pt x="919368" y="101915"/>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90%</a:t>
              </a:r>
            </a:p>
          </p:txBody>
        </p:sp>
        <p:sp>
          <p:nvSpPr>
            <p:cNvPr id="92" name="pg92"/>
            <p:cNvSpPr/>
            <p:nvPr/>
          </p:nvSpPr>
          <p:spPr>
            <a:xfrm>
              <a:off x="8374894" y="188410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2982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89%</a:t>
              </a:r>
            </a:p>
          </p:txBody>
        </p:sp>
        <p:sp>
          <p:nvSpPr>
            <p:cNvPr id="94" name="pg94"/>
            <p:cNvSpPr/>
            <p:nvPr/>
          </p:nvSpPr>
          <p:spPr>
            <a:xfrm>
              <a:off x="8290495" y="2740736"/>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786456"/>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89%</a:t>
              </a:r>
            </a:p>
          </p:txBody>
        </p:sp>
        <p:sp>
          <p:nvSpPr>
            <p:cNvPr id="96" name="pg96"/>
            <p:cNvSpPr/>
            <p:nvPr/>
          </p:nvSpPr>
          <p:spPr>
            <a:xfrm>
              <a:off x="8188083" y="240139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44711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89%</a:t>
              </a:r>
            </a:p>
          </p:txBody>
        </p:sp>
        <p:sp>
          <p:nvSpPr>
            <p:cNvPr id="98" name="pg98"/>
            <p:cNvSpPr/>
            <p:nvPr/>
          </p:nvSpPr>
          <p:spPr>
            <a:xfrm>
              <a:off x="8224201" y="2141346"/>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9" name="tx99"/>
            <p:cNvSpPr/>
            <p:nvPr/>
          </p:nvSpPr>
          <p:spPr>
            <a:xfrm>
              <a:off x="8247061" y="2187066"/>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89%</a:t>
              </a:r>
            </a:p>
          </p:txBody>
        </p:sp>
        <p:sp>
          <p:nvSpPr>
            <p:cNvPr id="100" name="pg100"/>
            <p:cNvSpPr/>
            <p:nvPr/>
          </p:nvSpPr>
          <p:spPr>
            <a:xfrm>
              <a:off x="7712137" y="2422959"/>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468679"/>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86%</a:t>
              </a:r>
            </a:p>
          </p:txBody>
        </p:sp>
        <p:sp>
          <p:nvSpPr>
            <p:cNvPr id="102" name="pg102"/>
            <p:cNvSpPr/>
            <p:nvPr/>
          </p:nvSpPr>
          <p:spPr>
            <a:xfrm>
              <a:off x="8362824" y="3109498"/>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3" name="tx103"/>
            <p:cNvSpPr/>
            <p:nvPr/>
          </p:nvSpPr>
          <p:spPr>
            <a:xfrm>
              <a:off x="8385684" y="3155218"/>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84%</a:t>
              </a:r>
            </a:p>
          </p:txBody>
        </p:sp>
        <p:sp>
          <p:nvSpPr>
            <p:cNvPr id="104" name="pg104"/>
            <p:cNvSpPr/>
            <p:nvPr/>
          </p:nvSpPr>
          <p:spPr>
            <a:xfrm>
              <a:off x="8386873" y="3266974"/>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5" name="tx105"/>
            <p:cNvSpPr/>
            <p:nvPr/>
          </p:nvSpPr>
          <p:spPr>
            <a:xfrm>
              <a:off x="8409733" y="3312694"/>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71%</a:t>
              </a:r>
            </a:p>
          </p:txBody>
        </p:sp>
        <p:sp>
          <p:nvSpPr>
            <p:cNvPr id="106" name="pg106"/>
            <p:cNvSpPr/>
            <p:nvPr/>
          </p:nvSpPr>
          <p:spPr>
            <a:xfrm>
              <a:off x="8429027" y="3875488"/>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2"/>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07" name="tx107"/>
            <p:cNvSpPr/>
            <p:nvPr/>
          </p:nvSpPr>
          <p:spPr>
            <a:xfrm>
              <a:off x="8451887" y="3921208"/>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45%</a:t>
              </a:r>
            </a:p>
          </p:txBody>
        </p:sp>
        <p:sp>
          <p:nvSpPr>
            <p:cNvPr id="108" name="pg108"/>
            <p:cNvSpPr/>
            <p:nvPr/>
          </p:nvSpPr>
          <p:spPr>
            <a:xfrm>
              <a:off x="8188083" y="4312053"/>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4357773"/>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34%</a:t>
              </a:r>
            </a:p>
          </p:txBody>
        </p:sp>
        <p:sp>
          <p:nvSpPr>
            <p:cNvPr id="110" name="pg110"/>
            <p:cNvSpPr/>
            <p:nvPr/>
          </p:nvSpPr>
          <p:spPr>
            <a:xfrm>
              <a:off x="8133859" y="4673585"/>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719305"/>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23%</a:t>
              </a:r>
            </a:p>
          </p:txBody>
        </p:sp>
        <p:sp>
          <p:nvSpPr>
            <p:cNvPr id="112" name="pg112"/>
            <p:cNvSpPr/>
            <p:nvPr/>
          </p:nvSpPr>
          <p:spPr>
            <a:xfrm>
              <a:off x="8314635" y="4933729"/>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979449"/>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21%</a:t>
              </a:r>
            </a:p>
          </p:txBody>
        </p:sp>
        <p:sp>
          <p:nvSpPr>
            <p:cNvPr id="114" name="pg114"/>
            <p:cNvSpPr/>
            <p:nvPr/>
          </p:nvSpPr>
          <p:spPr>
            <a:xfrm>
              <a:off x="1099698" y="461160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8" y="4657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30</a:t>
              </a:r>
            </a:p>
          </p:txBody>
        </p:sp>
        <p:sp>
          <p:nvSpPr>
            <p:cNvPr id="116" name="pg116"/>
            <p:cNvSpPr/>
            <p:nvPr/>
          </p:nvSpPr>
          <p:spPr>
            <a:xfrm>
              <a:off x="2352782" y="433379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2" y="4379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37</a:t>
              </a:r>
            </a:p>
          </p:txBody>
        </p:sp>
        <p:sp>
          <p:nvSpPr>
            <p:cNvPr id="118" name="pg118"/>
            <p:cNvSpPr/>
            <p:nvPr/>
          </p:nvSpPr>
          <p:spPr>
            <a:xfrm>
              <a:off x="3605875" y="393692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5" y="39826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47</a:t>
              </a:r>
            </a:p>
          </p:txBody>
        </p:sp>
        <p:sp>
          <p:nvSpPr>
            <p:cNvPr id="120" name="pg120"/>
            <p:cNvSpPr/>
            <p:nvPr/>
          </p:nvSpPr>
          <p:spPr>
            <a:xfrm>
              <a:off x="4858996" y="3698794"/>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16" y="3744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51" y="338130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1" y="3427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61</a:t>
              </a:r>
            </a:p>
          </p:txBody>
        </p:sp>
        <p:sp>
          <p:nvSpPr>
            <p:cNvPr id="124" name="pg124"/>
            <p:cNvSpPr/>
            <p:nvPr/>
          </p:nvSpPr>
          <p:spPr>
            <a:xfrm>
              <a:off x="7365153" y="298444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3" y="3030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71</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604813" y="1368037"/>
              <a:ext cx="266876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WPR,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71% in 2025. This increase since 2000 is a result of incremental improvement in introducing new vaccines and expanding vaccination services to previously missed populations.
Enhancing BOP now depends partly on improving the coverage of HPV, ROTAC, PCVC,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71%.</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3134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83361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1219898" y="52080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297155" y="50819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389863" y="49558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20766" y="48297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482571" y="47035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2571" y="45774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8023" y="44513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498023" y="43252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44377" y="41991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4073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9469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8208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6946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75280" y="35685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5280" y="34424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33163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3190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0731" y="2938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0731" y="28119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5596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243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21813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2055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tx38"/>
            <p:cNvSpPr/>
            <p:nvPr/>
          </p:nvSpPr>
          <p:spPr>
            <a:xfrm>
              <a:off x="959647"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9" name="tx39"/>
            <p:cNvSpPr/>
            <p:nvPr/>
          </p:nvSpPr>
          <p:spPr>
            <a:xfrm>
              <a:off x="1345932" y="52283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0" name="tx40"/>
            <p:cNvSpPr/>
            <p:nvPr/>
          </p:nvSpPr>
          <p:spPr>
            <a:xfrm>
              <a:off x="1423189" y="510226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1" name="tx41"/>
            <p:cNvSpPr/>
            <p:nvPr/>
          </p:nvSpPr>
          <p:spPr>
            <a:xfrm>
              <a:off x="1224680" y="497615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2" name="tx42"/>
            <p:cNvSpPr/>
            <p:nvPr/>
          </p:nvSpPr>
          <p:spPr>
            <a:xfrm>
              <a:off x="1215898" y="48500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3" name="tx43"/>
            <p:cNvSpPr/>
            <p:nvPr/>
          </p:nvSpPr>
          <p:spPr>
            <a:xfrm>
              <a:off x="1304130" y="472393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4" name="tx44"/>
            <p:cNvSpPr/>
            <p:nvPr/>
          </p:nvSpPr>
          <p:spPr>
            <a:xfrm>
              <a:off x="1304038" y="459781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5" name="tx45"/>
            <p:cNvSpPr/>
            <p:nvPr/>
          </p:nvSpPr>
          <p:spPr>
            <a:xfrm>
              <a:off x="1306323" y="44717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6" name="tx46"/>
            <p:cNvSpPr/>
            <p:nvPr/>
          </p:nvSpPr>
          <p:spPr>
            <a:xfrm>
              <a:off x="1319581" y="434559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7" name="tx47"/>
            <p:cNvSpPr/>
            <p:nvPr/>
          </p:nvSpPr>
          <p:spPr>
            <a:xfrm>
              <a:off x="1405712" y="4219482"/>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8" name="tx48"/>
            <p:cNvSpPr/>
            <p:nvPr/>
          </p:nvSpPr>
          <p:spPr>
            <a:xfrm>
              <a:off x="1343898" y="409337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9" name="tx49"/>
            <p:cNvSpPr/>
            <p:nvPr/>
          </p:nvSpPr>
          <p:spPr>
            <a:xfrm>
              <a:off x="1348379" y="396725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50" name="tx50"/>
            <p:cNvSpPr/>
            <p:nvPr/>
          </p:nvSpPr>
          <p:spPr>
            <a:xfrm>
              <a:off x="1343898" y="38411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51" name="tx51"/>
            <p:cNvSpPr/>
            <p:nvPr/>
          </p:nvSpPr>
          <p:spPr>
            <a:xfrm>
              <a:off x="1379194" y="371503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52" name="tx52"/>
            <p:cNvSpPr/>
            <p:nvPr/>
          </p:nvSpPr>
          <p:spPr>
            <a:xfrm>
              <a:off x="1374801" y="358892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53" name="tx53"/>
            <p:cNvSpPr/>
            <p:nvPr/>
          </p:nvSpPr>
          <p:spPr>
            <a:xfrm>
              <a:off x="1414486" y="346280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54" name="tx54"/>
            <p:cNvSpPr/>
            <p:nvPr/>
          </p:nvSpPr>
          <p:spPr>
            <a:xfrm>
              <a:off x="1361634" y="333669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55" name="tx55"/>
            <p:cNvSpPr/>
            <p:nvPr/>
          </p:nvSpPr>
          <p:spPr>
            <a:xfrm>
              <a:off x="1380745" y="3210585"/>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56" name="tx56"/>
            <p:cNvSpPr/>
            <p:nvPr/>
          </p:nvSpPr>
          <p:spPr>
            <a:xfrm>
              <a:off x="1388060" y="308447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57" name="tx57"/>
            <p:cNvSpPr/>
            <p:nvPr/>
          </p:nvSpPr>
          <p:spPr>
            <a:xfrm>
              <a:off x="1394642" y="29583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58" name="tx58"/>
            <p:cNvSpPr/>
            <p:nvPr/>
          </p:nvSpPr>
          <p:spPr>
            <a:xfrm>
              <a:off x="1390253" y="28322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59" name="tx59"/>
            <p:cNvSpPr/>
            <p:nvPr/>
          </p:nvSpPr>
          <p:spPr>
            <a:xfrm>
              <a:off x="1394642" y="27061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60" name="tx60"/>
            <p:cNvSpPr/>
            <p:nvPr/>
          </p:nvSpPr>
          <p:spPr>
            <a:xfrm>
              <a:off x="1410093" y="25800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61" name="tx61"/>
            <p:cNvSpPr/>
            <p:nvPr/>
          </p:nvSpPr>
          <p:spPr>
            <a:xfrm>
              <a:off x="1405704" y="24539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62" name="tx62"/>
            <p:cNvSpPr/>
            <p:nvPr/>
          </p:nvSpPr>
          <p:spPr>
            <a:xfrm>
              <a:off x="1411556" y="232780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63" name="tx63"/>
            <p:cNvSpPr/>
            <p:nvPr/>
          </p:nvSpPr>
          <p:spPr>
            <a:xfrm>
              <a:off x="1383758" y="2201689"/>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64" name="tx64"/>
            <p:cNvSpPr/>
            <p:nvPr/>
          </p:nvSpPr>
          <p:spPr>
            <a:xfrm>
              <a:off x="1418963" y="20755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65" name="tx65"/>
            <p:cNvSpPr/>
            <p:nvPr/>
          </p:nvSpPr>
          <p:spPr>
            <a:xfrm>
              <a:off x="1401315"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66" name="rc66"/>
            <p:cNvSpPr/>
            <p:nvPr/>
          </p:nvSpPr>
          <p:spPr>
            <a:xfrm>
              <a:off x="343909" y="1807652"/>
              <a:ext cx="1379037" cy="3745526"/>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18056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94907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73" name="pt73"/>
            <p:cNvSpPr/>
            <p:nvPr/>
          </p:nvSpPr>
          <p:spPr>
            <a:xfrm>
              <a:off x="218953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 name="pt74"/>
            <p:cNvSpPr/>
            <p:nvPr/>
          </p:nvSpPr>
          <p:spPr>
            <a:xfrm>
              <a:off x="2544913" y="52080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60364" y="50819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6" name="pt76"/>
            <p:cNvSpPr/>
            <p:nvPr/>
          </p:nvSpPr>
          <p:spPr>
            <a:xfrm>
              <a:off x="2622170" y="49558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653073" y="482970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14878" y="4703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776684" y="45774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2135" y="44513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23038" y="4325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38489"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69392" y="4073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69392" y="39469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84844"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931198" y="36946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946649" y="35685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77552" y="34424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77552" y="33163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93003" y="3190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2993003"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938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008455" y="28119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008455"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23906" y="25596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23906" y="243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21813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2055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tx101"/>
            <p:cNvSpPr/>
            <p:nvPr/>
          </p:nvSpPr>
          <p:spPr>
            <a:xfrm>
              <a:off x="231556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102" name="tx102"/>
            <p:cNvSpPr/>
            <p:nvPr/>
          </p:nvSpPr>
          <p:spPr>
            <a:xfrm>
              <a:off x="2670947" y="52283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103" name="tx103"/>
            <p:cNvSpPr/>
            <p:nvPr/>
          </p:nvSpPr>
          <p:spPr>
            <a:xfrm>
              <a:off x="2686398" y="510226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104" name="tx104"/>
            <p:cNvSpPr/>
            <p:nvPr/>
          </p:nvSpPr>
          <p:spPr>
            <a:xfrm>
              <a:off x="2748204" y="497615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05" name="tx105"/>
            <p:cNvSpPr/>
            <p:nvPr/>
          </p:nvSpPr>
          <p:spPr>
            <a:xfrm>
              <a:off x="2779107" y="485004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106" name="tx106"/>
            <p:cNvSpPr/>
            <p:nvPr/>
          </p:nvSpPr>
          <p:spPr>
            <a:xfrm>
              <a:off x="2840912" y="472393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107" name="tx107"/>
            <p:cNvSpPr/>
            <p:nvPr/>
          </p:nvSpPr>
          <p:spPr>
            <a:xfrm>
              <a:off x="2571816" y="459781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08" name="tx108"/>
            <p:cNvSpPr/>
            <p:nvPr/>
          </p:nvSpPr>
          <p:spPr>
            <a:xfrm>
              <a:off x="2626953" y="447170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09" name="tx109"/>
            <p:cNvSpPr/>
            <p:nvPr/>
          </p:nvSpPr>
          <p:spPr>
            <a:xfrm>
              <a:off x="2600614" y="4345594"/>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110" name="tx110"/>
            <p:cNvSpPr/>
            <p:nvPr/>
          </p:nvSpPr>
          <p:spPr>
            <a:xfrm>
              <a:off x="2642400"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111" name="tx111"/>
            <p:cNvSpPr/>
            <p:nvPr/>
          </p:nvSpPr>
          <p:spPr>
            <a:xfrm>
              <a:off x="2708599" y="409337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12" name="tx112"/>
            <p:cNvSpPr/>
            <p:nvPr/>
          </p:nvSpPr>
          <p:spPr>
            <a:xfrm>
              <a:off x="2690859" y="396725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13" name="tx113"/>
            <p:cNvSpPr/>
            <p:nvPr/>
          </p:nvSpPr>
          <p:spPr>
            <a:xfrm>
              <a:off x="2706402" y="38411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114" name="tx114"/>
            <p:cNvSpPr/>
            <p:nvPr/>
          </p:nvSpPr>
          <p:spPr>
            <a:xfrm>
              <a:off x="2752756" y="371503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115" name="tx115"/>
            <p:cNvSpPr/>
            <p:nvPr/>
          </p:nvSpPr>
          <p:spPr>
            <a:xfrm>
              <a:off x="2754949" y="35889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116" name="tx116"/>
            <p:cNvSpPr/>
            <p:nvPr/>
          </p:nvSpPr>
          <p:spPr>
            <a:xfrm>
              <a:off x="2838887" y="3462809"/>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117" name="tx117"/>
            <p:cNvSpPr/>
            <p:nvPr/>
          </p:nvSpPr>
          <p:spPr>
            <a:xfrm>
              <a:off x="2783017" y="3336697"/>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118" name="tx118"/>
            <p:cNvSpPr/>
            <p:nvPr/>
          </p:nvSpPr>
          <p:spPr>
            <a:xfrm>
              <a:off x="2792525" y="32105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119" name="tx119"/>
            <p:cNvSpPr/>
            <p:nvPr/>
          </p:nvSpPr>
          <p:spPr>
            <a:xfrm>
              <a:off x="2792525" y="30844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120" name="tx120"/>
            <p:cNvSpPr/>
            <p:nvPr/>
          </p:nvSpPr>
          <p:spPr>
            <a:xfrm>
              <a:off x="2827821" y="295836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121" name="tx121"/>
            <p:cNvSpPr/>
            <p:nvPr/>
          </p:nvSpPr>
          <p:spPr>
            <a:xfrm>
              <a:off x="2794809" y="28322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22" name="tx122"/>
            <p:cNvSpPr/>
            <p:nvPr/>
          </p:nvSpPr>
          <p:spPr>
            <a:xfrm>
              <a:off x="2813828" y="270613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23" name="tx123"/>
            <p:cNvSpPr/>
            <p:nvPr/>
          </p:nvSpPr>
          <p:spPr>
            <a:xfrm>
              <a:off x="2823428" y="25800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124" name="tx124"/>
            <p:cNvSpPr/>
            <p:nvPr/>
          </p:nvSpPr>
          <p:spPr>
            <a:xfrm>
              <a:off x="2823428" y="24539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25" name="tx125"/>
            <p:cNvSpPr/>
            <p:nvPr/>
          </p:nvSpPr>
          <p:spPr>
            <a:xfrm>
              <a:off x="2827817" y="23278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26" name="tx126"/>
            <p:cNvSpPr/>
            <p:nvPr/>
          </p:nvSpPr>
          <p:spPr>
            <a:xfrm>
              <a:off x="2819039" y="22016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27" name="tx127"/>
            <p:cNvSpPr/>
            <p:nvPr/>
          </p:nvSpPr>
          <p:spPr>
            <a:xfrm>
              <a:off x="2858720" y="20755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28" name="tx128"/>
            <p:cNvSpPr/>
            <p:nvPr/>
          </p:nvSpPr>
          <p:spPr>
            <a:xfrm>
              <a:off x="2867589"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129" name="rc129"/>
            <p:cNvSpPr/>
            <p:nvPr/>
          </p:nvSpPr>
          <p:spPr>
            <a:xfrm>
              <a:off x="1792535" y="1807652"/>
              <a:ext cx="1379037" cy="3745526"/>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32542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13150"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36" name="pt136"/>
            <p:cNvSpPr/>
            <p:nvPr/>
          </p:nvSpPr>
          <p:spPr>
            <a:xfrm>
              <a:off x="368451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7" name="pt137"/>
            <p:cNvSpPr/>
            <p:nvPr/>
          </p:nvSpPr>
          <p:spPr>
            <a:xfrm>
              <a:off x="3962636" y="52080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8" name="pt138"/>
            <p:cNvSpPr/>
            <p:nvPr/>
          </p:nvSpPr>
          <p:spPr>
            <a:xfrm>
              <a:off x="3993539" y="50819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9" name="pt139"/>
            <p:cNvSpPr/>
            <p:nvPr/>
          </p:nvSpPr>
          <p:spPr>
            <a:xfrm>
              <a:off x="4086248" y="49558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4163504" y="482970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4225310" y="4703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225310" y="45774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240761" y="44513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271664" y="4325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71664"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395275" y="40730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10727" y="394691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10727" y="38208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26178" y="36946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0" name="pt150"/>
            <p:cNvSpPr/>
            <p:nvPr/>
          </p:nvSpPr>
          <p:spPr>
            <a:xfrm>
              <a:off x="4426178" y="35685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41630" y="34424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4441630" y="33163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4441630" y="3190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57081" y="2938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87984" y="28119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87984"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87984" y="25596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243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21813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2055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tx164"/>
            <p:cNvSpPr/>
            <p:nvPr/>
          </p:nvSpPr>
          <p:spPr>
            <a:xfrm>
              <a:off x="381054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165" name="tx165"/>
            <p:cNvSpPr/>
            <p:nvPr/>
          </p:nvSpPr>
          <p:spPr>
            <a:xfrm>
              <a:off x="4088670" y="52283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166" name="tx166"/>
            <p:cNvSpPr/>
            <p:nvPr/>
          </p:nvSpPr>
          <p:spPr>
            <a:xfrm>
              <a:off x="4119573" y="51022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167" name="tx167"/>
            <p:cNvSpPr/>
            <p:nvPr/>
          </p:nvSpPr>
          <p:spPr>
            <a:xfrm>
              <a:off x="4212282" y="497615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68" name="tx168"/>
            <p:cNvSpPr/>
            <p:nvPr/>
          </p:nvSpPr>
          <p:spPr>
            <a:xfrm>
              <a:off x="4289539" y="485004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169" name="tx169"/>
            <p:cNvSpPr/>
            <p:nvPr/>
          </p:nvSpPr>
          <p:spPr>
            <a:xfrm>
              <a:off x="4020443" y="472393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170" name="tx170"/>
            <p:cNvSpPr/>
            <p:nvPr/>
          </p:nvSpPr>
          <p:spPr>
            <a:xfrm>
              <a:off x="4060127" y="459781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171" name="tx171"/>
            <p:cNvSpPr/>
            <p:nvPr/>
          </p:nvSpPr>
          <p:spPr>
            <a:xfrm>
              <a:off x="4079968" y="44717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172" name="tx172"/>
            <p:cNvSpPr/>
            <p:nvPr/>
          </p:nvSpPr>
          <p:spPr>
            <a:xfrm>
              <a:off x="4049240" y="4345594"/>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173" name="tx173"/>
            <p:cNvSpPr/>
            <p:nvPr/>
          </p:nvSpPr>
          <p:spPr>
            <a:xfrm>
              <a:off x="4093131" y="421948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174" name="tx174"/>
            <p:cNvSpPr/>
            <p:nvPr/>
          </p:nvSpPr>
          <p:spPr>
            <a:xfrm>
              <a:off x="4216834" y="409337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175" name="tx175"/>
            <p:cNvSpPr/>
            <p:nvPr/>
          </p:nvSpPr>
          <p:spPr>
            <a:xfrm>
              <a:off x="4219027" y="39672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176" name="tx176"/>
            <p:cNvSpPr/>
            <p:nvPr/>
          </p:nvSpPr>
          <p:spPr>
            <a:xfrm>
              <a:off x="4205859" y="384114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77" name="tx177"/>
            <p:cNvSpPr/>
            <p:nvPr/>
          </p:nvSpPr>
          <p:spPr>
            <a:xfrm>
              <a:off x="4287513" y="3715033"/>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178" name="tx178"/>
            <p:cNvSpPr/>
            <p:nvPr/>
          </p:nvSpPr>
          <p:spPr>
            <a:xfrm>
              <a:off x="4231643" y="3588921"/>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179" name="tx179"/>
            <p:cNvSpPr/>
            <p:nvPr/>
          </p:nvSpPr>
          <p:spPr>
            <a:xfrm>
              <a:off x="4241151" y="34628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180" name="tx180"/>
            <p:cNvSpPr/>
            <p:nvPr/>
          </p:nvSpPr>
          <p:spPr>
            <a:xfrm>
              <a:off x="4245632" y="333669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181" name="tx181"/>
            <p:cNvSpPr/>
            <p:nvPr/>
          </p:nvSpPr>
          <p:spPr>
            <a:xfrm>
              <a:off x="4227984" y="321058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182" name="tx182"/>
            <p:cNvSpPr/>
            <p:nvPr/>
          </p:nvSpPr>
          <p:spPr>
            <a:xfrm>
              <a:off x="4276447" y="308447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183" name="tx183"/>
            <p:cNvSpPr/>
            <p:nvPr/>
          </p:nvSpPr>
          <p:spPr>
            <a:xfrm>
              <a:off x="4256603" y="295836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184" name="tx184"/>
            <p:cNvSpPr/>
            <p:nvPr/>
          </p:nvSpPr>
          <p:spPr>
            <a:xfrm>
              <a:off x="4287505" y="28322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185" name="tx185"/>
            <p:cNvSpPr/>
            <p:nvPr/>
          </p:nvSpPr>
          <p:spPr>
            <a:xfrm>
              <a:off x="4309542" y="270613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186" name="tx186"/>
            <p:cNvSpPr/>
            <p:nvPr/>
          </p:nvSpPr>
          <p:spPr>
            <a:xfrm>
              <a:off x="4291895" y="25800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187" name="tx187"/>
            <p:cNvSpPr/>
            <p:nvPr/>
          </p:nvSpPr>
          <p:spPr>
            <a:xfrm>
              <a:off x="4287505" y="24539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88" name="tx188"/>
            <p:cNvSpPr/>
            <p:nvPr/>
          </p:nvSpPr>
          <p:spPr>
            <a:xfrm>
              <a:off x="4291895" y="23278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89" name="tx189"/>
            <p:cNvSpPr/>
            <p:nvPr/>
          </p:nvSpPr>
          <p:spPr>
            <a:xfrm>
              <a:off x="4307346" y="220168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90" name="tx190"/>
            <p:cNvSpPr/>
            <p:nvPr/>
          </p:nvSpPr>
          <p:spPr>
            <a:xfrm>
              <a:off x="4308809" y="207557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91" name="tx191"/>
            <p:cNvSpPr/>
            <p:nvPr/>
          </p:nvSpPr>
          <p:spPr>
            <a:xfrm>
              <a:off x="4316216"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192" name="rc192"/>
            <p:cNvSpPr/>
            <p:nvPr/>
          </p:nvSpPr>
          <p:spPr>
            <a:xfrm>
              <a:off x="3241161" y="1807652"/>
              <a:ext cx="1379037" cy="3745526"/>
            </a:xfrm>
            <a:prstGeom prst="rect">
              <a:avLst/>
            </a:prstGeom>
            <a:noFill/>
            <a:ln w="13550" cap="rnd">
              <a:solidFill>
                <a:srgbClr val="999999">
                  <a:alpha val="100000"/>
                </a:srgbClr>
              </a:solidFill>
              <a:prstDash val="solid"/>
              <a:round/>
            </a:ln>
          </p:spPr>
          <p:txBody>
            <a:bodyPr/>
            <a:lstStyle/>
            <a:p/>
          </p:txBody>
        </p:sp>
        <p:sp>
          <p:nvSpPr>
            <p:cNvPr id="193" name="pl193"/>
            <p:cNvSpPr/>
            <p:nvPr/>
          </p:nvSpPr>
          <p:spPr>
            <a:xfrm>
              <a:off x="470292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76906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99" name="pt199"/>
            <p:cNvSpPr/>
            <p:nvPr/>
          </p:nvSpPr>
          <p:spPr>
            <a:xfrm>
              <a:off x="465414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0" name="pt200"/>
            <p:cNvSpPr/>
            <p:nvPr/>
          </p:nvSpPr>
          <p:spPr>
            <a:xfrm>
              <a:off x="5040429" y="514498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1" name="pt201"/>
            <p:cNvSpPr/>
            <p:nvPr/>
          </p:nvSpPr>
          <p:spPr>
            <a:xfrm>
              <a:off x="5225846"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318554"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550325"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5596679" y="43883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5720291"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6" name="pt206"/>
            <p:cNvSpPr/>
            <p:nvPr/>
          </p:nvSpPr>
          <p:spPr>
            <a:xfrm>
              <a:off x="5751193" y="4009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5782096"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859353"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34424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32533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28749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21159"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21159" y="24966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936610"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936610" y="21182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952062"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tx218"/>
            <p:cNvSpPr/>
            <p:nvPr/>
          </p:nvSpPr>
          <p:spPr>
            <a:xfrm>
              <a:off x="478017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19" name="tx219"/>
            <p:cNvSpPr/>
            <p:nvPr/>
          </p:nvSpPr>
          <p:spPr>
            <a:xfrm>
              <a:off x="5166463" y="516532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20" name="tx220"/>
            <p:cNvSpPr/>
            <p:nvPr/>
          </p:nvSpPr>
          <p:spPr>
            <a:xfrm>
              <a:off x="5351880" y="497615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21" name="tx221"/>
            <p:cNvSpPr/>
            <p:nvPr/>
          </p:nvSpPr>
          <p:spPr>
            <a:xfrm>
              <a:off x="5444588" y="47869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222" name="tx222"/>
            <p:cNvSpPr/>
            <p:nvPr/>
          </p:nvSpPr>
          <p:spPr>
            <a:xfrm>
              <a:off x="5676359" y="459781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223" name="tx223"/>
            <p:cNvSpPr/>
            <p:nvPr/>
          </p:nvSpPr>
          <p:spPr>
            <a:xfrm>
              <a:off x="5722714" y="440865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24" name="tx224"/>
            <p:cNvSpPr/>
            <p:nvPr/>
          </p:nvSpPr>
          <p:spPr>
            <a:xfrm>
              <a:off x="5524201"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225" name="tx225"/>
            <p:cNvSpPr/>
            <p:nvPr/>
          </p:nvSpPr>
          <p:spPr>
            <a:xfrm>
              <a:off x="5546326" y="403031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26" name="tx226"/>
            <p:cNvSpPr/>
            <p:nvPr/>
          </p:nvSpPr>
          <p:spPr>
            <a:xfrm>
              <a:off x="5603655" y="38411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27" name="tx227"/>
            <p:cNvSpPr/>
            <p:nvPr/>
          </p:nvSpPr>
          <p:spPr>
            <a:xfrm>
              <a:off x="5667653" y="36519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28" name="tx228"/>
            <p:cNvSpPr/>
            <p:nvPr/>
          </p:nvSpPr>
          <p:spPr>
            <a:xfrm>
              <a:off x="5689778" y="34628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229" name="tx229"/>
            <p:cNvSpPr/>
            <p:nvPr/>
          </p:nvSpPr>
          <p:spPr>
            <a:xfrm>
              <a:off x="5725073" y="327364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230" name="tx230"/>
            <p:cNvSpPr/>
            <p:nvPr/>
          </p:nvSpPr>
          <p:spPr>
            <a:xfrm>
              <a:off x="5711081" y="308447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31" name="tx231"/>
            <p:cNvSpPr/>
            <p:nvPr/>
          </p:nvSpPr>
          <p:spPr>
            <a:xfrm>
              <a:off x="5720680" y="289530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32" name="tx232"/>
            <p:cNvSpPr/>
            <p:nvPr/>
          </p:nvSpPr>
          <p:spPr>
            <a:xfrm>
              <a:off x="5725070" y="27061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33" name="tx233"/>
            <p:cNvSpPr/>
            <p:nvPr/>
          </p:nvSpPr>
          <p:spPr>
            <a:xfrm>
              <a:off x="5733939" y="25169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234" name="tx234"/>
            <p:cNvSpPr/>
            <p:nvPr/>
          </p:nvSpPr>
          <p:spPr>
            <a:xfrm>
              <a:off x="5736132" y="23278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235" name="tx235"/>
            <p:cNvSpPr/>
            <p:nvPr/>
          </p:nvSpPr>
          <p:spPr>
            <a:xfrm>
              <a:off x="5758169" y="213863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36" name="tx236"/>
            <p:cNvSpPr/>
            <p:nvPr/>
          </p:nvSpPr>
          <p:spPr>
            <a:xfrm>
              <a:off x="5755972"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37" name="rc237"/>
            <p:cNvSpPr/>
            <p:nvPr/>
          </p:nvSpPr>
          <p:spPr>
            <a:xfrm>
              <a:off x="4689788" y="1807652"/>
              <a:ext cx="1379037" cy="3745526"/>
            </a:xfrm>
            <a:prstGeom prst="rect">
              <a:avLst/>
            </a:prstGeom>
            <a:noFill/>
            <a:ln w="13550" cap="rnd">
              <a:solidFill>
                <a:srgbClr val="999999">
                  <a:alpha val="100000"/>
                </a:srgbClr>
              </a:solidFill>
              <a:prstDash val="solid"/>
              <a:round/>
            </a:ln>
          </p:spPr>
          <p:txBody>
            <a:bodyPr/>
            <a:lstStyle/>
            <a:p/>
          </p:txBody>
        </p:sp>
        <p:sp>
          <p:nvSpPr>
            <p:cNvPr id="238" name="pl238"/>
            <p:cNvSpPr/>
            <p:nvPr/>
          </p:nvSpPr>
          <p:spPr>
            <a:xfrm>
              <a:off x="61515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46057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76960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07863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3876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29495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44" name="pt244"/>
            <p:cNvSpPr/>
            <p:nvPr/>
          </p:nvSpPr>
          <p:spPr>
            <a:xfrm>
              <a:off x="6566312"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6767181" y="520803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6968049" y="50819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6983500" y="49558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8" name="pt248"/>
            <p:cNvSpPr/>
            <p:nvPr/>
          </p:nvSpPr>
          <p:spPr>
            <a:xfrm>
              <a:off x="7014403" y="482970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9" name="pt249"/>
            <p:cNvSpPr/>
            <p:nvPr/>
          </p:nvSpPr>
          <p:spPr>
            <a:xfrm>
              <a:off x="7045306" y="4703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0" name="pt250"/>
            <p:cNvSpPr/>
            <p:nvPr/>
          </p:nvSpPr>
          <p:spPr>
            <a:xfrm>
              <a:off x="7076209"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1" name="pt251"/>
            <p:cNvSpPr/>
            <p:nvPr/>
          </p:nvSpPr>
          <p:spPr>
            <a:xfrm>
              <a:off x="7122563" y="44513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168917" y="4325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7184368"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7215271" y="4073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7230723" y="39469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7246174"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7277077" y="36946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7277077" y="35685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7292528" y="34424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7323431" y="33163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7338882" y="3190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338882"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338882" y="2938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354334" y="28119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7369785"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7369785" y="25596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7369785" y="243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7369785"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7385237" y="21813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7400688" y="2055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7400688"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tx272"/>
            <p:cNvSpPr/>
            <p:nvPr/>
          </p:nvSpPr>
          <p:spPr>
            <a:xfrm>
              <a:off x="6692347"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73" name="tx273"/>
            <p:cNvSpPr/>
            <p:nvPr/>
          </p:nvSpPr>
          <p:spPr>
            <a:xfrm>
              <a:off x="6893215" y="52283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74" name="tx274"/>
            <p:cNvSpPr/>
            <p:nvPr/>
          </p:nvSpPr>
          <p:spPr>
            <a:xfrm>
              <a:off x="7094083" y="51022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275" name="tx275"/>
            <p:cNvSpPr/>
            <p:nvPr/>
          </p:nvSpPr>
          <p:spPr>
            <a:xfrm>
              <a:off x="7109534" y="497615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276" name="tx276"/>
            <p:cNvSpPr/>
            <p:nvPr/>
          </p:nvSpPr>
          <p:spPr>
            <a:xfrm>
              <a:off x="7140437" y="485004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77" name="tx277"/>
            <p:cNvSpPr/>
            <p:nvPr/>
          </p:nvSpPr>
          <p:spPr>
            <a:xfrm>
              <a:off x="7171340" y="4723930"/>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278" name="tx278"/>
            <p:cNvSpPr/>
            <p:nvPr/>
          </p:nvSpPr>
          <p:spPr>
            <a:xfrm>
              <a:off x="7202243" y="459781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79" name="tx279"/>
            <p:cNvSpPr/>
            <p:nvPr/>
          </p:nvSpPr>
          <p:spPr>
            <a:xfrm>
              <a:off x="6926565" y="447170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280" name="tx280"/>
            <p:cNvSpPr/>
            <p:nvPr/>
          </p:nvSpPr>
          <p:spPr>
            <a:xfrm>
              <a:off x="7008124" y="434559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81" name="tx281"/>
            <p:cNvSpPr/>
            <p:nvPr/>
          </p:nvSpPr>
          <p:spPr>
            <a:xfrm>
              <a:off x="7019186" y="421948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282" name="tx282"/>
            <p:cNvSpPr/>
            <p:nvPr/>
          </p:nvSpPr>
          <p:spPr>
            <a:xfrm>
              <a:off x="7010404" y="40933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83" name="tx283"/>
            <p:cNvSpPr/>
            <p:nvPr/>
          </p:nvSpPr>
          <p:spPr>
            <a:xfrm>
              <a:off x="7034633" y="396725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284" name="tx284"/>
            <p:cNvSpPr/>
            <p:nvPr/>
          </p:nvSpPr>
          <p:spPr>
            <a:xfrm>
              <a:off x="7067733" y="38411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285" name="tx285"/>
            <p:cNvSpPr/>
            <p:nvPr/>
          </p:nvSpPr>
          <p:spPr>
            <a:xfrm>
              <a:off x="7085377" y="371503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286" name="tx286"/>
            <p:cNvSpPr/>
            <p:nvPr/>
          </p:nvSpPr>
          <p:spPr>
            <a:xfrm>
              <a:off x="7138412" y="3588921"/>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287" name="tx287"/>
            <p:cNvSpPr/>
            <p:nvPr/>
          </p:nvSpPr>
          <p:spPr>
            <a:xfrm>
              <a:off x="7114087" y="346280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288" name="tx288"/>
            <p:cNvSpPr/>
            <p:nvPr/>
          </p:nvSpPr>
          <p:spPr>
            <a:xfrm>
              <a:off x="7128805" y="333669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289" name="tx289"/>
            <p:cNvSpPr/>
            <p:nvPr/>
          </p:nvSpPr>
          <p:spPr>
            <a:xfrm>
              <a:off x="7138404" y="32105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290" name="tx290"/>
            <p:cNvSpPr/>
            <p:nvPr/>
          </p:nvSpPr>
          <p:spPr>
            <a:xfrm>
              <a:off x="7138404" y="30844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291" name="tx291"/>
            <p:cNvSpPr/>
            <p:nvPr/>
          </p:nvSpPr>
          <p:spPr>
            <a:xfrm>
              <a:off x="7144348" y="2958361"/>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292" name="tx292"/>
            <p:cNvSpPr/>
            <p:nvPr/>
          </p:nvSpPr>
          <p:spPr>
            <a:xfrm>
              <a:off x="7153855" y="28322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293" name="tx293"/>
            <p:cNvSpPr/>
            <p:nvPr/>
          </p:nvSpPr>
          <p:spPr>
            <a:xfrm>
              <a:off x="7156139" y="2706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294" name="tx294"/>
            <p:cNvSpPr/>
            <p:nvPr/>
          </p:nvSpPr>
          <p:spPr>
            <a:xfrm>
              <a:off x="7169307" y="25800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295" name="tx295"/>
            <p:cNvSpPr/>
            <p:nvPr/>
          </p:nvSpPr>
          <p:spPr>
            <a:xfrm>
              <a:off x="7173696" y="24539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296" name="tx296"/>
            <p:cNvSpPr/>
            <p:nvPr/>
          </p:nvSpPr>
          <p:spPr>
            <a:xfrm>
              <a:off x="7182566" y="23278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297" name="tx297"/>
            <p:cNvSpPr/>
            <p:nvPr/>
          </p:nvSpPr>
          <p:spPr>
            <a:xfrm>
              <a:off x="7180369" y="22016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98" name="tx298"/>
            <p:cNvSpPr/>
            <p:nvPr/>
          </p:nvSpPr>
          <p:spPr>
            <a:xfrm>
              <a:off x="7204599" y="20755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299" name="tx299"/>
            <p:cNvSpPr/>
            <p:nvPr/>
          </p:nvSpPr>
          <p:spPr>
            <a:xfrm>
              <a:off x="7235505" y="19494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300" name="rc300"/>
            <p:cNvSpPr/>
            <p:nvPr/>
          </p:nvSpPr>
          <p:spPr>
            <a:xfrm>
              <a:off x="6138414" y="1807652"/>
              <a:ext cx="1379037" cy="3745526"/>
            </a:xfrm>
            <a:prstGeom prst="rect">
              <a:avLst/>
            </a:prstGeom>
            <a:noFill/>
            <a:ln w="13550" cap="rnd">
              <a:solidFill>
                <a:srgbClr val="999999">
                  <a:alpha val="100000"/>
                </a:srgbClr>
              </a:solidFill>
              <a:prstDash val="solid"/>
              <a:round/>
            </a:ln>
          </p:spPr>
          <p:txBody>
            <a:bodyPr/>
            <a:lstStyle/>
            <a:p/>
          </p:txBody>
        </p:sp>
        <p:sp>
          <p:nvSpPr>
            <p:cNvPr id="301" name="pl301"/>
            <p:cNvSpPr/>
            <p:nvPr/>
          </p:nvSpPr>
          <p:spPr>
            <a:xfrm>
              <a:off x="760017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7909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21823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852725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883628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869722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07" name="pt307"/>
            <p:cNvSpPr/>
            <p:nvPr/>
          </p:nvSpPr>
          <p:spPr>
            <a:xfrm>
              <a:off x="7752265"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8" name="pt308"/>
            <p:cNvSpPr/>
            <p:nvPr/>
          </p:nvSpPr>
          <p:spPr>
            <a:xfrm>
              <a:off x="7937682" y="520803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9" name="pt309"/>
            <p:cNvSpPr/>
            <p:nvPr/>
          </p:nvSpPr>
          <p:spPr>
            <a:xfrm>
              <a:off x="8045842" y="50819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0" name="pt310"/>
            <p:cNvSpPr/>
            <p:nvPr/>
          </p:nvSpPr>
          <p:spPr>
            <a:xfrm>
              <a:off x="8107647"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1" name="pt311"/>
            <p:cNvSpPr/>
            <p:nvPr/>
          </p:nvSpPr>
          <p:spPr>
            <a:xfrm>
              <a:off x="8215807" y="482970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2" name="pt312"/>
            <p:cNvSpPr/>
            <p:nvPr/>
          </p:nvSpPr>
          <p:spPr>
            <a:xfrm>
              <a:off x="8246710" y="47035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3" name="pt313"/>
            <p:cNvSpPr/>
            <p:nvPr/>
          </p:nvSpPr>
          <p:spPr>
            <a:xfrm>
              <a:off x="8262161"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4" name="pt314"/>
            <p:cNvSpPr/>
            <p:nvPr/>
          </p:nvSpPr>
          <p:spPr>
            <a:xfrm>
              <a:off x="8339418" y="4451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5" name="pt315"/>
            <p:cNvSpPr/>
            <p:nvPr/>
          </p:nvSpPr>
          <p:spPr>
            <a:xfrm>
              <a:off x="8354870" y="43252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6" name="pt316"/>
            <p:cNvSpPr/>
            <p:nvPr/>
          </p:nvSpPr>
          <p:spPr>
            <a:xfrm>
              <a:off x="8447578"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478481" y="40730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8" name="pt318"/>
            <p:cNvSpPr/>
            <p:nvPr/>
          </p:nvSpPr>
          <p:spPr>
            <a:xfrm>
              <a:off x="8493932" y="39469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9" name="pt319"/>
            <p:cNvSpPr/>
            <p:nvPr/>
          </p:nvSpPr>
          <p:spPr>
            <a:xfrm>
              <a:off x="8524835" y="38208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524835" y="36946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1" name="pt321"/>
            <p:cNvSpPr/>
            <p:nvPr/>
          </p:nvSpPr>
          <p:spPr>
            <a:xfrm>
              <a:off x="8617543" y="35685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679349"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725703" y="33163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8756606" y="31902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8772057"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8787509" y="2938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787509" y="28119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pt328"/>
            <p:cNvSpPr/>
            <p:nvPr/>
          </p:nvSpPr>
          <p:spPr>
            <a:xfrm>
              <a:off x="8787509"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9" name="pt329"/>
            <p:cNvSpPr/>
            <p:nvPr/>
          </p:nvSpPr>
          <p:spPr>
            <a:xfrm>
              <a:off x="8787509" y="25596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8787509" y="243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8833863"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8833863" y="21813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8849314" y="20552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884931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7878299"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36" name="tx336"/>
            <p:cNvSpPr/>
            <p:nvPr/>
          </p:nvSpPr>
          <p:spPr>
            <a:xfrm>
              <a:off x="8063716" y="52283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337" name="tx337"/>
            <p:cNvSpPr/>
            <p:nvPr/>
          </p:nvSpPr>
          <p:spPr>
            <a:xfrm>
              <a:off x="8171876" y="51022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338" name="tx338"/>
            <p:cNvSpPr/>
            <p:nvPr/>
          </p:nvSpPr>
          <p:spPr>
            <a:xfrm>
              <a:off x="8233681" y="49761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339" name="tx339"/>
            <p:cNvSpPr/>
            <p:nvPr/>
          </p:nvSpPr>
          <p:spPr>
            <a:xfrm>
              <a:off x="8341841" y="485004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340" name="tx340"/>
            <p:cNvSpPr/>
            <p:nvPr/>
          </p:nvSpPr>
          <p:spPr>
            <a:xfrm>
              <a:off x="8372744" y="472393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41" name="tx341"/>
            <p:cNvSpPr/>
            <p:nvPr/>
          </p:nvSpPr>
          <p:spPr>
            <a:xfrm>
              <a:off x="8388195" y="4597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42" name="tx342"/>
            <p:cNvSpPr/>
            <p:nvPr/>
          </p:nvSpPr>
          <p:spPr>
            <a:xfrm>
              <a:off x="8465452" y="447170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343" name="tx343"/>
            <p:cNvSpPr/>
            <p:nvPr/>
          </p:nvSpPr>
          <p:spPr>
            <a:xfrm>
              <a:off x="8480904" y="434559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44" name="tx344"/>
            <p:cNvSpPr/>
            <p:nvPr/>
          </p:nvSpPr>
          <p:spPr>
            <a:xfrm>
              <a:off x="8573612"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345" name="tx345"/>
            <p:cNvSpPr/>
            <p:nvPr/>
          </p:nvSpPr>
          <p:spPr>
            <a:xfrm>
              <a:off x="8604515" y="4093370"/>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46" name="tx346"/>
            <p:cNvSpPr/>
            <p:nvPr/>
          </p:nvSpPr>
          <p:spPr>
            <a:xfrm>
              <a:off x="8619966" y="3967258"/>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47" name="tx347"/>
            <p:cNvSpPr/>
            <p:nvPr/>
          </p:nvSpPr>
          <p:spPr>
            <a:xfrm>
              <a:off x="8650869" y="384114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48" name="tx348"/>
            <p:cNvSpPr/>
            <p:nvPr/>
          </p:nvSpPr>
          <p:spPr>
            <a:xfrm>
              <a:off x="8650869" y="371503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349" name="tx349"/>
            <p:cNvSpPr/>
            <p:nvPr/>
          </p:nvSpPr>
          <p:spPr>
            <a:xfrm>
              <a:off x="8417065" y="358892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350" name="tx350"/>
            <p:cNvSpPr/>
            <p:nvPr/>
          </p:nvSpPr>
          <p:spPr>
            <a:xfrm>
              <a:off x="8500908" y="346280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351" name="tx351"/>
            <p:cNvSpPr/>
            <p:nvPr/>
          </p:nvSpPr>
          <p:spPr>
            <a:xfrm>
              <a:off x="8534003" y="333669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352" name="tx352"/>
            <p:cNvSpPr/>
            <p:nvPr/>
          </p:nvSpPr>
          <p:spPr>
            <a:xfrm>
              <a:off x="8560517" y="32105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353" name="tx353"/>
            <p:cNvSpPr/>
            <p:nvPr/>
          </p:nvSpPr>
          <p:spPr>
            <a:xfrm>
              <a:off x="8571579" y="30844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354" name="tx354"/>
            <p:cNvSpPr/>
            <p:nvPr/>
          </p:nvSpPr>
          <p:spPr>
            <a:xfrm>
              <a:off x="8609067" y="295836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355" name="tx355"/>
            <p:cNvSpPr/>
            <p:nvPr/>
          </p:nvSpPr>
          <p:spPr>
            <a:xfrm>
              <a:off x="8573863" y="28322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356" name="tx356"/>
            <p:cNvSpPr/>
            <p:nvPr/>
          </p:nvSpPr>
          <p:spPr>
            <a:xfrm>
              <a:off x="8587030" y="2706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357" name="tx357"/>
            <p:cNvSpPr/>
            <p:nvPr/>
          </p:nvSpPr>
          <p:spPr>
            <a:xfrm>
              <a:off x="8600289" y="258002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358" name="tx358"/>
            <p:cNvSpPr/>
            <p:nvPr/>
          </p:nvSpPr>
          <p:spPr>
            <a:xfrm>
              <a:off x="8582641" y="24539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359" name="tx359"/>
            <p:cNvSpPr/>
            <p:nvPr/>
          </p:nvSpPr>
          <p:spPr>
            <a:xfrm>
              <a:off x="8633385" y="23278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360" name="tx360"/>
            <p:cNvSpPr/>
            <p:nvPr/>
          </p:nvSpPr>
          <p:spPr>
            <a:xfrm>
              <a:off x="8639328" y="2201689"/>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361" name="tx361"/>
            <p:cNvSpPr/>
            <p:nvPr/>
          </p:nvSpPr>
          <p:spPr>
            <a:xfrm>
              <a:off x="8653225" y="20755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362" name="tx362"/>
            <p:cNvSpPr/>
            <p:nvPr/>
          </p:nvSpPr>
          <p:spPr>
            <a:xfrm>
              <a:off x="8684132" y="194946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363" name="rc363"/>
            <p:cNvSpPr/>
            <p:nvPr/>
          </p:nvSpPr>
          <p:spPr>
            <a:xfrm>
              <a:off x="7587040" y="1807652"/>
              <a:ext cx="1379037" cy="3745526"/>
            </a:xfrm>
            <a:prstGeom prst="rect">
              <a:avLst/>
            </a:prstGeom>
            <a:noFill/>
            <a:ln w="13550" cap="rnd">
              <a:solidFill>
                <a:srgbClr val="999999">
                  <a:alpha val="100000"/>
                </a:srgbClr>
              </a:solidFill>
              <a:prstDash val="solid"/>
              <a:round/>
            </a:ln>
          </p:spPr>
          <p:txBody>
            <a:bodyPr/>
            <a:lstStyle/>
            <a:p/>
          </p:txBody>
        </p:sp>
        <p:sp>
          <p:nvSpPr>
            <p:cNvPr id="364" name="pl364"/>
            <p:cNvSpPr/>
            <p:nvPr/>
          </p:nvSpPr>
          <p:spPr>
            <a:xfrm>
              <a:off x="904880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93578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66685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9975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102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934237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70" name="pt370"/>
            <p:cNvSpPr/>
            <p:nvPr/>
          </p:nvSpPr>
          <p:spPr>
            <a:xfrm>
              <a:off x="944811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1" name="pt371"/>
            <p:cNvSpPr/>
            <p:nvPr/>
          </p:nvSpPr>
          <p:spPr>
            <a:xfrm>
              <a:off x="9679885" y="51922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2" name="pt372"/>
            <p:cNvSpPr/>
            <p:nvPr/>
          </p:nvSpPr>
          <p:spPr>
            <a:xfrm>
              <a:off x="9726239" y="5050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3" name="pt373"/>
            <p:cNvSpPr/>
            <p:nvPr/>
          </p:nvSpPr>
          <p:spPr>
            <a:xfrm>
              <a:off x="9726239"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4" name="pt374"/>
            <p:cNvSpPr/>
            <p:nvPr/>
          </p:nvSpPr>
          <p:spPr>
            <a:xfrm>
              <a:off x="9788045" y="4766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5" name="pt375"/>
            <p:cNvSpPr/>
            <p:nvPr/>
          </p:nvSpPr>
          <p:spPr>
            <a:xfrm>
              <a:off x="9834399" y="46247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6" name="pt376"/>
            <p:cNvSpPr/>
            <p:nvPr/>
          </p:nvSpPr>
          <p:spPr>
            <a:xfrm>
              <a:off x="9834399"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7" name="pt377"/>
            <p:cNvSpPr/>
            <p:nvPr/>
          </p:nvSpPr>
          <p:spPr>
            <a:xfrm>
              <a:off x="9942559" y="43410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8" name="pt378"/>
            <p:cNvSpPr/>
            <p:nvPr/>
          </p:nvSpPr>
          <p:spPr>
            <a:xfrm>
              <a:off x="10004364"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0112524"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0127975" y="39153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0143427" y="3773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0143427"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0174330" y="34897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10189781" y="33478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10205232" y="3206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10220684"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10220684" y="29222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10236135"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10236135" y="26385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10251587" y="24966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10251587"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267038" y="22128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10267038" y="20710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1029794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tx395"/>
            <p:cNvSpPr/>
            <p:nvPr/>
          </p:nvSpPr>
          <p:spPr>
            <a:xfrm>
              <a:off x="957414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396" name="tx396"/>
            <p:cNvSpPr/>
            <p:nvPr/>
          </p:nvSpPr>
          <p:spPr>
            <a:xfrm>
              <a:off x="9805919" y="521261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97" name="tx397"/>
            <p:cNvSpPr/>
            <p:nvPr/>
          </p:nvSpPr>
          <p:spPr>
            <a:xfrm>
              <a:off x="9852273" y="50707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398" name="tx398"/>
            <p:cNvSpPr/>
            <p:nvPr/>
          </p:nvSpPr>
          <p:spPr>
            <a:xfrm>
              <a:off x="9852273" y="4928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99" name="tx399"/>
            <p:cNvSpPr/>
            <p:nvPr/>
          </p:nvSpPr>
          <p:spPr>
            <a:xfrm>
              <a:off x="9914079" y="47869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00" name="tx400"/>
            <p:cNvSpPr/>
            <p:nvPr/>
          </p:nvSpPr>
          <p:spPr>
            <a:xfrm>
              <a:off x="9960433" y="46451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01" name="tx401"/>
            <p:cNvSpPr/>
            <p:nvPr/>
          </p:nvSpPr>
          <p:spPr>
            <a:xfrm>
              <a:off x="9960433" y="4503234"/>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02" name="tx402"/>
            <p:cNvSpPr/>
            <p:nvPr/>
          </p:nvSpPr>
          <p:spPr>
            <a:xfrm>
              <a:off x="10068593" y="436135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03" name="tx403"/>
            <p:cNvSpPr/>
            <p:nvPr/>
          </p:nvSpPr>
          <p:spPr>
            <a:xfrm>
              <a:off x="9799497"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04" name="tx404"/>
            <p:cNvSpPr/>
            <p:nvPr/>
          </p:nvSpPr>
          <p:spPr>
            <a:xfrm>
              <a:off x="9951730" y="40776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05" name="tx405"/>
            <p:cNvSpPr/>
            <p:nvPr/>
          </p:nvSpPr>
          <p:spPr>
            <a:xfrm>
              <a:off x="9949443" y="393573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06" name="tx406"/>
            <p:cNvSpPr/>
            <p:nvPr/>
          </p:nvSpPr>
          <p:spPr>
            <a:xfrm>
              <a:off x="9964985" y="37938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07" name="tx407"/>
            <p:cNvSpPr/>
            <p:nvPr/>
          </p:nvSpPr>
          <p:spPr>
            <a:xfrm>
              <a:off x="9921003" y="3651977"/>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08" name="tx408"/>
            <p:cNvSpPr/>
            <p:nvPr/>
          </p:nvSpPr>
          <p:spPr>
            <a:xfrm>
              <a:off x="9978240" y="3510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409" name="tx409"/>
            <p:cNvSpPr/>
            <p:nvPr/>
          </p:nvSpPr>
          <p:spPr>
            <a:xfrm>
              <a:off x="10051116" y="3368225"/>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10" name="tx410"/>
            <p:cNvSpPr/>
            <p:nvPr/>
          </p:nvSpPr>
          <p:spPr>
            <a:xfrm>
              <a:off x="10004754" y="32263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11" name="tx411"/>
            <p:cNvSpPr/>
            <p:nvPr/>
          </p:nvSpPr>
          <p:spPr>
            <a:xfrm>
              <a:off x="10028984" y="30844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12" name="tx412"/>
            <p:cNvSpPr/>
            <p:nvPr/>
          </p:nvSpPr>
          <p:spPr>
            <a:xfrm>
              <a:off x="10026149" y="2942597"/>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13" name="tx413"/>
            <p:cNvSpPr/>
            <p:nvPr/>
          </p:nvSpPr>
          <p:spPr>
            <a:xfrm>
              <a:off x="10070953" y="280072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14" name="tx414"/>
            <p:cNvSpPr/>
            <p:nvPr/>
          </p:nvSpPr>
          <p:spPr>
            <a:xfrm>
              <a:off x="10041509" y="265884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15" name="tx415"/>
            <p:cNvSpPr/>
            <p:nvPr/>
          </p:nvSpPr>
          <p:spPr>
            <a:xfrm>
              <a:off x="10073145" y="251696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16" name="tx416"/>
            <p:cNvSpPr/>
            <p:nvPr/>
          </p:nvSpPr>
          <p:spPr>
            <a:xfrm>
              <a:off x="10037941" y="237509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17" name="tx417"/>
            <p:cNvSpPr/>
            <p:nvPr/>
          </p:nvSpPr>
          <p:spPr>
            <a:xfrm>
              <a:off x="10066560" y="22332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18" name="tx418"/>
            <p:cNvSpPr/>
            <p:nvPr/>
          </p:nvSpPr>
          <p:spPr>
            <a:xfrm>
              <a:off x="10079818" y="209134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19" name="tx419"/>
            <p:cNvSpPr/>
            <p:nvPr/>
          </p:nvSpPr>
          <p:spPr>
            <a:xfrm>
              <a:off x="10097462"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20" name="rc420"/>
            <p:cNvSpPr/>
            <p:nvPr/>
          </p:nvSpPr>
          <p:spPr>
            <a:xfrm>
              <a:off x="9035667" y="1807652"/>
              <a:ext cx="1379037" cy="3745526"/>
            </a:xfrm>
            <a:prstGeom prst="rect">
              <a:avLst/>
            </a:prstGeom>
            <a:noFill/>
            <a:ln w="13550" cap="rnd">
              <a:solidFill>
                <a:srgbClr val="999999">
                  <a:alpha val="100000"/>
                </a:srgbClr>
              </a:solidFill>
              <a:prstDash val="solid"/>
              <a:round/>
            </a:ln>
          </p:spPr>
          <p:txBody>
            <a:bodyPr/>
            <a:lstStyle/>
            <a:p/>
          </p:txBody>
        </p:sp>
        <p:sp>
          <p:nvSpPr>
            <p:cNvPr id="421" name="pl421"/>
            <p:cNvSpPr/>
            <p:nvPr/>
          </p:nvSpPr>
          <p:spPr>
            <a:xfrm>
              <a:off x="104974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2" name="pl422"/>
            <p:cNvSpPr/>
            <p:nvPr/>
          </p:nvSpPr>
          <p:spPr>
            <a:xfrm>
              <a:off x="108064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111548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42451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7335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062103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27" name="pt427"/>
            <p:cNvSpPr/>
            <p:nvPr/>
          </p:nvSpPr>
          <p:spPr>
            <a:xfrm>
              <a:off x="1066496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8" name="pt428"/>
            <p:cNvSpPr/>
            <p:nvPr/>
          </p:nvSpPr>
          <p:spPr>
            <a:xfrm>
              <a:off x="10896740" y="51338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9" name="pt429"/>
            <p:cNvSpPr/>
            <p:nvPr/>
          </p:nvSpPr>
          <p:spPr>
            <a:xfrm>
              <a:off x="11221220" y="49335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0" name="pt430"/>
            <p:cNvSpPr/>
            <p:nvPr/>
          </p:nvSpPr>
          <p:spPr>
            <a:xfrm>
              <a:off x="11267574" y="47332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1" name="pt431"/>
            <p:cNvSpPr/>
            <p:nvPr/>
          </p:nvSpPr>
          <p:spPr>
            <a:xfrm>
              <a:off x="11313928" y="453296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2" name="pt432"/>
            <p:cNvSpPr/>
            <p:nvPr/>
          </p:nvSpPr>
          <p:spPr>
            <a:xfrm>
              <a:off x="11437539" y="4332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3" name="pt433"/>
            <p:cNvSpPr/>
            <p:nvPr/>
          </p:nvSpPr>
          <p:spPr>
            <a:xfrm>
              <a:off x="11437539" y="41323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4" name="pt434"/>
            <p:cNvSpPr/>
            <p:nvPr/>
          </p:nvSpPr>
          <p:spPr>
            <a:xfrm>
              <a:off x="11452991" y="3932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5" name="pt435"/>
            <p:cNvSpPr/>
            <p:nvPr/>
          </p:nvSpPr>
          <p:spPr>
            <a:xfrm>
              <a:off x="11499345" y="3731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6" name="pt436"/>
            <p:cNvSpPr/>
            <p:nvPr/>
          </p:nvSpPr>
          <p:spPr>
            <a:xfrm>
              <a:off x="11530248" y="35314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7" name="pt437"/>
            <p:cNvSpPr/>
            <p:nvPr/>
          </p:nvSpPr>
          <p:spPr>
            <a:xfrm>
              <a:off x="11561150" y="33311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8" name="pt438"/>
            <p:cNvSpPr/>
            <p:nvPr/>
          </p:nvSpPr>
          <p:spPr>
            <a:xfrm>
              <a:off x="11622956" y="31308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9" name="pt439"/>
            <p:cNvSpPr/>
            <p:nvPr/>
          </p:nvSpPr>
          <p:spPr>
            <a:xfrm>
              <a:off x="11638407" y="29306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0" name="pt440"/>
            <p:cNvSpPr/>
            <p:nvPr/>
          </p:nvSpPr>
          <p:spPr>
            <a:xfrm>
              <a:off x="11669310" y="27303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1" name="pt441"/>
            <p:cNvSpPr/>
            <p:nvPr/>
          </p:nvSpPr>
          <p:spPr>
            <a:xfrm>
              <a:off x="11669310" y="25300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2" name="pt442"/>
            <p:cNvSpPr/>
            <p:nvPr/>
          </p:nvSpPr>
          <p:spPr>
            <a:xfrm>
              <a:off x="11669310" y="23297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3" name="pt443"/>
            <p:cNvSpPr/>
            <p:nvPr/>
          </p:nvSpPr>
          <p:spPr>
            <a:xfrm>
              <a:off x="11684762" y="21294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4" name="pt444"/>
            <p:cNvSpPr/>
            <p:nvPr/>
          </p:nvSpPr>
          <p:spPr>
            <a:xfrm>
              <a:off x="1174656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5" name="tx445"/>
            <p:cNvSpPr/>
            <p:nvPr/>
          </p:nvSpPr>
          <p:spPr>
            <a:xfrm>
              <a:off x="10791003" y="535449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46" name="tx446"/>
            <p:cNvSpPr/>
            <p:nvPr/>
          </p:nvSpPr>
          <p:spPr>
            <a:xfrm>
              <a:off x="11022774" y="51541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47" name="tx447"/>
            <p:cNvSpPr/>
            <p:nvPr/>
          </p:nvSpPr>
          <p:spPr>
            <a:xfrm>
              <a:off x="11347254" y="495389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48" name="tx448"/>
            <p:cNvSpPr/>
            <p:nvPr/>
          </p:nvSpPr>
          <p:spPr>
            <a:xfrm>
              <a:off x="11393608" y="47536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49" name="tx449"/>
            <p:cNvSpPr/>
            <p:nvPr/>
          </p:nvSpPr>
          <p:spPr>
            <a:xfrm>
              <a:off x="11439962" y="455330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50" name="tx450"/>
            <p:cNvSpPr/>
            <p:nvPr/>
          </p:nvSpPr>
          <p:spPr>
            <a:xfrm>
              <a:off x="11563573" y="4353012"/>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51" name="tx451"/>
            <p:cNvSpPr/>
            <p:nvPr/>
          </p:nvSpPr>
          <p:spPr>
            <a:xfrm>
              <a:off x="11563573" y="415271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52" name="tx452"/>
            <p:cNvSpPr/>
            <p:nvPr/>
          </p:nvSpPr>
          <p:spPr>
            <a:xfrm>
              <a:off x="11265771" y="39524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53" name="tx453"/>
            <p:cNvSpPr/>
            <p:nvPr/>
          </p:nvSpPr>
          <p:spPr>
            <a:xfrm>
              <a:off x="11320903" y="375212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54" name="tx454"/>
            <p:cNvSpPr/>
            <p:nvPr/>
          </p:nvSpPr>
          <p:spPr>
            <a:xfrm>
              <a:off x="11335621" y="355183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55" name="tx455"/>
            <p:cNvSpPr/>
            <p:nvPr/>
          </p:nvSpPr>
          <p:spPr>
            <a:xfrm>
              <a:off x="11366615" y="3351534"/>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56" name="tx456"/>
            <p:cNvSpPr/>
            <p:nvPr/>
          </p:nvSpPr>
          <p:spPr>
            <a:xfrm>
              <a:off x="11462162" y="315123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57" name="tx457"/>
            <p:cNvSpPr/>
            <p:nvPr/>
          </p:nvSpPr>
          <p:spPr>
            <a:xfrm>
              <a:off x="11437929" y="29509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58" name="tx458"/>
            <p:cNvSpPr/>
            <p:nvPr/>
          </p:nvSpPr>
          <p:spPr>
            <a:xfrm>
              <a:off x="11530645" y="2750647"/>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59" name="tx459"/>
            <p:cNvSpPr/>
            <p:nvPr/>
          </p:nvSpPr>
          <p:spPr>
            <a:xfrm>
              <a:off x="11490869" y="255035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60" name="tx460"/>
            <p:cNvSpPr/>
            <p:nvPr/>
          </p:nvSpPr>
          <p:spPr>
            <a:xfrm>
              <a:off x="11468832" y="23500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61" name="tx461"/>
            <p:cNvSpPr/>
            <p:nvPr/>
          </p:nvSpPr>
          <p:spPr>
            <a:xfrm>
              <a:off x="11519579" y="214976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62" name="tx462"/>
            <p:cNvSpPr/>
            <p:nvPr/>
          </p:nvSpPr>
          <p:spPr>
            <a:xfrm>
              <a:off x="11559347" y="1949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63" name="rc463"/>
            <p:cNvSpPr/>
            <p:nvPr/>
          </p:nvSpPr>
          <p:spPr>
            <a:xfrm>
              <a:off x="10484293" y="1807652"/>
              <a:ext cx="1379037" cy="3745526"/>
            </a:xfrm>
            <a:prstGeom prst="rect">
              <a:avLst/>
            </a:prstGeom>
            <a:noFill/>
            <a:ln w="13550" cap="rnd">
              <a:solidFill>
                <a:srgbClr val="999999">
                  <a:alpha val="100000"/>
                </a:srgbClr>
              </a:solidFill>
              <a:prstDash val="solid"/>
              <a:round/>
            </a:ln>
          </p:spPr>
          <p:txBody>
            <a:bodyPr/>
            <a:lstStyle/>
            <a:p/>
          </p:txBody>
        </p:sp>
        <p:sp>
          <p:nvSpPr>
            <p:cNvPr id="464" name="rc464"/>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(91%)</a:t>
              </a:r>
            </a:p>
          </p:txBody>
        </p:sp>
        <p:sp>
          <p:nvSpPr>
            <p:cNvPr id="466" name="rc466"/>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(89%)</a:t>
              </a:r>
            </a:p>
          </p:txBody>
        </p:sp>
        <p:sp>
          <p:nvSpPr>
            <p:cNvPr id="468" name="rc468"/>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(90%)</a:t>
              </a:r>
            </a:p>
          </p:txBody>
        </p:sp>
        <p:sp>
          <p:nvSpPr>
            <p:cNvPr id="470" name="rc470"/>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(84%)</a:t>
              </a:r>
            </a:p>
          </p:txBody>
        </p:sp>
        <p:sp>
          <p:nvSpPr>
            <p:cNvPr id="472" name="rc472"/>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(89%)</a:t>
              </a:r>
            </a:p>
          </p:txBody>
        </p:sp>
        <p:sp>
          <p:nvSpPr>
            <p:cNvPr id="474" name="rc474"/>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5" name="tx475"/>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(86%)</a:t>
              </a:r>
            </a:p>
          </p:txBody>
        </p:sp>
        <p:sp>
          <p:nvSpPr>
            <p:cNvPr id="476" name="rc476"/>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7" name="tx477"/>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(34%)</a:t>
              </a:r>
            </a:p>
          </p:txBody>
        </p:sp>
        <p:sp>
          <p:nvSpPr>
            <p:cNvPr id="478" name="rc478"/>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9" name="tx479"/>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(23%)</a:t>
              </a:r>
            </a:p>
          </p:txBody>
        </p:sp>
        <p:sp>
          <p:nvSpPr>
            <p:cNvPr id="480" name="pl480"/>
            <p:cNvSpPr/>
            <p:nvPr/>
          </p:nvSpPr>
          <p:spPr>
            <a:xfrm>
              <a:off x="343909"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1" name="pl481"/>
            <p:cNvSpPr/>
            <p:nvPr/>
          </p:nvSpPr>
          <p:spPr>
            <a:xfrm>
              <a:off x="35704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6660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9750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28412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159315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tx486"/>
            <p:cNvSpPr/>
            <p:nvPr/>
          </p:nvSpPr>
          <p:spPr>
            <a:xfrm rot="-5400000">
              <a:off x="29486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87" name="tx487"/>
            <p:cNvSpPr/>
            <p:nvPr/>
          </p:nvSpPr>
          <p:spPr>
            <a:xfrm rot="-5400000">
              <a:off x="6038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8" name="tx488"/>
            <p:cNvSpPr/>
            <p:nvPr/>
          </p:nvSpPr>
          <p:spPr>
            <a:xfrm rot="-5400000">
              <a:off x="9129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9" name="tx489"/>
            <p:cNvSpPr/>
            <p:nvPr/>
          </p:nvSpPr>
          <p:spPr>
            <a:xfrm rot="-5400000">
              <a:off x="122194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0" name="tx490"/>
            <p:cNvSpPr/>
            <p:nvPr/>
          </p:nvSpPr>
          <p:spPr>
            <a:xfrm rot="-5400000">
              <a:off x="153097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1" name="pl491"/>
            <p:cNvSpPr/>
            <p:nvPr/>
          </p:nvSpPr>
          <p:spPr>
            <a:xfrm>
              <a:off x="1792535"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2" name="pl492"/>
            <p:cNvSpPr/>
            <p:nvPr/>
          </p:nvSpPr>
          <p:spPr>
            <a:xfrm>
              <a:off x="18056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211469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242372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273275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304178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174348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98" name="tx498"/>
            <p:cNvSpPr/>
            <p:nvPr/>
          </p:nvSpPr>
          <p:spPr>
            <a:xfrm rot="-5400000">
              <a:off x="205251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9" name="tx499"/>
            <p:cNvSpPr/>
            <p:nvPr/>
          </p:nvSpPr>
          <p:spPr>
            <a:xfrm rot="-5400000">
              <a:off x="236154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0" name="tx500"/>
            <p:cNvSpPr/>
            <p:nvPr/>
          </p:nvSpPr>
          <p:spPr>
            <a:xfrm rot="-5400000">
              <a:off x="26705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1" name="tx501"/>
            <p:cNvSpPr/>
            <p:nvPr/>
          </p:nvSpPr>
          <p:spPr>
            <a:xfrm rot="-5400000">
              <a:off x="297960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2" name="pl502"/>
            <p:cNvSpPr/>
            <p:nvPr/>
          </p:nvSpPr>
          <p:spPr>
            <a:xfrm>
              <a:off x="3241161"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3" name="pl503"/>
            <p:cNvSpPr/>
            <p:nvPr/>
          </p:nvSpPr>
          <p:spPr>
            <a:xfrm>
              <a:off x="32542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35633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387235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418137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4490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31921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09" name="tx509"/>
            <p:cNvSpPr/>
            <p:nvPr/>
          </p:nvSpPr>
          <p:spPr>
            <a:xfrm rot="-5400000">
              <a:off x="35011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0" name="tx510"/>
            <p:cNvSpPr/>
            <p:nvPr/>
          </p:nvSpPr>
          <p:spPr>
            <a:xfrm rot="-5400000">
              <a:off x="381017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1" name="tx511"/>
            <p:cNvSpPr/>
            <p:nvPr/>
          </p:nvSpPr>
          <p:spPr>
            <a:xfrm rot="-5400000">
              <a:off x="411920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2" name="tx512"/>
            <p:cNvSpPr/>
            <p:nvPr/>
          </p:nvSpPr>
          <p:spPr>
            <a:xfrm rot="-5400000">
              <a:off x="4428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3" name="pl513"/>
            <p:cNvSpPr/>
            <p:nvPr/>
          </p:nvSpPr>
          <p:spPr>
            <a:xfrm>
              <a:off x="4689788"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4" name="pl514"/>
            <p:cNvSpPr/>
            <p:nvPr/>
          </p:nvSpPr>
          <p:spPr>
            <a:xfrm>
              <a:off x="470292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50119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53209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56300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593903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464074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20" name="tx520"/>
            <p:cNvSpPr/>
            <p:nvPr/>
          </p:nvSpPr>
          <p:spPr>
            <a:xfrm rot="-5400000">
              <a:off x="49497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21" name="tx521"/>
            <p:cNvSpPr/>
            <p:nvPr/>
          </p:nvSpPr>
          <p:spPr>
            <a:xfrm rot="-5400000">
              <a:off x="52587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2" name="tx522"/>
            <p:cNvSpPr/>
            <p:nvPr/>
          </p:nvSpPr>
          <p:spPr>
            <a:xfrm rot="-5400000">
              <a:off x="55678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3" name="tx523"/>
            <p:cNvSpPr/>
            <p:nvPr/>
          </p:nvSpPr>
          <p:spPr>
            <a:xfrm rot="-5400000">
              <a:off x="587685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4" name="pl524"/>
            <p:cNvSpPr/>
            <p:nvPr/>
          </p:nvSpPr>
          <p:spPr>
            <a:xfrm>
              <a:off x="6138414"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5" name="pl525"/>
            <p:cNvSpPr/>
            <p:nvPr/>
          </p:nvSpPr>
          <p:spPr>
            <a:xfrm>
              <a:off x="61515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646057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676960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707863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73876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60893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31" name="tx531"/>
            <p:cNvSpPr/>
            <p:nvPr/>
          </p:nvSpPr>
          <p:spPr>
            <a:xfrm rot="-5400000">
              <a:off x="639839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2" name="tx532"/>
            <p:cNvSpPr/>
            <p:nvPr/>
          </p:nvSpPr>
          <p:spPr>
            <a:xfrm rot="-5400000">
              <a:off x="670742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3" name="tx533"/>
            <p:cNvSpPr/>
            <p:nvPr/>
          </p:nvSpPr>
          <p:spPr>
            <a:xfrm rot="-5400000">
              <a:off x="701645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4" name="tx534"/>
            <p:cNvSpPr/>
            <p:nvPr/>
          </p:nvSpPr>
          <p:spPr>
            <a:xfrm rot="-5400000">
              <a:off x="73254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5" name="pl535"/>
            <p:cNvSpPr/>
            <p:nvPr/>
          </p:nvSpPr>
          <p:spPr>
            <a:xfrm>
              <a:off x="7587040"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6" name="pl536"/>
            <p:cNvSpPr/>
            <p:nvPr/>
          </p:nvSpPr>
          <p:spPr>
            <a:xfrm>
              <a:off x="760017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7909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821823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852725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883628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753799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42" name="tx542"/>
            <p:cNvSpPr/>
            <p:nvPr/>
          </p:nvSpPr>
          <p:spPr>
            <a:xfrm rot="-5400000">
              <a:off x="7847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43" name="tx543"/>
            <p:cNvSpPr/>
            <p:nvPr/>
          </p:nvSpPr>
          <p:spPr>
            <a:xfrm rot="-5400000">
              <a:off x="81560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44" name="tx544"/>
            <p:cNvSpPr/>
            <p:nvPr/>
          </p:nvSpPr>
          <p:spPr>
            <a:xfrm rot="-5400000">
              <a:off x="846507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5" name="tx545"/>
            <p:cNvSpPr/>
            <p:nvPr/>
          </p:nvSpPr>
          <p:spPr>
            <a:xfrm rot="-5400000">
              <a:off x="87741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46" name="pl546"/>
            <p:cNvSpPr/>
            <p:nvPr/>
          </p:nvSpPr>
          <p:spPr>
            <a:xfrm>
              <a:off x="9035667"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7" name="pl547"/>
            <p:cNvSpPr/>
            <p:nvPr/>
          </p:nvSpPr>
          <p:spPr>
            <a:xfrm>
              <a:off x="904880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93578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966685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9975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102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898662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53" name="tx553"/>
            <p:cNvSpPr/>
            <p:nvPr/>
          </p:nvSpPr>
          <p:spPr>
            <a:xfrm rot="-5400000">
              <a:off x="92956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54" name="tx554"/>
            <p:cNvSpPr/>
            <p:nvPr/>
          </p:nvSpPr>
          <p:spPr>
            <a:xfrm rot="-5400000">
              <a:off x="960467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55" name="tx555"/>
            <p:cNvSpPr/>
            <p:nvPr/>
          </p:nvSpPr>
          <p:spPr>
            <a:xfrm rot="-5400000">
              <a:off x="9913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56" name="tx556"/>
            <p:cNvSpPr/>
            <p:nvPr/>
          </p:nvSpPr>
          <p:spPr>
            <a:xfrm rot="-5400000">
              <a:off x="102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57" name="pl557"/>
            <p:cNvSpPr/>
            <p:nvPr/>
          </p:nvSpPr>
          <p:spPr>
            <a:xfrm>
              <a:off x="10484293"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58" name="pl558"/>
            <p:cNvSpPr/>
            <p:nvPr/>
          </p:nvSpPr>
          <p:spPr>
            <a:xfrm>
              <a:off x="104974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108064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1111548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1142451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117335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104352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64" name="tx564"/>
            <p:cNvSpPr/>
            <p:nvPr/>
          </p:nvSpPr>
          <p:spPr>
            <a:xfrm rot="-5400000">
              <a:off x="107442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65" name="tx565"/>
            <p:cNvSpPr/>
            <p:nvPr/>
          </p:nvSpPr>
          <p:spPr>
            <a:xfrm rot="-5400000">
              <a:off x="1105330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66" name="tx566"/>
            <p:cNvSpPr/>
            <p:nvPr/>
          </p:nvSpPr>
          <p:spPr>
            <a:xfrm rot="-5400000">
              <a:off x="1136233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67" name="tx567"/>
            <p:cNvSpPr/>
            <p:nvPr/>
          </p:nvSpPr>
          <p:spPr>
            <a:xfrm rot="-5400000">
              <a:off x="116713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68" name="tx568"/>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9" name="tx569"/>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0" name="pt570"/>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1" name="pt571"/>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72" name="pt572"/>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3" name="pt573"/>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4" name="pt574"/>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tx576"/>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77" name="tx577"/>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78" name="tx578"/>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79" name="tx579"/>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80" name="tx580"/>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81" name="tx581"/>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82" name="tx582"/>
            <p:cNvSpPr/>
            <p:nvPr/>
          </p:nvSpPr>
          <p:spPr>
            <a:xfrm>
              <a:off x="343909" y="1368037"/>
              <a:ext cx="34295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WPR, 2025</a:t>
              </a:r>
            </a:p>
          </p:txBody>
        </p:sp>
        <p:sp>
          <p:nvSpPr>
            <p:cNvPr id="583" name="tx583"/>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4" name="tx584"/>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5"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86" name=""/>
          <p:cNvGrpSpPr/>
          <p:nvPr/>
        </p:nvGrpSpPr>
        <p:grpSpPr>
          <a:xfrm>
            <a:off x="292608" y="914400"/>
            <a:ext cx="11612880" cy="28575"/>
            <a:chOff x="292608" y="914400"/>
            <a:chExt cx="11612880" cy="28575"/>
          </a:xfrm>
        </p:grpSpPr>
        <p:sp>
          <p:nvSpPr>
            <p:cNvPr id="587"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8"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714376"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 name="pl10"/>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1899745" y="2189322"/>
              <a:ext cx="106736" cy="769577"/>
            </a:xfrm>
            <a:prstGeom prst="rect">
              <a:avLst/>
            </a:prstGeom>
            <a:solidFill>
              <a:srgbClr val="2C7FB8">
                <a:alpha val="100000"/>
              </a:srgbClr>
            </a:solidFill>
          </p:spPr>
          <p:txBody>
            <a:bodyPr/>
            <a:lstStyle/>
            <a:p/>
          </p:txBody>
        </p:sp>
        <p:sp>
          <p:nvSpPr>
            <p:cNvPr id="21" name="rc21"/>
            <p:cNvSpPr/>
            <p:nvPr/>
          </p:nvSpPr>
          <p:spPr>
            <a:xfrm>
              <a:off x="2018341" y="1946297"/>
              <a:ext cx="106736" cy="1012602"/>
            </a:xfrm>
            <a:prstGeom prst="rect">
              <a:avLst/>
            </a:prstGeom>
            <a:solidFill>
              <a:srgbClr val="2C7FB8">
                <a:alpha val="100000"/>
              </a:srgbClr>
            </a:solidFill>
          </p:spPr>
          <p:txBody>
            <a:bodyPr/>
            <a:lstStyle/>
            <a:p/>
          </p:txBody>
        </p:sp>
        <p:sp>
          <p:nvSpPr>
            <p:cNvPr id="22" name="rc22"/>
            <p:cNvSpPr/>
            <p:nvPr/>
          </p:nvSpPr>
          <p:spPr>
            <a:xfrm>
              <a:off x="2136937" y="1905793"/>
              <a:ext cx="106736" cy="1053106"/>
            </a:xfrm>
            <a:prstGeom prst="rect">
              <a:avLst/>
            </a:prstGeom>
            <a:solidFill>
              <a:srgbClr val="2C7FB8">
                <a:alpha val="100000"/>
              </a:srgbClr>
            </a:solidFill>
          </p:spPr>
          <p:txBody>
            <a:bodyPr/>
            <a:lstStyle/>
            <a:p/>
          </p:txBody>
        </p:sp>
        <p:sp>
          <p:nvSpPr>
            <p:cNvPr id="23" name="rc23"/>
            <p:cNvSpPr/>
            <p:nvPr/>
          </p:nvSpPr>
          <p:spPr>
            <a:xfrm>
              <a:off x="2255533" y="1865289"/>
              <a:ext cx="106736" cy="1093610"/>
            </a:xfrm>
            <a:prstGeom prst="rect">
              <a:avLst/>
            </a:prstGeom>
            <a:solidFill>
              <a:srgbClr val="2C7FB8">
                <a:alpha val="100000"/>
              </a:srgbClr>
            </a:solidFill>
          </p:spPr>
          <p:txBody>
            <a:bodyPr/>
            <a:lstStyle/>
            <a:p/>
          </p:txBody>
        </p:sp>
        <p:sp>
          <p:nvSpPr>
            <p:cNvPr id="24" name="rc24"/>
            <p:cNvSpPr/>
            <p:nvPr/>
          </p:nvSpPr>
          <p:spPr>
            <a:xfrm>
              <a:off x="2374129" y="1824785"/>
              <a:ext cx="106736" cy="1134114"/>
            </a:xfrm>
            <a:prstGeom prst="rect">
              <a:avLst/>
            </a:prstGeom>
            <a:solidFill>
              <a:srgbClr val="2C7FB8">
                <a:alpha val="100000"/>
              </a:srgbClr>
            </a:solidFill>
          </p:spPr>
          <p:txBody>
            <a:bodyPr/>
            <a:lstStyle/>
            <a:p/>
          </p:txBody>
        </p:sp>
        <p:sp>
          <p:nvSpPr>
            <p:cNvPr id="25" name="rc25"/>
            <p:cNvSpPr/>
            <p:nvPr/>
          </p:nvSpPr>
          <p:spPr>
            <a:xfrm>
              <a:off x="2492725" y="1824785"/>
              <a:ext cx="106736" cy="1134114"/>
            </a:xfrm>
            <a:prstGeom prst="rect">
              <a:avLst/>
            </a:prstGeom>
            <a:solidFill>
              <a:srgbClr val="2C7FB8">
                <a:alpha val="100000"/>
              </a:srgbClr>
            </a:solidFill>
          </p:spPr>
          <p:txBody>
            <a:bodyPr/>
            <a:lstStyle/>
            <a:p/>
          </p:txBody>
        </p:sp>
        <p:sp>
          <p:nvSpPr>
            <p:cNvPr id="26" name="rc26"/>
            <p:cNvSpPr/>
            <p:nvPr/>
          </p:nvSpPr>
          <p:spPr>
            <a:xfrm>
              <a:off x="2611322" y="1824785"/>
              <a:ext cx="106736" cy="1134114"/>
            </a:xfrm>
            <a:prstGeom prst="rect">
              <a:avLst/>
            </a:prstGeom>
            <a:solidFill>
              <a:srgbClr val="2C7FB8">
                <a:alpha val="100000"/>
              </a:srgbClr>
            </a:solidFill>
          </p:spPr>
          <p:txBody>
            <a:bodyPr/>
            <a:lstStyle/>
            <a:p/>
          </p:txBody>
        </p:sp>
        <p:sp>
          <p:nvSpPr>
            <p:cNvPr id="27" name="rc27"/>
            <p:cNvSpPr/>
            <p:nvPr/>
          </p:nvSpPr>
          <p:spPr>
            <a:xfrm>
              <a:off x="2729918" y="1824785"/>
              <a:ext cx="106736" cy="1134114"/>
            </a:xfrm>
            <a:prstGeom prst="rect">
              <a:avLst/>
            </a:prstGeom>
            <a:solidFill>
              <a:srgbClr val="2C7FB8">
                <a:alpha val="100000"/>
              </a:srgbClr>
            </a:solidFill>
          </p:spPr>
          <p:txBody>
            <a:bodyPr/>
            <a:lstStyle/>
            <a:p/>
          </p:txBody>
        </p:sp>
        <p:sp>
          <p:nvSpPr>
            <p:cNvPr id="28" name="rc28"/>
            <p:cNvSpPr/>
            <p:nvPr/>
          </p:nvSpPr>
          <p:spPr>
            <a:xfrm>
              <a:off x="2848514" y="1824785"/>
              <a:ext cx="106736" cy="1134114"/>
            </a:xfrm>
            <a:prstGeom prst="rect">
              <a:avLst/>
            </a:prstGeom>
            <a:solidFill>
              <a:srgbClr val="2C7FB8">
                <a:alpha val="100000"/>
              </a:srgbClr>
            </a:solidFill>
          </p:spPr>
          <p:txBody>
            <a:bodyPr/>
            <a:lstStyle/>
            <a:p/>
          </p:txBody>
        </p:sp>
        <p:sp>
          <p:nvSpPr>
            <p:cNvPr id="29" name="rc29"/>
            <p:cNvSpPr/>
            <p:nvPr/>
          </p:nvSpPr>
          <p:spPr>
            <a:xfrm>
              <a:off x="2967110" y="1824785"/>
              <a:ext cx="106736" cy="1134114"/>
            </a:xfrm>
            <a:prstGeom prst="rect">
              <a:avLst/>
            </a:prstGeom>
            <a:solidFill>
              <a:srgbClr val="2C7FB8">
                <a:alpha val="100000"/>
              </a:srgbClr>
            </a:solidFill>
          </p:spPr>
          <p:txBody>
            <a:bodyPr/>
            <a:lstStyle/>
            <a:p/>
          </p:txBody>
        </p:sp>
        <p:sp>
          <p:nvSpPr>
            <p:cNvPr id="30" name="rc30"/>
            <p:cNvSpPr/>
            <p:nvPr/>
          </p:nvSpPr>
          <p:spPr>
            <a:xfrm>
              <a:off x="3085706" y="1824785"/>
              <a:ext cx="106736" cy="1134114"/>
            </a:xfrm>
            <a:prstGeom prst="rect">
              <a:avLst/>
            </a:prstGeom>
            <a:solidFill>
              <a:srgbClr val="2C7FB8">
                <a:alpha val="100000"/>
              </a:srgbClr>
            </a:solidFill>
          </p:spPr>
          <p:txBody>
            <a:bodyPr/>
            <a:lstStyle/>
            <a:p/>
          </p:txBody>
        </p:sp>
        <p:sp>
          <p:nvSpPr>
            <p:cNvPr id="31" name="pl31"/>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2" name="pl32"/>
            <p:cNvSpPr/>
            <p:nvPr/>
          </p:nvSpPr>
          <p:spPr>
            <a:xfrm>
              <a:off x="1953113" y="1238826"/>
              <a:ext cx="1185961" cy="1568858"/>
            </a:xfrm>
            <a:custGeom>
              <a:avLst/>
              <a:pathLst>
                <a:path w="1185961" h="1568858">
                  <a:moveTo>
                    <a:pt x="0" y="1568858"/>
                  </a:moveTo>
                  <a:lnTo>
                    <a:pt x="118596" y="1493250"/>
                  </a:lnTo>
                  <a:lnTo>
                    <a:pt x="237192" y="189019"/>
                  </a:lnTo>
                  <a:lnTo>
                    <a:pt x="355788" y="132313"/>
                  </a:lnTo>
                  <a:lnTo>
                    <a:pt x="474384" y="0"/>
                  </a:lnTo>
                  <a:lnTo>
                    <a:pt x="592980" y="151215"/>
                  </a:lnTo>
                  <a:lnTo>
                    <a:pt x="711576" y="113411"/>
                  </a:lnTo>
                  <a:lnTo>
                    <a:pt x="830173" y="18901"/>
                  </a:lnTo>
                  <a:lnTo>
                    <a:pt x="948769" y="56705"/>
                  </a:lnTo>
                  <a:lnTo>
                    <a:pt x="1067365" y="0"/>
                  </a:lnTo>
                  <a:lnTo>
                    <a:pt x="1185961" y="18901"/>
                  </a:lnTo>
                </a:path>
              </a:pathLst>
            </a:custGeom>
            <a:ln w="27101" cap="flat">
              <a:solidFill>
                <a:srgbClr val="000000">
                  <a:alpha val="80000"/>
                </a:srgbClr>
              </a:solidFill>
              <a:prstDash val="solid"/>
              <a:round/>
            </a:ln>
          </p:spPr>
          <p:txBody>
            <a:bodyPr/>
            <a:lstStyle/>
            <a:p/>
          </p:txBody>
        </p:sp>
        <p:sp>
          <p:nvSpPr>
            <p:cNvPr id="33" name="tx33"/>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34" name="tx34"/>
            <p:cNvSpPr/>
            <p:nvPr/>
          </p:nvSpPr>
          <p:spPr>
            <a:xfrm rot="-5400000">
              <a:off x="1898112" y="22333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35" name="tx35"/>
            <p:cNvSpPr/>
            <p:nvPr/>
          </p:nvSpPr>
          <p:spPr>
            <a:xfrm rot="-5400000">
              <a:off x="2016708" y="1990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6" name="tx36"/>
            <p:cNvSpPr/>
            <p:nvPr/>
          </p:nvSpPr>
          <p:spPr>
            <a:xfrm rot="-5400000">
              <a:off x="2135304" y="1949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7" name="tx37"/>
            <p:cNvSpPr/>
            <p:nvPr/>
          </p:nvSpPr>
          <p:spPr>
            <a:xfrm rot="-5400000">
              <a:off x="2253900" y="190930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8" name="tx38"/>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39" name="tx39"/>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0" name="tx40"/>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1" name="tx41"/>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2" name="tx42"/>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3" name="tx43"/>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4" name="tx44"/>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45" name="tx45"/>
            <p:cNvSpPr/>
            <p:nvPr/>
          </p:nvSpPr>
          <p:spPr>
            <a:xfrm>
              <a:off x="3117385" y="114127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 name="rc46"/>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7" name="pl47"/>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714376"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2" name="pl52"/>
            <p:cNvSpPr/>
            <p:nvPr/>
          </p:nvSpPr>
          <p:spPr>
            <a:xfrm>
              <a:off x="714376"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3" name="pl53"/>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3" name="rc63"/>
            <p:cNvSpPr/>
            <p:nvPr/>
          </p:nvSpPr>
          <p:spPr>
            <a:xfrm>
              <a:off x="832379" y="4697438"/>
              <a:ext cx="106736" cy="729073"/>
            </a:xfrm>
            <a:prstGeom prst="rect">
              <a:avLst/>
            </a:prstGeom>
            <a:solidFill>
              <a:srgbClr val="2C7FB8">
                <a:alpha val="100000"/>
              </a:srgbClr>
            </a:solidFill>
          </p:spPr>
          <p:txBody>
            <a:bodyPr/>
            <a:lstStyle/>
            <a:p/>
          </p:txBody>
        </p:sp>
        <p:sp>
          <p:nvSpPr>
            <p:cNvPr id="64" name="rc64"/>
            <p:cNvSpPr/>
            <p:nvPr/>
          </p:nvSpPr>
          <p:spPr>
            <a:xfrm>
              <a:off x="950975" y="4697438"/>
              <a:ext cx="106736" cy="729073"/>
            </a:xfrm>
            <a:prstGeom prst="rect">
              <a:avLst/>
            </a:prstGeom>
            <a:solidFill>
              <a:srgbClr val="2C7FB8">
                <a:alpha val="100000"/>
              </a:srgbClr>
            </a:solidFill>
          </p:spPr>
          <p:txBody>
            <a:bodyPr/>
            <a:lstStyle/>
            <a:p/>
          </p:txBody>
        </p:sp>
        <p:sp>
          <p:nvSpPr>
            <p:cNvPr id="65" name="rc65"/>
            <p:cNvSpPr/>
            <p:nvPr/>
          </p:nvSpPr>
          <p:spPr>
            <a:xfrm>
              <a:off x="1069572" y="4697438"/>
              <a:ext cx="106736" cy="729073"/>
            </a:xfrm>
            <a:prstGeom prst="rect">
              <a:avLst/>
            </a:prstGeom>
            <a:solidFill>
              <a:srgbClr val="2C7FB8">
                <a:alpha val="100000"/>
              </a:srgbClr>
            </a:solidFill>
          </p:spPr>
          <p:txBody>
            <a:bodyPr/>
            <a:lstStyle/>
            <a:p/>
          </p:txBody>
        </p:sp>
        <p:sp>
          <p:nvSpPr>
            <p:cNvPr id="66" name="rc66"/>
            <p:cNvSpPr/>
            <p:nvPr/>
          </p:nvSpPr>
          <p:spPr>
            <a:xfrm>
              <a:off x="1188168" y="4656934"/>
              <a:ext cx="106736" cy="769577"/>
            </a:xfrm>
            <a:prstGeom prst="rect">
              <a:avLst/>
            </a:prstGeom>
            <a:solidFill>
              <a:srgbClr val="2C7FB8">
                <a:alpha val="100000"/>
              </a:srgbClr>
            </a:solidFill>
          </p:spPr>
          <p:txBody>
            <a:bodyPr/>
            <a:lstStyle/>
            <a:p/>
          </p:txBody>
        </p:sp>
        <p:sp>
          <p:nvSpPr>
            <p:cNvPr id="67" name="rc67"/>
            <p:cNvSpPr/>
            <p:nvPr/>
          </p:nvSpPr>
          <p:spPr>
            <a:xfrm>
              <a:off x="1306764" y="4575926"/>
              <a:ext cx="106736" cy="850585"/>
            </a:xfrm>
            <a:prstGeom prst="rect">
              <a:avLst/>
            </a:prstGeom>
            <a:solidFill>
              <a:srgbClr val="2C7FB8">
                <a:alpha val="100000"/>
              </a:srgbClr>
            </a:solidFill>
          </p:spPr>
          <p:txBody>
            <a:bodyPr/>
            <a:lstStyle/>
            <a:p/>
          </p:txBody>
        </p:sp>
        <p:sp>
          <p:nvSpPr>
            <p:cNvPr id="68" name="rc68"/>
            <p:cNvSpPr/>
            <p:nvPr/>
          </p:nvSpPr>
          <p:spPr>
            <a:xfrm>
              <a:off x="1425360" y="4575926"/>
              <a:ext cx="106736" cy="850585"/>
            </a:xfrm>
            <a:prstGeom prst="rect">
              <a:avLst/>
            </a:prstGeom>
            <a:solidFill>
              <a:srgbClr val="2C7FB8">
                <a:alpha val="100000"/>
              </a:srgbClr>
            </a:solidFill>
          </p:spPr>
          <p:txBody>
            <a:bodyPr/>
            <a:lstStyle/>
            <a:p/>
          </p:txBody>
        </p:sp>
        <p:sp>
          <p:nvSpPr>
            <p:cNvPr id="69" name="rc69"/>
            <p:cNvSpPr/>
            <p:nvPr/>
          </p:nvSpPr>
          <p:spPr>
            <a:xfrm>
              <a:off x="1543956" y="4535422"/>
              <a:ext cx="106736" cy="891090"/>
            </a:xfrm>
            <a:prstGeom prst="rect">
              <a:avLst/>
            </a:prstGeom>
            <a:solidFill>
              <a:srgbClr val="2C7FB8">
                <a:alpha val="100000"/>
              </a:srgbClr>
            </a:solidFill>
          </p:spPr>
          <p:txBody>
            <a:bodyPr/>
            <a:lstStyle/>
            <a:p/>
          </p:txBody>
        </p:sp>
        <p:sp>
          <p:nvSpPr>
            <p:cNvPr id="70" name="rc70"/>
            <p:cNvSpPr/>
            <p:nvPr/>
          </p:nvSpPr>
          <p:spPr>
            <a:xfrm>
              <a:off x="1662552" y="4454413"/>
              <a:ext cx="106736" cy="972098"/>
            </a:xfrm>
            <a:prstGeom prst="rect">
              <a:avLst/>
            </a:prstGeom>
            <a:solidFill>
              <a:srgbClr val="2C7FB8">
                <a:alpha val="100000"/>
              </a:srgbClr>
            </a:solidFill>
          </p:spPr>
          <p:txBody>
            <a:bodyPr/>
            <a:lstStyle/>
            <a:p/>
          </p:txBody>
        </p:sp>
        <p:sp>
          <p:nvSpPr>
            <p:cNvPr id="71" name="rc71"/>
            <p:cNvSpPr/>
            <p:nvPr/>
          </p:nvSpPr>
          <p:spPr>
            <a:xfrm>
              <a:off x="1781149" y="4454413"/>
              <a:ext cx="106736" cy="972098"/>
            </a:xfrm>
            <a:prstGeom prst="rect">
              <a:avLst/>
            </a:prstGeom>
            <a:solidFill>
              <a:srgbClr val="2C7FB8">
                <a:alpha val="100000"/>
              </a:srgbClr>
            </a:solidFill>
          </p:spPr>
          <p:txBody>
            <a:bodyPr/>
            <a:lstStyle/>
            <a:p/>
          </p:txBody>
        </p:sp>
        <p:sp>
          <p:nvSpPr>
            <p:cNvPr id="72" name="rc72"/>
            <p:cNvSpPr/>
            <p:nvPr/>
          </p:nvSpPr>
          <p:spPr>
            <a:xfrm>
              <a:off x="1899745" y="4332901"/>
              <a:ext cx="106736" cy="1093610"/>
            </a:xfrm>
            <a:prstGeom prst="rect">
              <a:avLst/>
            </a:prstGeom>
            <a:solidFill>
              <a:srgbClr val="2C7FB8">
                <a:alpha val="100000"/>
              </a:srgbClr>
            </a:solidFill>
          </p:spPr>
          <p:txBody>
            <a:bodyPr/>
            <a:lstStyle/>
            <a:p/>
          </p:txBody>
        </p:sp>
        <p:sp>
          <p:nvSpPr>
            <p:cNvPr id="73" name="rc73"/>
            <p:cNvSpPr/>
            <p:nvPr/>
          </p:nvSpPr>
          <p:spPr>
            <a:xfrm>
              <a:off x="2018341" y="4332901"/>
              <a:ext cx="106736" cy="1093610"/>
            </a:xfrm>
            <a:prstGeom prst="rect">
              <a:avLst/>
            </a:prstGeom>
            <a:solidFill>
              <a:srgbClr val="2C7FB8">
                <a:alpha val="100000"/>
              </a:srgbClr>
            </a:solidFill>
          </p:spPr>
          <p:txBody>
            <a:bodyPr/>
            <a:lstStyle/>
            <a:p/>
          </p:txBody>
        </p:sp>
        <p:sp>
          <p:nvSpPr>
            <p:cNvPr id="74" name="rc74"/>
            <p:cNvSpPr/>
            <p:nvPr/>
          </p:nvSpPr>
          <p:spPr>
            <a:xfrm>
              <a:off x="2136937" y="4292397"/>
              <a:ext cx="106736" cy="1134114"/>
            </a:xfrm>
            <a:prstGeom prst="rect">
              <a:avLst/>
            </a:prstGeom>
            <a:solidFill>
              <a:srgbClr val="2C7FB8">
                <a:alpha val="100000"/>
              </a:srgbClr>
            </a:solidFill>
          </p:spPr>
          <p:txBody>
            <a:bodyPr/>
            <a:lstStyle/>
            <a:p/>
          </p:txBody>
        </p:sp>
        <p:sp>
          <p:nvSpPr>
            <p:cNvPr id="75" name="rc75"/>
            <p:cNvSpPr/>
            <p:nvPr/>
          </p:nvSpPr>
          <p:spPr>
            <a:xfrm>
              <a:off x="2255533" y="4292397"/>
              <a:ext cx="106736" cy="1134114"/>
            </a:xfrm>
            <a:prstGeom prst="rect">
              <a:avLst/>
            </a:prstGeom>
            <a:solidFill>
              <a:srgbClr val="2C7FB8">
                <a:alpha val="100000"/>
              </a:srgbClr>
            </a:solidFill>
          </p:spPr>
          <p:txBody>
            <a:bodyPr/>
            <a:lstStyle/>
            <a:p/>
          </p:txBody>
        </p:sp>
        <p:sp>
          <p:nvSpPr>
            <p:cNvPr id="76" name="rc76"/>
            <p:cNvSpPr/>
            <p:nvPr/>
          </p:nvSpPr>
          <p:spPr>
            <a:xfrm>
              <a:off x="2374129" y="4292397"/>
              <a:ext cx="106736" cy="1134114"/>
            </a:xfrm>
            <a:prstGeom prst="rect">
              <a:avLst/>
            </a:prstGeom>
            <a:solidFill>
              <a:srgbClr val="2C7FB8">
                <a:alpha val="100000"/>
              </a:srgbClr>
            </a:solidFill>
          </p:spPr>
          <p:txBody>
            <a:bodyPr/>
            <a:lstStyle/>
            <a:p/>
          </p:txBody>
        </p:sp>
        <p:sp>
          <p:nvSpPr>
            <p:cNvPr id="77" name="rc77"/>
            <p:cNvSpPr/>
            <p:nvPr/>
          </p:nvSpPr>
          <p:spPr>
            <a:xfrm>
              <a:off x="2492725" y="4292397"/>
              <a:ext cx="106736" cy="1134114"/>
            </a:xfrm>
            <a:prstGeom prst="rect">
              <a:avLst/>
            </a:prstGeom>
            <a:solidFill>
              <a:srgbClr val="2C7FB8">
                <a:alpha val="100000"/>
              </a:srgbClr>
            </a:solidFill>
          </p:spPr>
          <p:txBody>
            <a:bodyPr/>
            <a:lstStyle/>
            <a:p/>
          </p:txBody>
        </p:sp>
        <p:sp>
          <p:nvSpPr>
            <p:cNvPr id="78" name="rc78"/>
            <p:cNvSpPr/>
            <p:nvPr/>
          </p:nvSpPr>
          <p:spPr>
            <a:xfrm>
              <a:off x="2611322" y="4292397"/>
              <a:ext cx="106736" cy="1134114"/>
            </a:xfrm>
            <a:prstGeom prst="rect">
              <a:avLst/>
            </a:prstGeom>
            <a:solidFill>
              <a:srgbClr val="2C7FB8">
                <a:alpha val="100000"/>
              </a:srgbClr>
            </a:solidFill>
          </p:spPr>
          <p:txBody>
            <a:bodyPr/>
            <a:lstStyle/>
            <a:p/>
          </p:txBody>
        </p:sp>
        <p:sp>
          <p:nvSpPr>
            <p:cNvPr id="79" name="rc79"/>
            <p:cNvSpPr/>
            <p:nvPr/>
          </p:nvSpPr>
          <p:spPr>
            <a:xfrm>
              <a:off x="2729918" y="4292397"/>
              <a:ext cx="106736" cy="1134114"/>
            </a:xfrm>
            <a:prstGeom prst="rect">
              <a:avLst/>
            </a:prstGeom>
            <a:solidFill>
              <a:srgbClr val="2C7FB8">
                <a:alpha val="100000"/>
              </a:srgbClr>
            </a:solidFill>
          </p:spPr>
          <p:txBody>
            <a:bodyPr/>
            <a:lstStyle/>
            <a:p/>
          </p:txBody>
        </p:sp>
        <p:sp>
          <p:nvSpPr>
            <p:cNvPr id="80" name="rc80"/>
            <p:cNvSpPr/>
            <p:nvPr/>
          </p:nvSpPr>
          <p:spPr>
            <a:xfrm>
              <a:off x="2848514" y="4292397"/>
              <a:ext cx="106736" cy="1134114"/>
            </a:xfrm>
            <a:prstGeom prst="rect">
              <a:avLst/>
            </a:prstGeom>
            <a:solidFill>
              <a:srgbClr val="2C7FB8">
                <a:alpha val="100000"/>
              </a:srgbClr>
            </a:solidFill>
          </p:spPr>
          <p:txBody>
            <a:bodyPr/>
            <a:lstStyle/>
            <a:p/>
          </p:txBody>
        </p:sp>
        <p:sp>
          <p:nvSpPr>
            <p:cNvPr id="81" name="rc81"/>
            <p:cNvSpPr/>
            <p:nvPr/>
          </p:nvSpPr>
          <p:spPr>
            <a:xfrm>
              <a:off x="2967110" y="4292397"/>
              <a:ext cx="106736" cy="1134114"/>
            </a:xfrm>
            <a:prstGeom prst="rect">
              <a:avLst/>
            </a:prstGeom>
            <a:solidFill>
              <a:srgbClr val="2C7FB8">
                <a:alpha val="100000"/>
              </a:srgbClr>
            </a:solidFill>
          </p:spPr>
          <p:txBody>
            <a:bodyPr/>
            <a:lstStyle/>
            <a:p/>
          </p:txBody>
        </p:sp>
        <p:sp>
          <p:nvSpPr>
            <p:cNvPr id="82" name="rc82"/>
            <p:cNvSpPr/>
            <p:nvPr/>
          </p:nvSpPr>
          <p:spPr>
            <a:xfrm>
              <a:off x="3085706" y="4292397"/>
              <a:ext cx="106736" cy="1134114"/>
            </a:xfrm>
            <a:prstGeom prst="rect">
              <a:avLst/>
            </a:prstGeom>
            <a:solidFill>
              <a:srgbClr val="2C7FB8">
                <a:alpha val="100000"/>
              </a:srgbClr>
            </a:solidFill>
          </p:spPr>
          <p:txBody>
            <a:bodyPr/>
            <a:lstStyle/>
            <a:p/>
          </p:txBody>
        </p:sp>
        <p:sp>
          <p:nvSpPr>
            <p:cNvPr id="83" name="pl83"/>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4" name="pl84"/>
            <p:cNvSpPr/>
            <p:nvPr/>
          </p:nvSpPr>
          <p:spPr>
            <a:xfrm>
              <a:off x="885748" y="3649732"/>
              <a:ext cx="2253326" cy="1625564"/>
            </a:xfrm>
            <a:custGeom>
              <a:avLst/>
              <a:pathLst>
                <a:path w="2253326" h="1625564">
                  <a:moveTo>
                    <a:pt x="0" y="1625564"/>
                  </a:moveTo>
                  <a:lnTo>
                    <a:pt x="118596" y="1625564"/>
                  </a:lnTo>
                  <a:lnTo>
                    <a:pt x="237192" y="1625564"/>
                  </a:lnTo>
                  <a:lnTo>
                    <a:pt x="355788" y="1625564"/>
                  </a:lnTo>
                  <a:lnTo>
                    <a:pt x="474384" y="793880"/>
                  </a:lnTo>
                  <a:lnTo>
                    <a:pt x="592980" y="529253"/>
                  </a:lnTo>
                  <a:lnTo>
                    <a:pt x="711576" y="415842"/>
                  </a:lnTo>
                  <a:lnTo>
                    <a:pt x="830173" y="396940"/>
                  </a:lnTo>
                  <a:lnTo>
                    <a:pt x="948769" y="359136"/>
                  </a:lnTo>
                  <a:lnTo>
                    <a:pt x="1067365" y="302430"/>
                  </a:lnTo>
                  <a:lnTo>
                    <a:pt x="1185961" y="245724"/>
                  </a:lnTo>
                  <a:lnTo>
                    <a:pt x="1304557" y="207921"/>
                  </a:lnTo>
                  <a:lnTo>
                    <a:pt x="1423153" y="151215"/>
                  </a:lnTo>
                  <a:lnTo>
                    <a:pt x="1541750" y="0"/>
                  </a:lnTo>
                  <a:lnTo>
                    <a:pt x="1660346" y="56705"/>
                  </a:lnTo>
                  <a:lnTo>
                    <a:pt x="1778942" y="113411"/>
                  </a:lnTo>
                  <a:lnTo>
                    <a:pt x="1897538" y="37803"/>
                  </a:lnTo>
                  <a:lnTo>
                    <a:pt x="2016134" y="94509"/>
                  </a:lnTo>
                  <a:lnTo>
                    <a:pt x="2134730" y="75607"/>
                  </a:lnTo>
                  <a:lnTo>
                    <a:pt x="2253326" y="94509"/>
                  </a:lnTo>
                </a:path>
              </a:pathLst>
            </a:custGeom>
            <a:ln w="27101" cap="flat">
              <a:solidFill>
                <a:srgbClr val="000000">
                  <a:alpha val="80000"/>
                </a:srgbClr>
              </a:solidFill>
              <a:prstDash val="solid"/>
              <a:round/>
            </a:ln>
          </p:spPr>
          <p:txBody>
            <a:bodyPr/>
            <a:lstStyle/>
            <a:p/>
          </p:txBody>
        </p:sp>
        <p:sp>
          <p:nvSpPr>
            <p:cNvPr id="85" name="tx85"/>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86" name="tx86"/>
            <p:cNvSpPr/>
            <p:nvPr/>
          </p:nvSpPr>
          <p:spPr>
            <a:xfrm rot="-5400000">
              <a:off x="830746"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87" name="tx87"/>
            <p:cNvSpPr/>
            <p:nvPr/>
          </p:nvSpPr>
          <p:spPr>
            <a:xfrm rot="-5400000">
              <a:off x="949343"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88" name="tx88"/>
            <p:cNvSpPr/>
            <p:nvPr/>
          </p:nvSpPr>
          <p:spPr>
            <a:xfrm rot="-5400000">
              <a:off x="1067939"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89" name="tx89"/>
            <p:cNvSpPr/>
            <p:nvPr/>
          </p:nvSpPr>
          <p:spPr>
            <a:xfrm rot="-5400000">
              <a:off x="1186535" y="470095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90" name="tx90"/>
            <p:cNvSpPr/>
            <p:nvPr/>
          </p:nvSpPr>
          <p:spPr>
            <a:xfrm rot="-5400000">
              <a:off x="1305131"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1" name="tx91"/>
            <p:cNvSpPr/>
            <p:nvPr/>
          </p:nvSpPr>
          <p:spPr>
            <a:xfrm rot="-5400000">
              <a:off x="142372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92" name="tx92"/>
            <p:cNvSpPr/>
            <p:nvPr/>
          </p:nvSpPr>
          <p:spPr>
            <a:xfrm rot="-5400000">
              <a:off x="1542323" y="45794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93" name="tx93"/>
            <p:cNvSpPr/>
            <p:nvPr/>
          </p:nvSpPr>
          <p:spPr>
            <a:xfrm rot="-5400000">
              <a:off x="1660919"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94" name="tx94"/>
            <p:cNvSpPr/>
            <p:nvPr/>
          </p:nvSpPr>
          <p:spPr>
            <a:xfrm rot="-5400000">
              <a:off x="1779516"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95" name="tx95"/>
            <p:cNvSpPr/>
            <p:nvPr/>
          </p:nvSpPr>
          <p:spPr>
            <a:xfrm rot="-5400000">
              <a:off x="1898112"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6" name="tx96"/>
            <p:cNvSpPr/>
            <p:nvPr/>
          </p:nvSpPr>
          <p:spPr>
            <a:xfrm rot="-5400000">
              <a:off x="2016708"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7" name="tx97"/>
            <p:cNvSpPr/>
            <p:nvPr/>
          </p:nvSpPr>
          <p:spPr>
            <a:xfrm rot="-5400000">
              <a:off x="213530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98" name="tx98"/>
            <p:cNvSpPr/>
            <p:nvPr/>
          </p:nvSpPr>
          <p:spPr>
            <a:xfrm rot="-5400000">
              <a:off x="225390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99" name="tx99"/>
            <p:cNvSpPr/>
            <p:nvPr/>
          </p:nvSpPr>
          <p:spPr>
            <a:xfrm rot="-5400000">
              <a:off x="237249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0" name="tx100"/>
            <p:cNvSpPr/>
            <p:nvPr/>
          </p:nvSpPr>
          <p:spPr>
            <a:xfrm rot="-5400000">
              <a:off x="249109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1" name="tx101"/>
            <p:cNvSpPr/>
            <p:nvPr/>
          </p:nvSpPr>
          <p:spPr>
            <a:xfrm rot="-5400000">
              <a:off x="260968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2" name="tx102"/>
            <p:cNvSpPr/>
            <p:nvPr/>
          </p:nvSpPr>
          <p:spPr>
            <a:xfrm rot="-5400000">
              <a:off x="272828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3" name="tx103"/>
            <p:cNvSpPr/>
            <p:nvPr/>
          </p:nvSpPr>
          <p:spPr>
            <a:xfrm rot="-5400000">
              <a:off x="284688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4" name="tx104"/>
            <p:cNvSpPr/>
            <p:nvPr/>
          </p:nvSpPr>
          <p:spPr>
            <a:xfrm rot="-5400000">
              <a:off x="296547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5" name="tx105"/>
            <p:cNvSpPr/>
            <p:nvPr/>
          </p:nvSpPr>
          <p:spPr>
            <a:xfrm rot="-5400000">
              <a:off x="308407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06" name="tx106"/>
            <p:cNvSpPr/>
            <p:nvPr/>
          </p:nvSpPr>
          <p:spPr>
            <a:xfrm>
              <a:off x="3117385" y="362779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 name="rc107"/>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380035"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2" name="pl112"/>
            <p:cNvSpPr/>
            <p:nvPr/>
          </p:nvSpPr>
          <p:spPr>
            <a:xfrm>
              <a:off x="3380035"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3" name="pl113"/>
            <p:cNvSpPr/>
            <p:nvPr/>
          </p:nvSpPr>
          <p:spPr>
            <a:xfrm>
              <a:off x="3380035"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4" name="pl114"/>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5276980" y="2351338"/>
              <a:ext cx="106736" cy="607561"/>
            </a:xfrm>
            <a:prstGeom prst="rect">
              <a:avLst/>
            </a:prstGeom>
            <a:solidFill>
              <a:srgbClr val="2C7FB8">
                <a:alpha val="100000"/>
              </a:srgbClr>
            </a:solidFill>
          </p:spPr>
          <p:txBody>
            <a:bodyPr/>
            <a:lstStyle/>
            <a:p/>
          </p:txBody>
        </p:sp>
        <p:sp>
          <p:nvSpPr>
            <p:cNvPr id="125" name="rc125"/>
            <p:cNvSpPr/>
            <p:nvPr/>
          </p:nvSpPr>
          <p:spPr>
            <a:xfrm>
              <a:off x="5395577" y="2270330"/>
              <a:ext cx="106736" cy="688569"/>
            </a:xfrm>
            <a:prstGeom prst="rect">
              <a:avLst/>
            </a:prstGeom>
            <a:solidFill>
              <a:srgbClr val="2C7FB8">
                <a:alpha val="100000"/>
              </a:srgbClr>
            </a:solidFill>
          </p:spPr>
          <p:txBody>
            <a:bodyPr/>
            <a:lstStyle/>
            <a:p/>
          </p:txBody>
        </p:sp>
        <p:sp>
          <p:nvSpPr>
            <p:cNvPr id="126" name="rc126"/>
            <p:cNvSpPr/>
            <p:nvPr/>
          </p:nvSpPr>
          <p:spPr>
            <a:xfrm>
              <a:off x="5514173" y="2270330"/>
              <a:ext cx="106736" cy="688569"/>
            </a:xfrm>
            <a:prstGeom prst="rect">
              <a:avLst/>
            </a:prstGeom>
            <a:solidFill>
              <a:srgbClr val="2C7FB8">
                <a:alpha val="100000"/>
              </a:srgbClr>
            </a:solidFill>
          </p:spPr>
          <p:txBody>
            <a:bodyPr/>
            <a:lstStyle/>
            <a:p/>
          </p:txBody>
        </p:sp>
        <p:sp>
          <p:nvSpPr>
            <p:cNvPr id="127" name="rc127"/>
            <p:cNvSpPr/>
            <p:nvPr/>
          </p:nvSpPr>
          <p:spPr>
            <a:xfrm>
              <a:off x="5632769" y="2189322"/>
              <a:ext cx="106736" cy="769577"/>
            </a:xfrm>
            <a:prstGeom prst="rect">
              <a:avLst/>
            </a:prstGeom>
            <a:solidFill>
              <a:srgbClr val="2C7FB8">
                <a:alpha val="100000"/>
              </a:srgbClr>
            </a:solidFill>
          </p:spPr>
          <p:txBody>
            <a:bodyPr/>
            <a:lstStyle/>
            <a:p/>
          </p:txBody>
        </p:sp>
        <p:sp>
          <p:nvSpPr>
            <p:cNvPr id="128" name="rc128"/>
            <p:cNvSpPr/>
            <p:nvPr/>
          </p:nvSpPr>
          <p:spPr>
            <a:xfrm>
              <a:off x="5751365" y="2189322"/>
              <a:ext cx="106736" cy="769577"/>
            </a:xfrm>
            <a:prstGeom prst="rect">
              <a:avLst/>
            </a:prstGeom>
            <a:solidFill>
              <a:srgbClr val="2C7FB8">
                <a:alpha val="100000"/>
              </a:srgbClr>
            </a:solidFill>
          </p:spPr>
          <p:txBody>
            <a:bodyPr/>
            <a:lstStyle/>
            <a:p/>
          </p:txBody>
        </p:sp>
        <p:sp>
          <p:nvSpPr>
            <p:cNvPr id="129" name="pl129"/>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30" name="pl130"/>
            <p:cNvSpPr/>
            <p:nvPr/>
          </p:nvSpPr>
          <p:spPr>
            <a:xfrm>
              <a:off x="5330349" y="1371139"/>
              <a:ext cx="474384" cy="472547"/>
            </a:xfrm>
            <a:custGeom>
              <a:avLst/>
              <a:pathLst>
                <a:path w="474384" h="472547">
                  <a:moveTo>
                    <a:pt x="0" y="472547"/>
                  </a:moveTo>
                  <a:lnTo>
                    <a:pt x="118596" y="340234"/>
                  </a:lnTo>
                  <a:lnTo>
                    <a:pt x="237192" y="151215"/>
                  </a:lnTo>
                  <a:lnTo>
                    <a:pt x="355788" y="0"/>
                  </a:lnTo>
                  <a:lnTo>
                    <a:pt x="474384" y="0"/>
                  </a:lnTo>
                </a:path>
              </a:pathLst>
            </a:custGeom>
            <a:ln w="27101" cap="flat">
              <a:solidFill>
                <a:srgbClr val="000000">
                  <a:alpha val="80000"/>
                </a:srgbClr>
              </a:solidFill>
              <a:prstDash val="solid"/>
              <a:round/>
            </a:ln>
          </p:spPr>
          <p:txBody>
            <a:bodyPr/>
            <a:lstStyle/>
            <a:p/>
          </p:txBody>
        </p:sp>
        <p:sp>
          <p:nvSpPr>
            <p:cNvPr id="131" name="tx131"/>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132" name="tx132"/>
            <p:cNvSpPr/>
            <p:nvPr/>
          </p:nvSpPr>
          <p:spPr>
            <a:xfrm rot="-5400000">
              <a:off x="5275348" y="23953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33" name="tx133"/>
            <p:cNvSpPr/>
            <p:nvPr/>
          </p:nvSpPr>
          <p:spPr>
            <a:xfrm rot="-5400000">
              <a:off x="5393944" y="23143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34" name="tx134"/>
            <p:cNvSpPr/>
            <p:nvPr/>
          </p:nvSpPr>
          <p:spPr>
            <a:xfrm rot="-5400000">
              <a:off x="5512540" y="23143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35" name="tx135"/>
            <p:cNvSpPr/>
            <p:nvPr/>
          </p:nvSpPr>
          <p:spPr>
            <a:xfrm rot="-5400000">
              <a:off x="5631136" y="22333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6" name="tx136"/>
            <p:cNvSpPr/>
            <p:nvPr/>
          </p:nvSpPr>
          <p:spPr>
            <a:xfrm rot="-5400000">
              <a:off x="5749732" y="22333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7" name="tx137"/>
            <p:cNvSpPr/>
            <p:nvPr/>
          </p:nvSpPr>
          <p:spPr>
            <a:xfrm>
              <a:off x="5783044" y="125469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8" name="rc138"/>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9" name="pl139"/>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380035"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2" name="pl142"/>
            <p:cNvSpPr/>
            <p:nvPr/>
          </p:nvSpPr>
          <p:spPr>
            <a:xfrm>
              <a:off x="3380035"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3" name="pl143"/>
            <p:cNvSpPr/>
            <p:nvPr/>
          </p:nvSpPr>
          <p:spPr>
            <a:xfrm>
              <a:off x="3380035"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4" name="pl144"/>
            <p:cNvSpPr/>
            <p:nvPr/>
          </p:nvSpPr>
          <p:spPr>
            <a:xfrm>
              <a:off x="3380035"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5" name="pl145"/>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3735230" y="5386008"/>
              <a:ext cx="106736" cy="40504"/>
            </a:xfrm>
            <a:prstGeom prst="rect">
              <a:avLst/>
            </a:prstGeom>
            <a:solidFill>
              <a:srgbClr val="2C7FB8">
                <a:alpha val="100000"/>
              </a:srgbClr>
            </a:solidFill>
          </p:spPr>
          <p:txBody>
            <a:bodyPr/>
            <a:lstStyle/>
            <a:p/>
          </p:txBody>
        </p:sp>
        <p:sp>
          <p:nvSpPr>
            <p:cNvPr id="156" name="rc156"/>
            <p:cNvSpPr/>
            <p:nvPr/>
          </p:nvSpPr>
          <p:spPr>
            <a:xfrm>
              <a:off x="3853827" y="5304999"/>
              <a:ext cx="106736" cy="121512"/>
            </a:xfrm>
            <a:prstGeom prst="rect">
              <a:avLst/>
            </a:prstGeom>
            <a:solidFill>
              <a:srgbClr val="2C7FB8">
                <a:alpha val="100000"/>
              </a:srgbClr>
            </a:solidFill>
          </p:spPr>
          <p:txBody>
            <a:bodyPr/>
            <a:lstStyle/>
            <a:p/>
          </p:txBody>
        </p:sp>
        <p:sp>
          <p:nvSpPr>
            <p:cNvPr id="157" name="rc157"/>
            <p:cNvSpPr/>
            <p:nvPr/>
          </p:nvSpPr>
          <p:spPr>
            <a:xfrm>
              <a:off x="3972423" y="5264495"/>
              <a:ext cx="106736" cy="162016"/>
            </a:xfrm>
            <a:prstGeom prst="rect">
              <a:avLst/>
            </a:prstGeom>
            <a:solidFill>
              <a:srgbClr val="2C7FB8">
                <a:alpha val="100000"/>
              </a:srgbClr>
            </a:solidFill>
          </p:spPr>
          <p:txBody>
            <a:bodyPr/>
            <a:lstStyle/>
            <a:p/>
          </p:txBody>
        </p:sp>
        <p:sp>
          <p:nvSpPr>
            <p:cNvPr id="158" name="rc158"/>
            <p:cNvSpPr/>
            <p:nvPr/>
          </p:nvSpPr>
          <p:spPr>
            <a:xfrm>
              <a:off x="4091019" y="5264495"/>
              <a:ext cx="106736" cy="162016"/>
            </a:xfrm>
            <a:prstGeom prst="rect">
              <a:avLst/>
            </a:prstGeom>
            <a:solidFill>
              <a:srgbClr val="2C7FB8">
                <a:alpha val="100000"/>
              </a:srgbClr>
            </a:solidFill>
          </p:spPr>
          <p:txBody>
            <a:bodyPr/>
            <a:lstStyle/>
            <a:p/>
          </p:txBody>
        </p:sp>
        <p:sp>
          <p:nvSpPr>
            <p:cNvPr id="159" name="rc159"/>
            <p:cNvSpPr/>
            <p:nvPr/>
          </p:nvSpPr>
          <p:spPr>
            <a:xfrm>
              <a:off x="4209615" y="5223991"/>
              <a:ext cx="106736" cy="202520"/>
            </a:xfrm>
            <a:prstGeom prst="rect">
              <a:avLst/>
            </a:prstGeom>
            <a:solidFill>
              <a:srgbClr val="2C7FB8">
                <a:alpha val="100000"/>
              </a:srgbClr>
            </a:solidFill>
          </p:spPr>
          <p:txBody>
            <a:bodyPr/>
            <a:lstStyle/>
            <a:p/>
          </p:txBody>
        </p:sp>
        <p:sp>
          <p:nvSpPr>
            <p:cNvPr id="160" name="rc160"/>
            <p:cNvSpPr/>
            <p:nvPr/>
          </p:nvSpPr>
          <p:spPr>
            <a:xfrm>
              <a:off x="4328211" y="5183487"/>
              <a:ext cx="106736" cy="243024"/>
            </a:xfrm>
            <a:prstGeom prst="rect">
              <a:avLst/>
            </a:prstGeom>
            <a:solidFill>
              <a:srgbClr val="2C7FB8">
                <a:alpha val="100000"/>
              </a:srgbClr>
            </a:solidFill>
          </p:spPr>
          <p:txBody>
            <a:bodyPr/>
            <a:lstStyle/>
            <a:p/>
          </p:txBody>
        </p:sp>
        <p:sp>
          <p:nvSpPr>
            <p:cNvPr id="161" name="rc161"/>
            <p:cNvSpPr/>
            <p:nvPr/>
          </p:nvSpPr>
          <p:spPr>
            <a:xfrm>
              <a:off x="4446807" y="5183487"/>
              <a:ext cx="106736" cy="243024"/>
            </a:xfrm>
            <a:prstGeom prst="rect">
              <a:avLst/>
            </a:prstGeom>
            <a:solidFill>
              <a:srgbClr val="2C7FB8">
                <a:alpha val="100000"/>
              </a:srgbClr>
            </a:solidFill>
          </p:spPr>
          <p:txBody>
            <a:bodyPr/>
            <a:lstStyle/>
            <a:p/>
          </p:txBody>
        </p:sp>
        <p:sp>
          <p:nvSpPr>
            <p:cNvPr id="162" name="rc162"/>
            <p:cNvSpPr/>
            <p:nvPr/>
          </p:nvSpPr>
          <p:spPr>
            <a:xfrm>
              <a:off x="4565404" y="5142983"/>
              <a:ext cx="106736" cy="283528"/>
            </a:xfrm>
            <a:prstGeom prst="rect">
              <a:avLst/>
            </a:prstGeom>
            <a:solidFill>
              <a:srgbClr val="2C7FB8">
                <a:alpha val="100000"/>
              </a:srgbClr>
            </a:solidFill>
          </p:spPr>
          <p:txBody>
            <a:bodyPr/>
            <a:lstStyle/>
            <a:p/>
          </p:txBody>
        </p:sp>
        <p:sp>
          <p:nvSpPr>
            <p:cNvPr id="163" name="rc163"/>
            <p:cNvSpPr/>
            <p:nvPr/>
          </p:nvSpPr>
          <p:spPr>
            <a:xfrm>
              <a:off x="4684000" y="5102479"/>
              <a:ext cx="106736" cy="324032"/>
            </a:xfrm>
            <a:prstGeom prst="rect">
              <a:avLst/>
            </a:prstGeom>
            <a:solidFill>
              <a:srgbClr val="2C7FB8">
                <a:alpha val="100000"/>
              </a:srgbClr>
            </a:solidFill>
          </p:spPr>
          <p:txBody>
            <a:bodyPr/>
            <a:lstStyle/>
            <a:p/>
          </p:txBody>
        </p:sp>
        <p:sp>
          <p:nvSpPr>
            <p:cNvPr id="164" name="rc164"/>
            <p:cNvSpPr/>
            <p:nvPr/>
          </p:nvSpPr>
          <p:spPr>
            <a:xfrm>
              <a:off x="4802596" y="5102479"/>
              <a:ext cx="106736" cy="324032"/>
            </a:xfrm>
            <a:prstGeom prst="rect">
              <a:avLst/>
            </a:prstGeom>
            <a:solidFill>
              <a:srgbClr val="2C7FB8">
                <a:alpha val="100000"/>
              </a:srgbClr>
            </a:solidFill>
          </p:spPr>
          <p:txBody>
            <a:bodyPr/>
            <a:lstStyle/>
            <a:p/>
          </p:txBody>
        </p:sp>
        <p:sp>
          <p:nvSpPr>
            <p:cNvPr id="165" name="rc165"/>
            <p:cNvSpPr/>
            <p:nvPr/>
          </p:nvSpPr>
          <p:spPr>
            <a:xfrm>
              <a:off x="4921192" y="5102479"/>
              <a:ext cx="106736" cy="324032"/>
            </a:xfrm>
            <a:prstGeom prst="rect">
              <a:avLst/>
            </a:prstGeom>
            <a:solidFill>
              <a:srgbClr val="2C7FB8">
                <a:alpha val="100000"/>
              </a:srgbClr>
            </a:solidFill>
          </p:spPr>
          <p:txBody>
            <a:bodyPr/>
            <a:lstStyle/>
            <a:p/>
          </p:txBody>
        </p:sp>
        <p:sp>
          <p:nvSpPr>
            <p:cNvPr id="166" name="rc166"/>
            <p:cNvSpPr/>
            <p:nvPr/>
          </p:nvSpPr>
          <p:spPr>
            <a:xfrm>
              <a:off x="5039788" y="5102479"/>
              <a:ext cx="106736" cy="324032"/>
            </a:xfrm>
            <a:prstGeom prst="rect">
              <a:avLst/>
            </a:prstGeom>
            <a:solidFill>
              <a:srgbClr val="2C7FB8">
                <a:alpha val="100000"/>
              </a:srgbClr>
            </a:solidFill>
          </p:spPr>
          <p:txBody>
            <a:bodyPr/>
            <a:lstStyle/>
            <a:p/>
          </p:txBody>
        </p:sp>
        <p:sp>
          <p:nvSpPr>
            <p:cNvPr id="167" name="rc167"/>
            <p:cNvSpPr/>
            <p:nvPr/>
          </p:nvSpPr>
          <p:spPr>
            <a:xfrm>
              <a:off x="5158384" y="5061975"/>
              <a:ext cx="106736" cy="364536"/>
            </a:xfrm>
            <a:prstGeom prst="rect">
              <a:avLst/>
            </a:prstGeom>
            <a:solidFill>
              <a:srgbClr val="2C7FB8">
                <a:alpha val="100000"/>
              </a:srgbClr>
            </a:solidFill>
          </p:spPr>
          <p:txBody>
            <a:bodyPr/>
            <a:lstStyle/>
            <a:p/>
          </p:txBody>
        </p:sp>
        <p:sp>
          <p:nvSpPr>
            <p:cNvPr id="168" name="rc168"/>
            <p:cNvSpPr/>
            <p:nvPr/>
          </p:nvSpPr>
          <p:spPr>
            <a:xfrm>
              <a:off x="5276980" y="4899959"/>
              <a:ext cx="106736" cy="526553"/>
            </a:xfrm>
            <a:prstGeom prst="rect">
              <a:avLst/>
            </a:prstGeom>
            <a:solidFill>
              <a:srgbClr val="2C7FB8">
                <a:alpha val="100000"/>
              </a:srgbClr>
            </a:solidFill>
          </p:spPr>
          <p:txBody>
            <a:bodyPr/>
            <a:lstStyle/>
            <a:p/>
          </p:txBody>
        </p:sp>
        <p:sp>
          <p:nvSpPr>
            <p:cNvPr id="169" name="rc169"/>
            <p:cNvSpPr/>
            <p:nvPr/>
          </p:nvSpPr>
          <p:spPr>
            <a:xfrm>
              <a:off x="5395577" y="4818950"/>
              <a:ext cx="106736" cy="607561"/>
            </a:xfrm>
            <a:prstGeom prst="rect">
              <a:avLst/>
            </a:prstGeom>
            <a:solidFill>
              <a:srgbClr val="2C7FB8">
                <a:alpha val="100000"/>
              </a:srgbClr>
            </a:solidFill>
          </p:spPr>
          <p:txBody>
            <a:bodyPr/>
            <a:lstStyle/>
            <a:p/>
          </p:txBody>
        </p:sp>
        <p:sp>
          <p:nvSpPr>
            <p:cNvPr id="170" name="rc170"/>
            <p:cNvSpPr/>
            <p:nvPr/>
          </p:nvSpPr>
          <p:spPr>
            <a:xfrm>
              <a:off x="5514173" y="4737942"/>
              <a:ext cx="106736" cy="688569"/>
            </a:xfrm>
            <a:prstGeom prst="rect">
              <a:avLst/>
            </a:prstGeom>
            <a:solidFill>
              <a:srgbClr val="2C7FB8">
                <a:alpha val="100000"/>
              </a:srgbClr>
            </a:solidFill>
          </p:spPr>
          <p:txBody>
            <a:bodyPr/>
            <a:lstStyle/>
            <a:p/>
          </p:txBody>
        </p:sp>
        <p:sp>
          <p:nvSpPr>
            <p:cNvPr id="171" name="rc171"/>
            <p:cNvSpPr/>
            <p:nvPr/>
          </p:nvSpPr>
          <p:spPr>
            <a:xfrm>
              <a:off x="5632769" y="4697438"/>
              <a:ext cx="106736" cy="729073"/>
            </a:xfrm>
            <a:prstGeom prst="rect">
              <a:avLst/>
            </a:prstGeom>
            <a:solidFill>
              <a:srgbClr val="2C7FB8">
                <a:alpha val="100000"/>
              </a:srgbClr>
            </a:solidFill>
          </p:spPr>
          <p:txBody>
            <a:bodyPr/>
            <a:lstStyle/>
            <a:p/>
          </p:txBody>
        </p:sp>
        <p:sp>
          <p:nvSpPr>
            <p:cNvPr id="172" name="rc172"/>
            <p:cNvSpPr/>
            <p:nvPr/>
          </p:nvSpPr>
          <p:spPr>
            <a:xfrm>
              <a:off x="5751365" y="4697438"/>
              <a:ext cx="106736" cy="729073"/>
            </a:xfrm>
            <a:prstGeom prst="rect">
              <a:avLst/>
            </a:prstGeom>
            <a:solidFill>
              <a:srgbClr val="2C7FB8">
                <a:alpha val="100000"/>
              </a:srgbClr>
            </a:solidFill>
          </p:spPr>
          <p:txBody>
            <a:bodyPr/>
            <a:lstStyle/>
            <a:p/>
          </p:txBody>
        </p:sp>
        <p:sp>
          <p:nvSpPr>
            <p:cNvPr id="173" name="pl173"/>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74" name="pl174"/>
            <p:cNvSpPr/>
            <p:nvPr/>
          </p:nvSpPr>
          <p:spPr>
            <a:xfrm>
              <a:off x="3551406" y="4991768"/>
              <a:ext cx="2253326" cy="434743"/>
            </a:xfrm>
            <a:custGeom>
              <a:avLst/>
              <a:pathLst>
                <a:path w="2253326" h="434743">
                  <a:moveTo>
                    <a:pt x="0" y="434743"/>
                  </a:moveTo>
                  <a:lnTo>
                    <a:pt x="118596" y="434743"/>
                  </a:lnTo>
                  <a:lnTo>
                    <a:pt x="237192" y="415842"/>
                  </a:lnTo>
                  <a:lnTo>
                    <a:pt x="355788" y="415842"/>
                  </a:lnTo>
                  <a:lnTo>
                    <a:pt x="474384" y="415842"/>
                  </a:lnTo>
                  <a:lnTo>
                    <a:pt x="592980" y="415842"/>
                  </a:lnTo>
                  <a:lnTo>
                    <a:pt x="711576" y="415842"/>
                  </a:lnTo>
                  <a:lnTo>
                    <a:pt x="830173" y="378038"/>
                  </a:lnTo>
                  <a:lnTo>
                    <a:pt x="948769" y="415842"/>
                  </a:lnTo>
                  <a:lnTo>
                    <a:pt x="1067365" y="415842"/>
                  </a:lnTo>
                  <a:lnTo>
                    <a:pt x="1185961" y="415842"/>
                  </a:lnTo>
                  <a:lnTo>
                    <a:pt x="1304557" y="415842"/>
                  </a:lnTo>
                  <a:lnTo>
                    <a:pt x="1423153" y="415842"/>
                  </a:lnTo>
                  <a:lnTo>
                    <a:pt x="1541750" y="415842"/>
                  </a:lnTo>
                  <a:lnTo>
                    <a:pt x="1660346" y="396940"/>
                  </a:lnTo>
                  <a:lnTo>
                    <a:pt x="1778942" y="396940"/>
                  </a:lnTo>
                  <a:lnTo>
                    <a:pt x="1897538" y="378038"/>
                  </a:lnTo>
                  <a:lnTo>
                    <a:pt x="2016134" y="283528"/>
                  </a:lnTo>
                  <a:lnTo>
                    <a:pt x="2134730" y="0"/>
                  </a:lnTo>
                  <a:lnTo>
                    <a:pt x="2253326" y="0"/>
                  </a:lnTo>
                </a:path>
              </a:pathLst>
            </a:custGeom>
            <a:ln w="27101" cap="flat">
              <a:solidFill>
                <a:srgbClr val="000000">
                  <a:alpha val="80000"/>
                </a:srgbClr>
              </a:solidFill>
              <a:prstDash val="solid"/>
              <a:round/>
            </a:ln>
          </p:spPr>
          <p:txBody>
            <a:bodyPr/>
            <a:lstStyle/>
            <a:p/>
          </p:txBody>
        </p:sp>
        <p:sp>
          <p:nvSpPr>
            <p:cNvPr id="175" name="tx175"/>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176" name="tx176"/>
            <p:cNvSpPr/>
            <p:nvPr/>
          </p:nvSpPr>
          <p:spPr>
            <a:xfrm rot="-5400000">
              <a:off x="5393944" y="486297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77" name="tx177"/>
            <p:cNvSpPr/>
            <p:nvPr/>
          </p:nvSpPr>
          <p:spPr>
            <a:xfrm rot="-5400000">
              <a:off x="5512540" y="47819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8" name="tx178"/>
            <p:cNvSpPr/>
            <p:nvPr/>
          </p:nvSpPr>
          <p:spPr>
            <a:xfrm rot="-5400000">
              <a:off x="5631136"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9" name="tx179"/>
            <p:cNvSpPr/>
            <p:nvPr/>
          </p:nvSpPr>
          <p:spPr>
            <a:xfrm rot="-5400000">
              <a:off x="5749732"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80" name="tx180"/>
            <p:cNvSpPr/>
            <p:nvPr/>
          </p:nvSpPr>
          <p:spPr>
            <a:xfrm>
              <a:off x="3765556" y="52968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1" name="tx181"/>
            <p:cNvSpPr/>
            <p:nvPr/>
          </p:nvSpPr>
          <p:spPr>
            <a:xfrm>
              <a:off x="3884152" y="52158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2" name="tx182"/>
            <p:cNvSpPr/>
            <p:nvPr/>
          </p:nvSpPr>
          <p:spPr>
            <a:xfrm>
              <a:off x="4002748"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3" name="tx183"/>
            <p:cNvSpPr/>
            <p:nvPr/>
          </p:nvSpPr>
          <p:spPr>
            <a:xfrm>
              <a:off x="4121344"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4" name="tx184"/>
            <p:cNvSpPr/>
            <p:nvPr/>
          </p:nvSpPr>
          <p:spPr>
            <a:xfrm>
              <a:off x="4239940" y="51348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5" name="tx185"/>
            <p:cNvSpPr/>
            <p:nvPr/>
          </p:nvSpPr>
          <p:spPr>
            <a:xfrm>
              <a:off x="4358537" y="50943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6" name="tx186"/>
            <p:cNvSpPr/>
            <p:nvPr/>
          </p:nvSpPr>
          <p:spPr>
            <a:xfrm>
              <a:off x="4477133" y="50943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7" name="tx187"/>
            <p:cNvSpPr/>
            <p:nvPr/>
          </p:nvSpPr>
          <p:spPr>
            <a:xfrm>
              <a:off x="4595729"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88" name="tx188"/>
            <p:cNvSpPr/>
            <p:nvPr/>
          </p:nvSpPr>
          <p:spPr>
            <a:xfrm>
              <a:off x="4714325"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9" name="tx189"/>
            <p:cNvSpPr/>
            <p:nvPr/>
          </p:nvSpPr>
          <p:spPr>
            <a:xfrm>
              <a:off x="4832921"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90" name="tx190"/>
            <p:cNvSpPr/>
            <p:nvPr/>
          </p:nvSpPr>
          <p:spPr>
            <a:xfrm>
              <a:off x="4951517"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91" name="tx191"/>
            <p:cNvSpPr/>
            <p:nvPr/>
          </p:nvSpPr>
          <p:spPr>
            <a:xfrm>
              <a:off x="5070114"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92" name="tx192"/>
            <p:cNvSpPr/>
            <p:nvPr/>
          </p:nvSpPr>
          <p:spPr>
            <a:xfrm>
              <a:off x="5188710" y="497282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93" name="tx193"/>
            <p:cNvSpPr/>
            <p:nvPr/>
          </p:nvSpPr>
          <p:spPr>
            <a:xfrm>
              <a:off x="5284263" y="481080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94" name="tx194"/>
            <p:cNvSpPr/>
            <p:nvPr/>
          </p:nvSpPr>
          <p:spPr>
            <a:xfrm>
              <a:off x="5783044" y="487531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95" name="rc19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96" name="pl19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7" name="pl197"/>
            <p:cNvSpPr/>
            <p:nvPr/>
          </p:nvSpPr>
          <p:spPr>
            <a:xfrm>
              <a:off x="6045694"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8" name="pl198"/>
            <p:cNvSpPr/>
            <p:nvPr/>
          </p:nvSpPr>
          <p:spPr>
            <a:xfrm>
              <a:off x="6045694"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9" name="pl199"/>
            <p:cNvSpPr/>
            <p:nvPr/>
          </p:nvSpPr>
          <p:spPr>
            <a:xfrm>
              <a:off x="6045694"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0" name="pl200"/>
            <p:cNvSpPr/>
            <p:nvPr/>
          </p:nvSpPr>
          <p:spPr>
            <a:xfrm>
              <a:off x="6045694"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1" name="pl201"/>
            <p:cNvSpPr/>
            <p:nvPr/>
          </p:nvSpPr>
          <p:spPr>
            <a:xfrm>
              <a:off x="6045694"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2" name="pl202"/>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2" name="rc212"/>
            <p:cNvSpPr/>
            <p:nvPr/>
          </p:nvSpPr>
          <p:spPr>
            <a:xfrm>
              <a:off x="6400889" y="2877891"/>
              <a:ext cx="106736" cy="81008"/>
            </a:xfrm>
            <a:prstGeom prst="rect">
              <a:avLst/>
            </a:prstGeom>
            <a:solidFill>
              <a:srgbClr val="2C7FB8">
                <a:alpha val="100000"/>
              </a:srgbClr>
            </a:solidFill>
          </p:spPr>
          <p:txBody>
            <a:bodyPr/>
            <a:lstStyle/>
            <a:p/>
          </p:txBody>
        </p:sp>
        <p:sp>
          <p:nvSpPr>
            <p:cNvPr id="213" name="rc213"/>
            <p:cNvSpPr/>
            <p:nvPr/>
          </p:nvSpPr>
          <p:spPr>
            <a:xfrm>
              <a:off x="6519485" y="2715875"/>
              <a:ext cx="106736" cy="243024"/>
            </a:xfrm>
            <a:prstGeom prst="rect">
              <a:avLst/>
            </a:prstGeom>
            <a:solidFill>
              <a:srgbClr val="2C7FB8">
                <a:alpha val="100000"/>
              </a:srgbClr>
            </a:solidFill>
          </p:spPr>
          <p:txBody>
            <a:bodyPr/>
            <a:lstStyle/>
            <a:p/>
          </p:txBody>
        </p:sp>
        <p:sp>
          <p:nvSpPr>
            <p:cNvPr id="214" name="rc214"/>
            <p:cNvSpPr/>
            <p:nvPr/>
          </p:nvSpPr>
          <p:spPr>
            <a:xfrm>
              <a:off x="6638082" y="2675371"/>
              <a:ext cx="106736" cy="283528"/>
            </a:xfrm>
            <a:prstGeom prst="rect">
              <a:avLst/>
            </a:prstGeom>
            <a:solidFill>
              <a:srgbClr val="2C7FB8">
                <a:alpha val="100000"/>
              </a:srgbClr>
            </a:solidFill>
          </p:spPr>
          <p:txBody>
            <a:bodyPr/>
            <a:lstStyle/>
            <a:p/>
          </p:txBody>
        </p:sp>
        <p:sp>
          <p:nvSpPr>
            <p:cNvPr id="215" name="rc215"/>
            <p:cNvSpPr/>
            <p:nvPr/>
          </p:nvSpPr>
          <p:spPr>
            <a:xfrm>
              <a:off x="6756678" y="2634867"/>
              <a:ext cx="106736" cy="324032"/>
            </a:xfrm>
            <a:prstGeom prst="rect">
              <a:avLst/>
            </a:prstGeom>
            <a:solidFill>
              <a:srgbClr val="2C7FB8">
                <a:alpha val="100000"/>
              </a:srgbClr>
            </a:solidFill>
          </p:spPr>
          <p:txBody>
            <a:bodyPr/>
            <a:lstStyle/>
            <a:p/>
          </p:txBody>
        </p:sp>
        <p:sp>
          <p:nvSpPr>
            <p:cNvPr id="216" name="rc216"/>
            <p:cNvSpPr/>
            <p:nvPr/>
          </p:nvSpPr>
          <p:spPr>
            <a:xfrm>
              <a:off x="6875274" y="2634867"/>
              <a:ext cx="106736" cy="324032"/>
            </a:xfrm>
            <a:prstGeom prst="rect">
              <a:avLst/>
            </a:prstGeom>
            <a:solidFill>
              <a:srgbClr val="2C7FB8">
                <a:alpha val="100000"/>
              </a:srgbClr>
            </a:solidFill>
          </p:spPr>
          <p:txBody>
            <a:bodyPr/>
            <a:lstStyle/>
            <a:p/>
          </p:txBody>
        </p:sp>
        <p:sp>
          <p:nvSpPr>
            <p:cNvPr id="217" name="rc217"/>
            <p:cNvSpPr/>
            <p:nvPr/>
          </p:nvSpPr>
          <p:spPr>
            <a:xfrm>
              <a:off x="6993870" y="2553859"/>
              <a:ext cx="106736" cy="405040"/>
            </a:xfrm>
            <a:prstGeom prst="rect">
              <a:avLst/>
            </a:prstGeom>
            <a:solidFill>
              <a:srgbClr val="2C7FB8">
                <a:alpha val="100000"/>
              </a:srgbClr>
            </a:solidFill>
          </p:spPr>
          <p:txBody>
            <a:bodyPr/>
            <a:lstStyle/>
            <a:p/>
          </p:txBody>
        </p:sp>
        <p:sp>
          <p:nvSpPr>
            <p:cNvPr id="218" name="rc218"/>
            <p:cNvSpPr/>
            <p:nvPr/>
          </p:nvSpPr>
          <p:spPr>
            <a:xfrm>
              <a:off x="7112466" y="2472850"/>
              <a:ext cx="106736" cy="486049"/>
            </a:xfrm>
            <a:prstGeom prst="rect">
              <a:avLst/>
            </a:prstGeom>
            <a:solidFill>
              <a:srgbClr val="2C7FB8">
                <a:alpha val="100000"/>
              </a:srgbClr>
            </a:solidFill>
          </p:spPr>
          <p:txBody>
            <a:bodyPr/>
            <a:lstStyle/>
            <a:p/>
          </p:txBody>
        </p:sp>
        <p:sp>
          <p:nvSpPr>
            <p:cNvPr id="219" name="rc219"/>
            <p:cNvSpPr/>
            <p:nvPr/>
          </p:nvSpPr>
          <p:spPr>
            <a:xfrm>
              <a:off x="7231062" y="2310834"/>
              <a:ext cx="106736" cy="648065"/>
            </a:xfrm>
            <a:prstGeom prst="rect">
              <a:avLst/>
            </a:prstGeom>
            <a:solidFill>
              <a:srgbClr val="2C7FB8">
                <a:alpha val="100000"/>
              </a:srgbClr>
            </a:solidFill>
          </p:spPr>
          <p:txBody>
            <a:bodyPr/>
            <a:lstStyle/>
            <a:p/>
          </p:txBody>
        </p:sp>
        <p:sp>
          <p:nvSpPr>
            <p:cNvPr id="220" name="rc220"/>
            <p:cNvSpPr/>
            <p:nvPr/>
          </p:nvSpPr>
          <p:spPr>
            <a:xfrm>
              <a:off x="7349659" y="2310834"/>
              <a:ext cx="106736" cy="648065"/>
            </a:xfrm>
            <a:prstGeom prst="rect">
              <a:avLst/>
            </a:prstGeom>
            <a:solidFill>
              <a:srgbClr val="2C7FB8">
                <a:alpha val="100000"/>
              </a:srgbClr>
            </a:solidFill>
          </p:spPr>
          <p:txBody>
            <a:bodyPr/>
            <a:lstStyle/>
            <a:p/>
          </p:txBody>
        </p:sp>
        <p:sp>
          <p:nvSpPr>
            <p:cNvPr id="221" name="rc221"/>
            <p:cNvSpPr/>
            <p:nvPr/>
          </p:nvSpPr>
          <p:spPr>
            <a:xfrm>
              <a:off x="7468255" y="2270330"/>
              <a:ext cx="106736" cy="688569"/>
            </a:xfrm>
            <a:prstGeom prst="rect">
              <a:avLst/>
            </a:prstGeom>
            <a:solidFill>
              <a:srgbClr val="2C7FB8">
                <a:alpha val="100000"/>
              </a:srgbClr>
            </a:solidFill>
          </p:spPr>
          <p:txBody>
            <a:bodyPr/>
            <a:lstStyle/>
            <a:p/>
          </p:txBody>
        </p:sp>
        <p:sp>
          <p:nvSpPr>
            <p:cNvPr id="222" name="rc222"/>
            <p:cNvSpPr/>
            <p:nvPr/>
          </p:nvSpPr>
          <p:spPr>
            <a:xfrm>
              <a:off x="7586851" y="2229826"/>
              <a:ext cx="106736" cy="729073"/>
            </a:xfrm>
            <a:prstGeom prst="rect">
              <a:avLst/>
            </a:prstGeom>
            <a:solidFill>
              <a:srgbClr val="2C7FB8">
                <a:alpha val="100000"/>
              </a:srgbClr>
            </a:solidFill>
          </p:spPr>
          <p:txBody>
            <a:bodyPr/>
            <a:lstStyle/>
            <a:p/>
          </p:txBody>
        </p:sp>
        <p:sp>
          <p:nvSpPr>
            <p:cNvPr id="223" name="rc223"/>
            <p:cNvSpPr/>
            <p:nvPr/>
          </p:nvSpPr>
          <p:spPr>
            <a:xfrm>
              <a:off x="7705447" y="2229826"/>
              <a:ext cx="106736" cy="729073"/>
            </a:xfrm>
            <a:prstGeom prst="rect">
              <a:avLst/>
            </a:prstGeom>
            <a:solidFill>
              <a:srgbClr val="2C7FB8">
                <a:alpha val="100000"/>
              </a:srgbClr>
            </a:solidFill>
          </p:spPr>
          <p:txBody>
            <a:bodyPr/>
            <a:lstStyle/>
            <a:p/>
          </p:txBody>
        </p:sp>
        <p:sp>
          <p:nvSpPr>
            <p:cNvPr id="224" name="rc224"/>
            <p:cNvSpPr/>
            <p:nvPr/>
          </p:nvSpPr>
          <p:spPr>
            <a:xfrm>
              <a:off x="7824043" y="2229826"/>
              <a:ext cx="106736" cy="729073"/>
            </a:xfrm>
            <a:prstGeom prst="rect">
              <a:avLst/>
            </a:prstGeom>
            <a:solidFill>
              <a:srgbClr val="2C7FB8">
                <a:alpha val="100000"/>
              </a:srgbClr>
            </a:solidFill>
          </p:spPr>
          <p:txBody>
            <a:bodyPr/>
            <a:lstStyle/>
            <a:p/>
          </p:txBody>
        </p:sp>
        <p:sp>
          <p:nvSpPr>
            <p:cNvPr id="225" name="rc225"/>
            <p:cNvSpPr/>
            <p:nvPr/>
          </p:nvSpPr>
          <p:spPr>
            <a:xfrm>
              <a:off x="7942639" y="2027305"/>
              <a:ext cx="106736" cy="931594"/>
            </a:xfrm>
            <a:prstGeom prst="rect">
              <a:avLst/>
            </a:prstGeom>
            <a:solidFill>
              <a:srgbClr val="2C7FB8">
                <a:alpha val="100000"/>
              </a:srgbClr>
            </a:solidFill>
          </p:spPr>
          <p:txBody>
            <a:bodyPr/>
            <a:lstStyle/>
            <a:p/>
          </p:txBody>
        </p:sp>
        <p:sp>
          <p:nvSpPr>
            <p:cNvPr id="226" name="rc226"/>
            <p:cNvSpPr/>
            <p:nvPr/>
          </p:nvSpPr>
          <p:spPr>
            <a:xfrm>
              <a:off x="8061236" y="1946297"/>
              <a:ext cx="106736" cy="1012602"/>
            </a:xfrm>
            <a:prstGeom prst="rect">
              <a:avLst/>
            </a:prstGeom>
            <a:solidFill>
              <a:srgbClr val="2C7FB8">
                <a:alpha val="100000"/>
              </a:srgbClr>
            </a:solidFill>
          </p:spPr>
          <p:txBody>
            <a:bodyPr/>
            <a:lstStyle/>
            <a:p/>
          </p:txBody>
        </p:sp>
        <p:sp>
          <p:nvSpPr>
            <p:cNvPr id="227" name="rc227"/>
            <p:cNvSpPr/>
            <p:nvPr/>
          </p:nvSpPr>
          <p:spPr>
            <a:xfrm>
              <a:off x="8179832" y="1946297"/>
              <a:ext cx="106736" cy="1012602"/>
            </a:xfrm>
            <a:prstGeom prst="rect">
              <a:avLst/>
            </a:prstGeom>
            <a:solidFill>
              <a:srgbClr val="2C7FB8">
                <a:alpha val="100000"/>
              </a:srgbClr>
            </a:solidFill>
          </p:spPr>
          <p:txBody>
            <a:bodyPr/>
            <a:lstStyle/>
            <a:p/>
          </p:txBody>
        </p:sp>
        <p:sp>
          <p:nvSpPr>
            <p:cNvPr id="228" name="rc228"/>
            <p:cNvSpPr/>
            <p:nvPr/>
          </p:nvSpPr>
          <p:spPr>
            <a:xfrm>
              <a:off x="8298428" y="1946297"/>
              <a:ext cx="106736" cy="1012602"/>
            </a:xfrm>
            <a:prstGeom prst="rect">
              <a:avLst/>
            </a:prstGeom>
            <a:solidFill>
              <a:srgbClr val="2C7FB8">
                <a:alpha val="100000"/>
              </a:srgbClr>
            </a:solidFill>
          </p:spPr>
          <p:txBody>
            <a:bodyPr/>
            <a:lstStyle/>
            <a:p/>
          </p:txBody>
        </p:sp>
        <p:sp>
          <p:nvSpPr>
            <p:cNvPr id="229" name="rc229"/>
            <p:cNvSpPr/>
            <p:nvPr/>
          </p:nvSpPr>
          <p:spPr>
            <a:xfrm>
              <a:off x="8417024" y="1946297"/>
              <a:ext cx="106736" cy="1012602"/>
            </a:xfrm>
            <a:prstGeom prst="rect">
              <a:avLst/>
            </a:prstGeom>
            <a:solidFill>
              <a:srgbClr val="2C7FB8">
                <a:alpha val="100000"/>
              </a:srgbClr>
            </a:solidFill>
          </p:spPr>
          <p:txBody>
            <a:bodyPr/>
            <a:lstStyle/>
            <a:p/>
          </p:txBody>
        </p:sp>
        <p:sp>
          <p:nvSpPr>
            <p:cNvPr id="230" name="pl230"/>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31" name="pl231"/>
            <p:cNvSpPr/>
            <p:nvPr/>
          </p:nvSpPr>
          <p:spPr>
            <a:xfrm>
              <a:off x="6454258" y="2316235"/>
              <a:ext cx="2016134" cy="623763"/>
            </a:xfrm>
            <a:custGeom>
              <a:avLst/>
              <a:pathLst>
                <a:path w="2016134" h="623763">
                  <a:moveTo>
                    <a:pt x="0" y="623763"/>
                  </a:moveTo>
                  <a:lnTo>
                    <a:pt x="118596" y="623763"/>
                  </a:lnTo>
                  <a:lnTo>
                    <a:pt x="237192" y="623763"/>
                  </a:lnTo>
                  <a:lnTo>
                    <a:pt x="355788" y="548155"/>
                  </a:lnTo>
                  <a:lnTo>
                    <a:pt x="474384" y="567057"/>
                  </a:lnTo>
                  <a:lnTo>
                    <a:pt x="592980" y="548155"/>
                  </a:lnTo>
                  <a:lnTo>
                    <a:pt x="711576" y="510351"/>
                  </a:lnTo>
                  <a:lnTo>
                    <a:pt x="830173" y="472547"/>
                  </a:lnTo>
                  <a:lnTo>
                    <a:pt x="948769" y="434743"/>
                  </a:lnTo>
                  <a:lnTo>
                    <a:pt x="1067365" y="453645"/>
                  </a:lnTo>
                  <a:lnTo>
                    <a:pt x="1185961" y="415842"/>
                  </a:lnTo>
                  <a:lnTo>
                    <a:pt x="1304557" y="378038"/>
                  </a:lnTo>
                  <a:lnTo>
                    <a:pt x="1423153" y="340234"/>
                  </a:lnTo>
                  <a:lnTo>
                    <a:pt x="1541750" y="321332"/>
                  </a:lnTo>
                  <a:lnTo>
                    <a:pt x="1660346" y="245724"/>
                  </a:lnTo>
                  <a:lnTo>
                    <a:pt x="1778942" y="132313"/>
                  </a:lnTo>
                  <a:lnTo>
                    <a:pt x="1897538" y="0"/>
                  </a:lnTo>
                  <a:lnTo>
                    <a:pt x="2016134" y="0"/>
                  </a:lnTo>
                </a:path>
              </a:pathLst>
            </a:custGeom>
            <a:ln w="27101" cap="flat">
              <a:solidFill>
                <a:srgbClr val="000000">
                  <a:alpha val="80000"/>
                </a:srgbClr>
              </a:solidFill>
              <a:prstDash val="solid"/>
              <a:round/>
            </a:ln>
          </p:spPr>
          <p:txBody>
            <a:bodyPr/>
            <a:lstStyle/>
            <a:p/>
          </p:txBody>
        </p:sp>
        <p:sp>
          <p:nvSpPr>
            <p:cNvPr id="232" name="tx232"/>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233" name="tx233"/>
            <p:cNvSpPr/>
            <p:nvPr/>
          </p:nvSpPr>
          <p:spPr>
            <a:xfrm rot="-5400000">
              <a:off x="7229430" y="235485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34" name="tx234"/>
            <p:cNvSpPr/>
            <p:nvPr/>
          </p:nvSpPr>
          <p:spPr>
            <a:xfrm rot="-5400000">
              <a:off x="7348026" y="235485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35" name="tx235"/>
            <p:cNvSpPr/>
            <p:nvPr/>
          </p:nvSpPr>
          <p:spPr>
            <a:xfrm rot="-5400000">
              <a:off x="7466622" y="23143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36" name="tx236"/>
            <p:cNvSpPr/>
            <p:nvPr/>
          </p:nvSpPr>
          <p:spPr>
            <a:xfrm rot="-5400000">
              <a:off x="7585218" y="22738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37" name="tx237"/>
            <p:cNvSpPr/>
            <p:nvPr/>
          </p:nvSpPr>
          <p:spPr>
            <a:xfrm rot="-5400000">
              <a:off x="7703814" y="22738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38" name="tx238"/>
            <p:cNvSpPr/>
            <p:nvPr/>
          </p:nvSpPr>
          <p:spPr>
            <a:xfrm rot="-5400000">
              <a:off x="7822410" y="22738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39" name="tx239"/>
            <p:cNvSpPr/>
            <p:nvPr/>
          </p:nvSpPr>
          <p:spPr>
            <a:xfrm rot="-5400000">
              <a:off x="7941006" y="20713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40" name="tx240"/>
            <p:cNvSpPr/>
            <p:nvPr/>
          </p:nvSpPr>
          <p:spPr>
            <a:xfrm rot="-5400000">
              <a:off x="8059603" y="1990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41" name="tx241"/>
            <p:cNvSpPr/>
            <p:nvPr/>
          </p:nvSpPr>
          <p:spPr>
            <a:xfrm rot="-5400000">
              <a:off x="8178199" y="1990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42" name="tx242"/>
            <p:cNvSpPr/>
            <p:nvPr/>
          </p:nvSpPr>
          <p:spPr>
            <a:xfrm rot="-5400000">
              <a:off x="8296795" y="1990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43" name="tx243"/>
            <p:cNvSpPr/>
            <p:nvPr/>
          </p:nvSpPr>
          <p:spPr>
            <a:xfrm rot="-5400000">
              <a:off x="8415391" y="1990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44" name="tx244"/>
            <p:cNvSpPr/>
            <p:nvPr/>
          </p:nvSpPr>
          <p:spPr>
            <a:xfrm>
              <a:off x="6431215" y="27887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45" name="tx245"/>
            <p:cNvSpPr/>
            <p:nvPr/>
          </p:nvSpPr>
          <p:spPr>
            <a:xfrm>
              <a:off x="6549811" y="262672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46" name="tx246"/>
            <p:cNvSpPr/>
            <p:nvPr/>
          </p:nvSpPr>
          <p:spPr>
            <a:xfrm>
              <a:off x="6668407"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7" name="tx247"/>
            <p:cNvSpPr/>
            <p:nvPr/>
          </p:nvSpPr>
          <p:spPr>
            <a:xfrm>
              <a:off x="6787003" y="254571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48" name="tx248"/>
            <p:cNvSpPr/>
            <p:nvPr/>
          </p:nvSpPr>
          <p:spPr>
            <a:xfrm>
              <a:off x="6905599" y="254571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49" name="tx249"/>
            <p:cNvSpPr/>
            <p:nvPr/>
          </p:nvSpPr>
          <p:spPr>
            <a:xfrm>
              <a:off x="7001153" y="246470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50" name="tx250"/>
            <p:cNvSpPr/>
            <p:nvPr/>
          </p:nvSpPr>
          <p:spPr>
            <a:xfrm>
              <a:off x="7119749" y="2383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51" name="tx251"/>
            <p:cNvSpPr/>
            <p:nvPr/>
          </p:nvSpPr>
          <p:spPr>
            <a:xfrm>
              <a:off x="8448703" y="21997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252" name="rc25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53" name="pl25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4" name="pl254"/>
            <p:cNvSpPr/>
            <p:nvPr/>
          </p:nvSpPr>
          <p:spPr>
            <a:xfrm>
              <a:off x="6045694"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5" name="pl255"/>
            <p:cNvSpPr/>
            <p:nvPr/>
          </p:nvSpPr>
          <p:spPr>
            <a:xfrm>
              <a:off x="6045694"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6" name="pl256"/>
            <p:cNvSpPr/>
            <p:nvPr/>
          </p:nvSpPr>
          <p:spPr>
            <a:xfrm>
              <a:off x="6045694"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7" name="pl257"/>
            <p:cNvSpPr/>
            <p:nvPr/>
          </p:nvSpPr>
          <p:spPr>
            <a:xfrm>
              <a:off x="6045694"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8" name="pl258"/>
            <p:cNvSpPr/>
            <p:nvPr/>
          </p:nvSpPr>
          <p:spPr>
            <a:xfrm>
              <a:off x="6045694"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9" name="pl259"/>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9" name="rc269"/>
            <p:cNvSpPr/>
            <p:nvPr/>
          </p:nvSpPr>
          <p:spPr>
            <a:xfrm>
              <a:off x="6163697" y="4697438"/>
              <a:ext cx="106736" cy="729073"/>
            </a:xfrm>
            <a:prstGeom prst="rect">
              <a:avLst/>
            </a:prstGeom>
            <a:solidFill>
              <a:srgbClr val="2C7FB8">
                <a:alpha val="100000"/>
              </a:srgbClr>
            </a:solidFill>
          </p:spPr>
          <p:txBody>
            <a:bodyPr/>
            <a:lstStyle/>
            <a:p/>
          </p:txBody>
        </p:sp>
        <p:sp>
          <p:nvSpPr>
            <p:cNvPr id="270" name="rc270"/>
            <p:cNvSpPr/>
            <p:nvPr/>
          </p:nvSpPr>
          <p:spPr>
            <a:xfrm>
              <a:off x="6282293" y="4656934"/>
              <a:ext cx="106736" cy="769577"/>
            </a:xfrm>
            <a:prstGeom prst="rect">
              <a:avLst/>
            </a:prstGeom>
            <a:solidFill>
              <a:srgbClr val="2C7FB8">
                <a:alpha val="100000"/>
              </a:srgbClr>
            </a:solidFill>
          </p:spPr>
          <p:txBody>
            <a:bodyPr/>
            <a:lstStyle/>
            <a:p/>
          </p:txBody>
        </p:sp>
        <p:sp>
          <p:nvSpPr>
            <p:cNvPr id="271" name="rc271"/>
            <p:cNvSpPr/>
            <p:nvPr/>
          </p:nvSpPr>
          <p:spPr>
            <a:xfrm>
              <a:off x="6400889" y="4616430"/>
              <a:ext cx="106736" cy="810081"/>
            </a:xfrm>
            <a:prstGeom prst="rect">
              <a:avLst/>
            </a:prstGeom>
            <a:solidFill>
              <a:srgbClr val="2C7FB8">
                <a:alpha val="100000"/>
              </a:srgbClr>
            </a:solidFill>
          </p:spPr>
          <p:txBody>
            <a:bodyPr/>
            <a:lstStyle/>
            <a:p/>
          </p:txBody>
        </p:sp>
        <p:sp>
          <p:nvSpPr>
            <p:cNvPr id="272" name="rc272"/>
            <p:cNvSpPr/>
            <p:nvPr/>
          </p:nvSpPr>
          <p:spPr>
            <a:xfrm>
              <a:off x="6519485" y="4535422"/>
              <a:ext cx="106736" cy="891090"/>
            </a:xfrm>
            <a:prstGeom prst="rect">
              <a:avLst/>
            </a:prstGeom>
            <a:solidFill>
              <a:srgbClr val="2C7FB8">
                <a:alpha val="100000"/>
              </a:srgbClr>
            </a:solidFill>
          </p:spPr>
          <p:txBody>
            <a:bodyPr/>
            <a:lstStyle/>
            <a:p/>
          </p:txBody>
        </p:sp>
        <p:sp>
          <p:nvSpPr>
            <p:cNvPr id="273" name="rc273"/>
            <p:cNvSpPr/>
            <p:nvPr/>
          </p:nvSpPr>
          <p:spPr>
            <a:xfrm>
              <a:off x="6638082" y="4535422"/>
              <a:ext cx="106736" cy="891090"/>
            </a:xfrm>
            <a:prstGeom prst="rect">
              <a:avLst/>
            </a:prstGeom>
            <a:solidFill>
              <a:srgbClr val="2C7FB8">
                <a:alpha val="100000"/>
              </a:srgbClr>
            </a:solidFill>
          </p:spPr>
          <p:txBody>
            <a:bodyPr/>
            <a:lstStyle/>
            <a:p/>
          </p:txBody>
        </p:sp>
        <p:sp>
          <p:nvSpPr>
            <p:cNvPr id="274" name="rc274"/>
            <p:cNvSpPr/>
            <p:nvPr/>
          </p:nvSpPr>
          <p:spPr>
            <a:xfrm>
              <a:off x="6756678" y="4494918"/>
              <a:ext cx="106736" cy="931594"/>
            </a:xfrm>
            <a:prstGeom prst="rect">
              <a:avLst/>
            </a:prstGeom>
            <a:solidFill>
              <a:srgbClr val="2C7FB8">
                <a:alpha val="100000"/>
              </a:srgbClr>
            </a:solidFill>
          </p:spPr>
          <p:txBody>
            <a:bodyPr/>
            <a:lstStyle/>
            <a:p/>
          </p:txBody>
        </p:sp>
        <p:sp>
          <p:nvSpPr>
            <p:cNvPr id="275" name="rc275"/>
            <p:cNvSpPr/>
            <p:nvPr/>
          </p:nvSpPr>
          <p:spPr>
            <a:xfrm>
              <a:off x="6875274" y="4454413"/>
              <a:ext cx="106736" cy="972098"/>
            </a:xfrm>
            <a:prstGeom prst="rect">
              <a:avLst/>
            </a:prstGeom>
            <a:solidFill>
              <a:srgbClr val="2C7FB8">
                <a:alpha val="100000"/>
              </a:srgbClr>
            </a:solidFill>
          </p:spPr>
          <p:txBody>
            <a:bodyPr/>
            <a:lstStyle/>
            <a:p/>
          </p:txBody>
        </p:sp>
        <p:sp>
          <p:nvSpPr>
            <p:cNvPr id="276" name="rc276"/>
            <p:cNvSpPr/>
            <p:nvPr/>
          </p:nvSpPr>
          <p:spPr>
            <a:xfrm>
              <a:off x="6993870" y="4454413"/>
              <a:ext cx="106736" cy="972098"/>
            </a:xfrm>
            <a:prstGeom prst="rect">
              <a:avLst/>
            </a:prstGeom>
            <a:solidFill>
              <a:srgbClr val="2C7FB8">
                <a:alpha val="100000"/>
              </a:srgbClr>
            </a:solidFill>
          </p:spPr>
          <p:txBody>
            <a:bodyPr/>
            <a:lstStyle/>
            <a:p/>
          </p:txBody>
        </p:sp>
        <p:sp>
          <p:nvSpPr>
            <p:cNvPr id="277" name="rc277"/>
            <p:cNvSpPr/>
            <p:nvPr/>
          </p:nvSpPr>
          <p:spPr>
            <a:xfrm>
              <a:off x="7112466" y="4454413"/>
              <a:ext cx="106736" cy="972098"/>
            </a:xfrm>
            <a:prstGeom prst="rect">
              <a:avLst/>
            </a:prstGeom>
            <a:solidFill>
              <a:srgbClr val="2C7FB8">
                <a:alpha val="100000"/>
              </a:srgbClr>
            </a:solidFill>
          </p:spPr>
          <p:txBody>
            <a:bodyPr/>
            <a:lstStyle/>
            <a:p/>
          </p:txBody>
        </p:sp>
        <p:sp>
          <p:nvSpPr>
            <p:cNvPr id="278" name="rc278"/>
            <p:cNvSpPr/>
            <p:nvPr/>
          </p:nvSpPr>
          <p:spPr>
            <a:xfrm>
              <a:off x="7231062" y="4454413"/>
              <a:ext cx="106736" cy="972098"/>
            </a:xfrm>
            <a:prstGeom prst="rect">
              <a:avLst/>
            </a:prstGeom>
            <a:solidFill>
              <a:srgbClr val="2C7FB8">
                <a:alpha val="100000"/>
              </a:srgbClr>
            </a:solidFill>
          </p:spPr>
          <p:txBody>
            <a:bodyPr/>
            <a:lstStyle/>
            <a:p/>
          </p:txBody>
        </p:sp>
        <p:sp>
          <p:nvSpPr>
            <p:cNvPr id="279" name="rc279"/>
            <p:cNvSpPr/>
            <p:nvPr/>
          </p:nvSpPr>
          <p:spPr>
            <a:xfrm>
              <a:off x="7349659" y="4454413"/>
              <a:ext cx="106736" cy="972098"/>
            </a:xfrm>
            <a:prstGeom prst="rect">
              <a:avLst/>
            </a:prstGeom>
            <a:solidFill>
              <a:srgbClr val="2C7FB8">
                <a:alpha val="100000"/>
              </a:srgbClr>
            </a:solidFill>
          </p:spPr>
          <p:txBody>
            <a:bodyPr/>
            <a:lstStyle/>
            <a:p/>
          </p:txBody>
        </p:sp>
        <p:sp>
          <p:nvSpPr>
            <p:cNvPr id="280" name="rc280"/>
            <p:cNvSpPr/>
            <p:nvPr/>
          </p:nvSpPr>
          <p:spPr>
            <a:xfrm>
              <a:off x="7468255" y="4413909"/>
              <a:ext cx="106736" cy="1012602"/>
            </a:xfrm>
            <a:prstGeom prst="rect">
              <a:avLst/>
            </a:prstGeom>
            <a:solidFill>
              <a:srgbClr val="2C7FB8">
                <a:alpha val="100000"/>
              </a:srgbClr>
            </a:solidFill>
          </p:spPr>
          <p:txBody>
            <a:bodyPr/>
            <a:lstStyle/>
            <a:p/>
          </p:txBody>
        </p:sp>
        <p:sp>
          <p:nvSpPr>
            <p:cNvPr id="281" name="rc281"/>
            <p:cNvSpPr/>
            <p:nvPr/>
          </p:nvSpPr>
          <p:spPr>
            <a:xfrm>
              <a:off x="7586851" y="4373405"/>
              <a:ext cx="106736" cy="1053106"/>
            </a:xfrm>
            <a:prstGeom prst="rect">
              <a:avLst/>
            </a:prstGeom>
            <a:solidFill>
              <a:srgbClr val="2C7FB8">
                <a:alpha val="100000"/>
              </a:srgbClr>
            </a:solidFill>
          </p:spPr>
          <p:txBody>
            <a:bodyPr/>
            <a:lstStyle/>
            <a:p/>
          </p:txBody>
        </p:sp>
        <p:sp>
          <p:nvSpPr>
            <p:cNvPr id="282" name="rc282"/>
            <p:cNvSpPr/>
            <p:nvPr/>
          </p:nvSpPr>
          <p:spPr>
            <a:xfrm>
              <a:off x="7705447" y="4332901"/>
              <a:ext cx="106736" cy="1093610"/>
            </a:xfrm>
            <a:prstGeom prst="rect">
              <a:avLst/>
            </a:prstGeom>
            <a:solidFill>
              <a:srgbClr val="2C7FB8">
                <a:alpha val="100000"/>
              </a:srgbClr>
            </a:solidFill>
          </p:spPr>
          <p:txBody>
            <a:bodyPr/>
            <a:lstStyle/>
            <a:p/>
          </p:txBody>
        </p:sp>
        <p:sp>
          <p:nvSpPr>
            <p:cNvPr id="283" name="rc283"/>
            <p:cNvSpPr/>
            <p:nvPr/>
          </p:nvSpPr>
          <p:spPr>
            <a:xfrm>
              <a:off x="7824043" y="4332901"/>
              <a:ext cx="106736" cy="1093610"/>
            </a:xfrm>
            <a:prstGeom prst="rect">
              <a:avLst/>
            </a:prstGeom>
            <a:solidFill>
              <a:srgbClr val="2C7FB8">
                <a:alpha val="100000"/>
              </a:srgbClr>
            </a:solidFill>
          </p:spPr>
          <p:txBody>
            <a:bodyPr/>
            <a:lstStyle/>
            <a:p/>
          </p:txBody>
        </p:sp>
        <p:sp>
          <p:nvSpPr>
            <p:cNvPr id="284" name="rc284"/>
            <p:cNvSpPr/>
            <p:nvPr/>
          </p:nvSpPr>
          <p:spPr>
            <a:xfrm>
              <a:off x="7942639" y="4332901"/>
              <a:ext cx="106736" cy="1093610"/>
            </a:xfrm>
            <a:prstGeom prst="rect">
              <a:avLst/>
            </a:prstGeom>
            <a:solidFill>
              <a:srgbClr val="2C7FB8">
                <a:alpha val="100000"/>
              </a:srgbClr>
            </a:solidFill>
          </p:spPr>
          <p:txBody>
            <a:bodyPr/>
            <a:lstStyle/>
            <a:p/>
          </p:txBody>
        </p:sp>
        <p:sp>
          <p:nvSpPr>
            <p:cNvPr id="285" name="rc285"/>
            <p:cNvSpPr/>
            <p:nvPr/>
          </p:nvSpPr>
          <p:spPr>
            <a:xfrm>
              <a:off x="8061236" y="4332901"/>
              <a:ext cx="106736" cy="1093610"/>
            </a:xfrm>
            <a:prstGeom prst="rect">
              <a:avLst/>
            </a:prstGeom>
            <a:solidFill>
              <a:srgbClr val="2C7FB8">
                <a:alpha val="100000"/>
              </a:srgbClr>
            </a:solidFill>
          </p:spPr>
          <p:txBody>
            <a:bodyPr/>
            <a:lstStyle/>
            <a:p/>
          </p:txBody>
        </p:sp>
        <p:sp>
          <p:nvSpPr>
            <p:cNvPr id="286" name="rc286"/>
            <p:cNvSpPr/>
            <p:nvPr/>
          </p:nvSpPr>
          <p:spPr>
            <a:xfrm>
              <a:off x="8179832" y="4292397"/>
              <a:ext cx="106736" cy="1134114"/>
            </a:xfrm>
            <a:prstGeom prst="rect">
              <a:avLst/>
            </a:prstGeom>
            <a:solidFill>
              <a:srgbClr val="2C7FB8">
                <a:alpha val="100000"/>
              </a:srgbClr>
            </a:solidFill>
          </p:spPr>
          <p:txBody>
            <a:bodyPr/>
            <a:lstStyle/>
            <a:p/>
          </p:txBody>
        </p:sp>
        <p:sp>
          <p:nvSpPr>
            <p:cNvPr id="287" name="rc287"/>
            <p:cNvSpPr/>
            <p:nvPr/>
          </p:nvSpPr>
          <p:spPr>
            <a:xfrm>
              <a:off x="8298428" y="4292397"/>
              <a:ext cx="106736" cy="1134114"/>
            </a:xfrm>
            <a:prstGeom prst="rect">
              <a:avLst/>
            </a:prstGeom>
            <a:solidFill>
              <a:srgbClr val="2C7FB8">
                <a:alpha val="100000"/>
              </a:srgbClr>
            </a:solidFill>
          </p:spPr>
          <p:txBody>
            <a:bodyPr/>
            <a:lstStyle/>
            <a:p/>
          </p:txBody>
        </p:sp>
        <p:sp>
          <p:nvSpPr>
            <p:cNvPr id="288" name="rc288"/>
            <p:cNvSpPr/>
            <p:nvPr/>
          </p:nvSpPr>
          <p:spPr>
            <a:xfrm>
              <a:off x="8417024" y="4292397"/>
              <a:ext cx="106736" cy="1134114"/>
            </a:xfrm>
            <a:prstGeom prst="rect">
              <a:avLst/>
            </a:prstGeom>
            <a:solidFill>
              <a:srgbClr val="2C7FB8">
                <a:alpha val="100000"/>
              </a:srgbClr>
            </a:solidFill>
          </p:spPr>
          <p:txBody>
            <a:bodyPr/>
            <a:lstStyle/>
            <a:p/>
          </p:txBody>
        </p:sp>
        <p:sp>
          <p:nvSpPr>
            <p:cNvPr id="289" name="pl289"/>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90" name="pl290"/>
            <p:cNvSpPr/>
            <p:nvPr/>
          </p:nvSpPr>
          <p:spPr>
            <a:xfrm>
              <a:off x="6217065" y="3744242"/>
              <a:ext cx="2253326" cy="396940"/>
            </a:xfrm>
            <a:custGeom>
              <a:avLst/>
              <a:pathLst>
                <a:path w="2253326" h="396940">
                  <a:moveTo>
                    <a:pt x="0" y="396940"/>
                  </a:moveTo>
                  <a:lnTo>
                    <a:pt x="118596" y="340234"/>
                  </a:lnTo>
                  <a:lnTo>
                    <a:pt x="237192" y="189019"/>
                  </a:lnTo>
                  <a:lnTo>
                    <a:pt x="355788" y="113411"/>
                  </a:lnTo>
                  <a:lnTo>
                    <a:pt x="474384" y="75607"/>
                  </a:lnTo>
                  <a:lnTo>
                    <a:pt x="592980" y="37803"/>
                  </a:lnTo>
                  <a:lnTo>
                    <a:pt x="711576" y="18901"/>
                  </a:lnTo>
                  <a:lnTo>
                    <a:pt x="830173" y="0"/>
                  </a:lnTo>
                  <a:lnTo>
                    <a:pt x="948769" y="132313"/>
                  </a:lnTo>
                  <a:lnTo>
                    <a:pt x="1067365" y="113411"/>
                  </a:lnTo>
                  <a:lnTo>
                    <a:pt x="1185961" y="37803"/>
                  </a:lnTo>
                  <a:lnTo>
                    <a:pt x="1304557" y="18901"/>
                  </a:lnTo>
                  <a:lnTo>
                    <a:pt x="1423153" y="0"/>
                  </a:lnTo>
                  <a:lnTo>
                    <a:pt x="1541750" y="0"/>
                  </a:lnTo>
                  <a:lnTo>
                    <a:pt x="1660346" y="18901"/>
                  </a:lnTo>
                  <a:lnTo>
                    <a:pt x="1778942" y="75607"/>
                  </a:lnTo>
                  <a:lnTo>
                    <a:pt x="1897538" y="18901"/>
                  </a:lnTo>
                  <a:lnTo>
                    <a:pt x="2016134" y="75607"/>
                  </a:lnTo>
                  <a:lnTo>
                    <a:pt x="2134730" y="18901"/>
                  </a:lnTo>
                  <a:lnTo>
                    <a:pt x="2253326" y="56705"/>
                  </a:lnTo>
                </a:path>
              </a:pathLst>
            </a:custGeom>
            <a:ln w="27101" cap="flat">
              <a:solidFill>
                <a:srgbClr val="000000">
                  <a:alpha val="80000"/>
                </a:srgbClr>
              </a:solidFill>
              <a:prstDash val="solid"/>
              <a:round/>
            </a:ln>
          </p:spPr>
          <p:txBody>
            <a:bodyPr/>
            <a:lstStyle/>
            <a:p/>
          </p:txBody>
        </p:sp>
        <p:sp>
          <p:nvSpPr>
            <p:cNvPr id="291" name="tx291"/>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N=28</a:t>
              </a:r>
            </a:p>
          </p:txBody>
        </p:sp>
        <p:sp>
          <p:nvSpPr>
            <p:cNvPr id="292" name="tx292"/>
            <p:cNvSpPr/>
            <p:nvPr/>
          </p:nvSpPr>
          <p:spPr>
            <a:xfrm rot="-5400000">
              <a:off x="6162064" y="4741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93" name="tx293"/>
            <p:cNvSpPr/>
            <p:nvPr/>
          </p:nvSpPr>
          <p:spPr>
            <a:xfrm rot="-5400000">
              <a:off x="6280660" y="470095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94" name="tx294"/>
            <p:cNvSpPr/>
            <p:nvPr/>
          </p:nvSpPr>
          <p:spPr>
            <a:xfrm rot="-5400000">
              <a:off x="6399256" y="466044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5" name="tx295"/>
            <p:cNvSpPr/>
            <p:nvPr/>
          </p:nvSpPr>
          <p:spPr>
            <a:xfrm rot="-5400000">
              <a:off x="6517853" y="45794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6" name="tx296"/>
            <p:cNvSpPr/>
            <p:nvPr/>
          </p:nvSpPr>
          <p:spPr>
            <a:xfrm rot="-5400000">
              <a:off x="6636449" y="457944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7" name="tx297"/>
            <p:cNvSpPr/>
            <p:nvPr/>
          </p:nvSpPr>
          <p:spPr>
            <a:xfrm rot="-5400000">
              <a:off x="6755045" y="45389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98" name="tx298"/>
            <p:cNvSpPr/>
            <p:nvPr/>
          </p:nvSpPr>
          <p:spPr>
            <a:xfrm rot="-5400000">
              <a:off x="6873641"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99" name="tx299"/>
            <p:cNvSpPr/>
            <p:nvPr/>
          </p:nvSpPr>
          <p:spPr>
            <a:xfrm rot="-5400000">
              <a:off x="6992237"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00" name="tx300"/>
            <p:cNvSpPr/>
            <p:nvPr/>
          </p:nvSpPr>
          <p:spPr>
            <a:xfrm rot="-5400000">
              <a:off x="7110833"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01" name="tx301"/>
            <p:cNvSpPr/>
            <p:nvPr/>
          </p:nvSpPr>
          <p:spPr>
            <a:xfrm rot="-5400000">
              <a:off x="7229430"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02" name="tx302"/>
            <p:cNvSpPr/>
            <p:nvPr/>
          </p:nvSpPr>
          <p:spPr>
            <a:xfrm rot="-5400000">
              <a:off x="7348026" y="4498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03" name="tx303"/>
            <p:cNvSpPr/>
            <p:nvPr/>
          </p:nvSpPr>
          <p:spPr>
            <a:xfrm rot="-5400000">
              <a:off x="7466622" y="44579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04" name="tx304"/>
            <p:cNvSpPr/>
            <p:nvPr/>
          </p:nvSpPr>
          <p:spPr>
            <a:xfrm rot="-5400000">
              <a:off x="7585218" y="4417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05" name="tx305"/>
            <p:cNvSpPr/>
            <p:nvPr/>
          </p:nvSpPr>
          <p:spPr>
            <a:xfrm rot="-5400000">
              <a:off x="7703814"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6" name="tx306"/>
            <p:cNvSpPr/>
            <p:nvPr/>
          </p:nvSpPr>
          <p:spPr>
            <a:xfrm rot="-5400000">
              <a:off x="7822410"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7" name="tx307"/>
            <p:cNvSpPr/>
            <p:nvPr/>
          </p:nvSpPr>
          <p:spPr>
            <a:xfrm rot="-5400000">
              <a:off x="7941006"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8" name="tx308"/>
            <p:cNvSpPr/>
            <p:nvPr/>
          </p:nvSpPr>
          <p:spPr>
            <a:xfrm rot="-5400000">
              <a:off x="8059603" y="43769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9" name="tx309"/>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310" name="tx310"/>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311" name="tx311"/>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312" name="tx312"/>
            <p:cNvSpPr/>
            <p:nvPr/>
          </p:nvSpPr>
          <p:spPr>
            <a:xfrm>
              <a:off x="8448703" y="368449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3" name="rc313"/>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14" name="rc314"/>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16" name="rc316"/>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8" name="rc318"/>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20" name="rc320"/>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1" name="tx321"/>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22" name="rc322"/>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3" name="tx323"/>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24" name="rc324"/>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5" name="tx325"/>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26" name="pl326"/>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27" name="pl327"/>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tx337"/>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8" name="tx338"/>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9" name="tx339"/>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0" name="tx340"/>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1" name="tx341"/>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2" name="tx342"/>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3" name="tx343"/>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4" name="tx344"/>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5" name="tx345"/>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6" name="tx346"/>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7" name="pl347"/>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48" name="pl348"/>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tx358"/>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9" name="tx359"/>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0" name="tx360"/>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1" name="tx361"/>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2" name="tx362"/>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3" name="tx363"/>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4" name="tx364"/>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65" name="tx365"/>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6" name="tx366"/>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67" name="tx367"/>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8" name="pl368"/>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69" name="pl369"/>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tx379"/>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80" name="tx380"/>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81" name="tx381"/>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82" name="tx382"/>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83" name="tx383"/>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84" name="tx384"/>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85" name="tx385"/>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86" name="tx386"/>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87" name="tx387"/>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8" name="tx388"/>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9" name="tx389"/>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508182" y="2513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1" name="tx391"/>
            <p:cNvSpPr/>
            <p:nvPr/>
          </p:nvSpPr>
          <p:spPr>
            <a:xfrm>
              <a:off x="508182" y="21088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2" name="tx392"/>
            <p:cNvSpPr/>
            <p:nvPr/>
          </p:nvSpPr>
          <p:spPr>
            <a:xfrm>
              <a:off x="508182" y="1703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93" name="tx393"/>
            <p:cNvSpPr/>
            <p:nvPr/>
          </p:nvSpPr>
          <p:spPr>
            <a:xfrm>
              <a:off x="508182" y="129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94" name="tx394"/>
            <p:cNvSpPr/>
            <p:nvPr/>
          </p:nvSpPr>
          <p:spPr>
            <a:xfrm>
              <a:off x="508182" y="8936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5" name="tx395"/>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6" name="tx396"/>
            <p:cNvSpPr/>
            <p:nvPr/>
          </p:nvSpPr>
          <p:spPr>
            <a:xfrm>
              <a:off x="508182" y="4981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7" name="tx397"/>
            <p:cNvSpPr/>
            <p:nvPr/>
          </p:nvSpPr>
          <p:spPr>
            <a:xfrm>
              <a:off x="508182" y="45764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8" name="tx398"/>
            <p:cNvSpPr/>
            <p:nvPr/>
          </p:nvSpPr>
          <p:spPr>
            <a:xfrm>
              <a:off x="508182" y="41713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99" name="tx399"/>
            <p:cNvSpPr/>
            <p:nvPr/>
          </p:nvSpPr>
          <p:spPr>
            <a:xfrm>
              <a:off x="508182" y="37663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00" name="tx400"/>
            <p:cNvSpPr/>
            <p:nvPr/>
          </p:nvSpPr>
          <p:spPr>
            <a:xfrm>
              <a:off x="508182" y="336130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1" name="tx40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2" name="tx40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3" name="tx40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4" name="tx40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5" name="tx40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6" name="tx40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7" name="tx40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8" name="tx40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9" name="tx40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10" name="tx41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11" name="tx41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12" name="tx41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13" name="rc413"/>
            <p:cNvSpPr/>
            <p:nvPr/>
          </p:nvSpPr>
          <p:spPr>
            <a:xfrm>
              <a:off x="3743125" y="6243826"/>
              <a:ext cx="201456" cy="201456"/>
            </a:xfrm>
            <a:prstGeom prst="rect">
              <a:avLst/>
            </a:prstGeom>
            <a:solidFill>
              <a:srgbClr val="2C7FB8">
                <a:alpha val="100000"/>
              </a:srgbClr>
            </a:solidFill>
          </p:spPr>
          <p:txBody>
            <a:bodyPr/>
            <a:lstStyle/>
            <a:p/>
          </p:txBody>
        </p:sp>
        <p:sp>
          <p:nvSpPr>
            <p:cNvPr id="414" name="tx41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15" name="pl41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16" name="tx41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17" name="tx417"/>
            <p:cNvSpPr/>
            <p:nvPr/>
          </p:nvSpPr>
          <p:spPr>
            <a:xfrm>
              <a:off x="714376" y="435349"/>
              <a:ext cx="64929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WPR, 2006-2025</a:t>
              </a:r>
            </a:p>
          </p:txBody>
        </p:sp>
        <p:sp>
          <p:nvSpPr>
            <p:cNvPr id="418" name="tx41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092406"/>
              <a:ext cx="3818273" cy="645367"/>
            </a:xfrm>
            <a:custGeom>
              <a:avLst/>
              <a:pathLst>
                <a:path w="3818273" h="645367">
                  <a:moveTo>
                    <a:pt x="0" y="645367"/>
                  </a:moveTo>
                  <a:lnTo>
                    <a:pt x="254551" y="617307"/>
                  </a:lnTo>
                  <a:lnTo>
                    <a:pt x="509103" y="617307"/>
                  </a:lnTo>
                  <a:lnTo>
                    <a:pt x="763654" y="617307"/>
                  </a:lnTo>
                  <a:lnTo>
                    <a:pt x="1018206" y="617307"/>
                  </a:lnTo>
                  <a:lnTo>
                    <a:pt x="1272757" y="561188"/>
                  </a:lnTo>
                  <a:lnTo>
                    <a:pt x="1527309" y="505070"/>
                  </a:lnTo>
                  <a:lnTo>
                    <a:pt x="1781861" y="505070"/>
                  </a:lnTo>
                  <a:lnTo>
                    <a:pt x="2036412" y="533129"/>
                  </a:lnTo>
                  <a:lnTo>
                    <a:pt x="2290964" y="505070"/>
                  </a:lnTo>
                  <a:lnTo>
                    <a:pt x="2545515" y="477010"/>
                  </a:lnTo>
                  <a:lnTo>
                    <a:pt x="2800067" y="561188"/>
                  </a:lnTo>
                  <a:lnTo>
                    <a:pt x="3054619" y="448951"/>
                  </a:lnTo>
                  <a:lnTo>
                    <a:pt x="3309170" y="112237"/>
                  </a:lnTo>
                  <a:lnTo>
                    <a:pt x="3563722" y="0"/>
                  </a:lnTo>
                  <a:lnTo>
                    <a:pt x="3818273" y="56118"/>
                  </a:lnTo>
                </a:path>
              </a:pathLst>
            </a:custGeom>
            <a:ln w="29811" cap="flat">
              <a:solidFill>
                <a:srgbClr val="FF0000">
                  <a:alpha val="100000"/>
                </a:srgbClr>
              </a:solidFill>
              <a:prstDash val="solid"/>
              <a:round/>
            </a:ln>
          </p:spPr>
          <p:txBody>
            <a:bodyPr/>
            <a:lstStyle/>
            <a:p/>
          </p:txBody>
        </p:sp>
        <p:sp>
          <p:nvSpPr>
            <p:cNvPr id="33" name="pl33"/>
            <p:cNvSpPr/>
            <p:nvPr/>
          </p:nvSpPr>
          <p:spPr>
            <a:xfrm>
              <a:off x="910081" y="4204644"/>
              <a:ext cx="3818273" cy="561188"/>
            </a:xfrm>
            <a:custGeom>
              <a:avLst/>
              <a:pathLst>
                <a:path w="3818273" h="561188">
                  <a:moveTo>
                    <a:pt x="0" y="561188"/>
                  </a:moveTo>
                  <a:lnTo>
                    <a:pt x="254551" y="533129"/>
                  </a:lnTo>
                  <a:lnTo>
                    <a:pt x="509103" y="533129"/>
                  </a:lnTo>
                  <a:lnTo>
                    <a:pt x="763654" y="505070"/>
                  </a:lnTo>
                  <a:lnTo>
                    <a:pt x="1018206" y="505070"/>
                  </a:lnTo>
                  <a:lnTo>
                    <a:pt x="1272757" y="477010"/>
                  </a:lnTo>
                  <a:lnTo>
                    <a:pt x="1527309" y="477010"/>
                  </a:lnTo>
                  <a:lnTo>
                    <a:pt x="1781861" y="448951"/>
                  </a:lnTo>
                  <a:lnTo>
                    <a:pt x="2036412" y="448951"/>
                  </a:lnTo>
                  <a:lnTo>
                    <a:pt x="2290964" y="477010"/>
                  </a:lnTo>
                  <a:lnTo>
                    <a:pt x="2545515" y="448951"/>
                  </a:lnTo>
                  <a:lnTo>
                    <a:pt x="2800067" y="477010"/>
                  </a:lnTo>
                  <a:lnTo>
                    <a:pt x="3054619" y="477010"/>
                  </a:lnTo>
                  <a:lnTo>
                    <a:pt x="3309170" y="280594"/>
                  </a:lnTo>
                  <a:lnTo>
                    <a:pt x="3563722" y="2805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6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5445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179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0675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12369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46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2078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179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7" name="tx67"/>
            <p:cNvSpPr/>
            <p:nvPr/>
          </p:nvSpPr>
          <p:spPr>
            <a:xfrm>
              <a:off x="1419184"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8" name="tx68"/>
            <p:cNvSpPr/>
            <p:nvPr/>
          </p:nvSpPr>
          <p:spPr>
            <a:xfrm>
              <a:off x="1928287"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69" name="tx69"/>
            <p:cNvSpPr/>
            <p:nvPr/>
          </p:nvSpPr>
          <p:spPr>
            <a:xfrm>
              <a:off x="243739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0" name="tx70"/>
            <p:cNvSpPr/>
            <p:nvPr/>
          </p:nvSpPr>
          <p:spPr>
            <a:xfrm>
              <a:off x="2946494"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1" name="tx71"/>
            <p:cNvSpPr/>
            <p:nvPr/>
          </p:nvSpPr>
          <p:spPr>
            <a:xfrm>
              <a:off x="3455597"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2" name="tx72"/>
            <p:cNvSpPr/>
            <p:nvPr/>
          </p:nvSpPr>
          <p:spPr>
            <a:xfrm>
              <a:off x="396470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3" name="tx73"/>
            <p:cNvSpPr/>
            <p:nvPr/>
          </p:nvSpPr>
          <p:spPr>
            <a:xfrm>
              <a:off x="4473803" y="43037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74" name="tx74"/>
            <p:cNvSpPr/>
            <p:nvPr/>
          </p:nvSpPr>
          <p:spPr>
            <a:xfrm>
              <a:off x="4728355" y="42756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21</a:t>
              </a:r>
            </a:p>
          </p:txBody>
        </p:sp>
        <p:sp>
          <p:nvSpPr>
            <p:cNvPr id="75" name="tx75"/>
            <p:cNvSpPr/>
            <p:nvPr/>
          </p:nvSpPr>
          <p:spPr>
            <a:xfrm>
              <a:off x="910081"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76" name="tx76"/>
            <p:cNvSpPr/>
            <p:nvPr/>
          </p:nvSpPr>
          <p:spPr>
            <a:xfrm>
              <a:off x="1419184"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77" name="tx77"/>
            <p:cNvSpPr/>
            <p:nvPr/>
          </p:nvSpPr>
          <p:spPr>
            <a:xfrm>
              <a:off x="1928287"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78" name="tx78"/>
            <p:cNvSpPr/>
            <p:nvPr/>
          </p:nvSpPr>
          <p:spPr>
            <a:xfrm>
              <a:off x="2437390" y="442695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9" name="tx79"/>
            <p:cNvSpPr/>
            <p:nvPr/>
          </p:nvSpPr>
          <p:spPr>
            <a:xfrm>
              <a:off x="2946494" y="44550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0" name="tx80"/>
            <p:cNvSpPr/>
            <p:nvPr/>
          </p:nvSpPr>
          <p:spPr>
            <a:xfrm>
              <a:off x="3455597" y="43989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81" name="tx81"/>
            <p:cNvSpPr/>
            <p:nvPr/>
          </p:nvSpPr>
          <p:spPr>
            <a:xfrm>
              <a:off x="3964700"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2" name="tx82"/>
            <p:cNvSpPr/>
            <p:nvPr/>
          </p:nvSpPr>
          <p:spPr>
            <a:xfrm>
              <a:off x="4473803" y="392188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83" name="tx83"/>
            <p:cNvSpPr/>
            <p:nvPr/>
          </p:nvSpPr>
          <p:spPr>
            <a:xfrm>
              <a:off x="4728355" y="39780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65833"/>
              <a:ext cx="3818273" cy="28059"/>
            </a:xfrm>
            <a:custGeom>
              <a:avLst/>
              <a:pathLst>
                <a:path w="3818273" h="28059">
                  <a:moveTo>
                    <a:pt x="0" y="28059"/>
                  </a:moveTo>
                  <a:lnTo>
                    <a:pt x="254551" y="28059"/>
                  </a:lnTo>
                  <a:lnTo>
                    <a:pt x="509103" y="28059"/>
                  </a:lnTo>
                  <a:lnTo>
                    <a:pt x="763654" y="28059"/>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65833"/>
              <a:ext cx="3818273" cy="28059"/>
            </a:xfrm>
            <a:custGeom>
              <a:avLst/>
              <a:pathLst>
                <a:path w="3818273" h="28059">
                  <a:moveTo>
                    <a:pt x="0" y="28059"/>
                  </a:moveTo>
                  <a:lnTo>
                    <a:pt x="254551" y="28059"/>
                  </a:lnTo>
                  <a:lnTo>
                    <a:pt x="509103" y="28059"/>
                  </a:lnTo>
                  <a:lnTo>
                    <a:pt x="763654" y="28059"/>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3" name="tx153"/>
            <p:cNvSpPr/>
            <p:nvPr/>
          </p:nvSpPr>
          <p:spPr>
            <a:xfrm>
              <a:off x="7648922"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4" name="tx154"/>
            <p:cNvSpPr/>
            <p:nvPr/>
          </p:nvSpPr>
          <p:spPr>
            <a:xfrm>
              <a:off x="8158025"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5" name="tx155"/>
            <p:cNvSpPr/>
            <p:nvPr/>
          </p:nvSpPr>
          <p:spPr>
            <a:xfrm>
              <a:off x="8667128"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6" name="tx156"/>
            <p:cNvSpPr/>
            <p:nvPr/>
          </p:nvSpPr>
          <p:spPr>
            <a:xfrm>
              <a:off x="8921680"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0" name="tx160"/>
            <p:cNvSpPr/>
            <p:nvPr/>
          </p:nvSpPr>
          <p:spPr>
            <a:xfrm>
              <a:off x="6630715"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1" name="tx161"/>
            <p:cNvSpPr/>
            <p:nvPr/>
          </p:nvSpPr>
          <p:spPr>
            <a:xfrm>
              <a:off x="7139818"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2" name="tx162"/>
            <p:cNvSpPr/>
            <p:nvPr/>
          </p:nvSpPr>
          <p:spPr>
            <a:xfrm>
              <a:off x="7648922"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3" name="tx163"/>
            <p:cNvSpPr/>
            <p:nvPr/>
          </p:nvSpPr>
          <p:spPr>
            <a:xfrm>
              <a:off x="8158025"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4" name="tx164"/>
            <p:cNvSpPr/>
            <p:nvPr/>
          </p:nvSpPr>
          <p:spPr>
            <a:xfrm>
              <a:off x="8667128"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5" name="tx165"/>
            <p:cNvSpPr/>
            <p:nvPr/>
          </p:nvSpPr>
          <p:spPr>
            <a:xfrm>
              <a:off x="8921680"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(7)</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(9)</a:t>
              </a:r>
            </a:p>
          </p:txBody>
        </p:sp>
        <p:sp>
          <p:nvSpPr>
            <p:cNvPr id="172" name="tx172"/>
            <p:cNvSpPr/>
            <p:nvPr/>
          </p:nvSpPr>
          <p:spPr>
            <a:xfrm rot="-2700000">
              <a:off x="98696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(10)</a:t>
              </a:r>
            </a:p>
          </p:txBody>
        </p:sp>
        <p:sp>
          <p:nvSpPr>
            <p:cNvPr id="173" name="tx173"/>
            <p:cNvSpPr/>
            <p:nvPr/>
          </p:nvSpPr>
          <p:spPr>
            <a:xfrm rot="-2700000">
              <a:off x="1249551"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(11)</a:t>
              </a:r>
            </a:p>
          </p:txBody>
        </p:sp>
        <p:sp>
          <p:nvSpPr>
            <p:cNvPr id="174" name="tx174"/>
            <p:cNvSpPr/>
            <p:nvPr/>
          </p:nvSpPr>
          <p:spPr>
            <a:xfrm rot="-2700000">
              <a:off x="1504102"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(11)</a:t>
              </a:r>
            </a:p>
          </p:txBody>
        </p:sp>
        <p:sp>
          <p:nvSpPr>
            <p:cNvPr id="175" name="tx175"/>
            <p:cNvSpPr/>
            <p:nvPr/>
          </p:nvSpPr>
          <p:spPr>
            <a:xfrm rot="-2700000">
              <a:off x="1758654"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(11)</a:t>
              </a:r>
            </a:p>
          </p:txBody>
        </p:sp>
        <p:sp>
          <p:nvSpPr>
            <p:cNvPr id="176" name="tx176"/>
            <p:cNvSpPr/>
            <p:nvPr/>
          </p:nvSpPr>
          <p:spPr>
            <a:xfrm rot="-2700000">
              <a:off x="2005167"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(14)</a:t>
              </a:r>
            </a:p>
          </p:txBody>
        </p:sp>
        <p:sp>
          <p:nvSpPr>
            <p:cNvPr id="177" name="tx177"/>
            <p:cNvSpPr/>
            <p:nvPr/>
          </p:nvSpPr>
          <p:spPr>
            <a:xfrm rot="-2700000">
              <a:off x="225971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(14)</a:t>
              </a:r>
            </a:p>
          </p:txBody>
        </p:sp>
        <p:sp>
          <p:nvSpPr>
            <p:cNvPr id="178" name="tx178"/>
            <p:cNvSpPr/>
            <p:nvPr/>
          </p:nvSpPr>
          <p:spPr>
            <a:xfrm rot="-2700000">
              <a:off x="251427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(14)</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(16)</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(17)</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(19)</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(21)</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(25)</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(26)</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(27)</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(2)</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(3)</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(3)</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(4)</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5696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WPR,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declined to 23% and last dose (HPVc) coverage increased to 21%.
HPV1 coverage among boys remained the same at 1% and HPVc coverage remained the same at 1%.
HPV vaccine was available in 27* (out of 28) countries for girls and 4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21% and coverage among boys remained the same at 1%.Increases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34016" y="3180798"/>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5" name="rc5"/>
            <p:cNvSpPr/>
            <p:nvPr/>
          </p:nvSpPr>
          <p:spPr>
            <a:xfrm>
              <a:off x="2264992" y="3180798"/>
              <a:ext cx="430975" cy="163833"/>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6" name="rc6"/>
            <p:cNvSpPr/>
            <p:nvPr/>
          </p:nvSpPr>
          <p:spPr>
            <a:xfrm>
              <a:off x="2695968" y="3180798"/>
              <a:ext cx="430975" cy="163833"/>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7" name="rc7"/>
            <p:cNvSpPr/>
            <p:nvPr/>
          </p:nvSpPr>
          <p:spPr>
            <a:xfrm>
              <a:off x="3126944" y="3180798"/>
              <a:ext cx="430975" cy="163833"/>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8" name="rc8"/>
            <p:cNvSpPr/>
            <p:nvPr/>
          </p:nvSpPr>
          <p:spPr>
            <a:xfrm>
              <a:off x="3557920" y="3180798"/>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 name="rc9"/>
            <p:cNvSpPr/>
            <p:nvPr/>
          </p:nvSpPr>
          <p:spPr>
            <a:xfrm>
              <a:off x="3988895" y="3180798"/>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10" name="rc10"/>
            <p:cNvSpPr/>
            <p:nvPr/>
          </p:nvSpPr>
          <p:spPr>
            <a:xfrm>
              <a:off x="4419871" y="3180798"/>
              <a:ext cx="430975" cy="16383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11" name="rc11"/>
            <p:cNvSpPr/>
            <p:nvPr/>
          </p:nvSpPr>
          <p:spPr>
            <a:xfrm>
              <a:off x="4850847" y="3180798"/>
              <a:ext cx="430975" cy="163833"/>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12" name="rc12"/>
            <p:cNvSpPr/>
            <p:nvPr/>
          </p:nvSpPr>
          <p:spPr>
            <a:xfrm>
              <a:off x="5281823" y="3180798"/>
              <a:ext cx="430975" cy="163833"/>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13" name="rc13"/>
            <p:cNvSpPr/>
            <p:nvPr/>
          </p:nvSpPr>
          <p:spPr>
            <a:xfrm>
              <a:off x="5712799" y="3180798"/>
              <a:ext cx="430975" cy="16383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14" name="rc14"/>
            <p:cNvSpPr/>
            <p:nvPr/>
          </p:nvSpPr>
          <p:spPr>
            <a:xfrm>
              <a:off x="6143775" y="3180798"/>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6574751" y="3180798"/>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 name="rc16"/>
            <p:cNvSpPr/>
            <p:nvPr/>
          </p:nvSpPr>
          <p:spPr>
            <a:xfrm>
              <a:off x="7005726" y="3180798"/>
              <a:ext cx="430975" cy="163833"/>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17" name="rc17"/>
            <p:cNvSpPr/>
            <p:nvPr/>
          </p:nvSpPr>
          <p:spPr>
            <a:xfrm>
              <a:off x="7436702" y="3180798"/>
              <a:ext cx="430975" cy="16383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18" name="rc18"/>
            <p:cNvSpPr/>
            <p:nvPr/>
          </p:nvSpPr>
          <p:spPr>
            <a:xfrm>
              <a:off x="7867678" y="3180798"/>
              <a:ext cx="430975" cy="163833"/>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9" name="rc19"/>
            <p:cNvSpPr/>
            <p:nvPr/>
          </p:nvSpPr>
          <p:spPr>
            <a:xfrm>
              <a:off x="8298654" y="3180798"/>
              <a:ext cx="430975" cy="163833"/>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20" name="rc20"/>
            <p:cNvSpPr/>
            <p:nvPr/>
          </p:nvSpPr>
          <p:spPr>
            <a:xfrm>
              <a:off x="2695968" y="1870126"/>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 name="rc21"/>
            <p:cNvSpPr/>
            <p:nvPr/>
          </p:nvSpPr>
          <p:spPr>
            <a:xfrm>
              <a:off x="3126944" y="1870126"/>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22" name="rc22"/>
            <p:cNvSpPr/>
            <p:nvPr/>
          </p:nvSpPr>
          <p:spPr>
            <a:xfrm>
              <a:off x="3557920" y="1870126"/>
              <a:ext cx="430975" cy="16383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23" name="rc23"/>
            <p:cNvSpPr/>
            <p:nvPr/>
          </p:nvSpPr>
          <p:spPr>
            <a:xfrm>
              <a:off x="3988895" y="1870126"/>
              <a:ext cx="430975" cy="16383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24" name="rc24"/>
            <p:cNvSpPr/>
            <p:nvPr/>
          </p:nvSpPr>
          <p:spPr>
            <a:xfrm>
              <a:off x="4419871" y="1870126"/>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25" name="rc25"/>
            <p:cNvSpPr/>
            <p:nvPr/>
          </p:nvSpPr>
          <p:spPr>
            <a:xfrm>
              <a:off x="4850847" y="1870126"/>
              <a:ext cx="430975" cy="163833"/>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26" name="rc26"/>
            <p:cNvSpPr/>
            <p:nvPr/>
          </p:nvSpPr>
          <p:spPr>
            <a:xfrm>
              <a:off x="5281823" y="1870126"/>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 name="rc27"/>
            <p:cNvSpPr/>
            <p:nvPr/>
          </p:nvSpPr>
          <p:spPr>
            <a:xfrm>
              <a:off x="5712799" y="1870126"/>
              <a:ext cx="430975" cy="16383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28" name="rc28"/>
            <p:cNvSpPr/>
            <p:nvPr/>
          </p:nvSpPr>
          <p:spPr>
            <a:xfrm>
              <a:off x="6143775" y="1870126"/>
              <a:ext cx="430975" cy="163833"/>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29" name="rc29"/>
            <p:cNvSpPr/>
            <p:nvPr/>
          </p:nvSpPr>
          <p:spPr>
            <a:xfrm>
              <a:off x="6574751" y="1870126"/>
              <a:ext cx="430975" cy="16383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30" name="rc30"/>
            <p:cNvSpPr/>
            <p:nvPr/>
          </p:nvSpPr>
          <p:spPr>
            <a:xfrm>
              <a:off x="7005726" y="1870126"/>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 name="rc31"/>
            <p:cNvSpPr/>
            <p:nvPr/>
          </p:nvSpPr>
          <p:spPr>
            <a:xfrm>
              <a:off x="7436702" y="1870126"/>
              <a:ext cx="430975" cy="16383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7867678" y="1870126"/>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 name="rc33"/>
            <p:cNvSpPr/>
            <p:nvPr/>
          </p:nvSpPr>
          <p:spPr>
            <a:xfrm>
              <a:off x="8298654" y="1870126"/>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34" name="rc34"/>
            <p:cNvSpPr/>
            <p:nvPr/>
          </p:nvSpPr>
          <p:spPr>
            <a:xfrm>
              <a:off x="7436702" y="2033960"/>
              <a:ext cx="430975" cy="163833"/>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35" name="rc35"/>
            <p:cNvSpPr/>
            <p:nvPr/>
          </p:nvSpPr>
          <p:spPr>
            <a:xfrm>
              <a:off x="7867678" y="2033960"/>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36" name="rc36"/>
            <p:cNvSpPr/>
            <p:nvPr/>
          </p:nvSpPr>
          <p:spPr>
            <a:xfrm>
              <a:off x="8298654" y="2033960"/>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37" name="rc37"/>
            <p:cNvSpPr/>
            <p:nvPr/>
          </p:nvSpPr>
          <p:spPr>
            <a:xfrm>
              <a:off x="2264992" y="2197794"/>
              <a:ext cx="430975" cy="163833"/>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38" name="rc38"/>
            <p:cNvSpPr/>
            <p:nvPr/>
          </p:nvSpPr>
          <p:spPr>
            <a:xfrm>
              <a:off x="3126944" y="2197794"/>
              <a:ext cx="430975" cy="163833"/>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39" name="rc39"/>
            <p:cNvSpPr/>
            <p:nvPr/>
          </p:nvSpPr>
          <p:spPr>
            <a:xfrm>
              <a:off x="3557920" y="2197794"/>
              <a:ext cx="430975" cy="16383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40" name="rc40"/>
            <p:cNvSpPr/>
            <p:nvPr/>
          </p:nvSpPr>
          <p:spPr>
            <a:xfrm>
              <a:off x="3988895" y="2197794"/>
              <a:ext cx="430975" cy="16383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41" name="rc41"/>
            <p:cNvSpPr/>
            <p:nvPr/>
          </p:nvSpPr>
          <p:spPr>
            <a:xfrm>
              <a:off x="4419871" y="2197794"/>
              <a:ext cx="430975" cy="163833"/>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42" name="rc42"/>
            <p:cNvSpPr/>
            <p:nvPr/>
          </p:nvSpPr>
          <p:spPr>
            <a:xfrm>
              <a:off x="4850847" y="2197794"/>
              <a:ext cx="430975" cy="163833"/>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43" name="rc43"/>
            <p:cNvSpPr/>
            <p:nvPr/>
          </p:nvSpPr>
          <p:spPr>
            <a:xfrm>
              <a:off x="5281823" y="2197794"/>
              <a:ext cx="430975" cy="16383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44" name="rc44"/>
            <p:cNvSpPr/>
            <p:nvPr/>
          </p:nvSpPr>
          <p:spPr>
            <a:xfrm>
              <a:off x="5712799" y="2197794"/>
              <a:ext cx="430975" cy="163833"/>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5" name="rc45"/>
            <p:cNvSpPr/>
            <p:nvPr/>
          </p:nvSpPr>
          <p:spPr>
            <a:xfrm>
              <a:off x="7005726" y="2197794"/>
              <a:ext cx="430975" cy="16383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46" name="rc46"/>
            <p:cNvSpPr/>
            <p:nvPr/>
          </p:nvSpPr>
          <p:spPr>
            <a:xfrm>
              <a:off x="7436702" y="2197794"/>
              <a:ext cx="430975" cy="163833"/>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47" name="rc47"/>
            <p:cNvSpPr/>
            <p:nvPr/>
          </p:nvSpPr>
          <p:spPr>
            <a:xfrm>
              <a:off x="7867678" y="2197794"/>
              <a:ext cx="430975" cy="163833"/>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48" name="rc48"/>
            <p:cNvSpPr/>
            <p:nvPr/>
          </p:nvSpPr>
          <p:spPr>
            <a:xfrm>
              <a:off x="8298654" y="2197794"/>
              <a:ext cx="430975" cy="16383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49" name="rc49"/>
            <p:cNvSpPr/>
            <p:nvPr/>
          </p:nvSpPr>
          <p:spPr>
            <a:xfrm>
              <a:off x="3126944" y="3344632"/>
              <a:ext cx="430975" cy="163833"/>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50" name="rc50"/>
            <p:cNvSpPr/>
            <p:nvPr/>
          </p:nvSpPr>
          <p:spPr>
            <a:xfrm>
              <a:off x="3557920" y="3344632"/>
              <a:ext cx="430975" cy="16383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51" name="rc51"/>
            <p:cNvSpPr/>
            <p:nvPr/>
          </p:nvSpPr>
          <p:spPr>
            <a:xfrm>
              <a:off x="3988895" y="3344632"/>
              <a:ext cx="430975" cy="163833"/>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52" name="rc52"/>
            <p:cNvSpPr/>
            <p:nvPr/>
          </p:nvSpPr>
          <p:spPr>
            <a:xfrm>
              <a:off x="4419871" y="3344632"/>
              <a:ext cx="430975" cy="163833"/>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53" name="rc53"/>
            <p:cNvSpPr/>
            <p:nvPr/>
          </p:nvSpPr>
          <p:spPr>
            <a:xfrm>
              <a:off x="4850847" y="3344632"/>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54" name="rc54"/>
            <p:cNvSpPr/>
            <p:nvPr/>
          </p:nvSpPr>
          <p:spPr>
            <a:xfrm>
              <a:off x="5281823" y="3344632"/>
              <a:ext cx="430975" cy="163833"/>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55" name="rc55"/>
            <p:cNvSpPr/>
            <p:nvPr/>
          </p:nvSpPr>
          <p:spPr>
            <a:xfrm>
              <a:off x="5712799" y="3344632"/>
              <a:ext cx="430975" cy="163833"/>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56" name="rc56"/>
            <p:cNvSpPr/>
            <p:nvPr/>
          </p:nvSpPr>
          <p:spPr>
            <a:xfrm>
              <a:off x="6143775" y="3344632"/>
              <a:ext cx="430975" cy="163833"/>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57" name="rc57"/>
            <p:cNvSpPr/>
            <p:nvPr/>
          </p:nvSpPr>
          <p:spPr>
            <a:xfrm>
              <a:off x="6574751" y="3344632"/>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58" name="rc58"/>
            <p:cNvSpPr/>
            <p:nvPr/>
          </p:nvSpPr>
          <p:spPr>
            <a:xfrm>
              <a:off x="7005726" y="3344632"/>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59" name="rc59"/>
            <p:cNvSpPr/>
            <p:nvPr/>
          </p:nvSpPr>
          <p:spPr>
            <a:xfrm>
              <a:off x="7436702" y="3344632"/>
              <a:ext cx="430975" cy="16383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60" name="rc60"/>
            <p:cNvSpPr/>
            <p:nvPr/>
          </p:nvSpPr>
          <p:spPr>
            <a:xfrm>
              <a:off x="7867678" y="3344632"/>
              <a:ext cx="430975" cy="16383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61" name="rc61"/>
            <p:cNvSpPr/>
            <p:nvPr/>
          </p:nvSpPr>
          <p:spPr>
            <a:xfrm>
              <a:off x="8298654" y="3344632"/>
              <a:ext cx="430975" cy="16383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62" name="rc62"/>
            <p:cNvSpPr/>
            <p:nvPr/>
          </p:nvSpPr>
          <p:spPr>
            <a:xfrm>
              <a:off x="4850847" y="2361628"/>
              <a:ext cx="430975" cy="16383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63" name="rc63"/>
            <p:cNvSpPr/>
            <p:nvPr/>
          </p:nvSpPr>
          <p:spPr>
            <a:xfrm>
              <a:off x="5281823" y="2361628"/>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4" name="rc64"/>
            <p:cNvSpPr/>
            <p:nvPr/>
          </p:nvSpPr>
          <p:spPr>
            <a:xfrm>
              <a:off x="5712799" y="2361628"/>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5" name="rc65"/>
            <p:cNvSpPr/>
            <p:nvPr/>
          </p:nvSpPr>
          <p:spPr>
            <a:xfrm>
              <a:off x="6143775" y="2361628"/>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6" name="rc66"/>
            <p:cNvSpPr/>
            <p:nvPr/>
          </p:nvSpPr>
          <p:spPr>
            <a:xfrm>
              <a:off x="6574751" y="2361628"/>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7" name="rc67"/>
            <p:cNvSpPr/>
            <p:nvPr/>
          </p:nvSpPr>
          <p:spPr>
            <a:xfrm>
              <a:off x="7005726" y="2361628"/>
              <a:ext cx="430975" cy="16383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8" name="rc68"/>
            <p:cNvSpPr/>
            <p:nvPr/>
          </p:nvSpPr>
          <p:spPr>
            <a:xfrm>
              <a:off x="7436702" y="2361628"/>
              <a:ext cx="430975" cy="163833"/>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69" name="rc69"/>
            <p:cNvSpPr/>
            <p:nvPr/>
          </p:nvSpPr>
          <p:spPr>
            <a:xfrm>
              <a:off x="7867678" y="2361628"/>
              <a:ext cx="430975" cy="16383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0" name="rc70"/>
            <p:cNvSpPr/>
            <p:nvPr/>
          </p:nvSpPr>
          <p:spPr>
            <a:xfrm>
              <a:off x="8298654" y="2361628"/>
              <a:ext cx="430975" cy="16383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71" name="rc71"/>
            <p:cNvSpPr/>
            <p:nvPr/>
          </p:nvSpPr>
          <p:spPr>
            <a:xfrm>
              <a:off x="3126944" y="4327636"/>
              <a:ext cx="430975" cy="16383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2" name="rc72"/>
            <p:cNvSpPr/>
            <p:nvPr/>
          </p:nvSpPr>
          <p:spPr>
            <a:xfrm>
              <a:off x="3557920" y="432763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3" name="rc73"/>
            <p:cNvSpPr/>
            <p:nvPr/>
          </p:nvSpPr>
          <p:spPr>
            <a:xfrm>
              <a:off x="3988895" y="4327636"/>
              <a:ext cx="430975" cy="16383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4419871" y="4327636"/>
              <a:ext cx="430975" cy="16383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4850847" y="4327636"/>
              <a:ext cx="430975" cy="16383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6" name="rc76"/>
            <p:cNvSpPr/>
            <p:nvPr/>
          </p:nvSpPr>
          <p:spPr>
            <a:xfrm>
              <a:off x="5281823" y="4327636"/>
              <a:ext cx="430975" cy="16383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7" name="rc77"/>
            <p:cNvSpPr/>
            <p:nvPr/>
          </p:nvSpPr>
          <p:spPr>
            <a:xfrm>
              <a:off x="5712799" y="432763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8" name="rc78"/>
            <p:cNvSpPr/>
            <p:nvPr/>
          </p:nvSpPr>
          <p:spPr>
            <a:xfrm>
              <a:off x="6143775" y="4327636"/>
              <a:ext cx="430975" cy="16383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9" name="rc79"/>
            <p:cNvSpPr/>
            <p:nvPr/>
          </p:nvSpPr>
          <p:spPr>
            <a:xfrm>
              <a:off x="6574751" y="4327636"/>
              <a:ext cx="430975" cy="16383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0" name="rc80"/>
            <p:cNvSpPr/>
            <p:nvPr/>
          </p:nvSpPr>
          <p:spPr>
            <a:xfrm>
              <a:off x="7005726" y="4327636"/>
              <a:ext cx="430975" cy="16383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1" name="rc81"/>
            <p:cNvSpPr/>
            <p:nvPr/>
          </p:nvSpPr>
          <p:spPr>
            <a:xfrm>
              <a:off x="7436702" y="4327636"/>
              <a:ext cx="430975" cy="16383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2" name="rc82"/>
            <p:cNvSpPr/>
            <p:nvPr/>
          </p:nvSpPr>
          <p:spPr>
            <a:xfrm>
              <a:off x="7867678" y="4327636"/>
              <a:ext cx="430975" cy="163833"/>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83" name="rc83"/>
            <p:cNvSpPr/>
            <p:nvPr/>
          </p:nvSpPr>
          <p:spPr>
            <a:xfrm>
              <a:off x="8298654" y="4327636"/>
              <a:ext cx="430975" cy="163833"/>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84" name="rc84"/>
            <p:cNvSpPr/>
            <p:nvPr/>
          </p:nvSpPr>
          <p:spPr>
            <a:xfrm>
              <a:off x="7436702" y="1542459"/>
              <a:ext cx="430975" cy="16383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5" name="rc85"/>
            <p:cNvSpPr/>
            <p:nvPr/>
          </p:nvSpPr>
          <p:spPr>
            <a:xfrm>
              <a:off x="7867678" y="1542459"/>
              <a:ext cx="430975" cy="163833"/>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86" name="rc86"/>
            <p:cNvSpPr/>
            <p:nvPr/>
          </p:nvSpPr>
          <p:spPr>
            <a:xfrm>
              <a:off x="8298654" y="1542459"/>
              <a:ext cx="430975" cy="163833"/>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87" name="rc87"/>
            <p:cNvSpPr/>
            <p:nvPr/>
          </p:nvSpPr>
          <p:spPr>
            <a:xfrm>
              <a:off x="6574751" y="1378625"/>
              <a:ext cx="430975" cy="163833"/>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88" name="rc88"/>
            <p:cNvSpPr/>
            <p:nvPr/>
          </p:nvSpPr>
          <p:spPr>
            <a:xfrm>
              <a:off x="7005726" y="1378625"/>
              <a:ext cx="430975" cy="16383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89" name="rc89"/>
            <p:cNvSpPr/>
            <p:nvPr/>
          </p:nvSpPr>
          <p:spPr>
            <a:xfrm>
              <a:off x="7436702" y="1378625"/>
              <a:ext cx="430975" cy="163833"/>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90" name="rc90"/>
            <p:cNvSpPr/>
            <p:nvPr/>
          </p:nvSpPr>
          <p:spPr>
            <a:xfrm>
              <a:off x="7867678" y="1378625"/>
              <a:ext cx="430975" cy="16383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91" name="rc91"/>
            <p:cNvSpPr/>
            <p:nvPr/>
          </p:nvSpPr>
          <p:spPr>
            <a:xfrm>
              <a:off x="8298654" y="1378625"/>
              <a:ext cx="430975" cy="163833"/>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92" name="rc92"/>
            <p:cNvSpPr/>
            <p:nvPr/>
          </p:nvSpPr>
          <p:spPr>
            <a:xfrm>
              <a:off x="2264992" y="2525462"/>
              <a:ext cx="430975" cy="16383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93" name="rc93"/>
            <p:cNvSpPr/>
            <p:nvPr/>
          </p:nvSpPr>
          <p:spPr>
            <a:xfrm>
              <a:off x="2695968" y="2525462"/>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94" name="rc94"/>
            <p:cNvSpPr/>
            <p:nvPr/>
          </p:nvSpPr>
          <p:spPr>
            <a:xfrm>
              <a:off x="3126944" y="2525462"/>
              <a:ext cx="430975" cy="163833"/>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95" name="rc95"/>
            <p:cNvSpPr/>
            <p:nvPr/>
          </p:nvSpPr>
          <p:spPr>
            <a:xfrm>
              <a:off x="3557920" y="2525462"/>
              <a:ext cx="430975" cy="163833"/>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96" name="rc96"/>
            <p:cNvSpPr/>
            <p:nvPr/>
          </p:nvSpPr>
          <p:spPr>
            <a:xfrm>
              <a:off x="3988895" y="2525462"/>
              <a:ext cx="430975" cy="16383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97" name="rc97"/>
            <p:cNvSpPr/>
            <p:nvPr/>
          </p:nvSpPr>
          <p:spPr>
            <a:xfrm>
              <a:off x="4419871" y="2525462"/>
              <a:ext cx="430975" cy="16383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98" name="rc98"/>
            <p:cNvSpPr/>
            <p:nvPr/>
          </p:nvSpPr>
          <p:spPr>
            <a:xfrm>
              <a:off x="4850847" y="2525462"/>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9" name="rc99"/>
            <p:cNvSpPr/>
            <p:nvPr/>
          </p:nvSpPr>
          <p:spPr>
            <a:xfrm>
              <a:off x="5281823" y="2525462"/>
              <a:ext cx="430975" cy="16383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100" name="rc100"/>
            <p:cNvSpPr/>
            <p:nvPr/>
          </p:nvSpPr>
          <p:spPr>
            <a:xfrm>
              <a:off x="5712799" y="2525462"/>
              <a:ext cx="430975" cy="16383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101" name="rc101"/>
            <p:cNvSpPr/>
            <p:nvPr/>
          </p:nvSpPr>
          <p:spPr>
            <a:xfrm>
              <a:off x="6143775" y="2525462"/>
              <a:ext cx="430975" cy="163833"/>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102" name="rc102"/>
            <p:cNvSpPr/>
            <p:nvPr/>
          </p:nvSpPr>
          <p:spPr>
            <a:xfrm>
              <a:off x="6574751" y="2525462"/>
              <a:ext cx="430975" cy="16383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3" name="rc103"/>
            <p:cNvSpPr/>
            <p:nvPr/>
          </p:nvSpPr>
          <p:spPr>
            <a:xfrm>
              <a:off x="7436702" y="2525462"/>
              <a:ext cx="430975" cy="163833"/>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104" name="rc104"/>
            <p:cNvSpPr/>
            <p:nvPr/>
          </p:nvSpPr>
          <p:spPr>
            <a:xfrm>
              <a:off x="7867678" y="2525462"/>
              <a:ext cx="430975" cy="16383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105" name="rc105"/>
            <p:cNvSpPr/>
            <p:nvPr/>
          </p:nvSpPr>
          <p:spPr>
            <a:xfrm>
              <a:off x="8298654" y="2525462"/>
              <a:ext cx="430975" cy="163833"/>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106" name="rc106"/>
            <p:cNvSpPr/>
            <p:nvPr/>
          </p:nvSpPr>
          <p:spPr>
            <a:xfrm>
              <a:off x="1834016" y="4163802"/>
              <a:ext cx="430975" cy="163833"/>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107" name="rc107"/>
            <p:cNvSpPr/>
            <p:nvPr/>
          </p:nvSpPr>
          <p:spPr>
            <a:xfrm>
              <a:off x="2695968" y="416380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8" name="rc108"/>
            <p:cNvSpPr/>
            <p:nvPr/>
          </p:nvSpPr>
          <p:spPr>
            <a:xfrm>
              <a:off x="3126944" y="4163802"/>
              <a:ext cx="430975" cy="16383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9" name="rc109"/>
            <p:cNvSpPr/>
            <p:nvPr/>
          </p:nvSpPr>
          <p:spPr>
            <a:xfrm>
              <a:off x="3557920" y="4163802"/>
              <a:ext cx="430975" cy="16383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110" name="rc110"/>
            <p:cNvSpPr/>
            <p:nvPr/>
          </p:nvSpPr>
          <p:spPr>
            <a:xfrm>
              <a:off x="3988895" y="4163802"/>
              <a:ext cx="430975" cy="16383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111" name="rc111"/>
            <p:cNvSpPr/>
            <p:nvPr/>
          </p:nvSpPr>
          <p:spPr>
            <a:xfrm>
              <a:off x="4419871" y="4163802"/>
              <a:ext cx="430975" cy="16383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4850847" y="4163802"/>
              <a:ext cx="430975" cy="163833"/>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13" name="rc113"/>
            <p:cNvSpPr/>
            <p:nvPr/>
          </p:nvSpPr>
          <p:spPr>
            <a:xfrm>
              <a:off x="5281823" y="4163802"/>
              <a:ext cx="430975" cy="163833"/>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14" name="rc114"/>
            <p:cNvSpPr/>
            <p:nvPr/>
          </p:nvSpPr>
          <p:spPr>
            <a:xfrm>
              <a:off x="5712799" y="4163802"/>
              <a:ext cx="430975" cy="16383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5" name="rc115"/>
            <p:cNvSpPr/>
            <p:nvPr/>
          </p:nvSpPr>
          <p:spPr>
            <a:xfrm>
              <a:off x="6143775" y="4163802"/>
              <a:ext cx="430975" cy="16383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16" name="rc116"/>
            <p:cNvSpPr/>
            <p:nvPr/>
          </p:nvSpPr>
          <p:spPr>
            <a:xfrm>
              <a:off x="6574751" y="4163802"/>
              <a:ext cx="430975" cy="163833"/>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17" name="rc117"/>
            <p:cNvSpPr/>
            <p:nvPr/>
          </p:nvSpPr>
          <p:spPr>
            <a:xfrm>
              <a:off x="7005726" y="4163802"/>
              <a:ext cx="430975" cy="16383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118" name="rc118"/>
            <p:cNvSpPr/>
            <p:nvPr/>
          </p:nvSpPr>
          <p:spPr>
            <a:xfrm>
              <a:off x="7436702" y="4163802"/>
              <a:ext cx="430975" cy="163833"/>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119" name="rc119"/>
            <p:cNvSpPr/>
            <p:nvPr/>
          </p:nvSpPr>
          <p:spPr>
            <a:xfrm>
              <a:off x="7867678" y="4163802"/>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20" name="rc120"/>
            <p:cNvSpPr/>
            <p:nvPr/>
          </p:nvSpPr>
          <p:spPr>
            <a:xfrm>
              <a:off x="8298654" y="4163802"/>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21" name="rc121"/>
            <p:cNvSpPr/>
            <p:nvPr/>
          </p:nvSpPr>
          <p:spPr>
            <a:xfrm>
              <a:off x="4850847" y="4655304"/>
              <a:ext cx="430975" cy="163833"/>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122" name="rc122"/>
            <p:cNvSpPr/>
            <p:nvPr/>
          </p:nvSpPr>
          <p:spPr>
            <a:xfrm>
              <a:off x="5281823" y="4655304"/>
              <a:ext cx="430975" cy="16383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3" name="rc123"/>
            <p:cNvSpPr/>
            <p:nvPr/>
          </p:nvSpPr>
          <p:spPr>
            <a:xfrm>
              <a:off x="5712799" y="4655304"/>
              <a:ext cx="430975" cy="16383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4" name="rc124"/>
            <p:cNvSpPr/>
            <p:nvPr/>
          </p:nvSpPr>
          <p:spPr>
            <a:xfrm>
              <a:off x="6143775" y="4655304"/>
              <a:ext cx="430975" cy="16383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5" name="rc125"/>
            <p:cNvSpPr/>
            <p:nvPr/>
          </p:nvSpPr>
          <p:spPr>
            <a:xfrm>
              <a:off x="6574751" y="4655304"/>
              <a:ext cx="430975" cy="163833"/>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126" name="rc126"/>
            <p:cNvSpPr/>
            <p:nvPr/>
          </p:nvSpPr>
          <p:spPr>
            <a:xfrm>
              <a:off x="7005726" y="4655304"/>
              <a:ext cx="430975" cy="163833"/>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27" name="rc127"/>
            <p:cNvSpPr/>
            <p:nvPr/>
          </p:nvSpPr>
          <p:spPr>
            <a:xfrm>
              <a:off x="7436702" y="4655304"/>
              <a:ext cx="430975" cy="163833"/>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128" name="rc128"/>
            <p:cNvSpPr/>
            <p:nvPr/>
          </p:nvSpPr>
          <p:spPr>
            <a:xfrm>
              <a:off x="7867678" y="4655304"/>
              <a:ext cx="430975" cy="163833"/>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29" name="rc129"/>
            <p:cNvSpPr/>
            <p:nvPr/>
          </p:nvSpPr>
          <p:spPr>
            <a:xfrm>
              <a:off x="8298654" y="4655304"/>
              <a:ext cx="430975" cy="16383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30" name="rc130"/>
            <p:cNvSpPr/>
            <p:nvPr/>
          </p:nvSpPr>
          <p:spPr>
            <a:xfrm>
              <a:off x="7867678" y="3999968"/>
              <a:ext cx="430975" cy="16383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31" name="rc131"/>
            <p:cNvSpPr/>
            <p:nvPr/>
          </p:nvSpPr>
          <p:spPr>
            <a:xfrm>
              <a:off x="8298654" y="3999968"/>
              <a:ext cx="430975" cy="163833"/>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32" name="rc132"/>
            <p:cNvSpPr/>
            <p:nvPr/>
          </p:nvSpPr>
          <p:spPr>
            <a:xfrm>
              <a:off x="7867678" y="5146806"/>
              <a:ext cx="430975" cy="16383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33" name="rc133"/>
            <p:cNvSpPr/>
            <p:nvPr/>
          </p:nvSpPr>
          <p:spPr>
            <a:xfrm>
              <a:off x="8298654" y="5146806"/>
              <a:ext cx="430975" cy="16383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34" name="rc134"/>
            <p:cNvSpPr/>
            <p:nvPr/>
          </p:nvSpPr>
          <p:spPr>
            <a:xfrm>
              <a:off x="1834016" y="3672300"/>
              <a:ext cx="430975" cy="163833"/>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135" name="rc135"/>
            <p:cNvSpPr/>
            <p:nvPr/>
          </p:nvSpPr>
          <p:spPr>
            <a:xfrm>
              <a:off x="2264992" y="3672300"/>
              <a:ext cx="430975" cy="163833"/>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36" name="rc136"/>
            <p:cNvSpPr/>
            <p:nvPr/>
          </p:nvSpPr>
          <p:spPr>
            <a:xfrm>
              <a:off x="2695968" y="3672300"/>
              <a:ext cx="430975" cy="163833"/>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37" name="rc137"/>
            <p:cNvSpPr/>
            <p:nvPr/>
          </p:nvSpPr>
          <p:spPr>
            <a:xfrm>
              <a:off x="3126944" y="3672300"/>
              <a:ext cx="430975" cy="16383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8" name="rc138"/>
            <p:cNvSpPr/>
            <p:nvPr/>
          </p:nvSpPr>
          <p:spPr>
            <a:xfrm>
              <a:off x="3557920" y="3672300"/>
              <a:ext cx="430975" cy="163833"/>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39" name="rc139"/>
            <p:cNvSpPr/>
            <p:nvPr/>
          </p:nvSpPr>
          <p:spPr>
            <a:xfrm>
              <a:off x="3988895" y="3672300"/>
              <a:ext cx="430975" cy="163833"/>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40" name="rc140"/>
            <p:cNvSpPr/>
            <p:nvPr/>
          </p:nvSpPr>
          <p:spPr>
            <a:xfrm>
              <a:off x="4419871" y="3672300"/>
              <a:ext cx="430975" cy="163833"/>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141" name="rc141"/>
            <p:cNvSpPr/>
            <p:nvPr/>
          </p:nvSpPr>
          <p:spPr>
            <a:xfrm>
              <a:off x="4850847" y="3672300"/>
              <a:ext cx="430975" cy="163833"/>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142" name="rc142"/>
            <p:cNvSpPr/>
            <p:nvPr/>
          </p:nvSpPr>
          <p:spPr>
            <a:xfrm>
              <a:off x="5281823" y="3672300"/>
              <a:ext cx="430975" cy="163833"/>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143" name="rc143"/>
            <p:cNvSpPr/>
            <p:nvPr/>
          </p:nvSpPr>
          <p:spPr>
            <a:xfrm>
              <a:off x="5712799" y="3672300"/>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6143775" y="3672300"/>
              <a:ext cx="430975" cy="163833"/>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145" name="rc145"/>
            <p:cNvSpPr/>
            <p:nvPr/>
          </p:nvSpPr>
          <p:spPr>
            <a:xfrm>
              <a:off x="6574751" y="3672300"/>
              <a:ext cx="430975" cy="163833"/>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46" name="rc146"/>
            <p:cNvSpPr/>
            <p:nvPr/>
          </p:nvSpPr>
          <p:spPr>
            <a:xfrm>
              <a:off x="7005726" y="3672300"/>
              <a:ext cx="430975" cy="16383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7" name="rc147"/>
            <p:cNvSpPr/>
            <p:nvPr/>
          </p:nvSpPr>
          <p:spPr>
            <a:xfrm>
              <a:off x="7436702" y="3672300"/>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7867678" y="3672300"/>
              <a:ext cx="430975" cy="163833"/>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49" name="rc149"/>
            <p:cNvSpPr/>
            <p:nvPr/>
          </p:nvSpPr>
          <p:spPr>
            <a:xfrm>
              <a:off x="8298654" y="3672300"/>
              <a:ext cx="430975" cy="163833"/>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50" name="rc150"/>
            <p:cNvSpPr/>
            <p:nvPr/>
          </p:nvSpPr>
          <p:spPr>
            <a:xfrm>
              <a:off x="6574751" y="1214791"/>
              <a:ext cx="430975" cy="163833"/>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151" name="rc151"/>
            <p:cNvSpPr/>
            <p:nvPr/>
          </p:nvSpPr>
          <p:spPr>
            <a:xfrm>
              <a:off x="7005726" y="1214791"/>
              <a:ext cx="430975" cy="16383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2" name="rc152"/>
            <p:cNvSpPr/>
            <p:nvPr/>
          </p:nvSpPr>
          <p:spPr>
            <a:xfrm>
              <a:off x="7436702" y="1214791"/>
              <a:ext cx="430975" cy="16383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3" name="rc153"/>
            <p:cNvSpPr/>
            <p:nvPr/>
          </p:nvSpPr>
          <p:spPr>
            <a:xfrm>
              <a:off x="7867678" y="1214791"/>
              <a:ext cx="430975" cy="16383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4" name="rc154"/>
            <p:cNvSpPr/>
            <p:nvPr/>
          </p:nvSpPr>
          <p:spPr>
            <a:xfrm>
              <a:off x="8298654" y="1214791"/>
              <a:ext cx="430975" cy="16383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5" name="rc155"/>
            <p:cNvSpPr/>
            <p:nvPr/>
          </p:nvSpPr>
          <p:spPr>
            <a:xfrm>
              <a:off x="1834016" y="4819138"/>
              <a:ext cx="430975" cy="163833"/>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156" name="rc156"/>
            <p:cNvSpPr/>
            <p:nvPr/>
          </p:nvSpPr>
          <p:spPr>
            <a:xfrm>
              <a:off x="2264992" y="4819138"/>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2695968" y="4819138"/>
              <a:ext cx="430975" cy="16383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3126944" y="4819138"/>
              <a:ext cx="430975" cy="16383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59" name="rc159"/>
            <p:cNvSpPr/>
            <p:nvPr/>
          </p:nvSpPr>
          <p:spPr>
            <a:xfrm>
              <a:off x="3557920" y="4819138"/>
              <a:ext cx="430975" cy="16383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0" name="rc160"/>
            <p:cNvSpPr/>
            <p:nvPr/>
          </p:nvSpPr>
          <p:spPr>
            <a:xfrm>
              <a:off x="3988895" y="4819138"/>
              <a:ext cx="430975" cy="16383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161" name="rc161"/>
            <p:cNvSpPr/>
            <p:nvPr/>
          </p:nvSpPr>
          <p:spPr>
            <a:xfrm>
              <a:off x="4419871" y="4819138"/>
              <a:ext cx="430975" cy="16383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2" name="rc162"/>
            <p:cNvSpPr/>
            <p:nvPr/>
          </p:nvSpPr>
          <p:spPr>
            <a:xfrm>
              <a:off x="4850847" y="4819138"/>
              <a:ext cx="430975" cy="163833"/>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63" name="rc163"/>
            <p:cNvSpPr/>
            <p:nvPr/>
          </p:nvSpPr>
          <p:spPr>
            <a:xfrm>
              <a:off x="5281823" y="4819138"/>
              <a:ext cx="430975" cy="163833"/>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164" name="rc164"/>
            <p:cNvSpPr/>
            <p:nvPr/>
          </p:nvSpPr>
          <p:spPr>
            <a:xfrm>
              <a:off x="5712799" y="4819138"/>
              <a:ext cx="430975" cy="16383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6143775" y="4819138"/>
              <a:ext cx="430975" cy="163833"/>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66" name="rc166"/>
            <p:cNvSpPr/>
            <p:nvPr/>
          </p:nvSpPr>
          <p:spPr>
            <a:xfrm>
              <a:off x="6574751" y="4819138"/>
              <a:ext cx="430975" cy="163833"/>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167" name="rc167"/>
            <p:cNvSpPr/>
            <p:nvPr/>
          </p:nvSpPr>
          <p:spPr>
            <a:xfrm>
              <a:off x="7005726" y="4819138"/>
              <a:ext cx="430975" cy="163833"/>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68" name="rc168"/>
            <p:cNvSpPr/>
            <p:nvPr/>
          </p:nvSpPr>
          <p:spPr>
            <a:xfrm>
              <a:off x="7436702" y="4819138"/>
              <a:ext cx="430975" cy="16383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7867678" y="4819138"/>
              <a:ext cx="430975" cy="16383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70" name="rc170"/>
            <p:cNvSpPr/>
            <p:nvPr/>
          </p:nvSpPr>
          <p:spPr>
            <a:xfrm>
              <a:off x="8298654" y="4819138"/>
              <a:ext cx="430975" cy="163833"/>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171" name="rc171"/>
            <p:cNvSpPr/>
            <p:nvPr/>
          </p:nvSpPr>
          <p:spPr>
            <a:xfrm>
              <a:off x="3988895" y="5310640"/>
              <a:ext cx="430975" cy="16383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72" name="rc172"/>
            <p:cNvSpPr/>
            <p:nvPr/>
          </p:nvSpPr>
          <p:spPr>
            <a:xfrm>
              <a:off x="4419871" y="5310640"/>
              <a:ext cx="430975" cy="163833"/>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73" name="rc173"/>
            <p:cNvSpPr/>
            <p:nvPr/>
          </p:nvSpPr>
          <p:spPr>
            <a:xfrm>
              <a:off x="4850847" y="5310640"/>
              <a:ext cx="430975" cy="16383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4" name="rc174"/>
            <p:cNvSpPr/>
            <p:nvPr/>
          </p:nvSpPr>
          <p:spPr>
            <a:xfrm>
              <a:off x="5281823" y="5310640"/>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75" name="rc175"/>
            <p:cNvSpPr/>
            <p:nvPr/>
          </p:nvSpPr>
          <p:spPr>
            <a:xfrm>
              <a:off x="5712799" y="5310640"/>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76" name="rc176"/>
            <p:cNvSpPr/>
            <p:nvPr/>
          </p:nvSpPr>
          <p:spPr>
            <a:xfrm>
              <a:off x="6143775" y="5310640"/>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7" name="rc177"/>
            <p:cNvSpPr/>
            <p:nvPr/>
          </p:nvSpPr>
          <p:spPr>
            <a:xfrm>
              <a:off x="6574751" y="5310640"/>
              <a:ext cx="430975" cy="16383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8" name="rc178"/>
            <p:cNvSpPr/>
            <p:nvPr/>
          </p:nvSpPr>
          <p:spPr>
            <a:xfrm>
              <a:off x="7436702" y="5310640"/>
              <a:ext cx="430975" cy="16383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9" name="rc179"/>
            <p:cNvSpPr/>
            <p:nvPr/>
          </p:nvSpPr>
          <p:spPr>
            <a:xfrm>
              <a:off x="7867678" y="5310640"/>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0" name="rc180"/>
            <p:cNvSpPr/>
            <p:nvPr/>
          </p:nvSpPr>
          <p:spPr>
            <a:xfrm>
              <a:off x="8298654" y="5310640"/>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1" name="rc181"/>
            <p:cNvSpPr/>
            <p:nvPr/>
          </p:nvSpPr>
          <p:spPr>
            <a:xfrm>
              <a:off x="4850847" y="3836134"/>
              <a:ext cx="430975" cy="163833"/>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82" name="rc182"/>
            <p:cNvSpPr/>
            <p:nvPr/>
          </p:nvSpPr>
          <p:spPr>
            <a:xfrm>
              <a:off x="5281823" y="3836134"/>
              <a:ext cx="430975" cy="163833"/>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183" name="rc183"/>
            <p:cNvSpPr/>
            <p:nvPr/>
          </p:nvSpPr>
          <p:spPr>
            <a:xfrm>
              <a:off x="5712799" y="3836134"/>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6143775" y="3836134"/>
              <a:ext cx="430975" cy="163833"/>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185" name="rc185"/>
            <p:cNvSpPr/>
            <p:nvPr/>
          </p:nvSpPr>
          <p:spPr>
            <a:xfrm>
              <a:off x="6574751" y="3836134"/>
              <a:ext cx="430975" cy="16383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7005726" y="3836134"/>
              <a:ext cx="430975" cy="163833"/>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187" name="rc187"/>
            <p:cNvSpPr/>
            <p:nvPr/>
          </p:nvSpPr>
          <p:spPr>
            <a:xfrm>
              <a:off x="7436702" y="3836134"/>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188" name="rc188"/>
            <p:cNvSpPr/>
            <p:nvPr/>
          </p:nvSpPr>
          <p:spPr>
            <a:xfrm>
              <a:off x="7867678" y="3836134"/>
              <a:ext cx="430975" cy="163833"/>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189" name="rc189"/>
            <p:cNvSpPr/>
            <p:nvPr/>
          </p:nvSpPr>
          <p:spPr>
            <a:xfrm>
              <a:off x="8298654" y="3836134"/>
              <a:ext cx="430975" cy="163833"/>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90" name="rc190"/>
            <p:cNvSpPr/>
            <p:nvPr/>
          </p:nvSpPr>
          <p:spPr>
            <a:xfrm>
              <a:off x="7005726" y="1706293"/>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191" name="rc191"/>
            <p:cNvSpPr/>
            <p:nvPr/>
          </p:nvSpPr>
          <p:spPr>
            <a:xfrm>
              <a:off x="7436702" y="1706293"/>
              <a:ext cx="430975" cy="163833"/>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192" name="rc192"/>
            <p:cNvSpPr/>
            <p:nvPr/>
          </p:nvSpPr>
          <p:spPr>
            <a:xfrm>
              <a:off x="7867678" y="1706293"/>
              <a:ext cx="430975" cy="16383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193" name="rc193"/>
            <p:cNvSpPr/>
            <p:nvPr/>
          </p:nvSpPr>
          <p:spPr>
            <a:xfrm>
              <a:off x="8298654" y="1706293"/>
              <a:ext cx="430975" cy="163833"/>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194" name="rc194"/>
            <p:cNvSpPr/>
            <p:nvPr/>
          </p:nvSpPr>
          <p:spPr>
            <a:xfrm>
              <a:off x="2695968"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5" name="rc195"/>
            <p:cNvSpPr/>
            <p:nvPr/>
          </p:nvSpPr>
          <p:spPr>
            <a:xfrm>
              <a:off x="3126944"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6" name="rc196"/>
            <p:cNvSpPr/>
            <p:nvPr/>
          </p:nvSpPr>
          <p:spPr>
            <a:xfrm>
              <a:off x="3557920"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7" name="rc197"/>
            <p:cNvSpPr/>
            <p:nvPr/>
          </p:nvSpPr>
          <p:spPr>
            <a:xfrm>
              <a:off x="3988895"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8" name="rc198"/>
            <p:cNvSpPr/>
            <p:nvPr/>
          </p:nvSpPr>
          <p:spPr>
            <a:xfrm>
              <a:off x="4419871"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9" name="rc199"/>
            <p:cNvSpPr/>
            <p:nvPr/>
          </p:nvSpPr>
          <p:spPr>
            <a:xfrm>
              <a:off x="4850847" y="3508466"/>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0" name="rc200"/>
            <p:cNvSpPr/>
            <p:nvPr/>
          </p:nvSpPr>
          <p:spPr>
            <a:xfrm>
              <a:off x="5281823" y="3508466"/>
              <a:ext cx="430975" cy="16383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5712799" y="3508466"/>
              <a:ext cx="430975" cy="163833"/>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202" name="rc202"/>
            <p:cNvSpPr/>
            <p:nvPr/>
          </p:nvSpPr>
          <p:spPr>
            <a:xfrm>
              <a:off x="6143775" y="3508466"/>
              <a:ext cx="430975" cy="16383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203" name="rc203"/>
            <p:cNvSpPr/>
            <p:nvPr/>
          </p:nvSpPr>
          <p:spPr>
            <a:xfrm>
              <a:off x="6574751" y="3508466"/>
              <a:ext cx="430975" cy="16383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4" name="rc204"/>
            <p:cNvSpPr/>
            <p:nvPr/>
          </p:nvSpPr>
          <p:spPr>
            <a:xfrm>
              <a:off x="7005726" y="3508466"/>
              <a:ext cx="430975" cy="163833"/>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205" name="rc205"/>
            <p:cNvSpPr/>
            <p:nvPr/>
          </p:nvSpPr>
          <p:spPr>
            <a:xfrm>
              <a:off x="7436702" y="3508466"/>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206" name="rc206"/>
            <p:cNvSpPr/>
            <p:nvPr/>
          </p:nvSpPr>
          <p:spPr>
            <a:xfrm>
              <a:off x="7867678" y="3508466"/>
              <a:ext cx="430975" cy="16383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207" name="rc207"/>
            <p:cNvSpPr/>
            <p:nvPr/>
          </p:nvSpPr>
          <p:spPr>
            <a:xfrm>
              <a:off x="8298654" y="3508466"/>
              <a:ext cx="430975" cy="16383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208" name="rc208"/>
            <p:cNvSpPr/>
            <p:nvPr/>
          </p:nvSpPr>
          <p:spPr>
            <a:xfrm>
              <a:off x="6143775" y="2853130"/>
              <a:ext cx="430975" cy="163833"/>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09" name="rc209"/>
            <p:cNvSpPr/>
            <p:nvPr/>
          </p:nvSpPr>
          <p:spPr>
            <a:xfrm>
              <a:off x="7005726" y="2853130"/>
              <a:ext cx="430975" cy="163833"/>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210" name="rc210"/>
            <p:cNvSpPr/>
            <p:nvPr/>
          </p:nvSpPr>
          <p:spPr>
            <a:xfrm>
              <a:off x="7436702" y="2853130"/>
              <a:ext cx="430975" cy="163833"/>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211" name="rc211"/>
            <p:cNvSpPr/>
            <p:nvPr/>
          </p:nvSpPr>
          <p:spPr>
            <a:xfrm>
              <a:off x="7867678" y="2853130"/>
              <a:ext cx="430975" cy="16383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212" name="rc212"/>
            <p:cNvSpPr/>
            <p:nvPr/>
          </p:nvSpPr>
          <p:spPr>
            <a:xfrm>
              <a:off x="8298654" y="2853130"/>
              <a:ext cx="430975" cy="163833"/>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13" name="rc213"/>
            <p:cNvSpPr/>
            <p:nvPr/>
          </p:nvSpPr>
          <p:spPr>
            <a:xfrm>
              <a:off x="7005726" y="4491470"/>
              <a:ext cx="430975" cy="16383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4" name="rc214"/>
            <p:cNvSpPr/>
            <p:nvPr/>
          </p:nvSpPr>
          <p:spPr>
            <a:xfrm>
              <a:off x="7436702" y="4491470"/>
              <a:ext cx="430975" cy="16383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215" name="rc215"/>
            <p:cNvSpPr/>
            <p:nvPr/>
          </p:nvSpPr>
          <p:spPr>
            <a:xfrm>
              <a:off x="7867678" y="4491470"/>
              <a:ext cx="430975" cy="163833"/>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216" name="rc216"/>
            <p:cNvSpPr/>
            <p:nvPr/>
          </p:nvSpPr>
          <p:spPr>
            <a:xfrm>
              <a:off x="8298654" y="4491470"/>
              <a:ext cx="430975" cy="163833"/>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217" name="rc217"/>
            <p:cNvSpPr/>
            <p:nvPr/>
          </p:nvSpPr>
          <p:spPr>
            <a:xfrm>
              <a:off x="6574751" y="3016964"/>
              <a:ext cx="430975" cy="163833"/>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218" name="rc218"/>
            <p:cNvSpPr/>
            <p:nvPr/>
          </p:nvSpPr>
          <p:spPr>
            <a:xfrm>
              <a:off x="7005726" y="3016964"/>
              <a:ext cx="430975" cy="16383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219" name="rc219"/>
            <p:cNvSpPr/>
            <p:nvPr/>
          </p:nvSpPr>
          <p:spPr>
            <a:xfrm>
              <a:off x="7436702" y="3016964"/>
              <a:ext cx="430975" cy="163833"/>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220" name="rc220"/>
            <p:cNvSpPr/>
            <p:nvPr/>
          </p:nvSpPr>
          <p:spPr>
            <a:xfrm>
              <a:off x="7867678" y="3016964"/>
              <a:ext cx="430975" cy="163833"/>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221" name="rc221"/>
            <p:cNvSpPr/>
            <p:nvPr/>
          </p:nvSpPr>
          <p:spPr>
            <a:xfrm>
              <a:off x="8298654" y="3016964"/>
              <a:ext cx="430975" cy="163833"/>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222" name="rc222"/>
            <p:cNvSpPr/>
            <p:nvPr/>
          </p:nvSpPr>
          <p:spPr>
            <a:xfrm>
              <a:off x="7436702" y="2689296"/>
              <a:ext cx="430975" cy="163833"/>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223" name="rc223"/>
            <p:cNvSpPr/>
            <p:nvPr/>
          </p:nvSpPr>
          <p:spPr>
            <a:xfrm>
              <a:off x="7867678" y="2689296"/>
              <a:ext cx="430975" cy="16383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8298654" y="2689296"/>
              <a:ext cx="430975" cy="163833"/>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225" name="rc225"/>
            <p:cNvSpPr/>
            <p:nvPr/>
          </p:nvSpPr>
          <p:spPr>
            <a:xfrm>
              <a:off x="1834016" y="4982972"/>
              <a:ext cx="430975" cy="16383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26" name="rc226"/>
            <p:cNvSpPr/>
            <p:nvPr/>
          </p:nvSpPr>
          <p:spPr>
            <a:xfrm>
              <a:off x="2264992" y="4982972"/>
              <a:ext cx="430975" cy="16383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7" name="rc227"/>
            <p:cNvSpPr/>
            <p:nvPr/>
          </p:nvSpPr>
          <p:spPr>
            <a:xfrm>
              <a:off x="2695968" y="4982972"/>
              <a:ext cx="430975" cy="16383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8" name="rc228"/>
            <p:cNvSpPr/>
            <p:nvPr/>
          </p:nvSpPr>
          <p:spPr>
            <a:xfrm>
              <a:off x="3126944" y="4982972"/>
              <a:ext cx="430975" cy="16383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9" name="rc229"/>
            <p:cNvSpPr/>
            <p:nvPr/>
          </p:nvSpPr>
          <p:spPr>
            <a:xfrm>
              <a:off x="3557920" y="4982972"/>
              <a:ext cx="430975" cy="16383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30" name="rc230"/>
            <p:cNvSpPr/>
            <p:nvPr/>
          </p:nvSpPr>
          <p:spPr>
            <a:xfrm>
              <a:off x="3988895" y="498297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1" name="rc231"/>
            <p:cNvSpPr/>
            <p:nvPr/>
          </p:nvSpPr>
          <p:spPr>
            <a:xfrm>
              <a:off x="4419871" y="498297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2" name="rc232"/>
            <p:cNvSpPr/>
            <p:nvPr/>
          </p:nvSpPr>
          <p:spPr>
            <a:xfrm>
              <a:off x="4850847" y="4982972"/>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3" name="rc233"/>
            <p:cNvSpPr/>
            <p:nvPr/>
          </p:nvSpPr>
          <p:spPr>
            <a:xfrm>
              <a:off x="5281823" y="4982972"/>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4" name="rc234"/>
            <p:cNvSpPr/>
            <p:nvPr/>
          </p:nvSpPr>
          <p:spPr>
            <a:xfrm>
              <a:off x="5712799" y="498297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5" name="rc235"/>
            <p:cNvSpPr/>
            <p:nvPr/>
          </p:nvSpPr>
          <p:spPr>
            <a:xfrm>
              <a:off x="6143775" y="4982972"/>
              <a:ext cx="430975" cy="16383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6" name="rc236"/>
            <p:cNvSpPr/>
            <p:nvPr/>
          </p:nvSpPr>
          <p:spPr>
            <a:xfrm>
              <a:off x="6574751" y="498297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7" name="rc237"/>
            <p:cNvSpPr/>
            <p:nvPr/>
          </p:nvSpPr>
          <p:spPr>
            <a:xfrm>
              <a:off x="7005726" y="4982972"/>
              <a:ext cx="430975" cy="16383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8" name="rc238"/>
            <p:cNvSpPr/>
            <p:nvPr/>
          </p:nvSpPr>
          <p:spPr>
            <a:xfrm>
              <a:off x="7436702" y="4982972"/>
              <a:ext cx="430975" cy="16383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9" name="rc239"/>
            <p:cNvSpPr/>
            <p:nvPr/>
          </p:nvSpPr>
          <p:spPr>
            <a:xfrm>
              <a:off x="7867678" y="4982972"/>
              <a:ext cx="430975" cy="163833"/>
            </a:xfrm>
            <a:prstGeom prst="rect">
              <a:avLst/>
            </a:prstGeom>
            <a:solidFill>
              <a:srgbClr val="E2241A">
                <a:alpha val="100000"/>
              </a:srgbClr>
            </a:solidFill>
            <a:ln w="2710" cap="flat">
              <a:solidFill>
                <a:srgbClr val="FFFFFF">
                  <a:alpha val="100000"/>
                </a:srgbClr>
              </a:solidFill>
              <a:prstDash val="solid"/>
              <a:miter/>
            </a:ln>
          </p:spPr>
          <p:txBody>
            <a:bodyPr/>
            <a:lstStyle/>
            <a:p/>
          </p:txBody>
        </p:sp>
        <p:sp>
          <p:nvSpPr>
            <p:cNvPr id="240" name="rc240"/>
            <p:cNvSpPr/>
            <p:nvPr/>
          </p:nvSpPr>
          <p:spPr>
            <a:xfrm>
              <a:off x="8298654" y="4982972"/>
              <a:ext cx="430975" cy="163833"/>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241" name="tx241"/>
            <p:cNvSpPr/>
            <p:nvPr/>
          </p:nvSpPr>
          <p:spPr>
            <a:xfrm>
              <a:off x="1989245"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2" name="tx242"/>
            <p:cNvSpPr/>
            <p:nvPr/>
          </p:nvSpPr>
          <p:spPr>
            <a:xfrm>
              <a:off x="2420221"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43" name="tx243"/>
            <p:cNvSpPr/>
            <p:nvPr/>
          </p:nvSpPr>
          <p:spPr>
            <a:xfrm>
              <a:off x="2851197"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44" name="tx244"/>
            <p:cNvSpPr/>
            <p:nvPr/>
          </p:nvSpPr>
          <p:spPr>
            <a:xfrm>
              <a:off x="3282173"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5" name="tx245"/>
            <p:cNvSpPr/>
            <p:nvPr/>
          </p:nvSpPr>
          <p:spPr>
            <a:xfrm>
              <a:off x="3713149"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46" name="tx246"/>
            <p:cNvSpPr/>
            <p:nvPr/>
          </p:nvSpPr>
          <p:spPr>
            <a:xfrm>
              <a:off x="4144124"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7" name="tx247"/>
            <p:cNvSpPr/>
            <p:nvPr/>
          </p:nvSpPr>
          <p:spPr>
            <a:xfrm>
              <a:off x="4575100"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5006076"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49" name="tx249"/>
            <p:cNvSpPr/>
            <p:nvPr/>
          </p:nvSpPr>
          <p:spPr>
            <a:xfrm>
              <a:off x="5437052"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0" name="tx250"/>
            <p:cNvSpPr/>
            <p:nvPr/>
          </p:nvSpPr>
          <p:spPr>
            <a:xfrm>
              <a:off x="5868028"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6299004"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52" name="tx252"/>
            <p:cNvSpPr/>
            <p:nvPr/>
          </p:nvSpPr>
          <p:spPr>
            <a:xfrm>
              <a:off x="6729980"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53" name="tx253"/>
            <p:cNvSpPr/>
            <p:nvPr/>
          </p:nvSpPr>
          <p:spPr>
            <a:xfrm>
              <a:off x="7591931"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4" name="tx254"/>
            <p:cNvSpPr/>
            <p:nvPr/>
          </p:nvSpPr>
          <p:spPr>
            <a:xfrm>
              <a:off x="8022907"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5" name="tx255"/>
            <p:cNvSpPr/>
            <p:nvPr/>
          </p:nvSpPr>
          <p:spPr>
            <a:xfrm>
              <a:off x="8453883"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6" name="tx256"/>
            <p:cNvSpPr/>
            <p:nvPr/>
          </p:nvSpPr>
          <p:spPr>
            <a:xfrm>
              <a:off x="2851197"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7" name="tx257"/>
            <p:cNvSpPr/>
            <p:nvPr/>
          </p:nvSpPr>
          <p:spPr>
            <a:xfrm>
              <a:off x="3282173"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8" name="tx258"/>
            <p:cNvSpPr/>
            <p:nvPr/>
          </p:nvSpPr>
          <p:spPr>
            <a:xfrm>
              <a:off x="3713149"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59" name="tx259"/>
            <p:cNvSpPr/>
            <p:nvPr/>
          </p:nvSpPr>
          <p:spPr>
            <a:xfrm>
              <a:off x="4144124"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0" name="tx260"/>
            <p:cNvSpPr/>
            <p:nvPr/>
          </p:nvSpPr>
          <p:spPr>
            <a:xfrm>
              <a:off x="4575100"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61" name="tx261"/>
            <p:cNvSpPr/>
            <p:nvPr/>
          </p:nvSpPr>
          <p:spPr>
            <a:xfrm>
              <a:off x="5006076"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2" name="tx262"/>
            <p:cNvSpPr/>
            <p:nvPr/>
          </p:nvSpPr>
          <p:spPr>
            <a:xfrm>
              <a:off x="5437052"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3" name="tx263"/>
            <p:cNvSpPr/>
            <p:nvPr/>
          </p:nvSpPr>
          <p:spPr>
            <a:xfrm>
              <a:off x="5868028"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4" name="tx264"/>
            <p:cNvSpPr/>
            <p:nvPr/>
          </p:nvSpPr>
          <p:spPr>
            <a:xfrm>
              <a:off x="6299004"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5" name="tx265"/>
            <p:cNvSpPr/>
            <p:nvPr/>
          </p:nvSpPr>
          <p:spPr>
            <a:xfrm>
              <a:off x="6729980"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6" name="tx266"/>
            <p:cNvSpPr/>
            <p:nvPr/>
          </p:nvSpPr>
          <p:spPr>
            <a:xfrm>
              <a:off x="7160955"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7" name="tx267"/>
            <p:cNvSpPr/>
            <p:nvPr/>
          </p:nvSpPr>
          <p:spPr>
            <a:xfrm>
              <a:off x="7591931"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8" name="tx268"/>
            <p:cNvSpPr/>
            <p:nvPr/>
          </p:nvSpPr>
          <p:spPr>
            <a:xfrm>
              <a:off x="8022907"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9" name="tx269"/>
            <p:cNvSpPr/>
            <p:nvPr/>
          </p:nvSpPr>
          <p:spPr>
            <a:xfrm>
              <a:off x="8453883" y="191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0" name="tx270"/>
            <p:cNvSpPr/>
            <p:nvPr/>
          </p:nvSpPr>
          <p:spPr>
            <a:xfrm>
              <a:off x="7591931" y="2077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1" name="tx271"/>
            <p:cNvSpPr/>
            <p:nvPr/>
          </p:nvSpPr>
          <p:spPr>
            <a:xfrm>
              <a:off x="8022907" y="2077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2" name="tx272"/>
            <p:cNvSpPr/>
            <p:nvPr/>
          </p:nvSpPr>
          <p:spPr>
            <a:xfrm>
              <a:off x="8453883" y="2077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3" name="tx273"/>
            <p:cNvSpPr/>
            <p:nvPr/>
          </p:nvSpPr>
          <p:spPr>
            <a:xfrm>
              <a:off x="2420221"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4" name="tx274"/>
            <p:cNvSpPr/>
            <p:nvPr/>
          </p:nvSpPr>
          <p:spPr>
            <a:xfrm>
              <a:off x="3713149"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5" name="tx275"/>
            <p:cNvSpPr/>
            <p:nvPr/>
          </p:nvSpPr>
          <p:spPr>
            <a:xfrm>
              <a:off x="4144124"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6" name="tx276"/>
            <p:cNvSpPr/>
            <p:nvPr/>
          </p:nvSpPr>
          <p:spPr>
            <a:xfrm>
              <a:off x="5006076"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77" name="tx277"/>
            <p:cNvSpPr/>
            <p:nvPr/>
          </p:nvSpPr>
          <p:spPr>
            <a:xfrm>
              <a:off x="5437052"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8" name="tx278"/>
            <p:cNvSpPr/>
            <p:nvPr/>
          </p:nvSpPr>
          <p:spPr>
            <a:xfrm>
              <a:off x="5868028"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9" name="tx279"/>
            <p:cNvSpPr/>
            <p:nvPr/>
          </p:nvSpPr>
          <p:spPr>
            <a:xfrm>
              <a:off x="8022907"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0" name="tx280"/>
            <p:cNvSpPr/>
            <p:nvPr/>
          </p:nvSpPr>
          <p:spPr>
            <a:xfrm>
              <a:off x="8453883"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1" name="tx281"/>
            <p:cNvSpPr/>
            <p:nvPr/>
          </p:nvSpPr>
          <p:spPr>
            <a:xfrm>
              <a:off x="3713149"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2" name="tx282"/>
            <p:cNvSpPr/>
            <p:nvPr/>
          </p:nvSpPr>
          <p:spPr>
            <a:xfrm>
              <a:off x="4144124"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83" name="tx283"/>
            <p:cNvSpPr/>
            <p:nvPr/>
          </p:nvSpPr>
          <p:spPr>
            <a:xfrm>
              <a:off x="7591931"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4" name="tx284"/>
            <p:cNvSpPr/>
            <p:nvPr/>
          </p:nvSpPr>
          <p:spPr>
            <a:xfrm>
              <a:off x="8022907"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5" name="tx285"/>
            <p:cNvSpPr/>
            <p:nvPr/>
          </p:nvSpPr>
          <p:spPr>
            <a:xfrm>
              <a:off x="8453883"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6" name="tx286"/>
            <p:cNvSpPr/>
            <p:nvPr/>
          </p:nvSpPr>
          <p:spPr>
            <a:xfrm>
              <a:off x="8022907" y="24047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87" name="tx287"/>
            <p:cNvSpPr/>
            <p:nvPr/>
          </p:nvSpPr>
          <p:spPr>
            <a:xfrm>
              <a:off x="8453883" y="24047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88" name="tx288"/>
            <p:cNvSpPr/>
            <p:nvPr/>
          </p:nvSpPr>
          <p:spPr>
            <a:xfrm>
              <a:off x="8022907" y="1585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9" name="tx289"/>
            <p:cNvSpPr/>
            <p:nvPr/>
          </p:nvSpPr>
          <p:spPr>
            <a:xfrm>
              <a:off x="8453883" y="1585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0" name="tx290"/>
            <p:cNvSpPr/>
            <p:nvPr/>
          </p:nvSpPr>
          <p:spPr>
            <a:xfrm>
              <a:off x="8022907" y="1421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1" name="tx291"/>
            <p:cNvSpPr/>
            <p:nvPr/>
          </p:nvSpPr>
          <p:spPr>
            <a:xfrm>
              <a:off x="8453883" y="1421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2" name="tx292"/>
            <p:cNvSpPr/>
            <p:nvPr/>
          </p:nvSpPr>
          <p:spPr>
            <a:xfrm>
              <a:off x="2420221"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3" name="tx293"/>
            <p:cNvSpPr/>
            <p:nvPr/>
          </p:nvSpPr>
          <p:spPr>
            <a:xfrm>
              <a:off x="2851197"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4" name="tx294"/>
            <p:cNvSpPr/>
            <p:nvPr/>
          </p:nvSpPr>
          <p:spPr>
            <a:xfrm>
              <a:off x="3282173"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5" name="tx295"/>
            <p:cNvSpPr/>
            <p:nvPr/>
          </p:nvSpPr>
          <p:spPr>
            <a:xfrm>
              <a:off x="3713149"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6" name="tx296"/>
            <p:cNvSpPr/>
            <p:nvPr/>
          </p:nvSpPr>
          <p:spPr>
            <a:xfrm>
              <a:off x="4144124"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7" name="tx297"/>
            <p:cNvSpPr/>
            <p:nvPr/>
          </p:nvSpPr>
          <p:spPr>
            <a:xfrm>
              <a:off x="4575100"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8" name="tx298"/>
            <p:cNvSpPr/>
            <p:nvPr/>
          </p:nvSpPr>
          <p:spPr>
            <a:xfrm>
              <a:off x="5006076"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9" name="tx299"/>
            <p:cNvSpPr/>
            <p:nvPr/>
          </p:nvSpPr>
          <p:spPr>
            <a:xfrm>
              <a:off x="5437052"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0" name="tx300"/>
            <p:cNvSpPr/>
            <p:nvPr/>
          </p:nvSpPr>
          <p:spPr>
            <a:xfrm>
              <a:off x="5868028"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1" name="tx301"/>
            <p:cNvSpPr/>
            <p:nvPr/>
          </p:nvSpPr>
          <p:spPr>
            <a:xfrm>
              <a:off x="6299004"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2" name="tx302"/>
            <p:cNvSpPr/>
            <p:nvPr/>
          </p:nvSpPr>
          <p:spPr>
            <a:xfrm>
              <a:off x="7591931"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3" name="tx303"/>
            <p:cNvSpPr/>
            <p:nvPr/>
          </p:nvSpPr>
          <p:spPr>
            <a:xfrm>
              <a:off x="8022907"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4" name="tx304"/>
            <p:cNvSpPr/>
            <p:nvPr/>
          </p:nvSpPr>
          <p:spPr>
            <a:xfrm>
              <a:off x="8453883"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5" name="tx305"/>
            <p:cNvSpPr/>
            <p:nvPr/>
          </p:nvSpPr>
          <p:spPr>
            <a:xfrm>
              <a:off x="5006076"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6" name="tx306"/>
            <p:cNvSpPr/>
            <p:nvPr/>
          </p:nvSpPr>
          <p:spPr>
            <a:xfrm>
              <a:off x="4575100"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07" name="tx307"/>
            <p:cNvSpPr/>
            <p:nvPr/>
          </p:nvSpPr>
          <p:spPr>
            <a:xfrm>
              <a:off x="5868028"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08" name="tx308"/>
            <p:cNvSpPr/>
            <p:nvPr/>
          </p:nvSpPr>
          <p:spPr>
            <a:xfrm>
              <a:off x="6299004"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09" name="tx309"/>
            <p:cNvSpPr/>
            <p:nvPr/>
          </p:nvSpPr>
          <p:spPr>
            <a:xfrm>
              <a:off x="7591931"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10" name="tx310"/>
            <p:cNvSpPr/>
            <p:nvPr/>
          </p:nvSpPr>
          <p:spPr>
            <a:xfrm>
              <a:off x="8453883"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1" name="tx311"/>
            <p:cNvSpPr/>
            <p:nvPr/>
          </p:nvSpPr>
          <p:spPr>
            <a:xfrm>
              <a:off x="6729980" y="1257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2" name="tx312"/>
            <p:cNvSpPr/>
            <p:nvPr/>
          </p:nvSpPr>
          <p:spPr>
            <a:xfrm>
              <a:off x="7160955" y="1257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7591931" y="1257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4" name="tx314"/>
            <p:cNvSpPr/>
            <p:nvPr/>
          </p:nvSpPr>
          <p:spPr>
            <a:xfrm>
              <a:off x="8022907" y="1257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5" name="tx315"/>
            <p:cNvSpPr/>
            <p:nvPr/>
          </p:nvSpPr>
          <p:spPr>
            <a:xfrm>
              <a:off x="8453883" y="1257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6" name="tx316"/>
            <p:cNvSpPr/>
            <p:nvPr/>
          </p:nvSpPr>
          <p:spPr>
            <a:xfrm>
              <a:off x="5437052"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7" name="tx317"/>
            <p:cNvSpPr/>
            <p:nvPr/>
          </p:nvSpPr>
          <p:spPr>
            <a:xfrm>
              <a:off x="5868028"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18" name="tx318"/>
            <p:cNvSpPr/>
            <p:nvPr/>
          </p:nvSpPr>
          <p:spPr>
            <a:xfrm>
              <a:off x="6299004"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9" name="tx319"/>
            <p:cNvSpPr/>
            <p:nvPr/>
          </p:nvSpPr>
          <p:spPr>
            <a:xfrm>
              <a:off x="6729980"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0" name="tx320"/>
            <p:cNvSpPr/>
            <p:nvPr/>
          </p:nvSpPr>
          <p:spPr>
            <a:xfrm>
              <a:off x="7160955"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1" name="tx321"/>
            <p:cNvSpPr/>
            <p:nvPr/>
          </p:nvSpPr>
          <p:spPr>
            <a:xfrm>
              <a:off x="7591931"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2" name="tx322"/>
            <p:cNvSpPr/>
            <p:nvPr/>
          </p:nvSpPr>
          <p:spPr>
            <a:xfrm>
              <a:off x="8022907"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3" name="tx323"/>
            <p:cNvSpPr/>
            <p:nvPr/>
          </p:nvSpPr>
          <p:spPr>
            <a:xfrm>
              <a:off x="8453883"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4" name="tx324"/>
            <p:cNvSpPr/>
            <p:nvPr/>
          </p:nvSpPr>
          <p:spPr>
            <a:xfrm>
              <a:off x="7160955" y="1749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5" name="tx325"/>
            <p:cNvSpPr/>
            <p:nvPr/>
          </p:nvSpPr>
          <p:spPr>
            <a:xfrm>
              <a:off x="7591931" y="1749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6" name="tx326"/>
            <p:cNvSpPr/>
            <p:nvPr/>
          </p:nvSpPr>
          <p:spPr>
            <a:xfrm>
              <a:off x="8022907" y="1749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7" name="tx327"/>
            <p:cNvSpPr/>
            <p:nvPr/>
          </p:nvSpPr>
          <p:spPr>
            <a:xfrm>
              <a:off x="8453883" y="1749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8" name="tx328"/>
            <p:cNvSpPr/>
            <p:nvPr/>
          </p:nvSpPr>
          <p:spPr>
            <a:xfrm>
              <a:off x="6299004"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9" name="tx329"/>
            <p:cNvSpPr/>
            <p:nvPr/>
          </p:nvSpPr>
          <p:spPr>
            <a:xfrm>
              <a:off x="6729980"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0" name="tx330"/>
            <p:cNvSpPr/>
            <p:nvPr/>
          </p:nvSpPr>
          <p:spPr>
            <a:xfrm>
              <a:off x="7160955"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1" name="tx331"/>
            <p:cNvSpPr/>
            <p:nvPr/>
          </p:nvSpPr>
          <p:spPr>
            <a:xfrm>
              <a:off x="7591931"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2" name="tx332"/>
            <p:cNvSpPr/>
            <p:nvPr/>
          </p:nvSpPr>
          <p:spPr>
            <a:xfrm>
              <a:off x="8022907"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3" name="tx333"/>
            <p:cNvSpPr/>
            <p:nvPr/>
          </p:nvSpPr>
          <p:spPr>
            <a:xfrm>
              <a:off x="8453883"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4" name="tx334"/>
            <p:cNvSpPr/>
            <p:nvPr/>
          </p:nvSpPr>
          <p:spPr>
            <a:xfrm>
              <a:off x="7591931" y="2896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35" name="tx335"/>
            <p:cNvSpPr/>
            <p:nvPr/>
          </p:nvSpPr>
          <p:spPr>
            <a:xfrm>
              <a:off x="8022907" y="2896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6" name="tx336"/>
            <p:cNvSpPr/>
            <p:nvPr/>
          </p:nvSpPr>
          <p:spPr>
            <a:xfrm>
              <a:off x="8453883" y="2896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7" name="tx337"/>
            <p:cNvSpPr/>
            <p:nvPr/>
          </p:nvSpPr>
          <p:spPr>
            <a:xfrm>
              <a:off x="8022907" y="453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8" name="tx338"/>
            <p:cNvSpPr/>
            <p:nvPr/>
          </p:nvSpPr>
          <p:spPr>
            <a:xfrm>
              <a:off x="7160955" y="3060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9" name="tx339"/>
            <p:cNvSpPr/>
            <p:nvPr/>
          </p:nvSpPr>
          <p:spPr>
            <a:xfrm>
              <a:off x="7591931" y="3060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0" name="tx340"/>
            <p:cNvSpPr/>
            <p:nvPr/>
          </p:nvSpPr>
          <p:spPr>
            <a:xfrm>
              <a:off x="8022907" y="3060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8453883" y="3060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2" name="tx342"/>
            <p:cNvSpPr/>
            <p:nvPr/>
          </p:nvSpPr>
          <p:spPr>
            <a:xfrm>
              <a:off x="8453883" y="2732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3" name="tx343"/>
            <p:cNvSpPr/>
            <p:nvPr/>
          </p:nvSpPr>
          <p:spPr>
            <a:xfrm>
              <a:off x="7160955" y="32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44" name="tx344"/>
            <p:cNvSpPr/>
            <p:nvPr/>
          </p:nvSpPr>
          <p:spPr>
            <a:xfrm>
              <a:off x="3282173"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345" name="tx345"/>
            <p:cNvSpPr/>
            <p:nvPr/>
          </p:nvSpPr>
          <p:spPr>
            <a:xfrm>
              <a:off x="4575100"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346" name="tx346"/>
            <p:cNvSpPr/>
            <p:nvPr/>
          </p:nvSpPr>
          <p:spPr>
            <a:xfrm>
              <a:off x="7191085" y="2240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347" name="tx347"/>
            <p:cNvSpPr/>
            <p:nvPr/>
          </p:nvSpPr>
          <p:spPr>
            <a:xfrm>
              <a:off x="7591931" y="224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348" name="tx348"/>
            <p:cNvSpPr/>
            <p:nvPr/>
          </p:nvSpPr>
          <p:spPr>
            <a:xfrm>
              <a:off x="3282173"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349" name="tx349"/>
            <p:cNvSpPr/>
            <p:nvPr/>
          </p:nvSpPr>
          <p:spPr>
            <a:xfrm>
              <a:off x="4575100"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350" name="tx350"/>
            <p:cNvSpPr/>
            <p:nvPr/>
          </p:nvSpPr>
          <p:spPr>
            <a:xfrm>
              <a:off x="5006076"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51" name="tx351"/>
            <p:cNvSpPr/>
            <p:nvPr/>
          </p:nvSpPr>
          <p:spPr>
            <a:xfrm>
              <a:off x="5437052"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352" name="tx352"/>
            <p:cNvSpPr/>
            <p:nvPr/>
          </p:nvSpPr>
          <p:spPr>
            <a:xfrm>
              <a:off x="5868028"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353" name="tx353"/>
            <p:cNvSpPr/>
            <p:nvPr/>
          </p:nvSpPr>
          <p:spPr>
            <a:xfrm>
              <a:off x="6299004"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354" name="tx354"/>
            <p:cNvSpPr/>
            <p:nvPr/>
          </p:nvSpPr>
          <p:spPr>
            <a:xfrm>
              <a:off x="6729980"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55" name="tx355"/>
            <p:cNvSpPr/>
            <p:nvPr/>
          </p:nvSpPr>
          <p:spPr>
            <a:xfrm>
              <a:off x="7160955" y="33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56" name="tx356"/>
            <p:cNvSpPr/>
            <p:nvPr/>
          </p:nvSpPr>
          <p:spPr>
            <a:xfrm>
              <a:off x="5036206"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57" name="tx357"/>
            <p:cNvSpPr/>
            <p:nvPr/>
          </p:nvSpPr>
          <p:spPr>
            <a:xfrm>
              <a:off x="5467181"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58" name="tx358"/>
            <p:cNvSpPr/>
            <p:nvPr/>
          </p:nvSpPr>
          <p:spPr>
            <a:xfrm>
              <a:off x="5898157"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59" name="tx359"/>
            <p:cNvSpPr/>
            <p:nvPr/>
          </p:nvSpPr>
          <p:spPr>
            <a:xfrm>
              <a:off x="6329133"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60" name="tx360"/>
            <p:cNvSpPr/>
            <p:nvPr/>
          </p:nvSpPr>
          <p:spPr>
            <a:xfrm>
              <a:off x="6760109"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61" name="tx361"/>
            <p:cNvSpPr/>
            <p:nvPr/>
          </p:nvSpPr>
          <p:spPr>
            <a:xfrm>
              <a:off x="7191085" y="24047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362" name="tx362"/>
            <p:cNvSpPr/>
            <p:nvPr/>
          </p:nvSpPr>
          <p:spPr>
            <a:xfrm>
              <a:off x="7591931" y="24047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363" name="tx363"/>
            <p:cNvSpPr/>
            <p:nvPr/>
          </p:nvSpPr>
          <p:spPr>
            <a:xfrm>
              <a:off x="3282173" y="4370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364" name="tx364"/>
            <p:cNvSpPr/>
            <p:nvPr/>
          </p:nvSpPr>
          <p:spPr>
            <a:xfrm>
              <a:off x="3743278"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65" name="tx365"/>
            <p:cNvSpPr/>
            <p:nvPr/>
          </p:nvSpPr>
          <p:spPr>
            <a:xfrm>
              <a:off x="4174254"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66" name="tx366"/>
            <p:cNvSpPr/>
            <p:nvPr/>
          </p:nvSpPr>
          <p:spPr>
            <a:xfrm>
              <a:off x="4605230"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67" name="tx367"/>
            <p:cNvSpPr/>
            <p:nvPr/>
          </p:nvSpPr>
          <p:spPr>
            <a:xfrm>
              <a:off x="5036206"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68" name="tx368"/>
            <p:cNvSpPr/>
            <p:nvPr/>
          </p:nvSpPr>
          <p:spPr>
            <a:xfrm>
              <a:off x="5467181"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369" name="tx369"/>
            <p:cNvSpPr/>
            <p:nvPr/>
          </p:nvSpPr>
          <p:spPr>
            <a:xfrm>
              <a:off x="5898157"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370" name="tx370"/>
            <p:cNvSpPr/>
            <p:nvPr/>
          </p:nvSpPr>
          <p:spPr>
            <a:xfrm>
              <a:off x="6329133"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371" name="tx371"/>
            <p:cNvSpPr/>
            <p:nvPr/>
          </p:nvSpPr>
          <p:spPr>
            <a:xfrm>
              <a:off x="6760109" y="4370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372" name="tx372"/>
            <p:cNvSpPr/>
            <p:nvPr/>
          </p:nvSpPr>
          <p:spPr>
            <a:xfrm>
              <a:off x="7160955" y="4370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373" name="tx373"/>
            <p:cNvSpPr/>
            <p:nvPr/>
          </p:nvSpPr>
          <p:spPr>
            <a:xfrm>
              <a:off x="7591931" y="4370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374" name="tx374"/>
            <p:cNvSpPr/>
            <p:nvPr/>
          </p:nvSpPr>
          <p:spPr>
            <a:xfrm>
              <a:off x="8022907" y="4370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375" name="tx375"/>
            <p:cNvSpPr/>
            <p:nvPr/>
          </p:nvSpPr>
          <p:spPr>
            <a:xfrm>
              <a:off x="8453883" y="4370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376" name="tx376"/>
            <p:cNvSpPr/>
            <p:nvPr/>
          </p:nvSpPr>
          <p:spPr>
            <a:xfrm>
              <a:off x="7591931" y="1585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77" name="tx377"/>
            <p:cNvSpPr/>
            <p:nvPr/>
          </p:nvSpPr>
          <p:spPr>
            <a:xfrm>
              <a:off x="6729980" y="1421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378" name="tx378"/>
            <p:cNvSpPr/>
            <p:nvPr/>
          </p:nvSpPr>
          <p:spPr>
            <a:xfrm>
              <a:off x="7160955" y="1421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379" name="tx379"/>
            <p:cNvSpPr/>
            <p:nvPr/>
          </p:nvSpPr>
          <p:spPr>
            <a:xfrm>
              <a:off x="7591931" y="1421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380" name="tx380"/>
            <p:cNvSpPr/>
            <p:nvPr/>
          </p:nvSpPr>
          <p:spPr>
            <a:xfrm>
              <a:off x="6729980" y="2568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381" name="tx381"/>
            <p:cNvSpPr/>
            <p:nvPr/>
          </p:nvSpPr>
          <p:spPr>
            <a:xfrm>
              <a:off x="1989245"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382" name="tx382"/>
            <p:cNvSpPr/>
            <p:nvPr/>
          </p:nvSpPr>
          <p:spPr>
            <a:xfrm>
              <a:off x="2881326" y="4206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383" name="tx383"/>
            <p:cNvSpPr/>
            <p:nvPr/>
          </p:nvSpPr>
          <p:spPr>
            <a:xfrm>
              <a:off x="3282173"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384" name="tx384"/>
            <p:cNvSpPr/>
            <p:nvPr/>
          </p:nvSpPr>
          <p:spPr>
            <a:xfrm>
              <a:off x="3713149"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385" name="tx385"/>
            <p:cNvSpPr/>
            <p:nvPr/>
          </p:nvSpPr>
          <p:spPr>
            <a:xfrm>
              <a:off x="4144124"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386" name="tx386"/>
            <p:cNvSpPr/>
            <p:nvPr/>
          </p:nvSpPr>
          <p:spPr>
            <a:xfrm>
              <a:off x="4575100"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387" name="tx387"/>
            <p:cNvSpPr/>
            <p:nvPr/>
          </p:nvSpPr>
          <p:spPr>
            <a:xfrm>
              <a:off x="5006076"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388" name="tx388"/>
            <p:cNvSpPr/>
            <p:nvPr/>
          </p:nvSpPr>
          <p:spPr>
            <a:xfrm>
              <a:off x="5437052"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389" name="tx389"/>
            <p:cNvSpPr/>
            <p:nvPr/>
          </p:nvSpPr>
          <p:spPr>
            <a:xfrm>
              <a:off x="5868028"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390" name="tx390"/>
            <p:cNvSpPr/>
            <p:nvPr/>
          </p:nvSpPr>
          <p:spPr>
            <a:xfrm>
              <a:off x="6299004"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391" name="tx391"/>
            <p:cNvSpPr/>
            <p:nvPr/>
          </p:nvSpPr>
          <p:spPr>
            <a:xfrm>
              <a:off x="6729980"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392" name="tx392"/>
            <p:cNvSpPr/>
            <p:nvPr/>
          </p:nvSpPr>
          <p:spPr>
            <a:xfrm>
              <a:off x="7160955"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393" name="tx393"/>
            <p:cNvSpPr/>
            <p:nvPr/>
          </p:nvSpPr>
          <p:spPr>
            <a:xfrm>
              <a:off x="7591931"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394" name="tx394"/>
            <p:cNvSpPr/>
            <p:nvPr/>
          </p:nvSpPr>
          <p:spPr>
            <a:xfrm>
              <a:off x="8022907"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95" name="tx395"/>
            <p:cNvSpPr/>
            <p:nvPr/>
          </p:nvSpPr>
          <p:spPr>
            <a:xfrm>
              <a:off x="8453883" y="4206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96" name="tx396"/>
            <p:cNvSpPr/>
            <p:nvPr/>
          </p:nvSpPr>
          <p:spPr>
            <a:xfrm>
              <a:off x="5437052"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97" name="tx397"/>
            <p:cNvSpPr/>
            <p:nvPr/>
          </p:nvSpPr>
          <p:spPr>
            <a:xfrm>
              <a:off x="5868028"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98" name="tx398"/>
            <p:cNvSpPr/>
            <p:nvPr/>
          </p:nvSpPr>
          <p:spPr>
            <a:xfrm>
              <a:off x="6299004"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99" name="tx399"/>
            <p:cNvSpPr/>
            <p:nvPr/>
          </p:nvSpPr>
          <p:spPr>
            <a:xfrm>
              <a:off x="6729980"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400" name="tx400"/>
            <p:cNvSpPr/>
            <p:nvPr/>
          </p:nvSpPr>
          <p:spPr>
            <a:xfrm>
              <a:off x="7160955"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01" name="tx401"/>
            <p:cNvSpPr/>
            <p:nvPr/>
          </p:nvSpPr>
          <p:spPr>
            <a:xfrm>
              <a:off x="7591931"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02" name="tx402"/>
            <p:cNvSpPr/>
            <p:nvPr/>
          </p:nvSpPr>
          <p:spPr>
            <a:xfrm>
              <a:off x="8022907"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03" name="tx403"/>
            <p:cNvSpPr/>
            <p:nvPr/>
          </p:nvSpPr>
          <p:spPr>
            <a:xfrm>
              <a:off x="8453883" y="4698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04" name="tx404"/>
            <p:cNvSpPr/>
            <p:nvPr/>
          </p:nvSpPr>
          <p:spPr>
            <a:xfrm>
              <a:off x="8022907" y="4043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05" name="tx405"/>
            <p:cNvSpPr/>
            <p:nvPr/>
          </p:nvSpPr>
          <p:spPr>
            <a:xfrm>
              <a:off x="8453883" y="4043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06" name="tx406"/>
            <p:cNvSpPr/>
            <p:nvPr/>
          </p:nvSpPr>
          <p:spPr>
            <a:xfrm>
              <a:off x="8053037" y="51899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407" name="tx407"/>
            <p:cNvSpPr/>
            <p:nvPr/>
          </p:nvSpPr>
          <p:spPr>
            <a:xfrm>
              <a:off x="8484012" y="51899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408" name="tx408"/>
            <p:cNvSpPr/>
            <p:nvPr/>
          </p:nvSpPr>
          <p:spPr>
            <a:xfrm>
              <a:off x="1989245"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09" name="tx409"/>
            <p:cNvSpPr/>
            <p:nvPr/>
          </p:nvSpPr>
          <p:spPr>
            <a:xfrm>
              <a:off x="2420221"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10" name="tx410"/>
            <p:cNvSpPr/>
            <p:nvPr/>
          </p:nvSpPr>
          <p:spPr>
            <a:xfrm>
              <a:off x="2851197"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11" name="tx411"/>
            <p:cNvSpPr/>
            <p:nvPr/>
          </p:nvSpPr>
          <p:spPr>
            <a:xfrm>
              <a:off x="3282173"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12" name="tx412"/>
            <p:cNvSpPr/>
            <p:nvPr/>
          </p:nvSpPr>
          <p:spPr>
            <a:xfrm>
              <a:off x="3713149"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13" name="tx413"/>
            <p:cNvSpPr/>
            <p:nvPr/>
          </p:nvSpPr>
          <p:spPr>
            <a:xfrm>
              <a:off x="4144124"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14" name="tx414"/>
            <p:cNvSpPr/>
            <p:nvPr/>
          </p:nvSpPr>
          <p:spPr>
            <a:xfrm>
              <a:off x="5006076"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15" name="tx415"/>
            <p:cNvSpPr/>
            <p:nvPr/>
          </p:nvSpPr>
          <p:spPr>
            <a:xfrm>
              <a:off x="5437052"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16" name="tx416"/>
            <p:cNvSpPr/>
            <p:nvPr/>
          </p:nvSpPr>
          <p:spPr>
            <a:xfrm>
              <a:off x="6729980"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17" name="tx417"/>
            <p:cNvSpPr/>
            <p:nvPr/>
          </p:nvSpPr>
          <p:spPr>
            <a:xfrm>
              <a:off x="7160955"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18" name="tx418"/>
            <p:cNvSpPr/>
            <p:nvPr/>
          </p:nvSpPr>
          <p:spPr>
            <a:xfrm>
              <a:off x="8022907" y="3715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19" name="tx419"/>
            <p:cNvSpPr/>
            <p:nvPr/>
          </p:nvSpPr>
          <p:spPr>
            <a:xfrm>
              <a:off x="2019375" y="48622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420" name="tx420"/>
            <p:cNvSpPr/>
            <p:nvPr/>
          </p:nvSpPr>
          <p:spPr>
            <a:xfrm>
              <a:off x="2450351" y="48622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21" name="tx421"/>
            <p:cNvSpPr/>
            <p:nvPr/>
          </p:nvSpPr>
          <p:spPr>
            <a:xfrm>
              <a:off x="2855220" y="48622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422" name="tx422"/>
            <p:cNvSpPr/>
            <p:nvPr/>
          </p:nvSpPr>
          <p:spPr>
            <a:xfrm>
              <a:off x="3312302" y="48622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423" name="tx423"/>
            <p:cNvSpPr/>
            <p:nvPr/>
          </p:nvSpPr>
          <p:spPr>
            <a:xfrm>
              <a:off x="3713149"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424" name="tx424"/>
            <p:cNvSpPr/>
            <p:nvPr/>
          </p:nvSpPr>
          <p:spPr>
            <a:xfrm>
              <a:off x="4144124"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425" name="tx425"/>
            <p:cNvSpPr/>
            <p:nvPr/>
          </p:nvSpPr>
          <p:spPr>
            <a:xfrm>
              <a:off x="4575100"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26" name="tx426"/>
            <p:cNvSpPr/>
            <p:nvPr/>
          </p:nvSpPr>
          <p:spPr>
            <a:xfrm>
              <a:off x="5006076"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27" name="tx427"/>
            <p:cNvSpPr/>
            <p:nvPr/>
          </p:nvSpPr>
          <p:spPr>
            <a:xfrm>
              <a:off x="5437052"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28" name="tx428"/>
            <p:cNvSpPr/>
            <p:nvPr/>
          </p:nvSpPr>
          <p:spPr>
            <a:xfrm>
              <a:off x="5868028"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29" name="tx429"/>
            <p:cNvSpPr/>
            <p:nvPr/>
          </p:nvSpPr>
          <p:spPr>
            <a:xfrm>
              <a:off x="6299004"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30" name="tx430"/>
            <p:cNvSpPr/>
            <p:nvPr/>
          </p:nvSpPr>
          <p:spPr>
            <a:xfrm>
              <a:off x="6729980"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31" name="tx431"/>
            <p:cNvSpPr/>
            <p:nvPr/>
          </p:nvSpPr>
          <p:spPr>
            <a:xfrm>
              <a:off x="7160955"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32" name="tx432"/>
            <p:cNvSpPr/>
            <p:nvPr/>
          </p:nvSpPr>
          <p:spPr>
            <a:xfrm>
              <a:off x="7591931"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33" name="tx433"/>
            <p:cNvSpPr/>
            <p:nvPr/>
          </p:nvSpPr>
          <p:spPr>
            <a:xfrm>
              <a:off x="8022907"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34" name="tx434"/>
            <p:cNvSpPr/>
            <p:nvPr/>
          </p:nvSpPr>
          <p:spPr>
            <a:xfrm>
              <a:off x="8453883" y="486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35" name="tx435"/>
            <p:cNvSpPr/>
            <p:nvPr/>
          </p:nvSpPr>
          <p:spPr>
            <a:xfrm>
              <a:off x="4144124" y="535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436" name="tx436"/>
            <p:cNvSpPr/>
            <p:nvPr/>
          </p:nvSpPr>
          <p:spPr>
            <a:xfrm>
              <a:off x="4575100" y="535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437" name="tx437"/>
            <p:cNvSpPr/>
            <p:nvPr/>
          </p:nvSpPr>
          <p:spPr>
            <a:xfrm>
              <a:off x="5036206"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38" name="tx438"/>
            <p:cNvSpPr/>
            <p:nvPr/>
          </p:nvSpPr>
          <p:spPr>
            <a:xfrm>
              <a:off x="5467181"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39" name="tx439"/>
            <p:cNvSpPr/>
            <p:nvPr/>
          </p:nvSpPr>
          <p:spPr>
            <a:xfrm>
              <a:off x="5898157"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40" name="tx440"/>
            <p:cNvSpPr/>
            <p:nvPr/>
          </p:nvSpPr>
          <p:spPr>
            <a:xfrm>
              <a:off x="6329133"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41" name="tx441"/>
            <p:cNvSpPr/>
            <p:nvPr/>
          </p:nvSpPr>
          <p:spPr>
            <a:xfrm>
              <a:off x="6760109"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42" name="tx442"/>
            <p:cNvSpPr/>
            <p:nvPr/>
          </p:nvSpPr>
          <p:spPr>
            <a:xfrm>
              <a:off x="7591931" y="535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443" name="tx443"/>
            <p:cNvSpPr/>
            <p:nvPr/>
          </p:nvSpPr>
          <p:spPr>
            <a:xfrm>
              <a:off x="8053037"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44" name="tx444"/>
            <p:cNvSpPr/>
            <p:nvPr/>
          </p:nvSpPr>
          <p:spPr>
            <a:xfrm>
              <a:off x="8484012" y="5353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45" name="tx445"/>
            <p:cNvSpPr/>
            <p:nvPr/>
          </p:nvSpPr>
          <p:spPr>
            <a:xfrm>
              <a:off x="5006076" y="3879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46" name="tx446"/>
            <p:cNvSpPr/>
            <p:nvPr/>
          </p:nvSpPr>
          <p:spPr>
            <a:xfrm>
              <a:off x="2881326"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47" name="tx447"/>
            <p:cNvSpPr/>
            <p:nvPr/>
          </p:nvSpPr>
          <p:spPr>
            <a:xfrm>
              <a:off x="3312302"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48" name="tx448"/>
            <p:cNvSpPr/>
            <p:nvPr/>
          </p:nvSpPr>
          <p:spPr>
            <a:xfrm>
              <a:off x="3743278"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49" name="tx449"/>
            <p:cNvSpPr/>
            <p:nvPr/>
          </p:nvSpPr>
          <p:spPr>
            <a:xfrm>
              <a:off x="4174254"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50" name="tx450"/>
            <p:cNvSpPr/>
            <p:nvPr/>
          </p:nvSpPr>
          <p:spPr>
            <a:xfrm>
              <a:off x="4605230"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51" name="tx451"/>
            <p:cNvSpPr/>
            <p:nvPr/>
          </p:nvSpPr>
          <p:spPr>
            <a:xfrm>
              <a:off x="5036206" y="35515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52" name="tx452"/>
            <p:cNvSpPr/>
            <p:nvPr/>
          </p:nvSpPr>
          <p:spPr>
            <a:xfrm>
              <a:off x="5437052"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53" name="tx453"/>
            <p:cNvSpPr/>
            <p:nvPr/>
          </p:nvSpPr>
          <p:spPr>
            <a:xfrm>
              <a:off x="5868028" y="3551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54" name="tx454"/>
            <p:cNvSpPr/>
            <p:nvPr/>
          </p:nvSpPr>
          <p:spPr>
            <a:xfrm>
              <a:off x="6299004" y="2896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455" name="tx455"/>
            <p:cNvSpPr/>
            <p:nvPr/>
          </p:nvSpPr>
          <p:spPr>
            <a:xfrm>
              <a:off x="7191085" y="28962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456" name="tx456"/>
            <p:cNvSpPr/>
            <p:nvPr/>
          </p:nvSpPr>
          <p:spPr>
            <a:xfrm>
              <a:off x="7160955" y="453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457" name="tx457"/>
            <p:cNvSpPr/>
            <p:nvPr/>
          </p:nvSpPr>
          <p:spPr>
            <a:xfrm>
              <a:off x="7591931" y="453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58" name="tx458"/>
            <p:cNvSpPr/>
            <p:nvPr/>
          </p:nvSpPr>
          <p:spPr>
            <a:xfrm>
              <a:off x="8453883" y="453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59" name="tx459"/>
            <p:cNvSpPr/>
            <p:nvPr/>
          </p:nvSpPr>
          <p:spPr>
            <a:xfrm>
              <a:off x="6729980" y="3060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460" name="tx460"/>
            <p:cNvSpPr/>
            <p:nvPr/>
          </p:nvSpPr>
          <p:spPr>
            <a:xfrm>
              <a:off x="7591931" y="2732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61" name="tx461"/>
            <p:cNvSpPr/>
            <p:nvPr/>
          </p:nvSpPr>
          <p:spPr>
            <a:xfrm>
              <a:off x="8022907" y="2732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62" name="tx462"/>
            <p:cNvSpPr/>
            <p:nvPr/>
          </p:nvSpPr>
          <p:spPr>
            <a:xfrm>
              <a:off x="2019375"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63" name="tx463"/>
            <p:cNvSpPr/>
            <p:nvPr/>
          </p:nvSpPr>
          <p:spPr>
            <a:xfrm>
              <a:off x="2450351"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464" name="tx464"/>
            <p:cNvSpPr/>
            <p:nvPr/>
          </p:nvSpPr>
          <p:spPr>
            <a:xfrm>
              <a:off x="2881326"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465" name="tx465"/>
            <p:cNvSpPr/>
            <p:nvPr/>
          </p:nvSpPr>
          <p:spPr>
            <a:xfrm>
              <a:off x="3312302"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66" name="tx466"/>
            <p:cNvSpPr/>
            <p:nvPr/>
          </p:nvSpPr>
          <p:spPr>
            <a:xfrm>
              <a:off x="3743278"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67" name="tx467"/>
            <p:cNvSpPr/>
            <p:nvPr/>
          </p:nvSpPr>
          <p:spPr>
            <a:xfrm>
              <a:off x="4174254"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68" name="tx468"/>
            <p:cNvSpPr/>
            <p:nvPr/>
          </p:nvSpPr>
          <p:spPr>
            <a:xfrm>
              <a:off x="4605230"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69" name="tx469"/>
            <p:cNvSpPr/>
            <p:nvPr/>
          </p:nvSpPr>
          <p:spPr>
            <a:xfrm>
              <a:off x="5036206"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70" name="tx470"/>
            <p:cNvSpPr/>
            <p:nvPr/>
          </p:nvSpPr>
          <p:spPr>
            <a:xfrm>
              <a:off x="5467181"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71" name="tx471"/>
            <p:cNvSpPr/>
            <p:nvPr/>
          </p:nvSpPr>
          <p:spPr>
            <a:xfrm>
              <a:off x="5898157"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72" name="tx472"/>
            <p:cNvSpPr/>
            <p:nvPr/>
          </p:nvSpPr>
          <p:spPr>
            <a:xfrm>
              <a:off x="6329133"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73" name="tx473"/>
            <p:cNvSpPr/>
            <p:nvPr/>
          </p:nvSpPr>
          <p:spPr>
            <a:xfrm>
              <a:off x="6760109"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74" name="tx474"/>
            <p:cNvSpPr/>
            <p:nvPr/>
          </p:nvSpPr>
          <p:spPr>
            <a:xfrm>
              <a:off x="7191085" y="5026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75" name="tx475"/>
            <p:cNvSpPr/>
            <p:nvPr/>
          </p:nvSpPr>
          <p:spPr>
            <a:xfrm>
              <a:off x="7595955" y="502607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476" name="tx476"/>
            <p:cNvSpPr/>
            <p:nvPr/>
          </p:nvSpPr>
          <p:spPr>
            <a:xfrm>
              <a:off x="8022907" y="5026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477" name="tx477"/>
            <p:cNvSpPr/>
            <p:nvPr/>
          </p:nvSpPr>
          <p:spPr>
            <a:xfrm>
              <a:off x="8453883" y="5026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478" name="rc47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834016" y="4982972"/>
              <a:ext cx="6895613" cy="163833"/>
            </a:xfrm>
            <a:prstGeom prst="rect">
              <a:avLst/>
            </a:prstGeom>
            <a:noFill/>
            <a:ln w="27101" cap="flat">
              <a:solidFill>
                <a:srgbClr val="000000">
                  <a:alpha val="100000"/>
                </a:srgbClr>
              </a:solidFill>
              <a:prstDash val="solid"/>
              <a:miter/>
            </a:ln>
          </p:spPr>
          <p:txBody>
            <a:bodyPr/>
            <a:lstStyle/>
            <a:p/>
          </p:txBody>
        </p:sp>
        <p:sp>
          <p:nvSpPr>
            <p:cNvPr id="715" name="tx715"/>
            <p:cNvSpPr/>
            <p:nvPr/>
          </p:nvSpPr>
          <p:spPr>
            <a:xfrm rot="-2700000">
              <a:off x="1968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16" name="tx716"/>
            <p:cNvSpPr/>
            <p:nvPr/>
          </p:nvSpPr>
          <p:spPr>
            <a:xfrm rot="-2700000">
              <a:off x="240109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17" name="tx717"/>
            <p:cNvSpPr/>
            <p:nvPr/>
          </p:nvSpPr>
          <p:spPr>
            <a:xfrm rot="-2700000">
              <a:off x="28305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18" name="tx718"/>
            <p:cNvSpPr/>
            <p:nvPr/>
          </p:nvSpPr>
          <p:spPr>
            <a:xfrm rot="-2700000">
              <a:off x="32615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19" name="tx719"/>
            <p:cNvSpPr/>
            <p:nvPr/>
          </p:nvSpPr>
          <p:spPr>
            <a:xfrm rot="-2700000">
              <a:off x="36925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20" name="tx720"/>
            <p:cNvSpPr/>
            <p:nvPr/>
          </p:nvSpPr>
          <p:spPr>
            <a:xfrm rot="-2700000">
              <a:off x="41234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21" name="tx721"/>
            <p:cNvSpPr/>
            <p:nvPr/>
          </p:nvSpPr>
          <p:spPr>
            <a:xfrm rot="-2700000">
              <a:off x="45544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722" name="tx722"/>
            <p:cNvSpPr/>
            <p:nvPr/>
          </p:nvSpPr>
          <p:spPr>
            <a:xfrm rot="-2700000">
              <a:off x="49854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723" name="tx723"/>
            <p:cNvSpPr/>
            <p:nvPr/>
          </p:nvSpPr>
          <p:spPr>
            <a:xfrm rot="-2700000">
              <a:off x="54164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724" name="tx724"/>
            <p:cNvSpPr/>
            <p:nvPr/>
          </p:nvSpPr>
          <p:spPr>
            <a:xfrm rot="-2700000">
              <a:off x="58473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5" name="tx725"/>
            <p:cNvSpPr/>
            <p:nvPr/>
          </p:nvSpPr>
          <p:spPr>
            <a:xfrm rot="-2700000">
              <a:off x="62783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26" name="tx726"/>
            <p:cNvSpPr/>
            <p:nvPr/>
          </p:nvSpPr>
          <p:spPr>
            <a:xfrm rot="-2700000">
              <a:off x="67093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27" name="tx727"/>
            <p:cNvSpPr/>
            <p:nvPr/>
          </p:nvSpPr>
          <p:spPr>
            <a:xfrm rot="-2700000">
              <a:off x="71403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28" name="tx728"/>
            <p:cNvSpPr/>
            <p:nvPr/>
          </p:nvSpPr>
          <p:spPr>
            <a:xfrm rot="-2700000">
              <a:off x="75712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29" name="tx729"/>
            <p:cNvSpPr/>
            <p:nvPr/>
          </p:nvSpPr>
          <p:spPr>
            <a:xfrm rot="-2700000">
              <a:off x="80022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30" name="tx730"/>
            <p:cNvSpPr/>
            <p:nvPr/>
          </p:nvSpPr>
          <p:spPr>
            <a:xfrm rot="-2700000">
              <a:off x="84332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1" name="tx731"/>
            <p:cNvSpPr/>
            <p:nvPr/>
          </p:nvSpPr>
          <p:spPr>
            <a:xfrm>
              <a:off x="904300" y="5342494"/>
              <a:ext cx="52230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Philippines</a:t>
              </a:r>
            </a:p>
          </p:txBody>
        </p:sp>
        <p:sp>
          <p:nvSpPr>
            <p:cNvPr id="732" name="tx732"/>
            <p:cNvSpPr/>
            <p:nvPr/>
          </p:nvSpPr>
          <p:spPr>
            <a:xfrm>
              <a:off x="1132443" y="5178660"/>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Nauru</a:t>
              </a:r>
            </a:p>
          </p:txBody>
        </p:sp>
        <p:sp>
          <p:nvSpPr>
            <p:cNvPr id="733" name="tx733"/>
            <p:cNvSpPr/>
            <p:nvPr/>
          </p:nvSpPr>
          <p:spPr>
            <a:xfrm>
              <a:off x="1174597" y="5014826"/>
              <a:ext cx="252008"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WPR</a:t>
              </a:r>
            </a:p>
          </p:txBody>
        </p:sp>
        <p:sp>
          <p:nvSpPr>
            <p:cNvPr id="734" name="tx734"/>
            <p:cNvSpPr/>
            <p:nvPr/>
          </p:nvSpPr>
          <p:spPr>
            <a:xfrm>
              <a:off x="1150365" y="4850992"/>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Palau</a:t>
              </a:r>
            </a:p>
          </p:txBody>
        </p:sp>
        <p:sp>
          <p:nvSpPr>
            <p:cNvPr id="735" name="tx735"/>
            <p:cNvSpPr/>
            <p:nvPr/>
          </p:nvSpPr>
          <p:spPr>
            <a:xfrm>
              <a:off x="904392" y="4687158"/>
              <a:ext cx="5222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Micronesia</a:t>
              </a:r>
            </a:p>
          </p:txBody>
        </p:sp>
        <p:sp>
          <p:nvSpPr>
            <p:cNvPr id="736" name="tx736"/>
            <p:cNvSpPr/>
            <p:nvPr/>
          </p:nvSpPr>
          <p:spPr>
            <a:xfrm>
              <a:off x="1132352" y="4523324"/>
              <a:ext cx="2942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Tonga</a:t>
              </a:r>
            </a:p>
          </p:txBody>
        </p:sp>
        <p:sp>
          <p:nvSpPr>
            <p:cNvPr id="737" name="tx737"/>
            <p:cNvSpPr/>
            <p:nvPr/>
          </p:nvSpPr>
          <p:spPr>
            <a:xfrm>
              <a:off x="1132260" y="4359490"/>
              <a:ext cx="29434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Japan</a:t>
              </a:r>
            </a:p>
          </p:txBody>
        </p:sp>
        <p:sp>
          <p:nvSpPr>
            <p:cNvPr id="738" name="tx738"/>
            <p:cNvSpPr/>
            <p:nvPr/>
          </p:nvSpPr>
          <p:spPr>
            <a:xfrm>
              <a:off x="646257" y="4195656"/>
              <a:ext cx="40809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Marshall</a:t>
              </a:r>
            </a:p>
          </p:txBody>
        </p:sp>
        <p:sp>
          <p:nvSpPr>
            <p:cNvPr id="739" name="tx739"/>
            <p:cNvSpPr/>
            <p:nvPr/>
          </p:nvSpPr>
          <p:spPr>
            <a:xfrm>
              <a:off x="1084346" y="4195656"/>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740" name="tx740"/>
            <p:cNvSpPr/>
            <p:nvPr/>
          </p:nvSpPr>
          <p:spPr>
            <a:xfrm>
              <a:off x="988334" y="4031822"/>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Mongolia</a:t>
              </a:r>
            </a:p>
          </p:txBody>
        </p:sp>
        <p:sp>
          <p:nvSpPr>
            <p:cNvPr id="741" name="tx741"/>
            <p:cNvSpPr/>
            <p:nvPr/>
          </p:nvSpPr>
          <p:spPr>
            <a:xfrm>
              <a:off x="568075" y="3867988"/>
              <a:ext cx="42025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Republic</a:t>
              </a:r>
            </a:p>
          </p:txBody>
        </p:sp>
        <p:sp>
          <p:nvSpPr>
            <p:cNvPr id="742" name="tx742"/>
            <p:cNvSpPr/>
            <p:nvPr/>
          </p:nvSpPr>
          <p:spPr>
            <a:xfrm>
              <a:off x="1018326" y="3867988"/>
              <a:ext cx="9006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of</a:t>
              </a:r>
            </a:p>
          </p:txBody>
        </p:sp>
        <p:sp>
          <p:nvSpPr>
            <p:cNvPr id="743" name="tx743"/>
            <p:cNvSpPr/>
            <p:nvPr/>
          </p:nvSpPr>
          <p:spPr>
            <a:xfrm>
              <a:off x="1138387" y="3867988"/>
              <a:ext cx="28821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Korea</a:t>
              </a:r>
            </a:p>
          </p:txBody>
        </p:sp>
        <p:sp>
          <p:nvSpPr>
            <p:cNvPr id="744" name="tx744"/>
            <p:cNvSpPr/>
            <p:nvPr/>
          </p:nvSpPr>
          <p:spPr>
            <a:xfrm>
              <a:off x="790275" y="3704154"/>
              <a:ext cx="21607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New</a:t>
              </a:r>
            </a:p>
          </p:txBody>
        </p:sp>
        <p:sp>
          <p:nvSpPr>
            <p:cNvPr id="745" name="tx745"/>
            <p:cNvSpPr/>
            <p:nvPr/>
          </p:nvSpPr>
          <p:spPr>
            <a:xfrm>
              <a:off x="1036340" y="3704154"/>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Zealand</a:t>
              </a:r>
            </a:p>
          </p:txBody>
        </p:sp>
        <p:sp>
          <p:nvSpPr>
            <p:cNvPr id="746" name="tx746"/>
            <p:cNvSpPr/>
            <p:nvPr/>
          </p:nvSpPr>
          <p:spPr>
            <a:xfrm>
              <a:off x="934201" y="3540320"/>
              <a:ext cx="4924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Singapore</a:t>
              </a:r>
            </a:p>
          </p:txBody>
        </p:sp>
        <p:sp>
          <p:nvSpPr>
            <p:cNvPr id="747" name="tx747"/>
            <p:cNvSpPr/>
            <p:nvPr/>
          </p:nvSpPr>
          <p:spPr>
            <a:xfrm>
              <a:off x="1288805" y="3376486"/>
              <a:ext cx="1378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Fiji</a:t>
              </a:r>
            </a:p>
          </p:txBody>
        </p:sp>
        <p:sp>
          <p:nvSpPr>
            <p:cNvPr id="748" name="tx748"/>
            <p:cNvSpPr/>
            <p:nvPr/>
          </p:nvSpPr>
          <p:spPr>
            <a:xfrm>
              <a:off x="1006439" y="3212652"/>
              <a:ext cx="42016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Australia</a:t>
              </a:r>
            </a:p>
          </p:txBody>
        </p:sp>
        <p:sp>
          <p:nvSpPr>
            <p:cNvPr id="749" name="tx749"/>
            <p:cNvSpPr/>
            <p:nvPr/>
          </p:nvSpPr>
          <p:spPr>
            <a:xfrm>
              <a:off x="1106474" y="3048818"/>
              <a:ext cx="32013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Tuvalu</a:t>
              </a:r>
            </a:p>
          </p:txBody>
        </p:sp>
        <p:sp>
          <p:nvSpPr>
            <p:cNvPr id="750" name="tx750"/>
            <p:cNvSpPr/>
            <p:nvPr/>
          </p:nvSpPr>
          <p:spPr>
            <a:xfrm>
              <a:off x="628060" y="2884984"/>
              <a:ext cx="42629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Solomon</a:t>
              </a:r>
            </a:p>
          </p:txBody>
        </p:sp>
        <p:sp>
          <p:nvSpPr>
            <p:cNvPr id="751" name="tx751"/>
            <p:cNvSpPr/>
            <p:nvPr/>
          </p:nvSpPr>
          <p:spPr>
            <a:xfrm>
              <a:off x="1084346" y="2884984"/>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752" name="tx752"/>
            <p:cNvSpPr/>
            <p:nvPr/>
          </p:nvSpPr>
          <p:spPr>
            <a:xfrm>
              <a:off x="1032225" y="2721150"/>
              <a:ext cx="3943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Vanuatu</a:t>
              </a:r>
            </a:p>
          </p:txBody>
        </p:sp>
        <p:sp>
          <p:nvSpPr>
            <p:cNvPr id="753" name="tx753"/>
            <p:cNvSpPr/>
            <p:nvPr/>
          </p:nvSpPr>
          <p:spPr>
            <a:xfrm>
              <a:off x="1000404" y="2557316"/>
              <a:ext cx="42620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Malaysia</a:t>
              </a:r>
            </a:p>
          </p:txBody>
        </p:sp>
        <p:sp>
          <p:nvSpPr>
            <p:cNvPr id="754" name="tx754"/>
            <p:cNvSpPr/>
            <p:nvPr/>
          </p:nvSpPr>
          <p:spPr>
            <a:xfrm>
              <a:off x="958158" y="2393482"/>
              <a:ext cx="4684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Indonesia</a:t>
              </a:r>
            </a:p>
          </p:txBody>
        </p:sp>
        <p:sp>
          <p:nvSpPr>
            <p:cNvPr id="755" name="tx755"/>
            <p:cNvSpPr/>
            <p:nvPr/>
          </p:nvSpPr>
          <p:spPr>
            <a:xfrm>
              <a:off x="802162" y="2229648"/>
              <a:ext cx="2521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Cook</a:t>
              </a:r>
            </a:p>
          </p:txBody>
        </p:sp>
        <p:sp>
          <p:nvSpPr>
            <p:cNvPr id="756" name="tx756"/>
            <p:cNvSpPr/>
            <p:nvPr/>
          </p:nvSpPr>
          <p:spPr>
            <a:xfrm>
              <a:off x="1084346" y="2229648"/>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Islands</a:t>
              </a:r>
            </a:p>
          </p:txBody>
        </p:sp>
        <p:sp>
          <p:nvSpPr>
            <p:cNvPr id="757" name="tx757"/>
            <p:cNvSpPr/>
            <p:nvPr/>
          </p:nvSpPr>
          <p:spPr>
            <a:xfrm>
              <a:off x="934293" y="2065814"/>
              <a:ext cx="4923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Cambodia</a:t>
              </a:r>
            </a:p>
          </p:txBody>
        </p:sp>
        <p:sp>
          <p:nvSpPr>
            <p:cNvPr id="758" name="tx758"/>
            <p:cNvSpPr/>
            <p:nvPr/>
          </p:nvSpPr>
          <p:spPr>
            <a:xfrm>
              <a:off x="508182" y="1901980"/>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Brunei</a:t>
              </a:r>
            </a:p>
          </p:txBody>
        </p:sp>
        <p:sp>
          <p:nvSpPr>
            <p:cNvPr id="759" name="tx759"/>
            <p:cNvSpPr/>
            <p:nvPr/>
          </p:nvSpPr>
          <p:spPr>
            <a:xfrm>
              <a:off x="850351" y="1901980"/>
              <a:ext cx="5762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Darussalam</a:t>
              </a:r>
            </a:p>
          </p:txBody>
        </p:sp>
        <p:sp>
          <p:nvSpPr>
            <p:cNvPr id="760" name="tx760"/>
            <p:cNvSpPr/>
            <p:nvPr/>
          </p:nvSpPr>
          <p:spPr>
            <a:xfrm>
              <a:off x="1084346" y="1738146"/>
              <a:ext cx="3422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Samoa</a:t>
              </a:r>
            </a:p>
          </p:txBody>
        </p:sp>
        <p:sp>
          <p:nvSpPr>
            <p:cNvPr id="761" name="tx761"/>
            <p:cNvSpPr/>
            <p:nvPr/>
          </p:nvSpPr>
          <p:spPr>
            <a:xfrm>
              <a:off x="1096599" y="1574312"/>
              <a:ext cx="3300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Kiribati</a:t>
              </a:r>
            </a:p>
          </p:txBody>
        </p:sp>
        <p:sp>
          <p:nvSpPr>
            <p:cNvPr id="762" name="tx762"/>
            <p:cNvSpPr/>
            <p:nvPr/>
          </p:nvSpPr>
          <p:spPr>
            <a:xfrm>
              <a:off x="1192336" y="1410478"/>
              <a:ext cx="23426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Laos</a:t>
              </a:r>
            </a:p>
          </p:txBody>
        </p:sp>
        <p:sp>
          <p:nvSpPr>
            <p:cNvPr id="763" name="tx763"/>
            <p:cNvSpPr/>
            <p:nvPr/>
          </p:nvSpPr>
          <p:spPr>
            <a:xfrm>
              <a:off x="1204498" y="1246644"/>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Niue</a:t>
              </a:r>
            </a:p>
          </p:txBody>
        </p:sp>
        <p:sp>
          <p:nvSpPr>
            <p:cNvPr id="764" name="tx764"/>
            <p:cNvSpPr/>
            <p:nvPr/>
          </p:nvSpPr>
          <p:spPr>
            <a:xfrm>
              <a:off x="333716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765" name="pic765"/>
            <p:cNvPicPr/>
            <p:nvPr/>
          </p:nvPicPr>
          <p:blipFill>
            <a:blip r:embed="rId2" cstate="print"/>
            <a:stretch>
              <a:fillRect/>
            </a:stretch>
          </p:blipFill>
          <p:spPr>
            <a:xfrm>
              <a:off x="5066481" y="5699625"/>
              <a:ext cx="2160000" cy="219455"/>
            </a:xfrm>
            <a:prstGeom prst="rect">
              <a:avLst/>
            </a:prstGeom>
          </p:spPr>
        </p:pic>
        <p:sp>
          <p:nvSpPr>
            <p:cNvPr id="766" name="pl766"/>
            <p:cNvSpPr/>
            <p:nvPr/>
          </p:nvSpPr>
          <p:spPr>
            <a:xfrm>
              <a:off x="507008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7" name="pl767"/>
            <p:cNvSpPr/>
            <p:nvPr/>
          </p:nvSpPr>
          <p:spPr>
            <a:xfrm>
              <a:off x="561371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8" name="pl768"/>
            <p:cNvSpPr/>
            <p:nvPr/>
          </p:nvSpPr>
          <p:spPr>
            <a:xfrm>
              <a:off x="615735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9" name="pl769"/>
            <p:cNvSpPr/>
            <p:nvPr/>
          </p:nvSpPr>
          <p:spPr>
            <a:xfrm>
              <a:off x="670099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70" name="pl770"/>
            <p:cNvSpPr/>
            <p:nvPr/>
          </p:nvSpPr>
          <p:spPr>
            <a:xfrm>
              <a:off x="507008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1" name="pl771"/>
            <p:cNvSpPr/>
            <p:nvPr/>
          </p:nvSpPr>
          <p:spPr>
            <a:xfrm>
              <a:off x="561371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2" name="pl772"/>
            <p:cNvSpPr/>
            <p:nvPr/>
          </p:nvSpPr>
          <p:spPr>
            <a:xfrm>
              <a:off x="615735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3" name="pl773"/>
            <p:cNvSpPr/>
            <p:nvPr/>
          </p:nvSpPr>
          <p:spPr>
            <a:xfrm>
              <a:off x="670099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4" name="tx774"/>
            <p:cNvSpPr/>
            <p:nvPr/>
          </p:nvSpPr>
          <p:spPr>
            <a:xfrm>
              <a:off x="5038992"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75" name="tx775"/>
            <p:cNvSpPr/>
            <p:nvPr/>
          </p:nvSpPr>
          <p:spPr>
            <a:xfrm>
              <a:off x="555153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776" name="tx776"/>
            <p:cNvSpPr/>
            <p:nvPr/>
          </p:nvSpPr>
          <p:spPr>
            <a:xfrm>
              <a:off x="609517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777" name="tx777"/>
            <p:cNvSpPr/>
            <p:nvPr/>
          </p:nvSpPr>
          <p:spPr>
            <a:xfrm>
              <a:off x="663881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778" name="tx778"/>
            <p:cNvSpPr/>
            <p:nvPr/>
          </p:nvSpPr>
          <p:spPr>
            <a:xfrm>
              <a:off x="1489236" y="435349"/>
              <a:ext cx="46989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WPR, 2010-2025</a:t>
              </a:r>
            </a:p>
          </p:txBody>
        </p:sp>
        <p:sp>
          <p:nvSpPr>
            <p:cNvPr id="779" name="tx779"/>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781" name="tx781"/>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782" name="tx782"/>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7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Niue had the highest HPVc coverage (99%), and Philippines had the lowest coverage (5%).
Countries without HPV vaccine in 2025 (n=2): Papua New Guinea and Viet Nam.</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241680"/>
              <a:ext cx="6481525" cy="520673"/>
            </a:xfrm>
            <a:custGeom>
              <a:avLst/>
              <a:pathLst>
                <a:path w="6481525" h="520673">
                  <a:moveTo>
                    <a:pt x="0" y="480621"/>
                  </a:moveTo>
                  <a:lnTo>
                    <a:pt x="259261" y="440569"/>
                  </a:lnTo>
                  <a:lnTo>
                    <a:pt x="518522" y="520673"/>
                  </a:lnTo>
                  <a:lnTo>
                    <a:pt x="777783" y="440569"/>
                  </a:lnTo>
                  <a:lnTo>
                    <a:pt x="1037044" y="400517"/>
                  </a:lnTo>
                  <a:lnTo>
                    <a:pt x="1296305" y="400517"/>
                  </a:lnTo>
                  <a:lnTo>
                    <a:pt x="1555566" y="240310"/>
                  </a:lnTo>
                  <a:lnTo>
                    <a:pt x="1814827" y="240310"/>
                  </a:lnTo>
                  <a:lnTo>
                    <a:pt x="2074088" y="120155"/>
                  </a:lnTo>
                  <a:lnTo>
                    <a:pt x="2333349" y="40051"/>
                  </a:lnTo>
                  <a:lnTo>
                    <a:pt x="2592610" y="40051"/>
                  </a:lnTo>
                  <a:lnTo>
                    <a:pt x="2851871" y="40051"/>
                  </a:lnTo>
                  <a:lnTo>
                    <a:pt x="3111132" y="0"/>
                  </a:lnTo>
                  <a:lnTo>
                    <a:pt x="3370393" y="40051"/>
                  </a:lnTo>
                  <a:lnTo>
                    <a:pt x="3629654" y="0"/>
                  </a:lnTo>
                  <a:lnTo>
                    <a:pt x="3888915" y="40051"/>
                  </a:lnTo>
                  <a:lnTo>
                    <a:pt x="4148176" y="0"/>
                  </a:lnTo>
                  <a:lnTo>
                    <a:pt x="4407437" y="0"/>
                  </a:lnTo>
                  <a:lnTo>
                    <a:pt x="4666698" y="80103"/>
                  </a:lnTo>
                  <a:lnTo>
                    <a:pt x="4925959" y="40051"/>
                  </a:lnTo>
                  <a:lnTo>
                    <a:pt x="5185220" y="120155"/>
                  </a:lnTo>
                  <a:lnTo>
                    <a:pt x="5444481" y="320414"/>
                  </a:lnTo>
                  <a:lnTo>
                    <a:pt x="5703742" y="40051"/>
                  </a:lnTo>
                  <a:lnTo>
                    <a:pt x="5963003" y="240310"/>
                  </a:lnTo>
                  <a:lnTo>
                    <a:pt x="6222264" y="240310"/>
                  </a:lnTo>
                  <a:lnTo>
                    <a:pt x="6481525" y="240310"/>
                  </a:lnTo>
                </a:path>
              </a:pathLst>
            </a:custGeom>
            <a:ln w="27101" cap="flat">
              <a:solidFill>
                <a:srgbClr val="F8766D">
                  <a:alpha val="100000"/>
                </a:srgbClr>
              </a:solidFill>
              <a:prstDash val="solid"/>
              <a:round/>
            </a:ln>
          </p:spPr>
          <p:txBody>
            <a:bodyPr/>
            <a:lstStyle/>
            <a:p/>
          </p:txBody>
        </p:sp>
        <p:sp>
          <p:nvSpPr>
            <p:cNvPr id="25" name="pl25"/>
            <p:cNvSpPr/>
            <p:nvPr/>
          </p:nvSpPr>
          <p:spPr>
            <a:xfrm>
              <a:off x="1698435" y="1481991"/>
              <a:ext cx="6481525" cy="3524556"/>
            </a:xfrm>
            <a:custGeom>
              <a:avLst/>
              <a:pathLst>
                <a:path w="6481525" h="3524556">
                  <a:moveTo>
                    <a:pt x="0" y="3524556"/>
                  </a:moveTo>
                  <a:lnTo>
                    <a:pt x="259261" y="3484504"/>
                  </a:lnTo>
                  <a:lnTo>
                    <a:pt x="518522" y="3444452"/>
                  </a:lnTo>
                  <a:lnTo>
                    <a:pt x="777783" y="3324297"/>
                  </a:lnTo>
                  <a:lnTo>
                    <a:pt x="1037044" y="3244193"/>
                  </a:lnTo>
                  <a:lnTo>
                    <a:pt x="1296305" y="1281656"/>
                  </a:lnTo>
                  <a:lnTo>
                    <a:pt x="1555566" y="841087"/>
                  </a:lnTo>
                  <a:lnTo>
                    <a:pt x="1814827" y="720931"/>
                  </a:lnTo>
                  <a:lnTo>
                    <a:pt x="2074088" y="400517"/>
                  </a:lnTo>
                  <a:lnTo>
                    <a:pt x="2333349" y="240310"/>
                  </a:lnTo>
                  <a:lnTo>
                    <a:pt x="2592610" y="160207"/>
                  </a:lnTo>
                  <a:lnTo>
                    <a:pt x="2851871" y="80103"/>
                  </a:lnTo>
                  <a:lnTo>
                    <a:pt x="3111132" y="40051"/>
                  </a:lnTo>
                  <a:lnTo>
                    <a:pt x="3370393" y="0"/>
                  </a:lnTo>
                  <a:lnTo>
                    <a:pt x="3629654" y="280362"/>
                  </a:lnTo>
                  <a:lnTo>
                    <a:pt x="3888915" y="240310"/>
                  </a:lnTo>
                  <a:lnTo>
                    <a:pt x="4148176" y="80103"/>
                  </a:lnTo>
                  <a:lnTo>
                    <a:pt x="4407437" y="40051"/>
                  </a:lnTo>
                  <a:lnTo>
                    <a:pt x="4666698" y="0"/>
                  </a:lnTo>
                  <a:lnTo>
                    <a:pt x="4925959" y="0"/>
                  </a:lnTo>
                  <a:lnTo>
                    <a:pt x="5185220" y="40051"/>
                  </a:lnTo>
                  <a:lnTo>
                    <a:pt x="5444481" y="160207"/>
                  </a:lnTo>
                  <a:lnTo>
                    <a:pt x="5703742" y="40051"/>
                  </a:lnTo>
                  <a:lnTo>
                    <a:pt x="5963003" y="160207"/>
                  </a:lnTo>
                  <a:lnTo>
                    <a:pt x="6222264" y="40051"/>
                  </a:lnTo>
                  <a:lnTo>
                    <a:pt x="6481525" y="120155"/>
                  </a:lnTo>
                </a:path>
              </a:pathLst>
            </a:custGeom>
            <a:ln w="27101" cap="flat">
              <a:solidFill>
                <a:srgbClr val="7CAE00">
                  <a:alpha val="100000"/>
                </a:srgbClr>
              </a:solidFill>
              <a:prstDash val="solid"/>
              <a:round/>
            </a:ln>
          </p:spPr>
          <p:txBody>
            <a:bodyPr/>
            <a:lstStyle/>
            <a:p/>
          </p:txBody>
        </p:sp>
        <p:sp>
          <p:nvSpPr>
            <p:cNvPr id="26" name="pl26"/>
            <p:cNvSpPr/>
            <p:nvPr/>
          </p:nvSpPr>
          <p:spPr>
            <a:xfrm>
              <a:off x="3772523" y="3684839"/>
              <a:ext cx="4407437" cy="1321708"/>
            </a:xfrm>
            <a:custGeom>
              <a:avLst/>
              <a:pathLst>
                <a:path w="4407437" h="1321708">
                  <a:moveTo>
                    <a:pt x="0" y="1321708"/>
                  </a:moveTo>
                  <a:lnTo>
                    <a:pt x="259261" y="1321708"/>
                  </a:lnTo>
                  <a:lnTo>
                    <a:pt x="518522" y="1321708"/>
                  </a:lnTo>
                  <a:lnTo>
                    <a:pt x="777783" y="1161501"/>
                  </a:lnTo>
                  <a:lnTo>
                    <a:pt x="1037044" y="1201553"/>
                  </a:lnTo>
                  <a:lnTo>
                    <a:pt x="1296305" y="1161501"/>
                  </a:lnTo>
                  <a:lnTo>
                    <a:pt x="1555566" y="1081397"/>
                  </a:lnTo>
                  <a:lnTo>
                    <a:pt x="1814827" y="1001294"/>
                  </a:lnTo>
                  <a:lnTo>
                    <a:pt x="2074088" y="921190"/>
                  </a:lnTo>
                  <a:lnTo>
                    <a:pt x="2333349" y="961242"/>
                  </a:lnTo>
                  <a:lnTo>
                    <a:pt x="2592610" y="881139"/>
                  </a:lnTo>
                  <a:lnTo>
                    <a:pt x="2851871" y="801035"/>
                  </a:lnTo>
                  <a:lnTo>
                    <a:pt x="3111132" y="720931"/>
                  </a:lnTo>
                  <a:lnTo>
                    <a:pt x="3370393" y="680880"/>
                  </a:lnTo>
                  <a:lnTo>
                    <a:pt x="3629654" y="520673"/>
                  </a:lnTo>
                  <a:lnTo>
                    <a:pt x="3888915" y="280362"/>
                  </a:lnTo>
                  <a:lnTo>
                    <a:pt x="4148176" y="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205512"/>
              <a:ext cx="3888915" cy="801035"/>
            </a:xfrm>
            <a:custGeom>
              <a:avLst/>
              <a:pathLst>
                <a:path w="3888915" h="801035">
                  <a:moveTo>
                    <a:pt x="0" y="801035"/>
                  </a:moveTo>
                  <a:lnTo>
                    <a:pt x="259261" y="760983"/>
                  </a:lnTo>
                  <a:lnTo>
                    <a:pt x="518522" y="760983"/>
                  </a:lnTo>
                  <a:lnTo>
                    <a:pt x="777783" y="720931"/>
                  </a:lnTo>
                  <a:lnTo>
                    <a:pt x="1037044" y="720931"/>
                  </a:lnTo>
                  <a:lnTo>
                    <a:pt x="1296305" y="680880"/>
                  </a:lnTo>
                  <a:lnTo>
                    <a:pt x="1555566" y="680880"/>
                  </a:lnTo>
                  <a:lnTo>
                    <a:pt x="1814827" y="640828"/>
                  </a:lnTo>
                  <a:lnTo>
                    <a:pt x="2074088" y="640828"/>
                  </a:lnTo>
                  <a:lnTo>
                    <a:pt x="2333349" y="680880"/>
                  </a:lnTo>
                  <a:lnTo>
                    <a:pt x="2592610" y="640828"/>
                  </a:lnTo>
                  <a:lnTo>
                    <a:pt x="2851871" y="680880"/>
                  </a:lnTo>
                  <a:lnTo>
                    <a:pt x="3111132" y="680880"/>
                  </a:lnTo>
                  <a:lnTo>
                    <a:pt x="3370393" y="400517"/>
                  </a:lnTo>
                  <a:lnTo>
                    <a:pt x="3629654" y="40051"/>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2" y="174340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83</a:t>
              </a:r>
            </a:p>
          </p:txBody>
        </p:sp>
        <p:sp>
          <p:nvSpPr>
            <p:cNvPr id="30" name="tx30"/>
            <p:cNvSpPr/>
            <p:nvPr/>
          </p:nvSpPr>
          <p:spPr>
            <a:xfrm>
              <a:off x="1554601" y="497724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1</a:t>
              </a:r>
            </a:p>
          </p:txBody>
        </p:sp>
        <p:sp>
          <p:nvSpPr>
            <p:cNvPr id="31" name="tx31"/>
            <p:cNvSpPr/>
            <p:nvPr/>
          </p:nvSpPr>
          <p:spPr>
            <a:xfrm>
              <a:off x="3628697" y="497724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1</a:t>
              </a:r>
            </a:p>
          </p:txBody>
        </p:sp>
        <p:sp>
          <p:nvSpPr>
            <p:cNvPr id="32" name="tx32"/>
            <p:cNvSpPr/>
            <p:nvPr/>
          </p:nvSpPr>
          <p:spPr>
            <a:xfrm>
              <a:off x="4147216" y="497724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1</a:t>
              </a:r>
            </a:p>
          </p:txBody>
        </p:sp>
        <p:sp>
          <p:nvSpPr>
            <p:cNvPr id="33" name="pl33"/>
            <p:cNvSpPr/>
            <p:nvPr/>
          </p:nvSpPr>
          <p:spPr>
            <a:xfrm>
              <a:off x="8197929" y="1445507"/>
              <a:ext cx="200236" cy="33479"/>
            </a:xfrm>
            <a:custGeom>
              <a:avLst/>
              <a:pathLst>
                <a:path w="200236" h="33479">
                  <a:moveTo>
                    <a:pt x="200236" y="0"/>
                  </a:moveTo>
                  <a:lnTo>
                    <a:pt x="0" y="33479"/>
                  </a:lnTo>
                </a:path>
              </a:pathLst>
            </a:custGeom>
          </p:spPr>
          <p:txBody>
            <a:bodyPr/>
            <a:lstStyle/>
            <a:p/>
          </p:txBody>
        </p:sp>
        <p:sp>
          <p:nvSpPr>
            <p:cNvPr id="34" name="pl34"/>
            <p:cNvSpPr/>
            <p:nvPr/>
          </p:nvSpPr>
          <p:spPr>
            <a:xfrm>
              <a:off x="8198002" y="1605023"/>
              <a:ext cx="200137" cy="31915"/>
            </a:xfrm>
            <a:custGeom>
              <a:avLst/>
              <a:pathLst>
                <a:path w="200137" h="31915">
                  <a:moveTo>
                    <a:pt x="200137" y="31915"/>
                  </a:moveTo>
                  <a:lnTo>
                    <a:pt x="0" y="0"/>
                  </a:lnTo>
                </a:path>
              </a:pathLst>
            </a:custGeom>
          </p:spPr>
          <p:txBody>
            <a:bodyPr/>
            <a:lstStyle/>
            <a:p/>
          </p:txBody>
        </p:sp>
        <p:sp>
          <p:nvSpPr>
            <p:cNvPr id="35" name="pl35"/>
            <p:cNvSpPr/>
            <p:nvPr/>
          </p:nvSpPr>
          <p:spPr>
            <a:xfrm>
              <a:off x="8198793" y="3684839"/>
              <a:ext cx="199361" cy="1"/>
            </a:xfrm>
            <a:custGeom>
              <a:avLst/>
              <a:pathLst>
                <a:path w="199361" h="1">
                  <a:moveTo>
                    <a:pt x="199361" y="1"/>
                  </a:moveTo>
                  <a:lnTo>
                    <a:pt x="0" y="0"/>
                  </a:lnTo>
                </a:path>
              </a:pathLst>
            </a:custGeom>
          </p:spPr>
          <p:txBody>
            <a:bodyPr/>
            <a:lstStyle/>
            <a:p/>
          </p:txBody>
        </p:sp>
        <p:sp>
          <p:nvSpPr>
            <p:cNvPr id="36" name="pl36"/>
            <p:cNvSpPr/>
            <p:nvPr/>
          </p:nvSpPr>
          <p:spPr>
            <a:xfrm>
              <a:off x="8198793" y="4205508"/>
              <a:ext cx="199372" cy="3"/>
            </a:xfrm>
            <a:custGeom>
              <a:avLst/>
              <a:pathLst>
                <a:path w="199372" h="3">
                  <a:moveTo>
                    <a:pt x="199372" y="0"/>
                  </a:moveTo>
                  <a:lnTo>
                    <a:pt x="0" y="3"/>
                  </a:lnTo>
                </a:path>
              </a:pathLst>
            </a:custGeom>
          </p:spPr>
          <p:txBody>
            <a:bodyPr/>
            <a:lstStyle/>
            <a:p/>
          </p:txBody>
        </p:sp>
        <p:sp>
          <p:nvSpPr>
            <p:cNvPr id="37" name="tx37"/>
            <p:cNvSpPr/>
            <p:nvPr/>
          </p:nvSpPr>
          <p:spPr>
            <a:xfrm>
              <a:off x="8421026" y="139185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89</a:t>
              </a:r>
            </a:p>
          </p:txBody>
        </p:sp>
        <p:sp>
          <p:nvSpPr>
            <p:cNvPr id="38" name="tx38"/>
            <p:cNvSpPr/>
            <p:nvPr/>
          </p:nvSpPr>
          <p:spPr>
            <a:xfrm>
              <a:off x="8420999" y="15869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86</a:t>
              </a:r>
            </a:p>
          </p:txBody>
        </p:sp>
        <p:sp>
          <p:nvSpPr>
            <p:cNvPr id="39" name="tx39"/>
            <p:cNvSpPr/>
            <p:nvPr/>
          </p:nvSpPr>
          <p:spPr>
            <a:xfrm>
              <a:off x="8421014" y="363313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34</a:t>
              </a:r>
            </a:p>
          </p:txBody>
        </p:sp>
        <p:sp>
          <p:nvSpPr>
            <p:cNvPr id="40" name="tx40"/>
            <p:cNvSpPr/>
            <p:nvPr/>
          </p:nvSpPr>
          <p:spPr>
            <a:xfrm>
              <a:off x="8421025" y="415379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21</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WPR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8" name="tx308"/>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0" name="tx310"/>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1" name="tx311"/>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2" name="tx312"/>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3" name="tx313"/>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4" name="tx314"/>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5" name="tx315"/>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6" name="tx316"/>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7" name="tx317"/>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8" name="tx318"/>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9" name="tx319"/>
            <p:cNvSpPr/>
            <p:nvPr/>
          </p:nvSpPr>
          <p:spPr>
            <a:xfrm>
              <a:off x="167334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20" name="tx320"/>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1" name="tx321"/>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2" name="tx322"/>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3" name="tx323"/>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4" name="tx324"/>
            <p:cNvSpPr/>
            <p:nvPr/>
          </p:nvSpPr>
          <p:spPr>
            <a:xfrm>
              <a:off x="198439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5" name="tx325"/>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6" name="tx326"/>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7" name="tx327"/>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8" name="tx328"/>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9" name="tx329"/>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0" name="tx330"/>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1" name="tx331"/>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2" name="tx332"/>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3" name="tx333"/>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4" name="tx334"/>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5" name="tx335"/>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6" name="tx336"/>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7" name="tx337"/>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8" name="tx338"/>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9" name="tx339"/>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0" name="tx340"/>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1" name="tx341"/>
            <p:cNvSpPr/>
            <p:nvPr/>
          </p:nvSpPr>
          <p:spPr>
            <a:xfrm>
              <a:off x="291754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2" name="tx342"/>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3" name="tx343"/>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4" name="tx344"/>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5" name="tx345"/>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6" name="tx346"/>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7" name="tx347"/>
            <p:cNvSpPr/>
            <p:nvPr/>
          </p:nvSpPr>
          <p:spPr>
            <a:xfrm>
              <a:off x="322859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8" name="tx348"/>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9" name="tx349"/>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0" name="tx350"/>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1" name="tx351"/>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2" name="tx352"/>
            <p:cNvSpPr/>
            <p:nvPr/>
          </p:nvSpPr>
          <p:spPr>
            <a:xfrm>
              <a:off x="353965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3" name="tx353"/>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4" name="tx354"/>
            <p:cNvSpPr/>
            <p:nvPr/>
          </p:nvSpPr>
          <p:spPr>
            <a:xfrm>
              <a:off x="353965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55" name="tx355"/>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6" name="tx356"/>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7" name="tx357"/>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8" name="tx358"/>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9" name="tx359"/>
            <p:cNvSpPr/>
            <p:nvPr/>
          </p:nvSpPr>
          <p:spPr>
            <a:xfrm>
              <a:off x="385070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0" name="tx360"/>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1" name="tx361"/>
            <p:cNvSpPr/>
            <p:nvPr/>
          </p:nvSpPr>
          <p:spPr>
            <a:xfrm>
              <a:off x="385070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2" name="tx362"/>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3" name="tx363"/>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4" name="tx364"/>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5" name="tx365"/>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6" name="tx366"/>
            <p:cNvSpPr/>
            <p:nvPr/>
          </p:nvSpPr>
          <p:spPr>
            <a:xfrm>
              <a:off x="416175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7" name="tx367"/>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8" name="tx368"/>
            <p:cNvSpPr/>
            <p:nvPr/>
          </p:nvSpPr>
          <p:spPr>
            <a:xfrm>
              <a:off x="416175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9" name="tx369"/>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0" name="tx370"/>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1" name="tx371"/>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2" name="tx372"/>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3" name="tx373"/>
            <p:cNvSpPr/>
            <p:nvPr/>
          </p:nvSpPr>
          <p:spPr>
            <a:xfrm>
              <a:off x="447280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4" name="tx374"/>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5" name="tx375"/>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6" name="tx376"/>
            <p:cNvSpPr/>
            <p:nvPr/>
          </p:nvSpPr>
          <p:spPr>
            <a:xfrm>
              <a:off x="447280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7" name="tx377"/>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8" name="tx378"/>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9" name="tx379"/>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0" name="tx380"/>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1" name="tx381"/>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2" name="tx382"/>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3" name="tx383"/>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4" name="tx384"/>
            <p:cNvSpPr/>
            <p:nvPr/>
          </p:nvSpPr>
          <p:spPr>
            <a:xfrm>
              <a:off x="478385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5" name="tx385"/>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6" name="tx386"/>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7" name="tx387"/>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8" name="tx388"/>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9" name="tx389"/>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0" name="tx390"/>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1" name="tx391"/>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2" name="tx392"/>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3" name="tx393"/>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4" name="tx394"/>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5" name="tx395"/>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6" name="tx396"/>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7" name="tx397"/>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8" name="tx398"/>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9" name="tx399"/>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0" name="tx400"/>
            <p:cNvSpPr/>
            <p:nvPr/>
          </p:nvSpPr>
          <p:spPr>
            <a:xfrm>
              <a:off x="540595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1" name="tx401"/>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2" name="tx402"/>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4" name="tx404"/>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5" name="tx405"/>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6" name="tx406"/>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7" name="tx407"/>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8" name="tx408"/>
            <p:cNvSpPr/>
            <p:nvPr/>
          </p:nvSpPr>
          <p:spPr>
            <a:xfrm>
              <a:off x="571700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9" name="tx409"/>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0" name="tx410"/>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1" name="tx411"/>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2" name="tx412"/>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3" name="tx413"/>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4" name="tx414"/>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5" name="tx415"/>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6" name="tx416"/>
            <p:cNvSpPr/>
            <p:nvPr/>
          </p:nvSpPr>
          <p:spPr>
            <a:xfrm>
              <a:off x="602806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7" name="tx417"/>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8" name="tx418"/>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0" name="tx420"/>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1" name="tx421"/>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2" name="tx422"/>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3" name="tx423"/>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4" name="tx424"/>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tx425"/>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6" name="tx426"/>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7" name="tx427"/>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8" name="tx428"/>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9" name="tx429"/>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0" name="tx430"/>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1" name="tx431"/>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2" name="tx432"/>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3" name="tx433"/>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4" name="tx434"/>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5" name="tx435"/>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6" name="tx436"/>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9" name="tx439"/>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0" name="tx440"/>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1" name="tx441"/>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2" name="tx442"/>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3" name="tx443"/>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4" name="tx444"/>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5" name="tx445"/>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6" name="tx446"/>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7" name="tx447"/>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8" name="tx448"/>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9" name="tx449"/>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0" name="tx450"/>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1" name="tx451"/>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2" name="tx452"/>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3" name="tx453"/>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4" name="tx454"/>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5" name="tx455"/>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6" name="tx456"/>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7" name="tx457"/>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8" name="tx458"/>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9" name="tx459"/>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0" name="tx460"/>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1" name="tx461"/>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2" name="tx462"/>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3" name="tx463"/>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4" name="tx464"/>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5" name="tx465"/>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6" name="tx466"/>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7" name="tx467"/>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8" name="tx468"/>
            <p:cNvSpPr/>
            <p:nvPr/>
          </p:nvSpPr>
          <p:spPr>
            <a:xfrm>
              <a:off x="7894367"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9" name="tx469"/>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0" name="tx470"/>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1" name="tx471"/>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2" name="tx472"/>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3" name="tx473"/>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4" name="tx474"/>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5" name="tx475"/>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6" name="tx476"/>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7" name="tx477"/>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8" name="tx478"/>
            <p:cNvSpPr/>
            <p:nvPr/>
          </p:nvSpPr>
          <p:spPr>
            <a:xfrm>
              <a:off x="8205418"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9" name="tx479"/>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0" name="tx480"/>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1" name="tx481"/>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2" name="tx482"/>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3" name="tx483"/>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4" name="tx484"/>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5" name="tx485"/>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6" name="tx486"/>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7" name="tx487"/>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8" name="tx488"/>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9" name="tx489"/>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0" name="tx490"/>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1" name="tx491"/>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2" name="tx492"/>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3" name="tx493"/>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4" name="tx494"/>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5" name="tx495"/>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6" name="tx496"/>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7" name="tx497"/>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8" name="tx498"/>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9" name="tx499"/>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0" name="tx500"/>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1" name="tx501"/>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2" name="tx502"/>
            <p:cNvSpPr/>
            <p:nvPr/>
          </p:nvSpPr>
          <p:spPr>
            <a:xfrm>
              <a:off x="105124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03" name="tx503"/>
            <p:cNvSpPr/>
            <p:nvPr/>
          </p:nvSpPr>
          <p:spPr>
            <a:xfrm>
              <a:off x="108136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04" name="tx504"/>
            <p:cNvSpPr/>
            <p:nvPr/>
          </p:nvSpPr>
          <p:spPr>
            <a:xfrm>
              <a:off x="108136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5" name="tx505"/>
            <p:cNvSpPr/>
            <p:nvPr/>
          </p:nvSpPr>
          <p:spPr>
            <a:xfrm>
              <a:off x="108136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6" name="tx506"/>
            <p:cNvSpPr/>
            <p:nvPr/>
          </p:nvSpPr>
          <p:spPr>
            <a:xfrm>
              <a:off x="108136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07" name="tx507"/>
            <p:cNvSpPr/>
            <p:nvPr/>
          </p:nvSpPr>
          <p:spPr>
            <a:xfrm>
              <a:off x="136229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8" name="tx508"/>
            <p:cNvSpPr/>
            <p:nvPr/>
          </p:nvSpPr>
          <p:spPr>
            <a:xfrm>
              <a:off x="139242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09" name="tx509"/>
            <p:cNvSpPr/>
            <p:nvPr/>
          </p:nvSpPr>
          <p:spPr>
            <a:xfrm>
              <a:off x="139242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0" name="tx510"/>
            <p:cNvSpPr/>
            <p:nvPr/>
          </p:nvSpPr>
          <p:spPr>
            <a:xfrm>
              <a:off x="139242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1" name="tx511"/>
            <p:cNvSpPr/>
            <p:nvPr/>
          </p:nvSpPr>
          <p:spPr>
            <a:xfrm>
              <a:off x="139242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2" name="tx512"/>
            <p:cNvSpPr/>
            <p:nvPr/>
          </p:nvSpPr>
          <p:spPr>
            <a:xfrm>
              <a:off x="170347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3" name="tx513"/>
            <p:cNvSpPr/>
            <p:nvPr/>
          </p:nvSpPr>
          <p:spPr>
            <a:xfrm>
              <a:off x="170347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4" name="tx514"/>
            <p:cNvSpPr/>
            <p:nvPr/>
          </p:nvSpPr>
          <p:spPr>
            <a:xfrm>
              <a:off x="170347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15" name="tx515"/>
            <p:cNvSpPr/>
            <p:nvPr/>
          </p:nvSpPr>
          <p:spPr>
            <a:xfrm>
              <a:off x="170347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6" name="tx516"/>
            <p:cNvSpPr/>
            <p:nvPr/>
          </p:nvSpPr>
          <p:spPr>
            <a:xfrm>
              <a:off x="201452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7" name="tx517"/>
            <p:cNvSpPr/>
            <p:nvPr/>
          </p:nvSpPr>
          <p:spPr>
            <a:xfrm>
              <a:off x="2014523"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8" name="tx518"/>
            <p:cNvSpPr/>
            <p:nvPr/>
          </p:nvSpPr>
          <p:spPr>
            <a:xfrm>
              <a:off x="2014523"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9" name="tx519"/>
            <p:cNvSpPr/>
            <p:nvPr/>
          </p:nvSpPr>
          <p:spPr>
            <a:xfrm>
              <a:off x="201452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20" name="tx520"/>
            <p:cNvSpPr/>
            <p:nvPr/>
          </p:nvSpPr>
          <p:spPr>
            <a:xfrm>
              <a:off x="229544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21" name="tx521"/>
            <p:cNvSpPr/>
            <p:nvPr/>
          </p:nvSpPr>
          <p:spPr>
            <a:xfrm>
              <a:off x="2325574"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22" name="tx522"/>
            <p:cNvSpPr/>
            <p:nvPr/>
          </p:nvSpPr>
          <p:spPr>
            <a:xfrm>
              <a:off x="2325574"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23" name="tx523"/>
            <p:cNvSpPr/>
            <p:nvPr/>
          </p:nvSpPr>
          <p:spPr>
            <a:xfrm>
              <a:off x="232557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24" name="tx524"/>
            <p:cNvSpPr/>
            <p:nvPr/>
          </p:nvSpPr>
          <p:spPr>
            <a:xfrm>
              <a:off x="260649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25" name="tx525"/>
            <p:cNvSpPr/>
            <p:nvPr/>
          </p:nvSpPr>
          <p:spPr>
            <a:xfrm>
              <a:off x="2636625"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6" name="tx526"/>
            <p:cNvSpPr/>
            <p:nvPr/>
          </p:nvSpPr>
          <p:spPr>
            <a:xfrm>
              <a:off x="260649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7" name="tx527"/>
            <p:cNvSpPr/>
            <p:nvPr/>
          </p:nvSpPr>
          <p:spPr>
            <a:xfrm>
              <a:off x="2636625"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28" name="tx528"/>
            <p:cNvSpPr/>
            <p:nvPr/>
          </p:nvSpPr>
          <p:spPr>
            <a:xfrm>
              <a:off x="291754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29" name="tx529"/>
            <p:cNvSpPr/>
            <p:nvPr/>
          </p:nvSpPr>
          <p:spPr>
            <a:xfrm>
              <a:off x="2947677"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0" name="tx530"/>
            <p:cNvSpPr/>
            <p:nvPr/>
          </p:nvSpPr>
          <p:spPr>
            <a:xfrm>
              <a:off x="2947677"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1" name="tx531"/>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322859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3" name="tx533"/>
            <p:cNvSpPr/>
            <p:nvPr/>
          </p:nvSpPr>
          <p:spPr>
            <a:xfrm>
              <a:off x="3258728"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4" name="tx534"/>
            <p:cNvSpPr/>
            <p:nvPr/>
          </p:nvSpPr>
          <p:spPr>
            <a:xfrm>
              <a:off x="3258728"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5" name="tx535"/>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356977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7" name="tx537"/>
            <p:cNvSpPr/>
            <p:nvPr/>
          </p:nvSpPr>
          <p:spPr>
            <a:xfrm>
              <a:off x="356977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8" name="tx538"/>
            <p:cNvSpPr/>
            <p:nvPr/>
          </p:nvSpPr>
          <p:spPr>
            <a:xfrm>
              <a:off x="356977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9" name="tx539"/>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0" name="tx540"/>
            <p:cNvSpPr/>
            <p:nvPr/>
          </p:nvSpPr>
          <p:spPr>
            <a:xfrm>
              <a:off x="388083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41" name="tx541"/>
            <p:cNvSpPr/>
            <p:nvPr/>
          </p:nvSpPr>
          <p:spPr>
            <a:xfrm>
              <a:off x="3880830"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2" name="tx542"/>
            <p:cNvSpPr/>
            <p:nvPr/>
          </p:nvSpPr>
          <p:spPr>
            <a:xfrm>
              <a:off x="388083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43" name="tx543"/>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4" name="tx544"/>
            <p:cNvSpPr/>
            <p:nvPr/>
          </p:nvSpPr>
          <p:spPr>
            <a:xfrm>
              <a:off x="419188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45" name="tx545"/>
            <p:cNvSpPr/>
            <p:nvPr/>
          </p:nvSpPr>
          <p:spPr>
            <a:xfrm>
              <a:off x="4191882"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6" name="tx546"/>
            <p:cNvSpPr/>
            <p:nvPr/>
          </p:nvSpPr>
          <p:spPr>
            <a:xfrm>
              <a:off x="416175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7" name="tx547"/>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8" name="tx548"/>
            <p:cNvSpPr/>
            <p:nvPr/>
          </p:nvSpPr>
          <p:spPr>
            <a:xfrm>
              <a:off x="4476827" y="252686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9" name="tx549"/>
            <p:cNvSpPr/>
            <p:nvPr/>
          </p:nvSpPr>
          <p:spPr>
            <a:xfrm>
              <a:off x="4502933"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0" name="tx550"/>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1" name="tx551"/>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2" name="tx552"/>
            <p:cNvSpPr/>
            <p:nvPr/>
          </p:nvSpPr>
          <p:spPr>
            <a:xfrm>
              <a:off x="4813984"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3" name="tx553"/>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4" name="tx554"/>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55" name="tx555"/>
            <p:cNvSpPr/>
            <p:nvPr/>
          </p:nvSpPr>
          <p:spPr>
            <a:xfrm>
              <a:off x="5125035"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6" name="tx556"/>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57" name="tx557"/>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58" name="tx558"/>
            <p:cNvSpPr/>
            <p:nvPr/>
          </p:nvSpPr>
          <p:spPr>
            <a:xfrm>
              <a:off x="5436087"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59" name="tx559"/>
            <p:cNvSpPr/>
            <p:nvPr/>
          </p:nvSpPr>
          <p:spPr>
            <a:xfrm>
              <a:off x="543608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0" name="tx560"/>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61" name="tx561"/>
            <p:cNvSpPr/>
            <p:nvPr/>
          </p:nvSpPr>
          <p:spPr>
            <a:xfrm>
              <a:off x="5747138" y="3896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62" name="tx562"/>
            <p:cNvSpPr/>
            <p:nvPr/>
          </p:nvSpPr>
          <p:spPr>
            <a:xfrm>
              <a:off x="5747138"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63" name="tx563"/>
            <p:cNvSpPr/>
            <p:nvPr/>
          </p:nvSpPr>
          <p:spPr>
            <a:xfrm>
              <a:off x="574713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4" name="tx564"/>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65" name="tx565"/>
            <p:cNvSpPr/>
            <p:nvPr/>
          </p:nvSpPr>
          <p:spPr>
            <a:xfrm>
              <a:off x="602806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66" name="tx566"/>
            <p:cNvSpPr/>
            <p:nvPr/>
          </p:nvSpPr>
          <p:spPr>
            <a:xfrm>
              <a:off x="6032083" y="32117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67" name="tx567"/>
            <p:cNvSpPr/>
            <p:nvPr/>
          </p:nvSpPr>
          <p:spPr>
            <a:xfrm>
              <a:off x="605818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8" name="tx568"/>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69" name="tx569"/>
            <p:cNvSpPr/>
            <p:nvPr/>
          </p:nvSpPr>
          <p:spPr>
            <a:xfrm>
              <a:off x="633911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70" name="tx570"/>
            <p:cNvSpPr/>
            <p:nvPr/>
          </p:nvSpPr>
          <p:spPr>
            <a:xfrm>
              <a:off x="636924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1" name="tx571"/>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72" name="tx572"/>
            <p:cNvSpPr/>
            <p:nvPr/>
          </p:nvSpPr>
          <p:spPr>
            <a:xfrm>
              <a:off x="665016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73" name="tx573"/>
            <p:cNvSpPr/>
            <p:nvPr/>
          </p:nvSpPr>
          <p:spPr>
            <a:xfrm>
              <a:off x="668029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4" name="tx574"/>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75" name="tx575"/>
            <p:cNvSpPr/>
            <p:nvPr/>
          </p:nvSpPr>
          <p:spPr>
            <a:xfrm>
              <a:off x="696121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6" name="tx576"/>
            <p:cNvSpPr/>
            <p:nvPr/>
          </p:nvSpPr>
          <p:spPr>
            <a:xfrm>
              <a:off x="699134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7" name="tx577"/>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78" name="tx578"/>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9" name="tx579"/>
            <p:cNvSpPr/>
            <p:nvPr/>
          </p:nvSpPr>
          <p:spPr>
            <a:xfrm>
              <a:off x="730239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0" name="tx580"/>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81" name="tx581"/>
            <p:cNvSpPr/>
            <p:nvPr/>
          </p:nvSpPr>
          <p:spPr>
            <a:xfrm>
              <a:off x="7583316"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82" name="tx582"/>
            <p:cNvSpPr/>
            <p:nvPr/>
          </p:nvSpPr>
          <p:spPr>
            <a:xfrm>
              <a:off x="758331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83" name="tx583"/>
            <p:cNvSpPr/>
            <p:nvPr/>
          </p:nvSpPr>
          <p:spPr>
            <a:xfrm>
              <a:off x="761344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4" name="tx584"/>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85" name="tx585"/>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86" name="tx586"/>
            <p:cNvSpPr/>
            <p:nvPr/>
          </p:nvSpPr>
          <p:spPr>
            <a:xfrm>
              <a:off x="792449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7" name="tx587"/>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88" name="tx588"/>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89" name="tx589"/>
            <p:cNvSpPr/>
            <p:nvPr/>
          </p:nvSpPr>
          <p:spPr>
            <a:xfrm>
              <a:off x="823554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90" name="tx590"/>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91" name="tx591"/>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92" name="tx592"/>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93" name="tx593"/>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94" name="tx594"/>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95" name="tx595"/>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96" name="tx596"/>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97" name="tx597"/>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8" name="tx598"/>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9" name="tx599"/>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00" name="tx600"/>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01" name="tx601"/>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2" name="tx602"/>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3" name="tx603"/>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4" name="tx604"/>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5" name="tx605"/>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6" name="tx606"/>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7" name="tx607"/>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8" name="tx608"/>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9" name="tx609"/>
            <p:cNvSpPr/>
            <p:nvPr/>
          </p:nvSpPr>
          <p:spPr>
            <a:xfrm>
              <a:off x="8209442" y="5608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0" name="tx610"/>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11" name="tx611"/>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12" name="tx612"/>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13" name="tx613"/>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14" name="tx614"/>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15" name="tx615"/>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16" name="tx616"/>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17" name="tx617"/>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18" name="tx618"/>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19" name="tx619"/>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20" name="tx620"/>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21" name="tx621"/>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22" name="tx622"/>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23" name="tx623"/>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24" name="tx624"/>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25" name="tx625"/>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26" name="tx626"/>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27" name="tx627"/>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28" name="tx628"/>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29" name="tx629"/>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30" name="tx630"/>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1" name="tx631"/>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2" name="tx632"/>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3" name="tx633"/>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4" name="tx634"/>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5" name="tx635"/>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6" name="tx636"/>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7" name="tx637"/>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8" name="tx638"/>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39" name="tx639"/>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40" name="tx640"/>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41" name="tx641"/>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42" name="tx642"/>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43" name="tx643"/>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44" name="tx644"/>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45" name="tx645"/>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46" name="tx646"/>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47" name="tx647"/>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48" name="tx648"/>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49" name="tx649"/>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50" name="tx650"/>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51" name="tx651"/>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52" name="tx652"/>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53" name="pic653"/>
            <p:cNvPicPr/>
            <p:nvPr/>
          </p:nvPicPr>
          <p:blipFill>
            <a:blip r:embed="rId2" cstate="print"/>
            <a:stretch>
              <a:fillRect/>
            </a:stretch>
          </p:blipFill>
          <p:spPr>
            <a:xfrm>
              <a:off x="4745435" y="6061727"/>
              <a:ext cx="2160000" cy="219455"/>
            </a:xfrm>
            <a:prstGeom prst="rect">
              <a:avLst/>
            </a:prstGeom>
          </p:spPr>
        </p:pic>
        <p:sp>
          <p:nvSpPr>
            <p:cNvPr id="654" name="pl654"/>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5" name="pl655"/>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6" name="pl656"/>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7" name="pl657"/>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8" name="pl658"/>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9" name="pl659"/>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0" name="pl660"/>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1" name="pl661"/>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2" name="pl662"/>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3" name="pl663"/>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4" name="pl664"/>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5" name="pl665"/>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6" name="tx666"/>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67" name="tx667"/>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68" name="tx668"/>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69" name="tx669"/>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70" name="tx670"/>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71" name="tx671"/>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72" name="tx672"/>
            <p:cNvSpPr/>
            <p:nvPr/>
          </p:nvSpPr>
          <p:spPr>
            <a:xfrm>
              <a:off x="924868" y="435349"/>
              <a:ext cx="36377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WPR, 2000-2025</a:t>
              </a:r>
            </a:p>
          </p:txBody>
        </p:sp>
        <p:sp>
          <p:nvSpPr>
            <p:cNvPr id="673" name="tx673"/>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WPR since 2000, with green cells indicating coverage of 90% or more.
In 2015, 5 out of 13 (38%) vaccines with data achieved coverage of 90% or more.
In 2025, 3 out of 14 (21%) vaccines achieved coverage of 90% or more.
Since 2006, estimates have been made for 5 new vaccines. IPVC is the newest vaccine being reported (2021), which achieved 84%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672931" y="3361392"/>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3201979" y="3361392"/>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4260075" y="3361392"/>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2143883" y="3361392"/>
              <a:ext cx="529047" cy="168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3731027" y="3361392"/>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5847218" y="3361392"/>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6376266" y="3361392"/>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6905314" y="3361392"/>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7963410" y="3361392"/>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4789123" y="3361392"/>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7434362" y="3361392"/>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 name="rc15"/>
            <p:cNvSpPr/>
            <p:nvPr/>
          </p:nvSpPr>
          <p:spPr>
            <a:xfrm>
              <a:off x="5318170" y="3361392"/>
              <a:ext cx="529047" cy="168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1614835"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672931"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3201979"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4260075"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2143883" y="1007340"/>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 name="rc21"/>
            <p:cNvSpPr/>
            <p:nvPr/>
          </p:nvSpPr>
          <p:spPr>
            <a:xfrm>
              <a:off x="3731027"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5847218"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376266"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6905314"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963410"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434362" y="100734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1614835" y="3865832"/>
              <a:ext cx="529047" cy="16814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 name="rc28"/>
            <p:cNvSpPr/>
            <p:nvPr/>
          </p:nvSpPr>
          <p:spPr>
            <a:xfrm>
              <a:off x="2672931" y="3865832"/>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3201979" y="386583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4260075" y="386583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 name="rc31"/>
            <p:cNvSpPr/>
            <p:nvPr/>
          </p:nvSpPr>
          <p:spPr>
            <a:xfrm>
              <a:off x="2143883" y="3865832"/>
              <a:ext cx="529047" cy="168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3731027" y="386583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5847218" y="386583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 name="rc34"/>
            <p:cNvSpPr/>
            <p:nvPr/>
          </p:nvSpPr>
          <p:spPr>
            <a:xfrm>
              <a:off x="6905314" y="3865832"/>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7963410" y="3865832"/>
              <a:ext cx="529047" cy="168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4789123" y="3865832"/>
              <a:ext cx="529047" cy="16814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 name="rc37"/>
            <p:cNvSpPr/>
            <p:nvPr/>
          </p:nvSpPr>
          <p:spPr>
            <a:xfrm>
              <a:off x="7434362" y="3865832"/>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1614835" y="1511780"/>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2672931" y="1511780"/>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3201979" y="1511780"/>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260075" y="1511780"/>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2143883" y="1511780"/>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5847218" y="1511780"/>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6376266" y="1511780"/>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6905314" y="1511780"/>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7963410" y="1511780"/>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7434362" y="1511780"/>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1614835" y="167992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2672931" y="167992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3201979" y="167992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4260075" y="167992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2143883" y="167992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3731027" y="167992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5847218" y="167992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6905314" y="167992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7963410" y="1679926"/>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4789123" y="167992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7434362" y="167992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5318170" y="1679926"/>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1614835" y="2688806"/>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672931" y="268880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201979"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4260075"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2143883"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31027"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5847218"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6905314" y="2688806"/>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7963410" y="2688806"/>
              <a:ext cx="529047" cy="168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 name="rc69"/>
            <p:cNvSpPr/>
            <p:nvPr/>
          </p:nvSpPr>
          <p:spPr>
            <a:xfrm>
              <a:off x="4789123" y="2688806"/>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7434362" y="2688806"/>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318170" y="268880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1614835" y="437027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2672931" y="437027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3201979" y="4370272"/>
              <a:ext cx="529047" cy="16814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4260075" y="4370272"/>
              <a:ext cx="529047" cy="16814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2143883" y="4370272"/>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3731027" y="4370272"/>
              <a:ext cx="529047" cy="16814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5847218" y="437027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9" name="rc79"/>
            <p:cNvSpPr/>
            <p:nvPr/>
          </p:nvSpPr>
          <p:spPr>
            <a:xfrm>
              <a:off x="6376266" y="4370272"/>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6905314" y="437027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7963410" y="4370272"/>
              <a:ext cx="529047" cy="168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4789123" y="4370272"/>
              <a:ext cx="529047" cy="168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 name="rc83"/>
            <p:cNvSpPr/>
            <p:nvPr/>
          </p:nvSpPr>
          <p:spPr>
            <a:xfrm>
              <a:off x="7434362" y="437027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5318170" y="4370272"/>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1614835" y="2856952"/>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672931" y="2856952"/>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3201979" y="2856952"/>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4260075" y="2856952"/>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731027" y="2856952"/>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5847218" y="2856952"/>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6376266" y="2856952"/>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6905314" y="2856952"/>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7963410" y="2856952"/>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789123" y="2856952"/>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7434362" y="2856952"/>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318170" y="2856952"/>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1614835" y="4202125"/>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2672931" y="4202125"/>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3201979" y="420212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4260075" y="420212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2143883" y="4202125"/>
              <a:ext cx="529047" cy="168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2" name="rc102"/>
            <p:cNvSpPr/>
            <p:nvPr/>
          </p:nvSpPr>
          <p:spPr>
            <a:xfrm>
              <a:off x="3731027" y="420212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5847218" y="4202125"/>
              <a:ext cx="529047" cy="16814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4" name="rc104"/>
            <p:cNvSpPr/>
            <p:nvPr/>
          </p:nvSpPr>
          <p:spPr>
            <a:xfrm>
              <a:off x="6376266" y="4202125"/>
              <a:ext cx="529047" cy="168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5" name="rc105"/>
            <p:cNvSpPr/>
            <p:nvPr/>
          </p:nvSpPr>
          <p:spPr>
            <a:xfrm>
              <a:off x="6905314" y="420212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7963410" y="4202125"/>
              <a:ext cx="529047" cy="168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7" name="rc107"/>
            <p:cNvSpPr/>
            <p:nvPr/>
          </p:nvSpPr>
          <p:spPr>
            <a:xfrm>
              <a:off x="4789123" y="420212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7434362" y="420212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9" name="rc109"/>
            <p:cNvSpPr/>
            <p:nvPr/>
          </p:nvSpPr>
          <p:spPr>
            <a:xfrm>
              <a:off x="5318170" y="4202125"/>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1614835" y="521100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2672931" y="5211005"/>
              <a:ext cx="529047" cy="168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3201979" y="5211005"/>
              <a:ext cx="529047" cy="168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4260075" y="5211005"/>
              <a:ext cx="529047" cy="168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2143883" y="5211005"/>
              <a:ext cx="529047" cy="168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5" name="rc115"/>
            <p:cNvSpPr/>
            <p:nvPr/>
          </p:nvSpPr>
          <p:spPr>
            <a:xfrm>
              <a:off x="3731027" y="5211005"/>
              <a:ext cx="529047" cy="168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5847218" y="5211005"/>
              <a:ext cx="529047" cy="168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7" name="rc117"/>
            <p:cNvSpPr/>
            <p:nvPr/>
          </p:nvSpPr>
          <p:spPr>
            <a:xfrm>
              <a:off x="6376266" y="5211005"/>
              <a:ext cx="529047" cy="168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8" name="rc118"/>
            <p:cNvSpPr/>
            <p:nvPr/>
          </p:nvSpPr>
          <p:spPr>
            <a:xfrm>
              <a:off x="6905314" y="5211005"/>
              <a:ext cx="529047" cy="168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9" name="rc119"/>
            <p:cNvSpPr/>
            <p:nvPr/>
          </p:nvSpPr>
          <p:spPr>
            <a:xfrm>
              <a:off x="7963410" y="5211005"/>
              <a:ext cx="529047" cy="168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0" name="rc120"/>
            <p:cNvSpPr/>
            <p:nvPr/>
          </p:nvSpPr>
          <p:spPr>
            <a:xfrm>
              <a:off x="4789123" y="5211005"/>
              <a:ext cx="529047" cy="168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1" name="rc121"/>
            <p:cNvSpPr/>
            <p:nvPr/>
          </p:nvSpPr>
          <p:spPr>
            <a:xfrm>
              <a:off x="7434362" y="5211005"/>
              <a:ext cx="529047" cy="168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2" name="rc122"/>
            <p:cNvSpPr/>
            <p:nvPr/>
          </p:nvSpPr>
          <p:spPr>
            <a:xfrm>
              <a:off x="1614835" y="2352513"/>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2672931"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3201979"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260075"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2143883" y="2352513"/>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3731027"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5847218"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6376266"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6905314"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963410" y="2352513"/>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4789123" y="2352513"/>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7434362" y="235251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1614835" y="4538418"/>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2672931" y="4538418"/>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3201979" y="4538418"/>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4260075" y="4538418"/>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2143883" y="4538418"/>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731027" y="4538418"/>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0" name="rc140"/>
            <p:cNvSpPr/>
            <p:nvPr/>
          </p:nvSpPr>
          <p:spPr>
            <a:xfrm>
              <a:off x="5847218" y="4538418"/>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376266" y="4538418"/>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2" name="rc142"/>
            <p:cNvSpPr/>
            <p:nvPr/>
          </p:nvSpPr>
          <p:spPr>
            <a:xfrm>
              <a:off x="6905314" y="4538418"/>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7963410" y="4538418"/>
              <a:ext cx="529047" cy="168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4" name="rc144"/>
            <p:cNvSpPr/>
            <p:nvPr/>
          </p:nvSpPr>
          <p:spPr>
            <a:xfrm>
              <a:off x="4789123" y="4538418"/>
              <a:ext cx="529047" cy="168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5" name="rc145"/>
            <p:cNvSpPr/>
            <p:nvPr/>
          </p:nvSpPr>
          <p:spPr>
            <a:xfrm>
              <a:off x="7434362" y="4538418"/>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5318170" y="4538418"/>
              <a:ext cx="529047" cy="168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7" name="rc147"/>
            <p:cNvSpPr/>
            <p:nvPr/>
          </p:nvSpPr>
          <p:spPr>
            <a:xfrm>
              <a:off x="1614835" y="4874712"/>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8" name="rc148"/>
            <p:cNvSpPr/>
            <p:nvPr/>
          </p:nvSpPr>
          <p:spPr>
            <a:xfrm>
              <a:off x="2672931" y="4874712"/>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3201979" y="4874712"/>
              <a:ext cx="529047" cy="168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0" name="rc150"/>
            <p:cNvSpPr/>
            <p:nvPr/>
          </p:nvSpPr>
          <p:spPr>
            <a:xfrm>
              <a:off x="4260075" y="487471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1" name="rc151"/>
            <p:cNvSpPr/>
            <p:nvPr/>
          </p:nvSpPr>
          <p:spPr>
            <a:xfrm>
              <a:off x="2143883" y="4874712"/>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2" name="rc152"/>
            <p:cNvSpPr/>
            <p:nvPr/>
          </p:nvSpPr>
          <p:spPr>
            <a:xfrm>
              <a:off x="3731027" y="4874712"/>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3" name="rc153"/>
            <p:cNvSpPr/>
            <p:nvPr/>
          </p:nvSpPr>
          <p:spPr>
            <a:xfrm>
              <a:off x="5847218" y="4874712"/>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6376266" y="4874712"/>
              <a:ext cx="529047" cy="168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6905314" y="487471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7963410" y="4874712"/>
              <a:ext cx="529047" cy="168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7" name="rc157"/>
            <p:cNvSpPr/>
            <p:nvPr/>
          </p:nvSpPr>
          <p:spPr>
            <a:xfrm>
              <a:off x="4789123" y="4874712"/>
              <a:ext cx="529047" cy="168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8" name="rc158"/>
            <p:cNvSpPr/>
            <p:nvPr/>
          </p:nvSpPr>
          <p:spPr>
            <a:xfrm>
              <a:off x="7434362" y="4874712"/>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5318170" y="4874712"/>
              <a:ext cx="529047" cy="168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0" name="rc160"/>
            <p:cNvSpPr/>
            <p:nvPr/>
          </p:nvSpPr>
          <p:spPr>
            <a:xfrm>
              <a:off x="1614835" y="2520659"/>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2672931" y="252065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3201979" y="2520659"/>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4260075" y="2520659"/>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2143883" y="2520659"/>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731027" y="2520659"/>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5847218" y="2520659"/>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6905314" y="252065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7963410" y="2520659"/>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789123" y="2520659"/>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7434362" y="252065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1614835" y="5042858"/>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2672931" y="5042858"/>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3201979" y="5042858"/>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4" name="rc174"/>
            <p:cNvSpPr/>
            <p:nvPr/>
          </p:nvSpPr>
          <p:spPr>
            <a:xfrm>
              <a:off x="4260075" y="5042858"/>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5" name="rc175"/>
            <p:cNvSpPr/>
            <p:nvPr/>
          </p:nvSpPr>
          <p:spPr>
            <a:xfrm>
              <a:off x="2143883" y="5042858"/>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3731027" y="5042858"/>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7" name="rc177"/>
            <p:cNvSpPr/>
            <p:nvPr/>
          </p:nvSpPr>
          <p:spPr>
            <a:xfrm>
              <a:off x="5847218" y="5042858"/>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8" name="rc178"/>
            <p:cNvSpPr/>
            <p:nvPr/>
          </p:nvSpPr>
          <p:spPr>
            <a:xfrm>
              <a:off x="6905314" y="5042858"/>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9" name="rc179"/>
            <p:cNvSpPr/>
            <p:nvPr/>
          </p:nvSpPr>
          <p:spPr>
            <a:xfrm>
              <a:off x="7963410" y="5042858"/>
              <a:ext cx="529047" cy="168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4789123" y="5042858"/>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1" name="rc181"/>
            <p:cNvSpPr/>
            <p:nvPr/>
          </p:nvSpPr>
          <p:spPr>
            <a:xfrm>
              <a:off x="7434362" y="5042858"/>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2" name="rc182"/>
            <p:cNvSpPr/>
            <p:nvPr/>
          </p:nvSpPr>
          <p:spPr>
            <a:xfrm>
              <a:off x="5318170" y="5042858"/>
              <a:ext cx="529047" cy="168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2672931" y="3529539"/>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3201979" y="352953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4260075" y="352953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3731027" y="352953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5847218" y="3529539"/>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6376266" y="352953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6905314" y="3529539"/>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0" name="rc190"/>
            <p:cNvSpPr/>
            <p:nvPr/>
          </p:nvSpPr>
          <p:spPr>
            <a:xfrm>
              <a:off x="7963410" y="352953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4789123" y="3529539"/>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7434362" y="3529539"/>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3" name="rc193"/>
            <p:cNvSpPr/>
            <p:nvPr/>
          </p:nvSpPr>
          <p:spPr>
            <a:xfrm>
              <a:off x="5318170" y="3529539"/>
              <a:ext cx="529047" cy="16814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1614835"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2672931"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3201979"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260075"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3731027"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5847218"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6376266"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6905314" y="1343633"/>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7963410" y="1343633"/>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4789123"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7434362" y="1343633"/>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5318170" y="134363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2672931" y="319324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3201979" y="319324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4260075" y="319324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2143883" y="3193246"/>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3731027" y="319324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5847218" y="319324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6376266" y="319324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6905314" y="319324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7963410" y="3193246"/>
              <a:ext cx="529047" cy="168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5" name="rc215"/>
            <p:cNvSpPr/>
            <p:nvPr/>
          </p:nvSpPr>
          <p:spPr>
            <a:xfrm>
              <a:off x="4789123" y="319324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434362" y="3193246"/>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5318170" y="3193246"/>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8" name="rc218"/>
            <p:cNvSpPr/>
            <p:nvPr/>
          </p:nvSpPr>
          <p:spPr>
            <a:xfrm>
              <a:off x="1614835" y="5547298"/>
              <a:ext cx="529047" cy="168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9" name="rc219"/>
            <p:cNvSpPr/>
            <p:nvPr/>
          </p:nvSpPr>
          <p:spPr>
            <a:xfrm>
              <a:off x="2672931" y="5547298"/>
              <a:ext cx="529047" cy="168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0" name="rc220"/>
            <p:cNvSpPr/>
            <p:nvPr/>
          </p:nvSpPr>
          <p:spPr>
            <a:xfrm>
              <a:off x="3201979" y="5547298"/>
              <a:ext cx="529047" cy="168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1" name="rc221"/>
            <p:cNvSpPr/>
            <p:nvPr/>
          </p:nvSpPr>
          <p:spPr>
            <a:xfrm>
              <a:off x="4260075" y="5547298"/>
              <a:ext cx="529047" cy="168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2" name="rc222"/>
            <p:cNvSpPr/>
            <p:nvPr/>
          </p:nvSpPr>
          <p:spPr>
            <a:xfrm>
              <a:off x="2143883" y="5547298"/>
              <a:ext cx="529047" cy="168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23" name="rc223"/>
            <p:cNvSpPr/>
            <p:nvPr/>
          </p:nvSpPr>
          <p:spPr>
            <a:xfrm>
              <a:off x="3731027" y="5547298"/>
              <a:ext cx="529047" cy="168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4" name="rc224"/>
            <p:cNvSpPr/>
            <p:nvPr/>
          </p:nvSpPr>
          <p:spPr>
            <a:xfrm>
              <a:off x="5847218" y="5547298"/>
              <a:ext cx="529047" cy="168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376266" y="5547298"/>
              <a:ext cx="529047" cy="168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26" name="rc226"/>
            <p:cNvSpPr/>
            <p:nvPr/>
          </p:nvSpPr>
          <p:spPr>
            <a:xfrm>
              <a:off x="6905314" y="5547298"/>
              <a:ext cx="529047" cy="168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7" name="rc227"/>
            <p:cNvSpPr/>
            <p:nvPr/>
          </p:nvSpPr>
          <p:spPr>
            <a:xfrm>
              <a:off x="7963410" y="5547298"/>
              <a:ext cx="529047" cy="168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8" name="rc228"/>
            <p:cNvSpPr/>
            <p:nvPr/>
          </p:nvSpPr>
          <p:spPr>
            <a:xfrm>
              <a:off x="4789123" y="5547298"/>
              <a:ext cx="529047" cy="168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9" name="rc229"/>
            <p:cNvSpPr/>
            <p:nvPr/>
          </p:nvSpPr>
          <p:spPr>
            <a:xfrm>
              <a:off x="7434362" y="5547298"/>
              <a:ext cx="529047" cy="168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0" name="rc230"/>
            <p:cNvSpPr/>
            <p:nvPr/>
          </p:nvSpPr>
          <p:spPr>
            <a:xfrm>
              <a:off x="1614835" y="5379151"/>
              <a:ext cx="529047" cy="16814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1" name="rc231"/>
            <p:cNvSpPr/>
            <p:nvPr/>
          </p:nvSpPr>
          <p:spPr>
            <a:xfrm>
              <a:off x="2672931" y="5379151"/>
              <a:ext cx="529047" cy="168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2" name="rc232"/>
            <p:cNvSpPr/>
            <p:nvPr/>
          </p:nvSpPr>
          <p:spPr>
            <a:xfrm>
              <a:off x="3201979" y="5379151"/>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4260075" y="5379151"/>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2143883" y="5379151"/>
              <a:ext cx="529047" cy="168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5" name="rc235"/>
            <p:cNvSpPr/>
            <p:nvPr/>
          </p:nvSpPr>
          <p:spPr>
            <a:xfrm>
              <a:off x="3731027" y="5379151"/>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6" name="rc236"/>
            <p:cNvSpPr/>
            <p:nvPr/>
          </p:nvSpPr>
          <p:spPr>
            <a:xfrm>
              <a:off x="5847218" y="5379151"/>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6376266" y="5379151"/>
              <a:ext cx="529047" cy="168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8" name="rc238"/>
            <p:cNvSpPr/>
            <p:nvPr/>
          </p:nvSpPr>
          <p:spPr>
            <a:xfrm>
              <a:off x="6905314" y="5379151"/>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9" name="rc239"/>
            <p:cNvSpPr/>
            <p:nvPr/>
          </p:nvSpPr>
          <p:spPr>
            <a:xfrm>
              <a:off x="7963410" y="5379151"/>
              <a:ext cx="529047" cy="168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0" name="rc240"/>
            <p:cNvSpPr/>
            <p:nvPr/>
          </p:nvSpPr>
          <p:spPr>
            <a:xfrm>
              <a:off x="4789123" y="5379151"/>
              <a:ext cx="529047" cy="168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1" name="rc241"/>
            <p:cNvSpPr/>
            <p:nvPr/>
          </p:nvSpPr>
          <p:spPr>
            <a:xfrm>
              <a:off x="7434362" y="5379151"/>
              <a:ext cx="529047" cy="168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rc242"/>
            <p:cNvSpPr/>
            <p:nvPr/>
          </p:nvSpPr>
          <p:spPr>
            <a:xfrm>
              <a:off x="1614835"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2672931" y="2016219"/>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201979"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4260075"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2143883" y="2016219"/>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3731027"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5847218" y="2016219"/>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6376266"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0" name="rc250"/>
            <p:cNvSpPr/>
            <p:nvPr/>
          </p:nvSpPr>
          <p:spPr>
            <a:xfrm>
              <a:off x="6905314"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7963410" y="2016219"/>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4789123"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7434362" y="201621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5318170" y="201621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1614835" y="3697685"/>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2672931" y="3697685"/>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3201979" y="369768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8" name="rc258"/>
            <p:cNvSpPr/>
            <p:nvPr/>
          </p:nvSpPr>
          <p:spPr>
            <a:xfrm>
              <a:off x="4260075" y="369768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9" name="rc259"/>
            <p:cNvSpPr/>
            <p:nvPr/>
          </p:nvSpPr>
          <p:spPr>
            <a:xfrm>
              <a:off x="2143883" y="3697685"/>
              <a:ext cx="529047" cy="16814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0" name="rc260"/>
            <p:cNvSpPr/>
            <p:nvPr/>
          </p:nvSpPr>
          <p:spPr>
            <a:xfrm>
              <a:off x="3731027" y="369768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1" name="rc261"/>
            <p:cNvSpPr/>
            <p:nvPr/>
          </p:nvSpPr>
          <p:spPr>
            <a:xfrm>
              <a:off x="5847218" y="3697685"/>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2" name="rc262"/>
            <p:cNvSpPr/>
            <p:nvPr/>
          </p:nvSpPr>
          <p:spPr>
            <a:xfrm>
              <a:off x="6905314" y="3697685"/>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3" name="rc263"/>
            <p:cNvSpPr/>
            <p:nvPr/>
          </p:nvSpPr>
          <p:spPr>
            <a:xfrm>
              <a:off x="7963410" y="3697685"/>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4" name="rc264"/>
            <p:cNvSpPr/>
            <p:nvPr/>
          </p:nvSpPr>
          <p:spPr>
            <a:xfrm>
              <a:off x="4789123" y="3697685"/>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5" name="rc265"/>
            <p:cNvSpPr/>
            <p:nvPr/>
          </p:nvSpPr>
          <p:spPr>
            <a:xfrm>
              <a:off x="7434362" y="3697685"/>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6" name="rc266"/>
            <p:cNvSpPr/>
            <p:nvPr/>
          </p:nvSpPr>
          <p:spPr>
            <a:xfrm>
              <a:off x="5318170" y="3697685"/>
              <a:ext cx="529047" cy="168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7" name="rc267"/>
            <p:cNvSpPr/>
            <p:nvPr/>
          </p:nvSpPr>
          <p:spPr>
            <a:xfrm>
              <a:off x="1614835" y="218436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2672931" y="2184366"/>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9" name="rc269"/>
            <p:cNvSpPr/>
            <p:nvPr/>
          </p:nvSpPr>
          <p:spPr>
            <a:xfrm>
              <a:off x="3201979" y="218436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0" name="rc270"/>
            <p:cNvSpPr/>
            <p:nvPr/>
          </p:nvSpPr>
          <p:spPr>
            <a:xfrm>
              <a:off x="4260075" y="2184366"/>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2143883" y="2184366"/>
              <a:ext cx="529047" cy="16814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2" name="rc272"/>
            <p:cNvSpPr/>
            <p:nvPr/>
          </p:nvSpPr>
          <p:spPr>
            <a:xfrm>
              <a:off x="3731027" y="218436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5847218" y="2184366"/>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6376266" y="218436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6905314" y="218436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7963410" y="2184366"/>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7" name="rc277"/>
            <p:cNvSpPr/>
            <p:nvPr/>
          </p:nvSpPr>
          <p:spPr>
            <a:xfrm>
              <a:off x="4789123" y="2184366"/>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8" name="rc278"/>
            <p:cNvSpPr/>
            <p:nvPr/>
          </p:nvSpPr>
          <p:spPr>
            <a:xfrm>
              <a:off x="7434362" y="218436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1614835" y="4033979"/>
              <a:ext cx="529047" cy="16814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0" name="rc280"/>
            <p:cNvSpPr/>
            <p:nvPr/>
          </p:nvSpPr>
          <p:spPr>
            <a:xfrm>
              <a:off x="2672931" y="4033979"/>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3201979" y="4033979"/>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2" name="rc282"/>
            <p:cNvSpPr/>
            <p:nvPr/>
          </p:nvSpPr>
          <p:spPr>
            <a:xfrm>
              <a:off x="4260075" y="4033979"/>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2143883" y="4033979"/>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4" name="rc284"/>
            <p:cNvSpPr/>
            <p:nvPr/>
          </p:nvSpPr>
          <p:spPr>
            <a:xfrm>
              <a:off x="3731027" y="4033979"/>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5" name="rc285"/>
            <p:cNvSpPr/>
            <p:nvPr/>
          </p:nvSpPr>
          <p:spPr>
            <a:xfrm>
              <a:off x="5847218" y="4033979"/>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6905314" y="4033979"/>
              <a:ext cx="529047" cy="168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7" name="rc287"/>
            <p:cNvSpPr/>
            <p:nvPr/>
          </p:nvSpPr>
          <p:spPr>
            <a:xfrm>
              <a:off x="7963410" y="4033979"/>
              <a:ext cx="529047" cy="168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8" name="rc288"/>
            <p:cNvSpPr/>
            <p:nvPr/>
          </p:nvSpPr>
          <p:spPr>
            <a:xfrm>
              <a:off x="4789123" y="4033979"/>
              <a:ext cx="529047" cy="168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9" name="rc289"/>
            <p:cNvSpPr/>
            <p:nvPr/>
          </p:nvSpPr>
          <p:spPr>
            <a:xfrm>
              <a:off x="7434362" y="4033979"/>
              <a:ext cx="529047" cy="168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0" name="rc290"/>
            <p:cNvSpPr/>
            <p:nvPr/>
          </p:nvSpPr>
          <p:spPr>
            <a:xfrm>
              <a:off x="5318170" y="4033979"/>
              <a:ext cx="529047" cy="168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1" name="rc291"/>
            <p:cNvSpPr/>
            <p:nvPr/>
          </p:nvSpPr>
          <p:spPr>
            <a:xfrm>
              <a:off x="1614835" y="3025099"/>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2" name="rc292"/>
            <p:cNvSpPr/>
            <p:nvPr/>
          </p:nvSpPr>
          <p:spPr>
            <a:xfrm>
              <a:off x="2672931" y="3025099"/>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3" name="rc293"/>
            <p:cNvSpPr/>
            <p:nvPr/>
          </p:nvSpPr>
          <p:spPr>
            <a:xfrm>
              <a:off x="3201979" y="302509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4" name="rc294"/>
            <p:cNvSpPr/>
            <p:nvPr/>
          </p:nvSpPr>
          <p:spPr>
            <a:xfrm>
              <a:off x="4260075" y="302509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5" name="rc295"/>
            <p:cNvSpPr/>
            <p:nvPr/>
          </p:nvSpPr>
          <p:spPr>
            <a:xfrm>
              <a:off x="2143883" y="3025099"/>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6" name="rc296"/>
            <p:cNvSpPr/>
            <p:nvPr/>
          </p:nvSpPr>
          <p:spPr>
            <a:xfrm>
              <a:off x="3731027" y="302509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7" name="rc297"/>
            <p:cNvSpPr/>
            <p:nvPr/>
          </p:nvSpPr>
          <p:spPr>
            <a:xfrm>
              <a:off x="5847218" y="302509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8" name="rc298"/>
            <p:cNvSpPr/>
            <p:nvPr/>
          </p:nvSpPr>
          <p:spPr>
            <a:xfrm>
              <a:off x="6905314" y="3025099"/>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9" name="rc299"/>
            <p:cNvSpPr/>
            <p:nvPr/>
          </p:nvSpPr>
          <p:spPr>
            <a:xfrm>
              <a:off x="7963410" y="3025099"/>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89123" y="3025099"/>
              <a:ext cx="529047" cy="16814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1" name="rc301"/>
            <p:cNvSpPr/>
            <p:nvPr/>
          </p:nvSpPr>
          <p:spPr>
            <a:xfrm>
              <a:off x="7434362" y="3025099"/>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2" name="rc302"/>
            <p:cNvSpPr/>
            <p:nvPr/>
          </p:nvSpPr>
          <p:spPr>
            <a:xfrm>
              <a:off x="5318170" y="3025099"/>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3" name="rc303"/>
            <p:cNvSpPr/>
            <p:nvPr/>
          </p:nvSpPr>
          <p:spPr>
            <a:xfrm>
              <a:off x="1614835"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2672931"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3201979"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4260075"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2143883"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3731027"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5847218"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6376266" y="117548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1" name="rc311"/>
            <p:cNvSpPr/>
            <p:nvPr/>
          </p:nvSpPr>
          <p:spPr>
            <a:xfrm>
              <a:off x="6905314" y="117548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2" name="rc312"/>
            <p:cNvSpPr/>
            <p:nvPr/>
          </p:nvSpPr>
          <p:spPr>
            <a:xfrm>
              <a:off x="7963410" y="1175486"/>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3" name="rc313"/>
            <p:cNvSpPr/>
            <p:nvPr/>
          </p:nvSpPr>
          <p:spPr>
            <a:xfrm>
              <a:off x="4789123" y="117548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4" name="rc314"/>
            <p:cNvSpPr/>
            <p:nvPr/>
          </p:nvSpPr>
          <p:spPr>
            <a:xfrm>
              <a:off x="7434362" y="1175486"/>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5" name="rc315"/>
            <p:cNvSpPr/>
            <p:nvPr/>
          </p:nvSpPr>
          <p:spPr>
            <a:xfrm>
              <a:off x="5318170" y="1175486"/>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1614835" y="4706565"/>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7" name="rc317"/>
            <p:cNvSpPr/>
            <p:nvPr/>
          </p:nvSpPr>
          <p:spPr>
            <a:xfrm>
              <a:off x="2672931" y="4706565"/>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8" name="rc318"/>
            <p:cNvSpPr/>
            <p:nvPr/>
          </p:nvSpPr>
          <p:spPr>
            <a:xfrm>
              <a:off x="3201979" y="4706565"/>
              <a:ext cx="529047" cy="168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9" name="rc319"/>
            <p:cNvSpPr/>
            <p:nvPr/>
          </p:nvSpPr>
          <p:spPr>
            <a:xfrm>
              <a:off x="4260075" y="4706565"/>
              <a:ext cx="529047" cy="168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2143883" y="4706565"/>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1" name="rc321"/>
            <p:cNvSpPr/>
            <p:nvPr/>
          </p:nvSpPr>
          <p:spPr>
            <a:xfrm>
              <a:off x="3731027" y="4706565"/>
              <a:ext cx="529047" cy="168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2" name="rc322"/>
            <p:cNvSpPr/>
            <p:nvPr/>
          </p:nvSpPr>
          <p:spPr>
            <a:xfrm>
              <a:off x="5847218" y="4706565"/>
              <a:ext cx="529047" cy="168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6905314" y="4706565"/>
              <a:ext cx="529047" cy="168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4" name="rc324"/>
            <p:cNvSpPr/>
            <p:nvPr/>
          </p:nvSpPr>
          <p:spPr>
            <a:xfrm>
              <a:off x="7963410" y="4706565"/>
              <a:ext cx="529047" cy="168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5" name="rc325"/>
            <p:cNvSpPr/>
            <p:nvPr/>
          </p:nvSpPr>
          <p:spPr>
            <a:xfrm>
              <a:off x="4789123" y="4706565"/>
              <a:ext cx="529047" cy="168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6" name="rc326"/>
            <p:cNvSpPr/>
            <p:nvPr/>
          </p:nvSpPr>
          <p:spPr>
            <a:xfrm>
              <a:off x="7434362" y="4706565"/>
              <a:ext cx="529047" cy="168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7" name="rc327"/>
            <p:cNvSpPr/>
            <p:nvPr/>
          </p:nvSpPr>
          <p:spPr>
            <a:xfrm>
              <a:off x="5318170" y="4706565"/>
              <a:ext cx="529047" cy="16814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8" name="rc328"/>
            <p:cNvSpPr/>
            <p:nvPr/>
          </p:nvSpPr>
          <p:spPr>
            <a:xfrm>
              <a:off x="1614835" y="1848073"/>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9" name="rc329"/>
            <p:cNvSpPr/>
            <p:nvPr/>
          </p:nvSpPr>
          <p:spPr>
            <a:xfrm>
              <a:off x="2672931" y="1848073"/>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3201979" y="1848073"/>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1" name="rc331"/>
            <p:cNvSpPr/>
            <p:nvPr/>
          </p:nvSpPr>
          <p:spPr>
            <a:xfrm>
              <a:off x="4260075" y="1848073"/>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2" name="rc332"/>
            <p:cNvSpPr/>
            <p:nvPr/>
          </p:nvSpPr>
          <p:spPr>
            <a:xfrm>
              <a:off x="2143883" y="1848073"/>
              <a:ext cx="529047" cy="16814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3" name="rc333"/>
            <p:cNvSpPr/>
            <p:nvPr/>
          </p:nvSpPr>
          <p:spPr>
            <a:xfrm>
              <a:off x="3731027" y="1848073"/>
              <a:ext cx="529047" cy="16814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4" name="rc334"/>
            <p:cNvSpPr/>
            <p:nvPr/>
          </p:nvSpPr>
          <p:spPr>
            <a:xfrm>
              <a:off x="5847218" y="1848073"/>
              <a:ext cx="529047" cy="16814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5" name="rc335"/>
            <p:cNvSpPr/>
            <p:nvPr/>
          </p:nvSpPr>
          <p:spPr>
            <a:xfrm>
              <a:off x="6376266" y="1848073"/>
              <a:ext cx="529047" cy="16814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6" name="rc336"/>
            <p:cNvSpPr/>
            <p:nvPr/>
          </p:nvSpPr>
          <p:spPr>
            <a:xfrm>
              <a:off x="6905314" y="1848073"/>
              <a:ext cx="529047" cy="16814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7" name="rc337"/>
            <p:cNvSpPr/>
            <p:nvPr/>
          </p:nvSpPr>
          <p:spPr>
            <a:xfrm>
              <a:off x="7963410" y="184807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7434362" y="1848073"/>
              <a:ext cx="529047" cy="16814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9" name="rc339"/>
            <p:cNvSpPr/>
            <p:nvPr/>
          </p:nvSpPr>
          <p:spPr>
            <a:xfrm>
              <a:off x="8492458" y="3361392"/>
              <a:ext cx="529047" cy="168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0" name="rc340"/>
            <p:cNvSpPr/>
            <p:nvPr/>
          </p:nvSpPr>
          <p:spPr>
            <a:xfrm>
              <a:off x="8492458" y="1007340"/>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1" name="rc341"/>
            <p:cNvSpPr/>
            <p:nvPr/>
          </p:nvSpPr>
          <p:spPr>
            <a:xfrm>
              <a:off x="8492458" y="3865832"/>
              <a:ext cx="529047" cy="16814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2" name="rc342"/>
            <p:cNvSpPr/>
            <p:nvPr/>
          </p:nvSpPr>
          <p:spPr>
            <a:xfrm>
              <a:off x="8492458" y="1679926"/>
              <a:ext cx="529047" cy="16814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3" name="rc343"/>
            <p:cNvSpPr/>
            <p:nvPr/>
          </p:nvSpPr>
          <p:spPr>
            <a:xfrm>
              <a:off x="8492458" y="2688806"/>
              <a:ext cx="529047" cy="168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4" name="rc344"/>
            <p:cNvSpPr/>
            <p:nvPr/>
          </p:nvSpPr>
          <p:spPr>
            <a:xfrm>
              <a:off x="8492458" y="4370272"/>
              <a:ext cx="529047" cy="16814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5" name="rc345"/>
            <p:cNvSpPr/>
            <p:nvPr/>
          </p:nvSpPr>
          <p:spPr>
            <a:xfrm>
              <a:off x="8492458" y="2856952"/>
              <a:ext cx="529047" cy="168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46" name="rc346"/>
            <p:cNvSpPr/>
            <p:nvPr/>
          </p:nvSpPr>
          <p:spPr>
            <a:xfrm>
              <a:off x="8492458" y="4202125"/>
              <a:ext cx="529047" cy="16814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7" name="rc347"/>
            <p:cNvSpPr/>
            <p:nvPr/>
          </p:nvSpPr>
          <p:spPr>
            <a:xfrm>
              <a:off x="8492458" y="5211005"/>
              <a:ext cx="529047" cy="16814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8" name="rc348"/>
            <p:cNvSpPr/>
            <p:nvPr/>
          </p:nvSpPr>
          <p:spPr>
            <a:xfrm>
              <a:off x="8492458" y="2352513"/>
              <a:ext cx="529047" cy="16814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9" name="rc349"/>
            <p:cNvSpPr/>
            <p:nvPr/>
          </p:nvSpPr>
          <p:spPr>
            <a:xfrm>
              <a:off x="8492458" y="4538418"/>
              <a:ext cx="529047" cy="168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0" name="rc350"/>
            <p:cNvSpPr/>
            <p:nvPr/>
          </p:nvSpPr>
          <p:spPr>
            <a:xfrm>
              <a:off x="8492458" y="4874712"/>
              <a:ext cx="529047" cy="168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51" name="rc351"/>
            <p:cNvSpPr/>
            <p:nvPr/>
          </p:nvSpPr>
          <p:spPr>
            <a:xfrm>
              <a:off x="8492458" y="2520659"/>
              <a:ext cx="529047" cy="168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2" name="rc352"/>
            <p:cNvSpPr/>
            <p:nvPr/>
          </p:nvSpPr>
          <p:spPr>
            <a:xfrm>
              <a:off x="8492458" y="5042858"/>
              <a:ext cx="529047" cy="168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53" name="rc353"/>
            <p:cNvSpPr/>
            <p:nvPr/>
          </p:nvSpPr>
          <p:spPr>
            <a:xfrm>
              <a:off x="8492458" y="3529539"/>
              <a:ext cx="529047" cy="168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54" name="rc354"/>
            <p:cNvSpPr/>
            <p:nvPr/>
          </p:nvSpPr>
          <p:spPr>
            <a:xfrm>
              <a:off x="8492458" y="1343633"/>
              <a:ext cx="529047" cy="16814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8492458" y="3193246"/>
              <a:ext cx="529047" cy="168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56" name="rc356"/>
            <p:cNvSpPr/>
            <p:nvPr/>
          </p:nvSpPr>
          <p:spPr>
            <a:xfrm>
              <a:off x="8492458" y="5379151"/>
              <a:ext cx="529047" cy="168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57" name="rc357"/>
            <p:cNvSpPr/>
            <p:nvPr/>
          </p:nvSpPr>
          <p:spPr>
            <a:xfrm>
              <a:off x="8492458" y="2016219"/>
              <a:ext cx="529047" cy="168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58" name="rc358"/>
            <p:cNvSpPr/>
            <p:nvPr/>
          </p:nvSpPr>
          <p:spPr>
            <a:xfrm>
              <a:off x="8492458" y="3697685"/>
              <a:ext cx="529047" cy="16814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9" name="rc359"/>
            <p:cNvSpPr/>
            <p:nvPr/>
          </p:nvSpPr>
          <p:spPr>
            <a:xfrm>
              <a:off x="8492458" y="2184366"/>
              <a:ext cx="529047" cy="168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0" name="rc360"/>
            <p:cNvSpPr/>
            <p:nvPr/>
          </p:nvSpPr>
          <p:spPr>
            <a:xfrm>
              <a:off x="8492458" y="4033979"/>
              <a:ext cx="529047" cy="168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1" name="rc361"/>
            <p:cNvSpPr/>
            <p:nvPr/>
          </p:nvSpPr>
          <p:spPr>
            <a:xfrm>
              <a:off x="8492458" y="3025099"/>
              <a:ext cx="529047" cy="168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62" name="rc362"/>
            <p:cNvSpPr/>
            <p:nvPr/>
          </p:nvSpPr>
          <p:spPr>
            <a:xfrm>
              <a:off x="8492458" y="1175486"/>
              <a:ext cx="529047" cy="168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3" name="rc363"/>
            <p:cNvSpPr/>
            <p:nvPr/>
          </p:nvSpPr>
          <p:spPr>
            <a:xfrm>
              <a:off x="8492458" y="4706565"/>
              <a:ext cx="529047" cy="16814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4" name="tx364"/>
            <p:cNvSpPr/>
            <p:nvPr/>
          </p:nvSpPr>
          <p:spPr>
            <a:xfrm>
              <a:off x="2883231"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65" name="tx365"/>
            <p:cNvSpPr/>
            <p:nvPr/>
          </p:nvSpPr>
          <p:spPr>
            <a:xfrm>
              <a:off x="3412279"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66" name="tx366"/>
            <p:cNvSpPr/>
            <p:nvPr/>
          </p:nvSpPr>
          <p:spPr>
            <a:xfrm>
              <a:off x="4470375"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67" name="tx367"/>
            <p:cNvSpPr/>
            <p:nvPr/>
          </p:nvSpPr>
          <p:spPr>
            <a:xfrm>
              <a:off x="2354183"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68" name="tx368"/>
            <p:cNvSpPr/>
            <p:nvPr/>
          </p:nvSpPr>
          <p:spPr>
            <a:xfrm>
              <a:off x="3941327"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69" name="tx369"/>
            <p:cNvSpPr/>
            <p:nvPr/>
          </p:nvSpPr>
          <p:spPr>
            <a:xfrm>
              <a:off x="6057518"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0" name="tx370"/>
            <p:cNvSpPr/>
            <p:nvPr/>
          </p:nvSpPr>
          <p:spPr>
            <a:xfrm>
              <a:off x="6586566"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1" name="tx371"/>
            <p:cNvSpPr/>
            <p:nvPr/>
          </p:nvSpPr>
          <p:spPr>
            <a:xfrm>
              <a:off x="7115614"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72" name="tx372"/>
            <p:cNvSpPr/>
            <p:nvPr/>
          </p:nvSpPr>
          <p:spPr>
            <a:xfrm>
              <a:off x="8173710"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73" name="tx373"/>
            <p:cNvSpPr/>
            <p:nvPr/>
          </p:nvSpPr>
          <p:spPr>
            <a:xfrm>
              <a:off x="4999423"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74" name="tx374"/>
            <p:cNvSpPr/>
            <p:nvPr/>
          </p:nvSpPr>
          <p:spPr>
            <a:xfrm>
              <a:off x="7644662"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75" name="tx375"/>
            <p:cNvSpPr/>
            <p:nvPr/>
          </p:nvSpPr>
          <p:spPr>
            <a:xfrm>
              <a:off x="5528470"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76" name="tx376"/>
            <p:cNvSpPr/>
            <p:nvPr/>
          </p:nvSpPr>
          <p:spPr>
            <a:xfrm>
              <a:off x="1825135"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7" name="tx377"/>
            <p:cNvSpPr/>
            <p:nvPr/>
          </p:nvSpPr>
          <p:spPr>
            <a:xfrm>
              <a:off x="2883231"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8" name="tx378"/>
            <p:cNvSpPr/>
            <p:nvPr/>
          </p:nvSpPr>
          <p:spPr>
            <a:xfrm>
              <a:off x="3412279"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9" name="tx379"/>
            <p:cNvSpPr/>
            <p:nvPr/>
          </p:nvSpPr>
          <p:spPr>
            <a:xfrm>
              <a:off x="4470375"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0" name="tx380"/>
            <p:cNvSpPr/>
            <p:nvPr/>
          </p:nvSpPr>
          <p:spPr>
            <a:xfrm>
              <a:off x="2354183"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81" name="tx381"/>
            <p:cNvSpPr/>
            <p:nvPr/>
          </p:nvSpPr>
          <p:spPr>
            <a:xfrm>
              <a:off x="3941327"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2" name="tx382"/>
            <p:cNvSpPr/>
            <p:nvPr/>
          </p:nvSpPr>
          <p:spPr>
            <a:xfrm>
              <a:off x="6057518"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3" name="tx383"/>
            <p:cNvSpPr/>
            <p:nvPr/>
          </p:nvSpPr>
          <p:spPr>
            <a:xfrm>
              <a:off x="6586566"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4" name="tx384"/>
            <p:cNvSpPr/>
            <p:nvPr/>
          </p:nvSpPr>
          <p:spPr>
            <a:xfrm>
              <a:off x="7115614"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5" name="tx385"/>
            <p:cNvSpPr/>
            <p:nvPr/>
          </p:nvSpPr>
          <p:spPr>
            <a:xfrm>
              <a:off x="8173710"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6" name="tx386"/>
            <p:cNvSpPr/>
            <p:nvPr/>
          </p:nvSpPr>
          <p:spPr>
            <a:xfrm>
              <a:off x="7644662"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7" name="tx387"/>
            <p:cNvSpPr/>
            <p:nvPr/>
          </p:nvSpPr>
          <p:spPr>
            <a:xfrm>
              <a:off x="1825135"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88" name="tx388"/>
            <p:cNvSpPr/>
            <p:nvPr/>
          </p:nvSpPr>
          <p:spPr>
            <a:xfrm>
              <a:off x="2883231"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9" name="tx389"/>
            <p:cNvSpPr/>
            <p:nvPr/>
          </p:nvSpPr>
          <p:spPr>
            <a:xfrm>
              <a:off x="3412279"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90" name="tx390"/>
            <p:cNvSpPr/>
            <p:nvPr/>
          </p:nvSpPr>
          <p:spPr>
            <a:xfrm>
              <a:off x="4470375"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91" name="tx391"/>
            <p:cNvSpPr/>
            <p:nvPr/>
          </p:nvSpPr>
          <p:spPr>
            <a:xfrm>
              <a:off x="2354183"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92" name="tx392"/>
            <p:cNvSpPr/>
            <p:nvPr/>
          </p:nvSpPr>
          <p:spPr>
            <a:xfrm>
              <a:off x="3941327"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93" name="tx393"/>
            <p:cNvSpPr/>
            <p:nvPr/>
          </p:nvSpPr>
          <p:spPr>
            <a:xfrm>
              <a:off x="6057518"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94" name="tx394"/>
            <p:cNvSpPr/>
            <p:nvPr/>
          </p:nvSpPr>
          <p:spPr>
            <a:xfrm>
              <a:off x="7115614"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95" name="tx395"/>
            <p:cNvSpPr/>
            <p:nvPr/>
          </p:nvSpPr>
          <p:spPr>
            <a:xfrm>
              <a:off x="8173710"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96" name="tx396"/>
            <p:cNvSpPr/>
            <p:nvPr/>
          </p:nvSpPr>
          <p:spPr>
            <a:xfrm>
              <a:off x="4999423"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97" name="tx397"/>
            <p:cNvSpPr/>
            <p:nvPr/>
          </p:nvSpPr>
          <p:spPr>
            <a:xfrm>
              <a:off x="7644662"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98" name="tx398"/>
            <p:cNvSpPr/>
            <p:nvPr/>
          </p:nvSpPr>
          <p:spPr>
            <a:xfrm>
              <a:off x="1825135"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9" name="tx399"/>
            <p:cNvSpPr/>
            <p:nvPr/>
          </p:nvSpPr>
          <p:spPr>
            <a:xfrm>
              <a:off x="2883231"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0" name="tx400"/>
            <p:cNvSpPr/>
            <p:nvPr/>
          </p:nvSpPr>
          <p:spPr>
            <a:xfrm>
              <a:off x="3412279"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1" name="tx401"/>
            <p:cNvSpPr/>
            <p:nvPr/>
          </p:nvSpPr>
          <p:spPr>
            <a:xfrm>
              <a:off x="4470375"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2" name="tx402"/>
            <p:cNvSpPr/>
            <p:nvPr/>
          </p:nvSpPr>
          <p:spPr>
            <a:xfrm>
              <a:off x="2354183"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03" name="tx403"/>
            <p:cNvSpPr/>
            <p:nvPr/>
          </p:nvSpPr>
          <p:spPr>
            <a:xfrm>
              <a:off x="6057518"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04" name="tx404"/>
            <p:cNvSpPr/>
            <p:nvPr/>
          </p:nvSpPr>
          <p:spPr>
            <a:xfrm>
              <a:off x="6586566"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05" name="tx405"/>
            <p:cNvSpPr/>
            <p:nvPr/>
          </p:nvSpPr>
          <p:spPr>
            <a:xfrm>
              <a:off x="7115614"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6" name="tx406"/>
            <p:cNvSpPr/>
            <p:nvPr/>
          </p:nvSpPr>
          <p:spPr>
            <a:xfrm>
              <a:off x="8173710"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7" name="tx407"/>
            <p:cNvSpPr/>
            <p:nvPr/>
          </p:nvSpPr>
          <p:spPr>
            <a:xfrm>
              <a:off x="7644662" y="15609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8" name="tx408"/>
            <p:cNvSpPr/>
            <p:nvPr/>
          </p:nvSpPr>
          <p:spPr>
            <a:xfrm>
              <a:off x="1825135"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9" name="tx409"/>
            <p:cNvSpPr/>
            <p:nvPr/>
          </p:nvSpPr>
          <p:spPr>
            <a:xfrm>
              <a:off x="2883231"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0" name="tx410"/>
            <p:cNvSpPr/>
            <p:nvPr/>
          </p:nvSpPr>
          <p:spPr>
            <a:xfrm>
              <a:off x="3412279"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1" name="tx411"/>
            <p:cNvSpPr/>
            <p:nvPr/>
          </p:nvSpPr>
          <p:spPr>
            <a:xfrm>
              <a:off x="4470375"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2" name="tx412"/>
            <p:cNvSpPr/>
            <p:nvPr/>
          </p:nvSpPr>
          <p:spPr>
            <a:xfrm>
              <a:off x="2354183"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3" name="tx413"/>
            <p:cNvSpPr/>
            <p:nvPr/>
          </p:nvSpPr>
          <p:spPr>
            <a:xfrm>
              <a:off x="3941327"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4" name="tx414"/>
            <p:cNvSpPr/>
            <p:nvPr/>
          </p:nvSpPr>
          <p:spPr>
            <a:xfrm>
              <a:off x="6057518"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15" name="tx415"/>
            <p:cNvSpPr/>
            <p:nvPr/>
          </p:nvSpPr>
          <p:spPr>
            <a:xfrm>
              <a:off x="7115614"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16" name="tx416"/>
            <p:cNvSpPr/>
            <p:nvPr/>
          </p:nvSpPr>
          <p:spPr>
            <a:xfrm>
              <a:off x="8173710"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7" name="tx417"/>
            <p:cNvSpPr/>
            <p:nvPr/>
          </p:nvSpPr>
          <p:spPr>
            <a:xfrm>
              <a:off x="4999423"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8" name="tx418"/>
            <p:cNvSpPr/>
            <p:nvPr/>
          </p:nvSpPr>
          <p:spPr>
            <a:xfrm>
              <a:off x="7644662"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19" name="tx419"/>
            <p:cNvSpPr/>
            <p:nvPr/>
          </p:nvSpPr>
          <p:spPr>
            <a:xfrm>
              <a:off x="5528470"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20" name="tx420"/>
            <p:cNvSpPr/>
            <p:nvPr/>
          </p:nvSpPr>
          <p:spPr>
            <a:xfrm>
              <a:off x="1825135"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21" name="tx421"/>
            <p:cNvSpPr/>
            <p:nvPr/>
          </p:nvSpPr>
          <p:spPr>
            <a:xfrm>
              <a:off x="2883231"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22" name="tx422"/>
            <p:cNvSpPr/>
            <p:nvPr/>
          </p:nvSpPr>
          <p:spPr>
            <a:xfrm>
              <a:off x="3412279"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3" name="tx423"/>
            <p:cNvSpPr/>
            <p:nvPr/>
          </p:nvSpPr>
          <p:spPr>
            <a:xfrm>
              <a:off x="4470375"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4" name="tx424"/>
            <p:cNvSpPr/>
            <p:nvPr/>
          </p:nvSpPr>
          <p:spPr>
            <a:xfrm>
              <a:off x="2354183"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5" name="tx425"/>
            <p:cNvSpPr/>
            <p:nvPr/>
          </p:nvSpPr>
          <p:spPr>
            <a:xfrm>
              <a:off x="3941327"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6" name="tx426"/>
            <p:cNvSpPr/>
            <p:nvPr/>
          </p:nvSpPr>
          <p:spPr>
            <a:xfrm>
              <a:off x="6057518"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7" name="tx427"/>
            <p:cNvSpPr/>
            <p:nvPr/>
          </p:nvSpPr>
          <p:spPr>
            <a:xfrm>
              <a:off x="7115614"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28" name="tx428"/>
            <p:cNvSpPr/>
            <p:nvPr/>
          </p:nvSpPr>
          <p:spPr>
            <a:xfrm>
              <a:off x="8173710"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29" name="tx429"/>
            <p:cNvSpPr/>
            <p:nvPr/>
          </p:nvSpPr>
          <p:spPr>
            <a:xfrm>
              <a:off x="4999423"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30" name="tx430"/>
            <p:cNvSpPr/>
            <p:nvPr/>
          </p:nvSpPr>
          <p:spPr>
            <a:xfrm>
              <a:off x="7644662"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1" name="tx431"/>
            <p:cNvSpPr/>
            <p:nvPr/>
          </p:nvSpPr>
          <p:spPr>
            <a:xfrm>
              <a:off x="5528470"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32" name="tx432"/>
            <p:cNvSpPr/>
            <p:nvPr/>
          </p:nvSpPr>
          <p:spPr>
            <a:xfrm>
              <a:off x="1825135"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3" name="tx433"/>
            <p:cNvSpPr/>
            <p:nvPr/>
          </p:nvSpPr>
          <p:spPr>
            <a:xfrm>
              <a:off x="2883231"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4" name="tx434"/>
            <p:cNvSpPr/>
            <p:nvPr/>
          </p:nvSpPr>
          <p:spPr>
            <a:xfrm>
              <a:off x="3412279"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5" name="tx435"/>
            <p:cNvSpPr/>
            <p:nvPr/>
          </p:nvSpPr>
          <p:spPr>
            <a:xfrm>
              <a:off x="4470375"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6" name="tx436"/>
            <p:cNvSpPr/>
            <p:nvPr/>
          </p:nvSpPr>
          <p:spPr>
            <a:xfrm>
              <a:off x="2354183"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37" name="tx437"/>
            <p:cNvSpPr/>
            <p:nvPr/>
          </p:nvSpPr>
          <p:spPr>
            <a:xfrm>
              <a:off x="3941327"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8" name="tx438"/>
            <p:cNvSpPr/>
            <p:nvPr/>
          </p:nvSpPr>
          <p:spPr>
            <a:xfrm>
              <a:off x="6057518"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39" name="tx439"/>
            <p:cNvSpPr/>
            <p:nvPr/>
          </p:nvSpPr>
          <p:spPr>
            <a:xfrm>
              <a:off x="6586566"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40" name="tx440"/>
            <p:cNvSpPr/>
            <p:nvPr/>
          </p:nvSpPr>
          <p:spPr>
            <a:xfrm>
              <a:off x="7115614"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41" name="tx441"/>
            <p:cNvSpPr/>
            <p:nvPr/>
          </p:nvSpPr>
          <p:spPr>
            <a:xfrm>
              <a:off x="8173710"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42" name="tx442"/>
            <p:cNvSpPr/>
            <p:nvPr/>
          </p:nvSpPr>
          <p:spPr>
            <a:xfrm>
              <a:off x="4999423"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43" name="tx443"/>
            <p:cNvSpPr/>
            <p:nvPr/>
          </p:nvSpPr>
          <p:spPr>
            <a:xfrm>
              <a:off x="7644662"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44" name="tx444"/>
            <p:cNvSpPr/>
            <p:nvPr/>
          </p:nvSpPr>
          <p:spPr>
            <a:xfrm>
              <a:off x="5528470"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5" name="tx445"/>
            <p:cNvSpPr/>
            <p:nvPr/>
          </p:nvSpPr>
          <p:spPr>
            <a:xfrm>
              <a:off x="1825135"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6" name="tx446"/>
            <p:cNvSpPr/>
            <p:nvPr/>
          </p:nvSpPr>
          <p:spPr>
            <a:xfrm>
              <a:off x="2883231"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7" name="tx447"/>
            <p:cNvSpPr/>
            <p:nvPr/>
          </p:nvSpPr>
          <p:spPr>
            <a:xfrm>
              <a:off x="3412279"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8" name="tx448"/>
            <p:cNvSpPr/>
            <p:nvPr/>
          </p:nvSpPr>
          <p:spPr>
            <a:xfrm>
              <a:off x="4470375"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49" name="tx449"/>
            <p:cNvSpPr/>
            <p:nvPr/>
          </p:nvSpPr>
          <p:spPr>
            <a:xfrm>
              <a:off x="3941327"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50" name="tx450"/>
            <p:cNvSpPr/>
            <p:nvPr/>
          </p:nvSpPr>
          <p:spPr>
            <a:xfrm>
              <a:off x="6057518"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51" name="tx451"/>
            <p:cNvSpPr/>
            <p:nvPr/>
          </p:nvSpPr>
          <p:spPr>
            <a:xfrm>
              <a:off x="6586566"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52" name="tx452"/>
            <p:cNvSpPr/>
            <p:nvPr/>
          </p:nvSpPr>
          <p:spPr>
            <a:xfrm>
              <a:off x="7115614"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3" name="tx453"/>
            <p:cNvSpPr/>
            <p:nvPr/>
          </p:nvSpPr>
          <p:spPr>
            <a:xfrm>
              <a:off x="8173710"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54" name="tx454"/>
            <p:cNvSpPr/>
            <p:nvPr/>
          </p:nvSpPr>
          <p:spPr>
            <a:xfrm>
              <a:off x="4999423"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55" name="tx455"/>
            <p:cNvSpPr/>
            <p:nvPr/>
          </p:nvSpPr>
          <p:spPr>
            <a:xfrm>
              <a:off x="7644662"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6" name="tx456"/>
            <p:cNvSpPr/>
            <p:nvPr/>
          </p:nvSpPr>
          <p:spPr>
            <a:xfrm>
              <a:off x="5528470"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57" name="tx457"/>
            <p:cNvSpPr/>
            <p:nvPr/>
          </p:nvSpPr>
          <p:spPr>
            <a:xfrm>
              <a:off x="1825135"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58" name="tx458"/>
            <p:cNvSpPr/>
            <p:nvPr/>
          </p:nvSpPr>
          <p:spPr>
            <a:xfrm>
              <a:off x="2883231"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9" name="tx459"/>
            <p:cNvSpPr/>
            <p:nvPr/>
          </p:nvSpPr>
          <p:spPr>
            <a:xfrm>
              <a:off x="3412279"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0" name="tx460"/>
            <p:cNvSpPr/>
            <p:nvPr/>
          </p:nvSpPr>
          <p:spPr>
            <a:xfrm>
              <a:off x="4470375"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1" name="tx461"/>
            <p:cNvSpPr/>
            <p:nvPr/>
          </p:nvSpPr>
          <p:spPr>
            <a:xfrm>
              <a:off x="2354183"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62" name="tx462"/>
            <p:cNvSpPr/>
            <p:nvPr/>
          </p:nvSpPr>
          <p:spPr>
            <a:xfrm>
              <a:off x="3941327"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3" name="tx463"/>
            <p:cNvSpPr/>
            <p:nvPr/>
          </p:nvSpPr>
          <p:spPr>
            <a:xfrm>
              <a:off x="6057518"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4" name="tx464"/>
            <p:cNvSpPr/>
            <p:nvPr/>
          </p:nvSpPr>
          <p:spPr>
            <a:xfrm>
              <a:off x="7115614"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5" name="tx465"/>
            <p:cNvSpPr/>
            <p:nvPr/>
          </p:nvSpPr>
          <p:spPr>
            <a:xfrm>
              <a:off x="4999423"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6" name="tx466"/>
            <p:cNvSpPr/>
            <p:nvPr/>
          </p:nvSpPr>
          <p:spPr>
            <a:xfrm>
              <a:off x="7644662"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7" name="tx467"/>
            <p:cNvSpPr/>
            <p:nvPr/>
          </p:nvSpPr>
          <p:spPr>
            <a:xfrm>
              <a:off x="5528470"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8" name="tx468"/>
            <p:cNvSpPr/>
            <p:nvPr/>
          </p:nvSpPr>
          <p:spPr>
            <a:xfrm>
              <a:off x="1825135"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9" name="tx469"/>
            <p:cNvSpPr/>
            <p:nvPr/>
          </p:nvSpPr>
          <p:spPr>
            <a:xfrm>
              <a:off x="2883231"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70" name="tx470"/>
            <p:cNvSpPr/>
            <p:nvPr/>
          </p:nvSpPr>
          <p:spPr>
            <a:xfrm>
              <a:off x="3412279"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71" name="tx471"/>
            <p:cNvSpPr/>
            <p:nvPr/>
          </p:nvSpPr>
          <p:spPr>
            <a:xfrm>
              <a:off x="4470375"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72" name="tx472"/>
            <p:cNvSpPr/>
            <p:nvPr/>
          </p:nvSpPr>
          <p:spPr>
            <a:xfrm>
              <a:off x="3941327"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73" name="tx473"/>
            <p:cNvSpPr/>
            <p:nvPr/>
          </p:nvSpPr>
          <p:spPr>
            <a:xfrm>
              <a:off x="6057518"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74" name="tx474"/>
            <p:cNvSpPr/>
            <p:nvPr/>
          </p:nvSpPr>
          <p:spPr>
            <a:xfrm>
              <a:off x="4999423"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75" name="tx475"/>
            <p:cNvSpPr/>
            <p:nvPr/>
          </p:nvSpPr>
          <p:spPr>
            <a:xfrm>
              <a:off x="1825135"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6" name="tx476"/>
            <p:cNvSpPr/>
            <p:nvPr/>
          </p:nvSpPr>
          <p:spPr>
            <a:xfrm>
              <a:off x="2883231"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7" name="tx477"/>
            <p:cNvSpPr/>
            <p:nvPr/>
          </p:nvSpPr>
          <p:spPr>
            <a:xfrm>
              <a:off x="3412279"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8" name="tx478"/>
            <p:cNvSpPr/>
            <p:nvPr/>
          </p:nvSpPr>
          <p:spPr>
            <a:xfrm>
              <a:off x="4470375"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9" name="tx479"/>
            <p:cNvSpPr/>
            <p:nvPr/>
          </p:nvSpPr>
          <p:spPr>
            <a:xfrm>
              <a:off x="2354183"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80" name="tx480"/>
            <p:cNvSpPr/>
            <p:nvPr/>
          </p:nvSpPr>
          <p:spPr>
            <a:xfrm>
              <a:off x="3941327"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1" name="tx481"/>
            <p:cNvSpPr/>
            <p:nvPr/>
          </p:nvSpPr>
          <p:spPr>
            <a:xfrm>
              <a:off x="6057518"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2" name="tx482"/>
            <p:cNvSpPr/>
            <p:nvPr/>
          </p:nvSpPr>
          <p:spPr>
            <a:xfrm>
              <a:off x="6586566"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3" name="tx483"/>
            <p:cNvSpPr/>
            <p:nvPr/>
          </p:nvSpPr>
          <p:spPr>
            <a:xfrm>
              <a:off x="7115614"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4" name="tx484"/>
            <p:cNvSpPr/>
            <p:nvPr/>
          </p:nvSpPr>
          <p:spPr>
            <a:xfrm>
              <a:off x="8173710"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85" name="tx485"/>
            <p:cNvSpPr/>
            <p:nvPr/>
          </p:nvSpPr>
          <p:spPr>
            <a:xfrm>
              <a:off x="4999423"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86" name="tx486"/>
            <p:cNvSpPr/>
            <p:nvPr/>
          </p:nvSpPr>
          <p:spPr>
            <a:xfrm>
              <a:off x="7644662"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7" name="tx487"/>
            <p:cNvSpPr/>
            <p:nvPr/>
          </p:nvSpPr>
          <p:spPr>
            <a:xfrm>
              <a:off x="1825135"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88" name="tx488"/>
            <p:cNvSpPr/>
            <p:nvPr/>
          </p:nvSpPr>
          <p:spPr>
            <a:xfrm>
              <a:off x="2883231"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9" name="tx489"/>
            <p:cNvSpPr/>
            <p:nvPr/>
          </p:nvSpPr>
          <p:spPr>
            <a:xfrm>
              <a:off x="3412279"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90" name="tx490"/>
            <p:cNvSpPr/>
            <p:nvPr/>
          </p:nvSpPr>
          <p:spPr>
            <a:xfrm>
              <a:off x="4470375"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91" name="tx491"/>
            <p:cNvSpPr/>
            <p:nvPr/>
          </p:nvSpPr>
          <p:spPr>
            <a:xfrm>
              <a:off x="2354183"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2" name="tx492"/>
            <p:cNvSpPr/>
            <p:nvPr/>
          </p:nvSpPr>
          <p:spPr>
            <a:xfrm>
              <a:off x="3941327"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93" name="tx493"/>
            <p:cNvSpPr/>
            <p:nvPr/>
          </p:nvSpPr>
          <p:spPr>
            <a:xfrm>
              <a:off x="6057518"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94" name="tx494"/>
            <p:cNvSpPr/>
            <p:nvPr/>
          </p:nvSpPr>
          <p:spPr>
            <a:xfrm>
              <a:off x="6586566"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95" name="tx495"/>
            <p:cNvSpPr/>
            <p:nvPr/>
          </p:nvSpPr>
          <p:spPr>
            <a:xfrm>
              <a:off x="7115614"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96" name="tx496"/>
            <p:cNvSpPr/>
            <p:nvPr/>
          </p:nvSpPr>
          <p:spPr>
            <a:xfrm>
              <a:off x="8173710"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97" name="tx497"/>
            <p:cNvSpPr/>
            <p:nvPr/>
          </p:nvSpPr>
          <p:spPr>
            <a:xfrm>
              <a:off x="4999423"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98" name="tx498"/>
            <p:cNvSpPr/>
            <p:nvPr/>
          </p:nvSpPr>
          <p:spPr>
            <a:xfrm>
              <a:off x="7644662"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99" name="tx499"/>
            <p:cNvSpPr/>
            <p:nvPr/>
          </p:nvSpPr>
          <p:spPr>
            <a:xfrm>
              <a:off x="1825135"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00" name="tx500"/>
            <p:cNvSpPr/>
            <p:nvPr/>
          </p:nvSpPr>
          <p:spPr>
            <a:xfrm>
              <a:off x="2883231"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1" name="tx501"/>
            <p:cNvSpPr/>
            <p:nvPr/>
          </p:nvSpPr>
          <p:spPr>
            <a:xfrm>
              <a:off x="3412279"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02" name="tx502"/>
            <p:cNvSpPr/>
            <p:nvPr/>
          </p:nvSpPr>
          <p:spPr>
            <a:xfrm>
              <a:off x="4470375"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03" name="tx503"/>
            <p:cNvSpPr/>
            <p:nvPr/>
          </p:nvSpPr>
          <p:spPr>
            <a:xfrm>
              <a:off x="2354183"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4" name="tx504"/>
            <p:cNvSpPr/>
            <p:nvPr/>
          </p:nvSpPr>
          <p:spPr>
            <a:xfrm>
              <a:off x="3941327"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05" name="tx505"/>
            <p:cNvSpPr/>
            <p:nvPr/>
          </p:nvSpPr>
          <p:spPr>
            <a:xfrm>
              <a:off x="6057518"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6" name="tx506"/>
            <p:cNvSpPr/>
            <p:nvPr/>
          </p:nvSpPr>
          <p:spPr>
            <a:xfrm>
              <a:off x="6586566"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07" name="tx507"/>
            <p:cNvSpPr/>
            <p:nvPr/>
          </p:nvSpPr>
          <p:spPr>
            <a:xfrm>
              <a:off x="7115614"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08" name="tx508"/>
            <p:cNvSpPr/>
            <p:nvPr/>
          </p:nvSpPr>
          <p:spPr>
            <a:xfrm>
              <a:off x="8173710"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09" name="tx509"/>
            <p:cNvSpPr/>
            <p:nvPr/>
          </p:nvSpPr>
          <p:spPr>
            <a:xfrm>
              <a:off x="4999423"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10" name="tx510"/>
            <p:cNvSpPr/>
            <p:nvPr/>
          </p:nvSpPr>
          <p:spPr>
            <a:xfrm>
              <a:off x="7644662"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11" name="tx511"/>
            <p:cNvSpPr/>
            <p:nvPr/>
          </p:nvSpPr>
          <p:spPr>
            <a:xfrm>
              <a:off x="1825135"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2" name="tx512"/>
            <p:cNvSpPr/>
            <p:nvPr/>
          </p:nvSpPr>
          <p:spPr>
            <a:xfrm>
              <a:off x="2883231"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13" name="tx513"/>
            <p:cNvSpPr/>
            <p:nvPr/>
          </p:nvSpPr>
          <p:spPr>
            <a:xfrm>
              <a:off x="3412279"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14" name="tx514"/>
            <p:cNvSpPr/>
            <p:nvPr/>
          </p:nvSpPr>
          <p:spPr>
            <a:xfrm>
              <a:off x="4470375"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15" name="tx515"/>
            <p:cNvSpPr/>
            <p:nvPr/>
          </p:nvSpPr>
          <p:spPr>
            <a:xfrm>
              <a:off x="2354183"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16" name="tx516"/>
            <p:cNvSpPr/>
            <p:nvPr/>
          </p:nvSpPr>
          <p:spPr>
            <a:xfrm>
              <a:off x="3941327"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17" name="tx517"/>
            <p:cNvSpPr/>
            <p:nvPr/>
          </p:nvSpPr>
          <p:spPr>
            <a:xfrm>
              <a:off x="6057518"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18" name="tx518"/>
            <p:cNvSpPr/>
            <p:nvPr/>
          </p:nvSpPr>
          <p:spPr>
            <a:xfrm>
              <a:off x="7115614"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19" name="tx519"/>
            <p:cNvSpPr/>
            <p:nvPr/>
          </p:nvSpPr>
          <p:spPr>
            <a:xfrm>
              <a:off x="8173710"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0" name="tx520"/>
            <p:cNvSpPr/>
            <p:nvPr/>
          </p:nvSpPr>
          <p:spPr>
            <a:xfrm>
              <a:off x="4999423"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21" name="tx521"/>
            <p:cNvSpPr/>
            <p:nvPr/>
          </p:nvSpPr>
          <p:spPr>
            <a:xfrm>
              <a:off x="7644662"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22" name="tx522"/>
            <p:cNvSpPr/>
            <p:nvPr/>
          </p:nvSpPr>
          <p:spPr>
            <a:xfrm>
              <a:off x="1825135"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3" name="tx523"/>
            <p:cNvSpPr/>
            <p:nvPr/>
          </p:nvSpPr>
          <p:spPr>
            <a:xfrm>
              <a:off x="2883231"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24" name="tx524"/>
            <p:cNvSpPr/>
            <p:nvPr/>
          </p:nvSpPr>
          <p:spPr>
            <a:xfrm>
              <a:off x="3412279"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25" name="tx525"/>
            <p:cNvSpPr/>
            <p:nvPr/>
          </p:nvSpPr>
          <p:spPr>
            <a:xfrm>
              <a:off x="4470375"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26" name="tx526"/>
            <p:cNvSpPr/>
            <p:nvPr/>
          </p:nvSpPr>
          <p:spPr>
            <a:xfrm>
              <a:off x="2354183"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7" name="tx527"/>
            <p:cNvSpPr/>
            <p:nvPr/>
          </p:nvSpPr>
          <p:spPr>
            <a:xfrm>
              <a:off x="3941327"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28" name="tx528"/>
            <p:cNvSpPr/>
            <p:nvPr/>
          </p:nvSpPr>
          <p:spPr>
            <a:xfrm>
              <a:off x="6057518"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29" name="tx529"/>
            <p:cNvSpPr/>
            <p:nvPr/>
          </p:nvSpPr>
          <p:spPr>
            <a:xfrm>
              <a:off x="7115614"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30" name="tx530"/>
            <p:cNvSpPr/>
            <p:nvPr/>
          </p:nvSpPr>
          <p:spPr>
            <a:xfrm>
              <a:off x="4999423"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31" name="tx531"/>
            <p:cNvSpPr/>
            <p:nvPr/>
          </p:nvSpPr>
          <p:spPr>
            <a:xfrm>
              <a:off x="7644662"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32" name="tx532"/>
            <p:cNvSpPr/>
            <p:nvPr/>
          </p:nvSpPr>
          <p:spPr>
            <a:xfrm>
              <a:off x="5528470"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33" name="tx533"/>
            <p:cNvSpPr/>
            <p:nvPr/>
          </p:nvSpPr>
          <p:spPr>
            <a:xfrm>
              <a:off x="2883231"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34" name="tx534"/>
            <p:cNvSpPr/>
            <p:nvPr/>
          </p:nvSpPr>
          <p:spPr>
            <a:xfrm>
              <a:off x="3412279"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5" name="tx535"/>
            <p:cNvSpPr/>
            <p:nvPr/>
          </p:nvSpPr>
          <p:spPr>
            <a:xfrm>
              <a:off x="4470375"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6" name="tx536"/>
            <p:cNvSpPr/>
            <p:nvPr/>
          </p:nvSpPr>
          <p:spPr>
            <a:xfrm>
              <a:off x="3941327"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7" name="tx537"/>
            <p:cNvSpPr/>
            <p:nvPr/>
          </p:nvSpPr>
          <p:spPr>
            <a:xfrm>
              <a:off x="6057518"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38" name="tx538"/>
            <p:cNvSpPr/>
            <p:nvPr/>
          </p:nvSpPr>
          <p:spPr>
            <a:xfrm>
              <a:off x="6586566"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9" name="tx539"/>
            <p:cNvSpPr/>
            <p:nvPr/>
          </p:nvSpPr>
          <p:spPr>
            <a:xfrm>
              <a:off x="7115614"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40" name="tx540"/>
            <p:cNvSpPr/>
            <p:nvPr/>
          </p:nvSpPr>
          <p:spPr>
            <a:xfrm>
              <a:off x="8173710"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41" name="tx541"/>
            <p:cNvSpPr/>
            <p:nvPr/>
          </p:nvSpPr>
          <p:spPr>
            <a:xfrm>
              <a:off x="4999423"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42" name="tx542"/>
            <p:cNvSpPr/>
            <p:nvPr/>
          </p:nvSpPr>
          <p:spPr>
            <a:xfrm>
              <a:off x="7644662"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43" name="tx543"/>
            <p:cNvSpPr/>
            <p:nvPr/>
          </p:nvSpPr>
          <p:spPr>
            <a:xfrm>
              <a:off x="5528470"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44" name="tx544"/>
            <p:cNvSpPr/>
            <p:nvPr/>
          </p:nvSpPr>
          <p:spPr>
            <a:xfrm>
              <a:off x="1825135"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45" name="tx545"/>
            <p:cNvSpPr/>
            <p:nvPr/>
          </p:nvSpPr>
          <p:spPr>
            <a:xfrm>
              <a:off x="2883231"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46" name="tx546"/>
            <p:cNvSpPr/>
            <p:nvPr/>
          </p:nvSpPr>
          <p:spPr>
            <a:xfrm>
              <a:off x="3412279"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47" name="tx547"/>
            <p:cNvSpPr/>
            <p:nvPr/>
          </p:nvSpPr>
          <p:spPr>
            <a:xfrm>
              <a:off x="4470375"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48" name="tx548"/>
            <p:cNvSpPr/>
            <p:nvPr/>
          </p:nvSpPr>
          <p:spPr>
            <a:xfrm>
              <a:off x="3941327"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49" name="tx549"/>
            <p:cNvSpPr/>
            <p:nvPr/>
          </p:nvSpPr>
          <p:spPr>
            <a:xfrm>
              <a:off x="6057518"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50" name="tx550"/>
            <p:cNvSpPr/>
            <p:nvPr/>
          </p:nvSpPr>
          <p:spPr>
            <a:xfrm>
              <a:off x="6586566"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51" name="tx551"/>
            <p:cNvSpPr/>
            <p:nvPr/>
          </p:nvSpPr>
          <p:spPr>
            <a:xfrm>
              <a:off x="7115614"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2" name="tx552"/>
            <p:cNvSpPr/>
            <p:nvPr/>
          </p:nvSpPr>
          <p:spPr>
            <a:xfrm>
              <a:off x="8173710"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3" name="tx553"/>
            <p:cNvSpPr/>
            <p:nvPr/>
          </p:nvSpPr>
          <p:spPr>
            <a:xfrm>
              <a:off x="4999423"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54" name="tx554"/>
            <p:cNvSpPr/>
            <p:nvPr/>
          </p:nvSpPr>
          <p:spPr>
            <a:xfrm>
              <a:off x="7644662"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5" name="tx555"/>
            <p:cNvSpPr/>
            <p:nvPr/>
          </p:nvSpPr>
          <p:spPr>
            <a:xfrm>
              <a:off x="5528470"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56" name="tx556"/>
            <p:cNvSpPr/>
            <p:nvPr/>
          </p:nvSpPr>
          <p:spPr>
            <a:xfrm>
              <a:off x="2883231"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7" name="tx557"/>
            <p:cNvSpPr/>
            <p:nvPr/>
          </p:nvSpPr>
          <p:spPr>
            <a:xfrm>
              <a:off x="3412279"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58" name="tx558"/>
            <p:cNvSpPr/>
            <p:nvPr/>
          </p:nvSpPr>
          <p:spPr>
            <a:xfrm>
              <a:off x="4470375"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59" name="tx559"/>
            <p:cNvSpPr/>
            <p:nvPr/>
          </p:nvSpPr>
          <p:spPr>
            <a:xfrm>
              <a:off x="2354183"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60" name="tx560"/>
            <p:cNvSpPr/>
            <p:nvPr/>
          </p:nvSpPr>
          <p:spPr>
            <a:xfrm>
              <a:off x="3941327"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61" name="tx561"/>
            <p:cNvSpPr/>
            <p:nvPr/>
          </p:nvSpPr>
          <p:spPr>
            <a:xfrm>
              <a:off x="6057518"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62" name="tx562"/>
            <p:cNvSpPr/>
            <p:nvPr/>
          </p:nvSpPr>
          <p:spPr>
            <a:xfrm>
              <a:off x="6586566"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63" name="tx563"/>
            <p:cNvSpPr/>
            <p:nvPr/>
          </p:nvSpPr>
          <p:spPr>
            <a:xfrm>
              <a:off x="7115614"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64" name="tx564"/>
            <p:cNvSpPr/>
            <p:nvPr/>
          </p:nvSpPr>
          <p:spPr>
            <a:xfrm>
              <a:off x="8173710"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65" name="tx565"/>
            <p:cNvSpPr/>
            <p:nvPr/>
          </p:nvSpPr>
          <p:spPr>
            <a:xfrm>
              <a:off x="4999423"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66" name="tx566"/>
            <p:cNvSpPr/>
            <p:nvPr/>
          </p:nvSpPr>
          <p:spPr>
            <a:xfrm>
              <a:off x="7644662"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67" name="tx567"/>
            <p:cNvSpPr/>
            <p:nvPr/>
          </p:nvSpPr>
          <p:spPr>
            <a:xfrm>
              <a:off x="5528470"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68" name="tx568"/>
            <p:cNvSpPr/>
            <p:nvPr/>
          </p:nvSpPr>
          <p:spPr>
            <a:xfrm>
              <a:off x="1825135"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69" name="tx569"/>
            <p:cNvSpPr/>
            <p:nvPr/>
          </p:nvSpPr>
          <p:spPr>
            <a:xfrm>
              <a:off x="2883231"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70" name="tx570"/>
            <p:cNvSpPr/>
            <p:nvPr/>
          </p:nvSpPr>
          <p:spPr>
            <a:xfrm>
              <a:off x="3412279"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71" name="tx571"/>
            <p:cNvSpPr/>
            <p:nvPr/>
          </p:nvSpPr>
          <p:spPr>
            <a:xfrm>
              <a:off x="4470375"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72" name="tx572"/>
            <p:cNvSpPr/>
            <p:nvPr/>
          </p:nvSpPr>
          <p:spPr>
            <a:xfrm>
              <a:off x="3941327"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73" name="tx573"/>
            <p:cNvSpPr/>
            <p:nvPr/>
          </p:nvSpPr>
          <p:spPr>
            <a:xfrm>
              <a:off x="6057518"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74" name="tx574"/>
            <p:cNvSpPr/>
            <p:nvPr/>
          </p:nvSpPr>
          <p:spPr>
            <a:xfrm>
              <a:off x="7115614"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75" name="tx575"/>
            <p:cNvSpPr/>
            <p:nvPr/>
          </p:nvSpPr>
          <p:spPr>
            <a:xfrm>
              <a:off x="8173710"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76" name="tx576"/>
            <p:cNvSpPr/>
            <p:nvPr/>
          </p:nvSpPr>
          <p:spPr>
            <a:xfrm>
              <a:off x="7644662"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77" name="tx577"/>
            <p:cNvSpPr/>
            <p:nvPr/>
          </p:nvSpPr>
          <p:spPr>
            <a:xfrm>
              <a:off x="1825135"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78" name="tx578"/>
            <p:cNvSpPr/>
            <p:nvPr/>
          </p:nvSpPr>
          <p:spPr>
            <a:xfrm>
              <a:off x="2883231"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79" name="tx579"/>
            <p:cNvSpPr/>
            <p:nvPr/>
          </p:nvSpPr>
          <p:spPr>
            <a:xfrm>
              <a:off x="3412279"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0" name="tx580"/>
            <p:cNvSpPr/>
            <p:nvPr/>
          </p:nvSpPr>
          <p:spPr>
            <a:xfrm>
              <a:off x="4470375"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1" name="tx581"/>
            <p:cNvSpPr/>
            <p:nvPr/>
          </p:nvSpPr>
          <p:spPr>
            <a:xfrm>
              <a:off x="2354183"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82" name="tx582"/>
            <p:cNvSpPr/>
            <p:nvPr/>
          </p:nvSpPr>
          <p:spPr>
            <a:xfrm>
              <a:off x="3941327"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3" name="tx583"/>
            <p:cNvSpPr/>
            <p:nvPr/>
          </p:nvSpPr>
          <p:spPr>
            <a:xfrm>
              <a:off x="6057518"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84" name="tx584"/>
            <p:cNvSpPr/>
            <p:nvPr/>
          </p:nvSpPr>
          <p:spPr>
            <a:xfrm>
              <a:off x="6586566"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5" name="tx585"/>
            <p:cNvSpPr/>
            <p:nvPr/>
          </p:nvSpPr>
          <p:spPr>
            <a:xfrm>
              <a:off x="7115614"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6" name="tx586"/>
            <p:cNvSpPr/>
            <p:nvPr/>
          </p:nvSpPr>
          <p:spPr>
            <a:xfrm>
              <a:off x="8173710"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87" name="tx587"/>
            <p:cNvSpPr/>
            <p:nvPr/>
          </p:nvSpPr>
          <p:spPr>
            <a:xfrm>
              <a:off x="4999423"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8" name="tx588"/>
            <p:cNvSpPr/>
            <p:nvPr/>
          </p:nvSpPr>
          <p:spPr>
            <a:xfrm>
              <a:off x="7644662"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89" name="tx589"/>
            <p:cNvSpPr/>
            <p:nvPr/>
          </p:nvSpPr>
          <p:spPr>
            <a:xfrm>
              <a:off x="5528470"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0" name="tx590"/>
            <p:cNvSpPr/>
            <p:nvPr/>
          </p:nvSpPr>
          <p:spPr>
            <a:xfrm>
              <a:off x="1825135"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91" name="tx591"/>
            <p:cNvSpPr/>
            <p:nvPr/>
          </p:nvSpPr>
          <p:spPr>
            <a:xfrm>
              <a:off x="2883231"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92" name="tx592"/>
            <p:cNvSpPr/>
            <p:nvPr/>
          </p:nvSpPr>
          <p:spPr>
            <a:xfrm>
              <a:off x="3412279"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93" name="tx593"/>
            <p:cNvSpPr/>
            <p:nvPr/>
          </p:nvSpPr>
          <p:spPr>
            <a:xfrm>
              <a:off x="4470375"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94" name="tx594"/>
            <p:cNvSpPr/>
            <p:nvPr/>
          </p:nvSpPr>
          <p:spPr>
            <a:xfrm>
              <a:off x="2354183"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95" name="tx595"/>
            <p:cNvSpPr/>
            <p:nvPr/>
          </p:nvSpPr>
          <p:spPr>
            <a:xfrm>
              <a:off x="3941327"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96" name="tx596"/>
            <p:cNvSpPr/>
            <p:nvPr/>
          </p:nvSpPr>
          <p:spPr>
            <a:xfrm>
              <a:off x="6057518"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97" name="tx597"/>
            <p:cNvSpPr/>
            <p:nvPr/>
          </p:nvSpPr>
          <p:spPr>
            <a:xfrm>
              <a:off x="7115614"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98" name="tx598"/>
            <p:cNvSpPr/>
            <p:nvPr/>
          </p:nvSpPr>
          <p:spPr>
            <a:xfrm>
              <a:off x="8173710"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99" name="tx599"/>
            <p:cNvSpPr/>
            <p:nvPr/>
          </p:nvSpPr>
          <p:spPr>
            <a:xfrm>
              <a:off x="4999423"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00" name="tx600"/>
            <p:cNvSpPr/>
            <p:nvPr/>
          </p:nvSpPr>
          <p:spPr>
            <a:xfrm>
              <a:off x="7644662"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01" name="tx601"/>
            <p:cNvSpPr/>
            <p:nvPr/>
          </p:nvSpPr>
          <p:spPr>
            <a:xfrm>
              <a:off x="5528470"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602" name="tx602"/>
            <p:cNvSpPr/>
            <p:nvPr/>
          </p:nvSpPr>
          <p:spPr>
            <a:xfrm>
              <a:off x="1825135"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3" name="tx603"/>
            <p:cNvSpPr/>
            <p:nvPr/>
          </p:nvSpPr>
          <p:spPr>
            <a:xfrm>
              <a:off x="2883231"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04" name="tx604"/>
            <p:cNvSpPr/>
            <p:nvPr/>
          </p:nvSpPr>
          <p:spPr>
            <a:xfrm>
              <a:off x="3412279"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05" name="tx605"/>
            <p:cNvSpPr/>
            <p:nvPr/>
          </p:nvSpPr>
          <p:spPr>
            <a:xfrm>
              <a:off x="4470375"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06" name="tx606"/>
            <p:cNvSpPr/>
            <p:nvPr/>
          </p:nvSpPr>
          <p:spPr>
            <a:xfrm>
              <a:off x="2354183"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07" name="tx607"/>
            <p:cNvSpPr/>
            <p:nvPr/>
          </p:nvSpPr>
          <p:spPr>
            <a:xfrm>
              <a:off x="3941327"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08" name="tx608"/>
            <p:cNvSpPr/>
            <p:nvPr/>
          </p:nvSpPr>
          <p:spPr>
            <a:xfrm>
              <a:off x="6057518"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09" name="tx609"/>
            <p:cNvSpPr/>
            <p:nvPr/>
          </p:nvSpPr>
          <p:spPr>
            <a:xfrm>
              <a:off x="6586566"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0" name="tx610"/>
            <p:cNvSpPr/>
            <p:nvPr/>
          </p:nvSpPr>
          <p:spPr>
            <a:xfrm>
              <a:off x="7115614"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1" name="tx611"/>
            <p:cNvSpPr/>
            <p:nvPr/>
          </p:nvSpPr>
          <p:spPr>
            <a:xfrm>
              <a:off x="8173710"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12" name="tx612"/>
            <p:cNvSpPr/>
            <p:nvPr/>
          </p:nvSpPr>
          <p:spPr>
            <a:xfrm>
              <a:off x="4999423"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13" name="tx613"/>
            <p:cNvSpPr/>
            <p:nvPr/>
          </p:nvSpPr>
          <p:spPr>
            <a:xfrm>
              <a:off x="7644662"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4" name="tx614"/>
            <p:cNvSpPr/>
            <p:nvPr/>
          </p:nvSpPr>
          <p:spPr>
            <a:xfrm>
              <a:off x="1825135"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15" name="tx615"/>
            <p:cNvSpPr/>
            <p:nvPr/>
          </p:nvSpPr>
          <p:spPr>
            <a:xfrm>
              <a:off x="2883231"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16" name="tx616"/>
            <p:cNvSpPr/>
            <p:nvPr/>
          </p:nvSpPr>
          <p:spPr>
            <a:xfrm>
              <a:off x="3412279"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7" name="tx617"/>
            <p:cNvSpPr/>
            <p:nvPr/>
          </p:nvSpPr>
          <p:spPr>
            <a:xfrm>
              <a:off x="4470375"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8" name="tx618"/>
            <p:cNvSpPr/>
            <p:nvPr/>
          </p:nvSpPr>
          <p:spPr>
            <a:xfrm>
              <a:off x="2354183"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619" name="tx619"/>
            <p:cNvSpPr/>
            <p:nvPr/>
          </p:nvSpPr>
          <p:spPr>
            <a:xfrm>
              <a:off x="3941327"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20" name="tx620"/>
            <p:cNvSpPr/>
            <p:nvPr/>
          </p:nvSpPr>
          <p:spPr>
            <a:xfrm>
              <a:off x="6057518"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621" name="tx621"/>
            <p:cNvSpPr/>
            <p:nvPr/>
          </p:nvSpPr>
          <p:spPr>
            <a:xfrm>
              <a:off x="7115614"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622" name="tx622"/>
            <p:cNvSpPr/>
            <p:nvPr/>
          </p:nvSpPr>
          <p:spPr>
            <a:xfrm>
              <a:off x="8173710"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623" name="tx623"/>
            <p:cNvSpPr/>
            <p:nvPr/>
          </p:nvSpPr>
          <p:spPr>
            <a:xfrm>
              <a:off x="4999423"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624" name="tx624"/>
            <p:cNvSpPr/>
            <p:nvPr/>
          </p:nvSpPr>
          <p:spPr>
            <a:xfrm>
              <a:off x="7644662"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625" name="tx625"/>
            <p:cNvSpPr/>
            <p:nvPr/>
          </p:nvSpPr>
          <p:spPr>
            <a:xfrm>
              <a:off x="5528470"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626" name="tx626"/>
            <p:cNvSpPr/>
            <p:nvPr/>
          </p:nvSpPr>
          <p:spPr>
            <a:xfrm>
              <a:off x="1825135"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27" name="tx627"/>
            <p:cNvSpPr/>
            <p:nvPr/>
          </p:nvSpPr>
          <p:spPr>
            <a:xfrm>
              <a:off x="2883231"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28" name="tx628"/>
            <p:cNvSpPr/>
            <p:nvPr/>
          </p:nvSpPr>
          <p:spPr>
            <a:xfrm>
              <a:off x="3412279"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29" name="tx629"/>
            <p:cNvSpPr/>
            <p:nvPr/>
          </p:nvSpPr>
          <p:spPr>
            <a:xfrm>
              <a:off x="4470375"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30" name="tx630"/>
            <p:cNvSpPr/>
            <p:nvPr/>
          </p:nvSpPr>
          <p:spPr>
            <a:xfrm>
              <a:off x="2354183"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31" name="tx631"/>
            <p:cNvSpPr/>
            <p:nvPr/>
          </p:nvSpPr>
          <p:spPr>
            <a:xfrm>
              <a:off x="3941327"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32" name="tx632"/>
            <p:cNvSpPr/>
            <p:nvPr/>
          </p:nvSpPr>
          <p:spPr>
            <a:xfrm>
              <a:off x="6057518"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33" name="tx633"/>
            <p:cNvSpPr/>
            <p:nvPr/>
          </p:nvSpPr>
          <p:spPr>
            <a:xfrm>
              <a:off x="7115614"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34" name="tx634"/>
            <p:cNvSpPr/>
            <p:nvPr/>
          </p:nvSpPr>
          <p:spPr>
            <a:xfrm>
              <a:off x="8173710"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35" name="tx635"/>
            <p:cNvSpPr/>
            <p:nvPr/>
          </p:nvSpPr>
          <p:spPr>
            <a:xfrm>
              <a:off x="4999423"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36" name="tx636"/>
            <p:cNvSpPr/>
            <p:nvPr/>
          </p:nvSpPr>
          <p:spPr>
            <a:xfrm>
              <a:off x="7644662"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37" name="tx637"/>
            <p:cNvSpPr/>
            <p:nvPr/>
          </p:nvSpPr>
          <p:spPr>
            <a:xfrm>
              <a:off x="5528470"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38" name="tx638"/>
            <p:cNvSpPr/>
            <p:nvPr/>
          </p:nvSpPr>
          <p:spPr>
            <a:xfrm>
              <a:off x="1825135"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39" name="tx639"/>
            <p:cNvSpPr/>
            <p:nvPr/>
          </p:nvSpPr>
          <p:spPr>
            <a:xfrm>
              <a:off x="2883231"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0" name="tx640"/>
            <p:cNvSpPr/>
            <p:nvPr/>
          </p:nvSpPr>
          <p:spPr>
            <a:xfrm>
              <a:off x="3412279"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1" name="tx641"/>
            <p:cNvSpPr/>
            <p:nvPr/>
          </p:nvSpPr>
          <p:spPr>
            <a:xfrm>
              <a:off x="4470375"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2" name="tx642"/>
            <p:cNvSpPr/>
            <p:nvPr/>
          </p:nvSpPr>
          <p:spPr>
            <a:xfrm>
              <a:off x="2354183"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3" name="tx643"/>
            <p:cNvSpPr/>
            <p:nvPr/>
          </p:nvSpPr>
          <p:spPr>
            <a:xfrm>
              <a:off x="3941327"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4" name="tx644"/>
            <p:cNvSpPr/>
            <p:nvPr/>
          </p:nvSpPr>
          <p:spPr>
            <a:xfrm>
              <a:off x="6057518"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45" name="tx645"/>
            <p:cNvSpPr/>
            <p:nvPr/>
          </p:nvSpPr>
          <p:spPr>
            <a:xfrm>
              <a:off x="6586566"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46" name="tx646"/>
            <p:cNvSpPr/>
            <p:nvPr/>
          </p:nvSpPr>
          <p:spPr>
            <a:xfrm>
              <a:off x="7115614"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47" name="tx647"/>
            <p:cNvSpPr/>
            <p:nvPr/>
          </p:nvSpPr>
          <p:spPr>
            <a:xfrm>
              <a:off x="8173710"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48" name="tx648"/>
            <p:cNvSpPr/>
            <p:nvPr/>
          </p:nvSpPr>
          <p:spPr>
            <a:xfrm>
              <a:off x="4999423"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49" name="tx649"/>
            <p:cNvSpPr/>
            <p:nvPr/>
          </p:nvSpPr>
          <p:spPr>
            <a:xfrm>
              <a:off x="7644662"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50" name="tx650"/>
            <p:cNvSpPr/>
            <p:nvPr/>
          </p:nvSpPr>
          <p:spPr>
            <a:xfrm>
              <a:off x="5528470"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51" name="tx651"/>
            <p:cNvSpPr/>
            <p:nvPr/>
          </p:nvSpPr>
          <p:spPr>
            <a:xfrm>
              <a:off x="1825135"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52" name="tx652"/>
            <p:cNvSpPr/>
            <p:nvPr/>
          </p:nvSpPr>
          <p:spPr>
            <a:xfrm>
              <a:off x="2883231"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53" name="tx653"/>
            <p:cNvSpPr/>
            <p:nvPr/>
          </p:nvSpPr>
          <p:spPr>
            <a:xfrm>
              <a:off x="3412279"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54" name="tx654"/>
            <p:cNvSpPr/>
            <p:nvPr/>
          </p:nvSpPr>
          <p:spPr>
            <a:xfrm>
              <a:off x="4470375"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55" name="tx655"/>
            <p:cNvSpPr/>
            <p:nvPr/>
          </p:nvSpPr>
          <p:spPr>
            <a:xfrm>
              <a:off x="2354183"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56" name="tx656"/>
            <p:cNvSpPr/>
            <p:nvPr/>
          </p:nvSpPr>
          <p:spPr>
            <a:xfrm>
              <a:off x="3941327"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57" name="tx657"/>
            <p:cNvSpPr/>
            <p:nvPr/>
          </p:nvSpPr>
          <p:spPr>
            <a:xfrm>
              <a:off x="6057518"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58" name="tx658"/>
            <p:cNvSpPr/>
            <p:nvPr/>
          </p:nvSpPr>
          <p:spPr>
            <a:xfrm>
              <a:off x="7115614"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59" name="tx659"/>
            <p:cNvSpPr/>
            <p:nvPr/>
          </p:nvSpPr>
          <p:spPr>
            <a:xfrm>
              <a:off x="4999423"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60" name="tx660"/>
            <p:cNvSpPr/>
            <p:nvPr/>
          </p:nvSpPr>
          <p:spPr>
            <a:xfrm>
              <a:off x="7644662"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61" name="tx661"/>
            <p:cNvSpPr/>
            <p:nvPr/>
          </p:nvSpPr>
          <p:spPr>
            <a:xfrm>
              <a:off x="5528470"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62" name="tx662"/>
            <p:cNvSpPr/>
            <p:nvPr/>
          </p:nvSpPr>
          <p:spPr>
            <a:xfrm>
              <a:off x="1825135"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63" name="tx663"/>
            <p:cNvSpPr/>
            <p:nvPr/>
          </p:nvSpPr>
          <p:spPr>
            <a:xfrm>
              <a:off x="2883231"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64" name="tx664"/>
            <p:cNvSpPr/>
            <p:nvPr/>
          </p:nvSpPr>
          <p:spPr>
            <a:xfrm>
              <a:off x="3412279"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65" name="tx665"/>
            <p:cNvSpPr/>
            <p:nvPr/>
          </p:nvSpPr>
          <p:spPr>
            <a:xfrm>
              <a:off x="4470375"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66" name="tx666"/>
            <p:cNvSpPr/>
            <p:nvPr/>
          </p:nvSpPr>
          <p:spPr>
            <a:xfrm>
              <a:off x="2354183"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67" name="tx667"/>
            <p:cNvSpPr/>
            <p:nvPr/>
          </p:nvSpPr>
          <p:spPr>
            <a:xfrm>
              <a:off x="3941327"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68" name="tx668"/>
            <p:cNvSpPr/>
            <p:nvPr/>
          </p:nvSpPr>
          <p:spPr>
            <a:xfrm>
              <a:off x="6057518"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69" name="tx669"/>
            <p:cNvSpPr/>
            <p:nvPr/>
          </p:nvSpPr>
          <p:spPr>
            <a:xfrm>
              <a:off x="6586566"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70" name="tx670"/>
            <p:cNvSpPr/>
            <p:nvPr/>
          </p:nvSpPr>
          <p:spPr>
            <a:xfrm>
              <a:off x="7115614"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71" name="tx671"/>
            <p:cNvSpPr/>
            <p:nvPr/>
          </p:nvSpPr>
          <p:spPr>
            <a:xfrm>
              <a:off x="8173710"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72" name="tx672"/>
            <p:cNvSpPr/>
            <p:nvPr/>
          </p:nvSpPr>
          <p:spPr>
            <a:xfrm>
              <a:off x="7644662" y="1897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73" name="tx673"/>
            <p:cNvSpPr/>
            <p:nvPr/>
          </p:nvSpPr>
          <p:spPr>
            <a:xfrm>
              <a:off x="8702758" y="34105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674" name="tx674"/>
            <p:cNvSpPr/>
            <p:nvPr/>
          </p:nvSpPr>
          <p:spPr>
            <a:xfrm>
              <a:off x="8702758" y="1056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675" name="tx675"/>
            <p:cNvSpPr/>
            <p:nvPr/>
          </p:nvSpPr>
          <p:spPr>
            <a:xfrm>
              <a:off x="8702758" y="39150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676" name="tx676"/>
            <p:cNvSpPr/>
            <p:nvPr/>
          </p:nvSpPr>
          <p:spPr>
            <a:xfrm>
              <a:off x="8702758" y="1729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677" name="tx677"/>
            <p:cNvSpPr/>
            <p:nvPr/>
          </p:nvSpPr>
          <p:spPr>
            <a:xfrm>
              <a:off x="8702758" y="27379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78" name="tx678"/>
            <p:cNvSpPr/>
            <p:nvPr/>
          </p:nvSpPr>
          <p:spPr>
            <a:xfrm>
              <a:off x="8702758" y="441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79" name="tx679"/>
            <p:cNvSpPr/>
            <p:nvPr/>
          </p:nvSpPr>
          <p:spPr>
            <a:xfrm>
              <a:off x="8702758"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80" name="tx680"/>
            <p:cNvSpPr/>
            <p:nvPr/>
          </p:nvSpPr>
          <p:spPr>
            <a:xfrm>
              <a:off x="8702758"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81" name="tx681"/>
            <p:cNvSpPr/>
            <p:nvPr/>
          </p:nvSpPr>
          <p:spPr>
            <a:xfrm>
              <a:off x="8702758" y="24017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682" name="tx682"/>
            <p:cNvSpPr/>
            <p:nvPr/>
          </p:nvSpPr>
          <p:spPr>
            <a:xfrm>
              <a:off x="8702758" y="35787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83" name="tx683"/>
            <p:cNvSpPr/>
            <p:nvPr/>
          </p:nvSpPr>
          <p:spPr>
            <a:xfrm>
              <a:off x="8702758" y="1392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84" name="tx684"/>
            <p:cNvSpPr/>
            <p:nvPr/>
          </p:nvSpPr>
          <p:spPr>
            <a:xfrm>
              <a:off x="8702758" y="20654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85" name="tx685"/>
            <p:cNvSpPr/>
            <p:nvPr/>
          </p:nvSpPr>
          <p:spPr>
            <a:xfrm>
              <a:off x="8702758" y="37468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86" name="tx686"/>
            <p:cNvSpPr/>
            <p:nvPr/>
          </p:nvSpPr>
          <p:spPr>
            <a:xfrm>
              <a:off x="8702758" y="22335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687" name="tx687"/>
            <p:cNvSpPr/>
            <p:nvPr/>
          </p:nvSpPr>
          <p:spPr>
            <a:xfrm>
              <a:off x="8702758" y="40831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688" name="tx688"/>
            <p:cNvSpPr/>
            <p:nvPr/>
          </p:nvSpPr>
          <p:spPr>
            <a:xfrm>
              <a:off x="8702758" y="12246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689" name="tx689"/>
            <p:cNvSpPr/>
            <p:nvPr/>
          </p:nvSpPr>
          <p:spPr>
            <a:xfrm>
              <a:off x="8702758"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90" name="tx690"/>
            <p:cNvSpPr/>
            <p:nvPr/>
          </p:nvSpPr>
          <p:spPr>
            <a:xfrm>
              <a:off x="6586566"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91" name="tx691"/>
            <p:cNvSpPr/>
            <p:nvPr/>
          </p:nvSpPr>
          <p:spPr>
            <a:xfrm>
              <a:off x="8173710" y="4251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692" name="tx692"/>
            <p:cNvSpPr/>
            <p:nvPr/>
          </p:nvSpPr>
          <p:spPr>
            <a:xfrm>
              <a:off x="2354183"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693" name="tx693"/>
            <p:cNvSpPr/>
            <p:nvPr/>
          </p:nvSpPr>
          <p:spPr>
            <a:xfrm>
              <a:off x="6586566"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694" name="tx694"/>
            <p:cNvSpPr/>
            <p:nvPr/>
          </p:nvSpPr>
          <p:spPr>
            <a:xfrm>
              <a:off x="7115614"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95" name="tx695"/>
            <p:cNvSpPr/>
            <p:nvPr/>
          </p:nvSpPr>
          <p:spPr>
            <a:xfrm>
              <a:off x="8173710"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96" name="tx696"/>
            <p:cNvSpPr/>
            <p:nvPr/>
          </p:nvSpPr>
          <p:spPr>
            <a:xfrm>
              <a:off x="7644662" y="5260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697" name="tx697"/>
            <p:cNvSpPr/>
            <p:nvPr/>
          </p:nvSpPr>
          <p:spPr>
            <a:xfrm>
              <a:off x="5528470"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698" name="tx698"/>
            <p:cNvSpPr/>
            <p:nvPr/>
          </p:nvSpPr>
          <p:spPr>
            <a:xfrm>
              <a:off x="5528470"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29</a:t>
              </a:r>
            </a:p>
          </p:txBody>
        </p:sp>
        <p:sp>
          <p:nvSpPr>
            <p:cNvPr id="699" name="tx699"/>
            <p:cNvSpPr/>
            <p:nvPr/>
          </p:nvSpPr>
          <p:spPr>
            <a:xfrm>
              <a:off x="8173710" y="509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700" name="tx700"/>
            <p:cNvSpPr/>
            <p:nvPr/>
          </p:nvSpPr>
          <p:spPr>
            <a:xfrm>
              <a:off x="1825135"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701" name="tx701"/>
            <p:cNvSpPr/>
            <p:nvPr/>
          </p:nvSpPr>
          <p:spPr>
            <a:xfrm>
              <a:off x="2883231"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702" name="tx702"/>
            <p:cNvSpPr/>
            <p:nvPr/>
          </p:nvSpPr>
          <p:spPr>
            <a:xfrm>
              <a:off x="3412279"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703" name="tx703"/>
            <p:cNvSpPr/>
            <p:nvPr/>
          </p:nvSpPr>
          <p:spPr>
            <a:xfrm>
              <a:off x="4470375"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704" name="tx704"/>
            <p:cNvSpPr/>
            <p:nvPr/>
          </p:nvSpPr>
          <p:spPr>
            <a:xfrm>
              <a:off x="2354183"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705" name="tx705"/>
            <p:cNvSpPr/>
            <p:nvPr/>
          </p:nvSpPr>
          <p:spPr>
            <a:xfrm>
              <a:off x="3941327"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43</a:t>
              </a:r>
            </a:p>
          </p:txBody>
        </p:sp>
        <p:sp>
          <p:nvSpPr>
            <p:cNvPr id="706" name="tx706"/>
            <p:cNvSpPr/>
            <p:nvPr/>
          </p:nvSpPr>
          <p:spPr>
            <a:xfrm>
              <a:off x="6057518"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707" name="tx707"/>
            <p:cNvSpPr/>
            <p:nvPr/>
          </p:nvSpPr>
          <p:spPr>
            <a:xfrm>
              <a:off x="6586566"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15</a:t>
              </a:r>
            </a:p>
          </p:txBody>
        </p:sp>
        <p:sp>
          <p:nvSpPr>
            <p:cNvPr id="708" name="tx708"/>
            <p:cNvSpPr/>
            <p:nvPr/>
          </p:nvSpPr>
          <p:spPr>
            <a:xfrm>
              <a:off x="7115614"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709" name="tx709"/>
            <p:cNvSpPr/>
            <p:nvPr/>
          </p:nvSpPr>
          <p:spPr>
            <a:xfrm>
              <a:off x="8173710"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710" name="tx710"/>
            <p:cNvSpPr/>
            <p:nvPr/>
          </p:nvSpPr>
          <p:spPr>
            <a:xfrm>
              <a:off x="4999423"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711" name="tx711"/>
            <p:cNvSpPr/>
            <p:nvPr/>
          </p:nvSpPr>
          <p:spPr>
            <a:xfrm>
              <a:off x="7644662" y="55964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712" name="tx712"/>
            <p:cNvSpPr/>
            <p:nvPr/>
          </p:nvSpPr>
          <p:spPr>
            <a:xfrm>
              <a:off x="2354183"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713" name="tx713"/>
            <p:cNvSpPr/>
            <p:nvPr/>
          </p:nvSpPr>
          <p:spPr>
            <a:xfrm>
              <a:off x="6586566"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714" name="tx714"/>
            <p:cNvSpPr/>
            <p:nvPr/>
          </p:nvSpPr>
          <p:spPr>
            <a:xfrm>
              <a:off x="4999423" y="54283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715" name="tx715"/>
            <p:cNvSpPr/>
            <p:nvPr/>
          </p:nvSpPr>
          <p:spPr>
            <a:xfrm>
              <a:off x="8173710" y="47557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716" name="tx716"/>
            <p:cNvSpPr/>
            <p:nvPr/>
          </p:nvSpPr>
          <p:spPr>
            <a:xfrm>
              <a:off x="8702758" y="29061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717" name="tx717"/>
            <p:cNvSpPr/>
            <p:nvPr/>
          </p:nvSpPr>
          <p:spPr>
            <a:xfrm>
              <a:off x="8702758" y="4587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718" name="tx718"/>
            <p:cNvSpPr/>
            <p:nvPr/>
          </p:nvSpPr>
          <p:spPr>
            <a:xfrm>
              <a:off x="8702758" y="4923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719" name="tx719"/>
            <p:cNvSpPr/>
            <p:nvPr/>
          </p:nvSpPr>
          <p:spPr>
            <a:xfrm>
              <a:off x="8702758" y="25698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720" name="tx720"/>
            <p:cNvSpPr/>
            <p:nvPr/>
          </p:nvSpPr>
          <p:spPr>
            <a:xfrm>
              <a:off x="8729870" y="509204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a:t>
              </a:r>
            </a:p>
          </p:txBody>
        </p:sp>
        <p:sp>
          <p:nvSpPr>
            <p:cNvPr id="721" name="tx721"/>
            <p:cNvSpPr/>
            <p:nvPr/>
          </p:nvSpPr>
          <p:spPr>
            <a:xfrm>
              <a:off x="8702758" y="32424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722" name="tx722"/>
            <p:cNvSpPr/>
            <p:nvPr/>
          </p:nvSpPr>
          <p:spPr>
            <a:xfrm>
              <a:off x="8729870" y="542834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a:t>
              </a:r>
            </a:p>
          </p:txBody>
        </p:sp>
        <p:sp>
          <p:nvSpPr>
            <p:cNvPr id="723" name="tx723"/>
            <p:cNvSpPr/>
            <p:nvPr/>
          </p:nvSpPr>
          <p:spPr>
            <a:xfrm>
              <a:off x="8702758" y="3074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724" name="tx724"/>
            <p:cNvSpPr/>
            <p:nvPr/>
          </p:nvSpPr>
          <p:spPr>
            <a:xfrm>
              <a:off x="1758293"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5" name="tx725"/>
            <p:cNvSpPr/>
            <p:nvPr/>
          </p:nvSpPr>
          <p:spPr>
            <a:xfrm>
              <a:off x="223137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6" name="tx726"/>
            <p:cNvSpPr/>
            <p:nvPr/>
          </p:nvSpPr>
          <p:spPr>
            <a:xfrm>
              <a:off x="279467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7" name="tx727"/>
            <p:cNvSpPr/>
            <p:nvPr/>
          </p:nvSpPr>
          <p:spPr>
            <a:xfrm>
              <a:off x="33237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8" name="tx728"/>
            <p:cNvSpPr/>
            <p:nvPr/>
          </p:nvSpPr>
          <p:spPr>
            <a:xfrm>
              <a:off x="388065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9" name="tx729"/>
            <p:cNvSpPr/>
            <p:nvPr/>
          </p:nvSpPr>
          <p:spPr>
            <a:xfrm>
              <a:off x="4353743"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30" name="tx730"/>
            <p:cNvSpPr/>
            <p:nvPr/>
          </p:nvSpPr>
          <p:spPr>
            <a:xfrm>
              <a:off x="4898473"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31" name="tx731"/>
            <p:cNvSpPr/>
            <p:nvPr/>
          </p:nvSpPr>
          <p:spPr>
            <a:xfrm>
              <a:off x="5424320"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32" name="tx732"/>
            <p:cNvSpPr/>
            <p:nvPr/>
          </p:nvSpPr>
          <p:spPr>
            <a:xfrm>
              <a:off x="599058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33" name="tx733"/>
            <p:cNvSpPr/>
            <p:nvPr/>
          </p:nvSpPr>
          <p:spPr>
            <a:xfrm>
              <a:off x="6510397"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34" name="tx734"/>
            <p:cNvSpPr/>
            <p:nvPr/>
          </p:nvSpPr>
          <p:spPr>
            <a:xfrm>
              <a:off x="701461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35" name="tx735"/>
            <p:cNvSpPr/>
            <p:nvPr/>
          </p:nvSpPr>
          <p:spPr>
            <a:xfrm>
              <a:off x="754988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36" name="tx736"/>
            <p:cNvSpPr/>
            <p:nvPr/>
          </p:nvSpPr>
          <p:spPr>
            <a:xfrm>
              <a:off x="807271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37" name="tx737"/>
            <p:cNvSpPr/>
            <p:nvPr/>
          </p:nvSpPr>
          <p:spPr>
            <a:xfrm>
              <a:off x="861419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38" name="tx738"/>
            <p:cNvSpPr/>
            <p:nvPr/>
          </p:nvSpPr>
          <p:spPr>
            <a:xfrm>
              <a:off x="508182" y="5578473"/>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Papua</a:t>
              </a:r>
            </a:p>
          </p:txBody>
        </p:sp>
        <p:sp>
          <p:nvSpPr>
            <p:cNvPr id="739" name="tx739"/>
            <p:cNvSpPr/>
            <p:nvPr/>
          </p:nvSpPr>
          <p:spPr>
            <a:xfrm>
              <a:off x="870376" y="5578473"/>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New</a:t>
              </a:r>
            </a:p>
          </p:txBody>
        </p:sp>
        <p:sp>
          <p:nvSpPr>
            <p:cNvPr id="740" name="tx740"/>
            <p:cNvSpPr/>
            <p:nvPr/>
          </p:nvSpPr>
          <p:spPr>
            <a:xfrm>
              <a:off x="1130797" y="5578473"/>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741" name="tx741"/>
            <p:cNvSpPr/>
            <p:nvPr/>
          </p:nvSpPr>
          <p:spPr>
            <a:xfrm>
              <a:off x="946454" y="5410327"/>
              <a:ext cx="55284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Philippines</a:t>
              </a:r>
            </a:p>
          </p:txBody>
        </p:sp>
        <p:sp>
          <p:nvSpPr>
            <p:cNvPr id="742" name="tx742"/>
            <p:cNvSpPr/>
            <p:nvPr/>
          </p:nvSpPr>
          <p:spPr>
            <a:xfrm>
              <a:off x="1251498" y="5242180"/>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Laos</a:t>
              </a:r>
            </a:p>
          </p:txBody>
        </p:sp>
        <p:sp>
          <p:nvSpPr>
            <p:cNvPr id="743" name="tx743"/>
            <p:cNvSpPr/>
            <p:nvPr/>
          </p:nvSpPr>
          <p:spPr>
            <a:xfrm>
              <a:off x="1188039" y="5074033"/>
              <a:ext cx="3112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Nauru</a:t>
              </a:r>
            </a:p>
          </p:txBody>
        </p:sp>
        <p:sp>
          <p:nvSpPr>
            <p:cNvPr id="744" name="tx744"/>
            <p:cNvSpPr/>
            <p:nvPr/>
          </p:nvSpPr>
          <p:spPr>
            <a:xfrm>
              <a:off x="946728" y="4905887"/>
              <a:ext cx="5525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Micronesia</a:t>
              </a:r>
            </a:p>
          </p:txBody>
        </p:sp>
        <p:sp>
          <p:nvSpPr>
            <p:cNvPr id="745" name="tx745"/>
            <p:cNvSpPr/>
            <p:nvPr/>
          </p:nvSpPr>
          <p:spPr>
            <a:xfrm>
              <a:off x="1082060" y="4737740"/>
              <a:ext cx="4172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Vanuatu</a:t>
              </a:r>
            </a:p>
          </p:txBody>
        </p:sp>
        <p:sp>
          <p:nvSpPr>
            <p:cNvPr id="746" name="tx746"/>
            <p:cNvSpPr/>
            <p:nvPr/>
          </p:nvSpPr>
          <p:spPr>
            <a:xfrm>
              <a:off x="673597" y="4569594"/>
              <a:ext cx="4318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Marshall</a:t>
              </a:r>
            </a:p>
          </p:txBody>
        </p:sp>
        <p:sp>
          <p:nvSpPr>
            <p:cNvPr id="747" name="tx747"/>
            <p:cNvSpPr/>
            <p:nvPr/>
          </p:nvSpPr>
          <p:spPr>
            <a:xfrm>
              <a:off x="1137198" y="4569594"/>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48" name="tx748"/>
            <p:cNvSpPr/>
            <p:nvPr/>
          </p:nvSpPr>
          <p:spPr>
            <a:xfrm>
              <a:off x="1003695" y="4401447"/>
              <a:ext cx="49560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Indonesia</a:t>
              </a:r>
            </a:p>
          </p:txBody>
        </p:sp>
        <p:sp>
          <p:nvSpPr>
            <p:cNvPr id="749" name="tx749"/>
            <p:cNvSpPr/>
            <p:nvPr/>
          </p:nvSpPr>
          <p:spPr>
            <a:xfrm>
              <a:off x="1149908" y="4233300"/>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Kiribati</a:t>
              </a:r>
            </a:p>
          </p:txBody>
        </p:sp>
        <p:sp>
          <p:nvSpPr>
            <p:cNvPr id="750" name="tx750"/>
            <p:cNvSpPr/>
            <p:nvPr/>
          </p:nvSpPr>
          <p:spPr>
            <a:xfrm>
              <a:off x="654395" y="4065154"/>
              <a:ext cx="4510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Solomon</a:t>
              </a:r>
            </a:p>
          </p:txBody>
        </p:sp>
        <p:sp>
          <p:nvSpPr>
            <p:cNvPr id="751" name="tx751"/>
            <p:cNvSpPr/>
            <p:nvPr/>
          </p:nvSpPr>
          <p:spPr>
            <a:xfrm>
              <a:off x="1137198" y="4065154"/>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52" name="tx752"/>
            <p:cNvSpPr/>
            <p:nvPr/>
          </p:nvSpPr>
          <p:spPr>
            <a:xfrm>
              <a:off x="978367" y="3897007"/>
              <a:ext cx="5209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Cambodia</a:t>
              </a:r>
            </a:p>
          </p:txBody>
        </p:sp>
        <p:sp>
          <p:nvSpPr>
            <p:cNvPr id="753" name="tx753"/>
            <p:cNvSpPr/>
            <p:nvPr/>
          </p:nvSpPr>
          <p:spPr>
            <a:xfrm>
              <a:off x="1137198" y="3728861"/>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Samoa</a:t>
              </a:r>
            </a:p>
          </p:txBody>
        </p:sp>
        <p:sp>
          <p:nvSpPr>
            <p:cNvPr id="754" name="tx754"/>
            <p:cNvSpPr/>
            <p:nvPr/>
          </p:nvSpPr>
          <p:spPr>
            <a:xfrm>
              <a:off x="825845" y="3560714"/>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New</a:t>
              </a:r>
            </a:p>
          </p:txBody>
        </p:sp>
        <p:sp>
          <p:nvSpPr>
            <p:cNvPr id="755" name="tx755"/>
            <p:cNvSpPr/>
            <p:nvPr/>
          </p:nvSpPr>
          <p:spPr>
            <a:xfrm>
              <a:off x="1086266" y="3560714"/>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Zealand</a:t>
              </a:r>
            </a:p>
          </p:txBody>
        </p:sp>
        <p:sp>
          <p:nvSpPr>
            <p:cNvPr id="756" name="tx756"/>
            <p:cNvSpPr/>
            <p:nvPr/>
          </p:nvSpPr>
          <p:spPr>
            <a:xfrm>
              <a:off x="1054628" y="3392567"/>
              <a:ext cx="4446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Australia</a:t>
              </a:r>
            </a:p>
          </p:txBody>
        </p:sp>
        <p:sp>
          <p:nvSpPr>
            <p:cNvPr id="757" name="tx757"/>
            <p:cNvSpPr/>
            <p:nvPr/>
          </p:nvSpPr>
          <p:spPr>
            <a:xfrm>
              <a:off x="1206967" y="3224421"/>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Palau</a:t>
              </a:r>
            </a:p>
          </p:txBody>
        </p:sp>
        <p:sp>
          <p:nvSpPr>
            <p:cNvPr id="758" name="tx758"/>
            <p:cNvSpPr/>
            <p:nvPr/>
          </p:nvSpPr>
          <p:spPr>
            <a:xfrm>
              <a:off x="1187947" y="3056274"/>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Tonga</a:t>
              </a:r>
            </a:p>
          </p:txBody>
        </p:sp>
        <p:sp>
          <p:nvSpPr>
            <p:cNvPr id="759" name="tx759"/>
            <p:cNvSpPr/>
            <p:nvPr/>
          </p:nvSpPr>
          <p:spPr>
            <a:xfrm>
              <a:off x="1187947" y="2888128"/>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Japan</a:t>
              </a:r>
            </a:p>
          </p:txBody>
        </p:sp>
        <p:sp>
          <p:nvSpPr>
            <p:cNvPr id="760" name="tx760"/>
            <p:cNvSpPr/>
            <p:nvPr/>
          </p:nvSpPr>
          <p:spPr>
            <a:xfrm>
              <a:off x="1353179" y="2719981"/>
              <a:ext cx="1461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Fiji</a:t>
              </a:r>
            </a:p>
          </p:txBody>
        </p:sp>
        <p:sp>
          <p:nvSpPr>
            <p:cNvPr id="761" name="tx761"/>
            <p:cNvSpPr/>
            <p:nvPr/>
          </p:nvSpPr>
          <p:spPr>
            <a:xfrm>
              <a:off x="1035517" y="2551834"/>
              <a:ext cx="4637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Mongolia</a:t>
              </a:r>
            </a:p>
          </p:txBody>
        </p:sp>
        <p:sp>
          <p:nvSpPr>
            <p:cNvPr id="762" name="tx762"/>
            <p:cNvSpPr/>
            <p:nvPr/>
          </p:nvSpPr>
          <p:spPr>
            <a:xfrm>
              <a:off x="1048318" y="2383688"/>
              <a:ext cx="4509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Malaysia</a:t>
              </a:r>
            </a:p>
          </p:txBody>
        </p:sp>
        <p:sp>
          <p:nvSpPr>
            <p:cNvPr id="763" name="tx763"/>
            <p:cNvSpPr/>
            <p:nvPr/>
          </p:nvSpPr>
          <p:spPr>
            <a:xfrm>
              <a:off x="978275" y="2215541"/>
              <a:ext cx="52102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Singapore</a:t>
              </a:r>
            </a:p>
          </p:txBody>
        </p:sp>
        <p:sp>
          <p:nvSpPr>
            <p:cNvPr id="764" name="tx764"/>
            <p:cNvSpPr/>
            <p:nvPr/>
          </p:nvSpPr>
          <p:spPr>
            <a:xfrm>
              <a:off x="590844" y="2047395"/>
              <a:ext cx="4447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Republic</a:t>
              </a:r>
            </a:p>
          </p:txBody>
        </p:sp>
        <p:sp>
          <p:nvSpPr>
            <p:cNvPr id="765" name="tx765"/>
            <p:cNvSpPr/>
            <p:nvPr/>
          </p:nvSpPr>
          <p:spPr>
            <a:xfrm>
              <a:off x="1067338" y="2047395"/>
              <a:ext cx="952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of</a:t>
              </a:r>
            </a:p>
          </p:txBody>
        </p:sp>
        <p:sp>
          <p:nvSpPr>
            <p:cNvPr id="766" name="tx766"/>
            <p:cNvSpPr/>
            <p:nvPr/>
          </p:nvSpPr>
          <p:spPr>
            <a:xfrm>
              <a:off x="1194348" y="2047395"/>
              <a:ext cx="3049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Korea</a:t>
              </a:r>
            </a:p>
          </p:txBody>
        </p:sp>
        <p:sp>
          <p:nvSpPr>
            <p:cNvPr id="767" name="tx767"/>
            <p:cNvSpPr/>
            <p:nvPr/>
          </p:nvSpPr>
          <p:spPr>
            <a:xfrm>
              <a:off x="1031402" y="1879248"/>
              <a:ext cx="19485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Viet</a:t>
              </a:r>
            </a:p>
          </p:txBody>
        </p:sp>
        <p:sp>
          <p:nvSpPr>
            <p:cNvPr id="768" name="tx768"/>
            <p:cNvSpPr/>
            <p:nvPr/>
          </p:nvSpPr>
          <p:spPr>
            <a:xfrm>
              <a:off x="1257990" y="1879248"/>
              <a:ext cx="2413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a:t>
              </a:r>
            </a:p>
          </p:txBody>
        </p:sp>
        <p:sp>
          <p:nvSpPr>
            <p:cNvPr id="769" name="tx769"/>
            <p:cNvSpPr/>
            <p:nvPr/>
          </p:nvSpPr>
          <p:spPr>
            <a:xfrm>
              <a:off x="838646" y="1711101"/>
              <a:ext cx="2668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Cook</a:t>
              </a:r>
            </a:p>
          </p:txBody>
        </p:sp>
        <p:sp>
          <p:nvSpPr>
            <p:cNvPr id="770" name="tx770"/>
            <p:cNvSpPr/>
            <p:nvPr/>
          </p:nvSpPr>
          <p:spPr>
            <a:xfrm>
              <a:off x="1137198" y="1711101"/>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Islands</a:t>
              </a:r>
            </a:p>
          </p:txBody>
        </p:sp>
        <p:sp>
          <p:nvSpPr>
            <p:cNvPr id="771" name="tx771"/>
            <p:cNvSpPr/>
            <p:nvPr/>
          </p:nvSpPr>
          <p:spPr>
            <a:xfrm>
              <a:off x="1200657" y="1542955"/>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China</a:t>
              </a:r>
            </a:p>
          </p:txBody>
        </p:sp>
        <p:sp>
          <p:nvSpPr>
            <p:cNvPr id="772" name="tx772"/>
            <p:cNvSpPr/>
            <p:nvPr/>
          </p:nvSpPr>
          <p:spPr>
            <a:xfrm>
              <a:off x="1264208" y="1374808"/>
              <a:ext cx="2350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Niue</a:t>
              </a:r>
            </a:p>
          </p:txBody>
        </p:sp>
        <p:sp>
          <p:nvSpPr>
            <p:cNvPr id="773" name="tx773"/>
            <p:cNvSpPr/>
            <p:nvPr/>
          </p:nvSpPr>
          <p:spPr>
            <a:xfrm>
              <a:off x="1160424" y="1206662"/>
              <a:ext cx="33887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Tuvalu</a:t>
              </a:r>
            </a:p>
          </p:txBody>
        </p:sp>
        <p:sp>
          <p:nvSpPr>
            <p:cNvPr id="774" name="tx774"/>
            <p:cNvSpPr/>
            <p:nvPr/>
          </p:nvSpPr>
          <p:spPr>
            <a:xfrm>
              <a:off x="527476" y="1038515"/>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Brunei</a:t>
              </a:r>
            </a:p>
          </p:txBody>
        </p:sp>
        <p:sp>
          <p:nvSpPr>
            <p:cNvPr id="775" name="tx775"/>
            <p:cNvSpPr/>
            <p:nvPr/>
          </p:nvSpPr>
          <p:spPr>
            <a:xfrm>
              <a:off x="889578" y="1038515"/>
              <a:ext cx="6097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Darussalam</a:t>
              </a:r>
            </a:p>
          </p:txBody>
        </p:sp>
        <p:sp>
          <p:nvSpPr>
            <p:cNvPr id="776" name="tx776"/>
            <p:cNvSpPr/>
            <p:nvPr/>
          </p:nvSpPr>
          <p:spPr>
            <a:xfrm>
              <a:off x="341237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77" name="pic777"/>
            <p:cNvPicPr/>
            <p:nvPr/>
          </p:nvPicPr>
          <p:blipFill>
            <a:blip r:embed="rId2" cstate="print"/>
            <a:stretch>
              <a:fillRect/>
            </a:stretch>
          </p:blipFill>
          <p:spPr>
            <a:xfrm>
              <a:off x="5063967" y="5941026"/>
              <a:ext cx="2160000" cy="219455"/>
            </a:xfrm>
            <a:prstGeom prst="rect">
              <a:avLst/>
            </a:prstGeom>
          </p:spPr>
        </p:pic>
        <p:sp>
          <p:nvSpPr>
            <p:cNvPr id="778" name="pl778"/>
            <p:cNvSpPr/>
            <p:nvPr/>
          </p:nvSpPr>
          <p:spPr>
            <a:xfrm>
              <a:off x="50675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79" name="pl779"/>
            <p:cNvSpPr/>
            <p:nvPr/>
          </p:nvSpPr>
          <p:spPr>
            <a:xfrm>
              <a:off x="635924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80" name="pl780"/>
            <p:cNvSpPr/>
            <p:nvPr/>
          </p:nvSpPr>
          <p:spPr>
            <a:xfrm>
              <a:off x="657452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81" name="pl781"/>
            <p:cNvSpPr/>
            <p:nvPr/>
          </p:nvSpPr>
          <p:spPr>
            <a:xfrm>
              <a:off x="678980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82" name="pl782"/>
            <p:cNvSpPr/>
            <p:nvPr/>
          </p:nvSpPr>
          <p:spPr>
            <a:xfrm>
              <a:off x="700508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83" name="pl783"/>
            <p:cNvSpPr/>
            <p:nvPr/>
          </p:nvSpPr>
          <p:spPr>
            <a:xfrm>
              <a:off x="722036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84" name="pl784"/>
            <p:cNvSpPr/>
            <p:nvPr/>
          </p:nvSpPr>
          <p:spPr>
            <a:xfrm>
              <a:off x="50675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85" name="pl785"/>
            <p:cNvSpPr/>
            <p:nvPr/>
          </p:nvSpPr>
          <p:spPr>
            <a:xfrm>
              <a:off x="635924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86" name="pl786"/>
            <p:cNvSpPr/>
            <p:nvPr/>
          </p:nvSpPr>
          <p:spPr>
            <a:xfrm>
              <a:off x="657452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87" name="pl787"/>
            <p:cNvSpPr/>
            <p:nvPr/>
          </p:nvSpPr>
          <p:spPr>
            <a:xfrm>
              <a:off x="678980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88" name="pl788"/>
            <p:cNvSpPr/>
            <p:nvPr/>
          </p:nvSpPr>
          <p:spPr>
            <a:xfrm>
              <a:off x="700508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89" name="pl789"/>
            <p:cNvSpPr/>
            <p:nvPr/>
          </p:nvSpPr>
          <p:spPr>
            <a:xfrm>
              <a:off x="722036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90" name="tx790"/>
            <p:cNvSpPr/>
            <p:nvPr/>
          </p:nvSpPr>
          <p:spPr>
            <a:xfrm>
              <a:off x="503647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91" name="tx791"/>
            <p:cNvSpPr/>
            <p:nvPr/>
          </p:nvSpPr>
          <p:spPr>
            <a:xfrm>
              <a:off x="62970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92" name="tx792"/>
            <p:cNvSpPr/>
            <p:nvPr/>
          </p:nvSpPr>
          <p:spPr>
            <a:xfrm>
              <a:off x="65123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93" name="tx793"/>
            <p:cNvSpPr/>
            <p:nvPr/>
          </p:nvSpPr>
          <p:spPr>
            <a:xfrm>
              <a:off x="672762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94" name="tx794"/>
            <p:cNvSpPr/>
            <p:nvPr/>
          </p:nvSpPr>
          <p:spPr>
            <a:xfrm>
              <a:off x="6942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95" name="tx795"/>
            <p:cNvSpPr/>
            <p:nvPr/>
          </p:nvSpPr>
          <p:spPr>
            <a:xfrm>
              <a:off x="7127098"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96" name="tx796"/>
            <p:cNvSpPr/>
            <p:nvPr/>
          </p:nvSpPr>
          <p:spPr>
            <a:xfrm>
              <a:off x="1561930" y="435349"/>
              <a:ext cx="31224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WPR, 2025</a:t>
              </a:r>
            </a:p>
          </p:txBody>
        </p:sp>
        <p:sp>
          <p:nvSpPr>
            <p:cNvPr id="797" name="tx79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98" name="tx798"/>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7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24 out of 28 countries achieved coverage of 90% or higher in at least one vaccine.
China and Niue had the highest percentage of vaccines (100%) in the national immunization schedule with coverage of at least 90%, followed by Republic of Korea and Tuvalu (93%).
4 countries had not achieved 90% coverage of any vaccine (Cambodia, Indonesia, Papua New Guinea, and Philippines).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P7TF5XRZ5TZD-1674051314-5664</_dlc_DocId>
    <_dlc_DocIdUrl xmlns="5ce71423-0d49-4a04-8822-86064e799dcd">
      <Url>https://unicef.sharepoint.com/teams/DAPM-DataComm/_layouts/15/DocIdRedir.aspx?ID=P7TF5XRZ5TZD-1674051314-5664</Url>
      <Description>P7TF5XRZ5TZD-1674051314-5664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D07912F-B4B2-443E-AEB2-26AF8B2AFFF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99a497a9-ce5b-4b48-b75b-23922d96bc16</vt:lpwstr>
  </property>
</Properties>
</file>